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9" r:id="rId5"/>
    <p:sldId id="262" r:id="rId6"/>
    <p:sldId id="263" r:id="rId7"/>
    <p:sldId id="264" r:id="rId8"/>
    <p:sldId id="265" r:id="rId9"/>
    <p:sldId id="258"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7D68"/>
    <a:srgbClr val="006E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1506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431AE5D9-3839-440D-AA76-9DD0C587142F}" type="datetimeFigureOut">
              <a:rPr lang="zh-CN" altLang="en-US" smtClean="0"/>
              <a:t>2019/5/2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5C514C4-056A-439E-9D2F-835F5E29C89C}" type="slidenum">
              <a:rPr lang="zh-CN" altLang="en-US" smtClean="0"/>
              <a:t>‹#›</a:t>
            </a:fld>
            <a:endParaRPr lang="zh-CN" altLang="en-US"/>
          </a:p>
        </p:txBody>
      </p:sp>
    </p:spTree>
    <p:extLst>
      <p:ext uri="{BB962C8B-B14F-4D97-AF65-F5344CB8AC3E}">
        <p14:creationId xmlns:p14="http://schemas.microsoft.com/office/powerpoint/2010/main" val="3377580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31AE5D9-3839-440D-AA76-9DD0C587142F}" type="datetimeFigureOut">
              <a:rPr lang="zh-CN" altLang="en-US" smtClean="0"/>
              <a:t>2019/5/2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5C514C4-056A-439E-9D2F-835F5E29C89C}" type="slidenum">
              <a:rPr lang="zh-CN" altLang="en-US" smtClean="0"/>
              <a:t>‹#›</a:t>
            </a:fld>
            <a:endParaRPr lang="zh-CN" altLang="en-US"/>
          </a:p>
        </p:txBody>
      </p:sp>
    </p:spTree>
    <p:extLst>
      <p:ext uri="{BB962C8B-B14F-4D97-AF65-F5344CB8AC3E}">
        <p14:creationId xmlns:p14="http://schemas.microsoft.com/office/powerpoint/2010/main" val="3196005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31AE5D9-3839-440D-AA76-9DD0C587142F}" type="datetimeFigureOut">
              <a:rPr lang="zh-CN" altLang="en-US" smtClean="0"/>
              <a:t>2019/5/2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5C514C4-056A-439E-9D2F-835F5E29C89C}" type="slidenum">
              <a:rPr lang="zh-CN" altLang="en-US" smtClean="0"/>
              <a:t>‹#›</a:t>
            </a:fld>
            <a:endParaRPr lang="zh-CN" altLang="en-US"/>
          </a:p>
        </p:txBody>
      </p:sp>
    </p:spTree>
    <p:extLst>
      <p:ext uri="{BB962C8B-B14F-4D97-AF65-F5344CB8AC3E}">
        <p14:creationId xmlns:p14="http://schemas.microsoft.com/office/powerpoint/2010/main" val="35503106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52086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76517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14423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92765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99686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10325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51006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7899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pattFill prst="ltDnDiag">
          <a:fgClr>
            <a:schemeClr val="bg2"/>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31AE5D9-3839-440D-AA76-9DD0C587142F}" type="datetimeFigureOut">
              <a:rPr lang="zh-CN" altLang="en-US" smtClean="0"/>
              <a:t>2019/5/2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5C514C4-056A-439E-9D2F-835F5E29C89C}" type="slidenum">
              <a:rPr lang="zh-CN" altLang="en-US" smtClean="0"/>
              <a:t>‹#›</a:t>
            </a:fld>
            <a:endParaRPr lang="zh-CN" altLang="en-US"/>
          </a:p>
        </p:txBody>
      </p:sp>
    </p:spTree>
    <p:extLst>
      <p:ext uri="{BB962C8B-B14F-4D97-AF65-F5344CB8AC3E}">
        <p14:creationId xmlns:p14="http://schemas.microsoft.com/office/powerpoint/2010/main" val="18959528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40146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72459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2947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431AE5D9-3839-440D-AA76-9DD0C587142F}" type="datetimeFigureOut">
              <a:rPr lang="zh-CN" altLang="en-US" smtClean="0"/>
              <a:t>2019/5/2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5C514C4-056A-439E-9D2F-835F5E29C89C}" type="slidenum">
              <a:rPr lang="zh-CN" altLang="en-US" smtClean="0"/>
              <a:t>‹#›</a:t>
            </a:fld>
            <a:endParaRPr lang="zh-CN" altLang="en-US"/>
          </a:p>
        </p:txBody>
      </p:sp>
    </p:spTree>
    <p:extLst>
      <p:ext uri="{BB962C8B-B14F-4D97-AF65-F5344CB8AC3E}">
        <p14:creationId xmlns:p14="http://schemas.microsoft.com/office/powerpoint/2010/main" val="1513403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431AE5D9-3839-440D-AA76-9DD0C587142F}" type="datetimeFigureOut">
              <a:rPr lang="zh-CN" altLang="en-US" smtClean="0"/>
              <a:t>2019/5/2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5C514C4-056A-439E-9D2F-835F5E29C89C}" type="slidenum">
              <a:rPr lang="zh-CN" altLang="en-US" smtClean="0"/>
              <a:t>‹#›</a:t>
            </a:fld>
            <a:endParaRPr lang="zh-CN" altLang="en-US"/>
          </a:p>
        </p:txBody>
      </p:sp>
      <p:sp>
        <p:nvSpPr>
          <p:cNvPr id="9" name="矩形 8"/>
          <p:cNvSpPr/>
          <p:nvPr userDrawn="1"/>
        </p:nvSpPr>
        <p:spPr>
          <a:xfrm>
            <a:off x="7550092" y="473113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4098453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431AE5D9-3839-440D-AA76-9DD0C587142F}" type="datetimeFigureOut">
              <a:rPr lang="zh-CN" altLang="en-US" smtClean="0"/>
              <a:t>2019/5/2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5C514C4-056A-439E-9D2F-835F5E29C89C}" type="slidenum">
              <a:rPr lang="zh-CN" altLang="en-US" smtClean="0"/>
              <a:t>‹#›</a:t>
            </a:fld>
            <a:endParaRPr lang="zh-CN" altLang="en-US"/>
          </a:p>
        </p:txBody>
      </p:sp>
    </p:spTree>
    <p:extLst>
      <p:ext uri="{BB962C8B-B14F-4D97-AF65-F5344CB8AC3E}">
        <p14:creationId xmlns:p14="http://schemas.microsoft.com/office/powerpoint/2010/main" val="3056972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31AE5D9-3839-440D-AA76-9DD0C587142F}" type="datetimeFigureOut">
              <a:rPr lang="zh-CN" altLang="en-US" smtClean="0"/>
              <a:t>2019/5/2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5C514C4-056A-439E-9D2F-835F5E29C89C}" type="slidenum">
              <a:rPr lang="zh-CN" altLang="en-US" smtClean="0"/>
              <a:t>‹#›</a:t>
            </a:fld>
            <a:endParaRPr lang="zh-CN" altLang="en-US"/>
          </a:p>
        </p:txBody>
      </p:sp>
    </p:spTree>
    <p:extLst>
      <p:ext uri="{BB962C8B-B14F-4D97-AF65-F5344CB8AC3E}">
        <p14:creationId xmlns:p14="http://schemas.microsoft.com/office/powerpoint/2010/main" val="3462176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1AE5D9-3839-440D-AA76-9DD0C587142F}" type="datetimeFigureOut">
              <a:rPr lang="zh-CN" altLang="en-US" smtClean="0"/>
              <a:t>2019/5/2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5C514C4-056A-439E-9D2F-835F5E29C89C}" type="slidenum">
              <a:rPr lang="zh-CN" altLang="en-US" smtClean="0"/>
              <a:t>‹#›</a:t>
            </a:fld>
            <a:endParaRPr lang="zh-CN" altLang="en-US"/>
          </a:p>
        </p:txBody>
      </p:sp>
    </p:spTree>
    <p:extLst>
      <p:ext uri="{BB962C8B-B14F-4D97-AF65-F5344CB8AC3E}">
        <p14:creationId xmlns:p14="http://schemas.microsoft.com/office/powerpoint/2010/main" val="21917639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31AE5D9-3839-440D-AA76-9DD0C587142F}" type="datetimeFigureOut">
              <a:rPr lang="zh-CN" altLang="en-US" smtClean="0"/>
              <a:t>2019/5/2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5C514C4-056A-439E-9D2F-835F5E29C89C}" type="slidenum">
              <a:rPr lang="zh-CN" altLang="en-US" smtClean="0"/>
              <a:t>‹#›</a:t>
            </a:fld>
            <a:endParaRPr lang="zh-CN" altLang="en-US"/>
          </a:p>
        </p:txBody>
      </p:sp>
    </p:spTree>
    <p:extLst>
      <p:ext uri="{BB962C8B-B14F-4D97-AF65-F5344CB8AC3E}">
        <p14:creationId xmlns:p14="http://schemas.microsoft.com/office/powerpoint/2010/main" val="1822632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31AE5D9-3839-440D-AA76-9DD0C587142F}" type="datetimeFigureOut">
              <a:rPr lang="zh-CN" altLang="en-US" smtClean="0"/>
              <a:t>2019/5/2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5C514C4-056A-439E-9D2F-835F5E29C89C}" type="slidenum">
              <a:rPr lang="zh-CN" altLang="en-US" smtClean="0"/>
              <a:t>‹#›</a:t>
            </a:fld>
            <a:endParaRPr lang="zh-CN" altLang="en-US"/>
          </a:p>
        </p:txBody>
      </p:sp>
    </p:spTree>
    <p:extLst>
      <p:ext uri="{BB962C8B-B14F-4D97-AF65-F5344CB8AC3E}">
        <p14:creationId xmlns:p14="http://schemas.microsoft.com/office/powerpoint/2010/main" val="3131679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31AE5D9-3839-440D-AA76-9DD0C587142F}" type="datetimeFigureOut">
              <a:rPr lang="zh-CN" altLang="en-US" smtClean="0"/>
              <a:t>2019/5/2</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5C514C4-056A-439E-9D2F-835F5E29C89C}" type="slidenum">
              <a:rPr lang="zh-CN" altLang="en-US" smtClean="0"/>
              <a:t>‹#›</a:t>
            </a:fld>
            <a:endParaRPr lang="zh-CN" altLang="en-US"/>
          </a:p>
        </p:txBody>
      </p:sp>
    </p:spTree>
    <p:extLst>
      <p:ext uri="{BB962C8B-B14F-4D97-AF65-F5344CB8AC3E}">
        <p14:creationId xmlns:p14="http://schemas.microsoft.com/office/powerpoint/2010/main" val="17591327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2019/5/2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45990192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15.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4" name="Picture 195"/>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3004002"/>
            <a:ext cx="9144000" cy="245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19"/>
          <p:cNvSpPr txBox="1"/>
          <p:nvPr/>
        </p:nvSpPr>
        <p:spPr>
          <a:xfrm>
            <a:off x="3682275" y="1419622"/>
            <a:ext cx="5282215" cy="707886"/>
          </a:xfrm>
          <a:prstGeom prst="rect">
            <a:avLst/>
          </a:prstGeom>
          <a:noFill/>
        </p:spPr>
        <p:txBody>
          <a:bodyPr wrap="none" rtlCol="0">
            <a:spAutoFit/>
          </a:bodyPr>
          <a:lstStyle/>
          <a:p>
            <a:r>
              <a:rPr lang="zh-CN" altLang="en-US" sz="4000" b="1" dirty="0">
                <a:solidFill>
                  <a:srgbClr val="006E69"/>
                </a:solidFill>
                <a:latin typeface="微软雅黑" panose="020B0503020204020204" pitchFamily="34" charset="-122"/>
                <a:ea typeface="微软雅黑" panose="020B0503020204020204" pitchFamily="34" charset="-122"/>
              </a:rPr>
              <a:t>国家电网专用</a:t>
            </a:r>
            <a:r>
              <a:rPr lang="en-US" altLang="zh-CN" sz="4000" b="1" dirty="0">
                <a:solidFill>
                  <a:srgbClr val="006E69"/>
                </a:solidFill>
                <a:latin typeface="微软雅黑" panose="020B0503020204020204" pitchFamily="34" charset="-122"/>
                <a:ea typeface="微软雅黑" panose="020B0503020204020204" pitchFamily="34" charset="-122"/>
              </a:rPr>
              <a:t>PPT</a:t>
            </a:r>
            <a:r>
              <a:rPr lang="zh-CN" altLang="en-US" sz="4000" b="1" dirty="0">
                <a:solidFill>
                  <a:srgbClr val="006E69"/>
                </a:solidFill>
                <a:latin typeface="微软雅黑" panose="020B0503020204020204" pitchFamily="34" charset="-122"/>
                <a:ea typeface="微软雅黑" panose="020B0503020204020204" pitchFamily="34" charset="-122"/>
              </a:rPr>
              <a:t>模板</a:t>
            </a:r>
          </a:p>
        </p:txBody>
      </p:sp>
      <p:sp>
        <p:nvSpPr>
          <p:cNvPr id="6" name="矩形 5"/>
          <p:cNvSpPr/>
          <p:nvPr/>
        </p:nvSpPr>
        <p:spPr>
          <a:xfrm>
            <a:off x="4105010" y="2262232"/>
            <a:ext cx="4211409" cy="369332"/>
          </a:xfrm>
          <a:prstGeom prst="rect">
            <a:avLst/>
          </a:prstGeom>
          <a:effectLst/>
        </p:spPr>
        <p:txBody>
          <a:bodyPr wrap="none">
            <a:spAutoFit/>
          </a:bodyPr>
          <a:lstStyle/>
          <a:p>
            <a:pPr algn="ctr"/>
            <a:r>
              <a:rPr lang="en-US" altLang="zh-CN" b="1" dirty="0">
                <a:solidFill>
                  <a:srgbClr val="006E69"/>
                </a:solidFill>
                <a:latin typeface="微软雅黑" panose="020B0503020204020204" pitchFamily="34" charset="-122"/>
                <a:ea typeface="微软雅黑" panose="020B0503020204020204" pitchFamily="34" charset="-122"/>
              </a:rPr>
              <a:t>&gt;&gt; </a:t>
            </a:r>
            <a:r>
              <a:rPr lang="zh-CN" altLang="en-US" b="1" dirty="0">
                <a:solidFill>
                  <a:srgbClr val="006E69"/>
                </a:solidFill>
                <a:latin typeface="微软雅黑" panose="020B0503020204020204" pitchFamily="34" charset="-122"/>
                <a:ea typeface="微软雅黑" panose="020B0503020204020204" pitchFamily="34" charset="-122"/>
              </a:rPr>
              <a:t>年终总结   工作汇报   新年计划 </a:t>
            </a:r>
            <a:r>
              <a:rPr lang="en-US" altLang="zh-CN" b="1" dirty="0">
                <a:solidFill>
                  <a:srgbClr val="006E69"/>
                </a:solidFill>
                <a:latin typeface="微软雅黑" panose="020B0503020204020204" pitchFamily="34" charset="-122"/>
                <a:ea typeface="微软雅黑" panose="020B0503020204020204" pitchFamily="34" charset="-122"/>
              </a:rPr>
              <a:t>&lt;&lt;</a:t>
            </a:r>
            <a:endParaRPr lang="zh-CN" altLang="en-US" b="1" dirty="0">
              <a:solidFill>
                <a:srgbClr val="006E69"/>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8139" y="627535"/>
            <a:ext cx="2909727" cy="2955452"/>
          </a:xfrm>
          <a:prstGeom prst="rect">
            <a:avLst/>
          </a:prstGeom>
        </p:spPr>
      </p:pic>
    </p:spTree>
    <p:extLst>
      <p:ext uri="{BB962C8B-B14F-4D97-AF65-F5344CB8AC3E}">
        <p14:creationId xmlns:p14="http://schemas.microsoft.com/office/powerpoint/2010/main" val="1520192000"/>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by="(-#ppt_w*2)" calcmode="lin" valueType="num">
                                      <p:cBhvr rctx="PPT">
                                        <p:cTn id="16" dur="500" autoRev="1" fill="hold">
                                          <p:stCondLst>
                                            <p:cond delay="0"/>
                                          </p:stCondLst>
                                        </p:cTn>
                                        <p:tgtEl>
                                          <p:spTgt spid="5"/>
                                        </p:tgtEl>
                                        <p:attrNameLst>
                                          <p:attrName>ppt_w</p:attrName>
                                        </p:attrNameLst>
                                      </p:cBhvr>
                                    </p:anim>
                                    <p:anim by="(#ppt_w*0.50)" calcmode="lin" valueType="num">
                                      <p:cBhvr>
                                        <p:cTn id="17" dur="500" decel="50000" autoRev="1" fill="hold">
                                          <p:stCondLst>
                                            <p:cond delay="0"/>
                                          </p:stCondLst>
                                        </p:cTn>
                                        <p:tgtEl>
                                          <p:spTgt spid="5"/>
                                        </p:tgtEl>
                                        <p:attrNameLst>
                                          <p:attrName>ppt_x</p:attrName>
                                        </p:attrNameLst>
                                      </p:cBhvr>
                                    </p:anim>
                                    <p:anim from="(-#ppt_h/2)" to="(#ppt_y)" calcmode="lin" valueType="num">
                                      <p:cBhvr>
                                        <p:cTn id="18" dur="1000" fill="hold">
                                          <p:stCondLst>
                                            <p:cond delay="0"/>
                                          </p:stCondLst>
                                        </p:cTn>
                                        <p:tgtEl>
                                          <p:spTgt spid="5"/>
                                        </p:tgtEl>
                                        <p:attrNameLst>
                                          <p:attrName>ppt_y</p:attrName>
                                        </p:attrNameLst>
                                      </p:cBhvr>
                                    </p:anim>
                                    <p:animRot by="21600000">
                                      <p:cBhvr>
                                        <p:cTn id="19" dur="1000" fill="hold">
                                          <p:stCondLst>
                                            <p:cond delay="0"/>
                                          </p:stCondLst>
                                        </p:cTn>
                                        <p:tgtEl>
                                          <p:spTgt spid="5"/>
                                        </p:tgtEl>
                                        <p:attrNameLst>
                                          <p:attrName>r</p:attrName>
                                        </p:attrNameLst>
                                      </p:cBhvr>
                                    </p:animRot>
                                  </p:childTnLst>
                                </p:cTn>
                              </p:par>
                            </p:childTnLst>
                          </p:cTn>
                        </p:par>
                        <p:par>
                          <p:cTn id="20" fill="hold">
                            <p:stCondLst>
                              <p:cond delay="3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6"/>
                                        </p:tgtEl>
                                        <p:attrNameLst>
                                          <p:attrName>ppt_y</p:attrName>
                                        </p:attrNameLst>
                                      </p:cBhvr>
                                      <p:tavLst>
                                        <p:tav tm="0">
                                          <p:val>
                                            <p:strVal val="#ppt_y"/>
                                          </p:val>
                                        </p:tav>
                                        <p:tav tm="100000">
                                          <p:val>
                                            <p:strVal val="#ppt_y"/>
                                          </p:val>
                                        </p:tav>
                                      </p:tavLst>
                                    </p:anim>
                                    <p:anim calcmode="lin" valueType="num">
                                      <p:cBhvr>
                                        <p:cTn id="2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Box 41"/>
          <p:cNvSpPr txBox="1"/>
          <p:nvPr/>
        </p:nvSpPr>
        <p:spPr>
          <a:xfrm>
            <a:off x="355782" y="205624"/>
            <a:ext cx="2236510" cy="400110"/>
          </a:xfrm>
          <a:prstGeom prst="rect">
            <a:avLst/>
          </a:prstGeom>
          <a:noFill/>
        </p:spPr>
        <p:txBody>
          <a:bodyPr wrap="none" rtlCol="0">
            <a:spAutoFit/>
          </a:bodyPr>
          <a:lstStyle/>
          <a:p>
            <a:r>
              <a:rPr lang="zh-CN" altLang="en-US" sz="2000" b="1" dirty="0" smtClean="0">
                <a:solidFill>
                  <a:srgbClr val="006E69"/>
                </a:solidFill>
                <a:latin typeface="微软雅黑" pitchFamily="34" charset="-122"/>
                <a:ea typeface="微软雅黑" pitchFamily="34" charset="-122"/>
              </a:rPr>
              <a:t>点击添加标题文本</a:t>
            </a:r>
            <a:endParaRPr lang="zh-CN" altLang="en-US" sz="2000" b="1" dirty="0">
              <a:solidFill>
                <a:srgbClr val="006E69"/>
              </a:solidFill>
              <a:latin typeface="微软雅黑" pitchFamily="34" charset="-122"/>
              <a:ea typeface="微软雅黑" pitchFamily="34" charset="-122"/>
            </a:endParaRPr>
          </a:p>
        </p:txBody>
      </p:sp>
      <p:pic>
        <p:nvPicPr>
          <p:cNvPr id="8"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32931" y="35600"/>
            <a:ext cx="636997" cy="63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任意多边形 14"/>
          <p:cNvSpPr>
            <a:spLocks noChangeArrowheads="1"/>
          </p:cNvSpPr>
          <p:nvPr/>
        </p:nvSpPr>
        <p:spPr bwMode="auto">
          <a:xfrm>
            <a:off x="2311004" y="1500187"/>
            <a:ext cx="4554140" cy="2453879"/>
          </a:xfrm>
          <a:custGeom>
            <a:avLst/>
            <a:gdLst>
              <a:gd name="T0" fmla="*/ 200025 w 6072187"/>
              <a:gd name="T1" fmla="*/ 700088 h 3271838"/>
              <a:gd name="T2" fmla="*/ 3000375 w 6072187"/>
              <a:gd name="T3" fmla="*/ 2286000 h 3271838"/>
              <a:gd name="T4" fmla="*/ 4914900 w 6072187"/>
              <a:gd name="T5" fmla="*/ 0 h 3271838"/>
              <a:gd name="T6" fmla="*/ 6072187 w 6072187"/>
              <a:gd name="T7" fmla="*/ 3171825 h 3271838"/>
              <a:gd name="T8" fmla="*/ 3000375 w 6072187"/>
              <a:gd name="T9" fmla="*/ 2343150 h 3271838"/>
              <a:gd name="T10" fmla="*/ 0 w 6072187"/>
              <a:gd name="T11" fmla="*/ 3271838 h 3271838"/>
              <a:gd name="T12" fmla="*/ 200025 w 6072187"/>
              <a:gd name="T13" fmla="*/ 700088 h 3271838"/>
              <a:gd name="T14" fmla="*/ 0 60000 65536"/>
              <a:gd name="T15" fmla="*/ 0 60000 65536"/>
              <a:gd name="T16" fmla="*/ 0 60000 65536"/>
              <a:gd name="T17" fmla="*/ 0 60000 65536"/>
              <a:gd name="T18" fmla="*/ 0 60000 65536"/>
              <a:gd name="T19" fmla="*/ 0 60000 65536"/>
              <a:gd name="T20" fmla="*/ 0 60000 65536"/>
              <a:gd name="T21" fmla="*/ 0 w 6072187"/>
              <a:gd name="T22" fmla="*/ 0 h 3271838"/>
              <a:gd name="T23" fmla="*/ 6072187 w 6072187"/>
              <a:gd name="T24" fmla="*/ 3271838 h 32718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72187" h="3271838">
                <a:moveTo>
                  <a:pt x="200025" y="700088"/>
                </a:moveTo>
                <a:lnTo>
                  <a:pt x="3000375" y="2286000"/>
                </a:lnTo>
                <a:lnTo>
                  <a:pt x="4914900" y="0"/>
                </a:lnTo>
                <a:lnTo>
                  <a:pt x="6072187" y="3171825"/>
                </a:lnTo>
                <a:lnTo>
                  <a:pt x="3000375" y="2343150"/>
                </a:lnTo>
                <a:lnTo>
                  <a:pt x="0" y="3271838"/>
                </a:lnTo>
                <a:lnTo>
                  <a:pt x="200025" y="700088"/>
                </a:lnTo>
                <a:close/>
              </a:path>
            </a:pathLst>
          </a:custGeom>
          <a:noFill/>
          <a:ln w="12700" cap="flat" cmpd="sng">
            <a:solidFill>
              <a:srgbClr val="BFBFBF">
                <a:alpha val="79999"/>
              </a:srgbClr>
            </a:solidFill>
            <a:bevel/>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7" name="组合 6"/>
          <p:cNvGrpSpPr/>
          <p:nvPr/>
        </p:nvGrpSpPr>
        <p:grpSpPr>
          <a:xfrm>
            <a:off x="3594498" y="2293144"/>
            <a:ext cx="1863328" cy="1864519"/>
            <a:chOff x="3594498" y="2293144"/>
            <a:chExt cx="1863328" cy="1864519"/>
          </a:xfrm>
          <a:solidFill>
            <a:srgbClr val="017D68"/>
          </a:solidFill>
        </p:grpSpPr>
        <p:sp>
          <p:nvSpPr>
            <p:cNvPr id="9" name="椭圆 8"/>
            <p:cNvSpPr>
              <a:spLocks noChangeArrowheads="1"/>
            </p:cNvSpPr>
            <p:nvPr/>
          </p:nvSpPr>
          <p:spPr bwMode="auto">
            <a:xfrm>
              <a:off x="3594498" y="2293144"/>
              <a:ext cx="1863328" cy="1864519"/>
            </a:xfrm>
            <a:prstGeom prst="ellipse">
              <a:avLst/>
            </a:prstGeom>
            <a:grp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 name="文本框 15"/>
            <p:cNvSpPr>
              <a:spLocks noChangeArrowheads="1"/>
            </p:cNvSpPr>
            <p:nvPr/>
          </p:nvSpPr>
          <p:spPr bwMode="auto">
            <a:xfrm>
              <a:off x="3768283" y="3028951"/>
              <a:ext cx="1485022" cy="3924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添加文本处</a:t>
              </a:r>
              <a:endParaRPr lang="zh-CN" altLang="en-US" sz="2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1" name="组合 10"/>
          <p:cNvGrpSpPr/>
          <p:nvPr/>
        </p:nvGrpSpPr>
        <p:grpSpPr>
          <a:xfrm>
            <a:off x="5193507" y="979885"/>
            <a:ext cx="1547855" cy="1446609"/>
            <a:chOff x="5193507" y="979885"/>
            <a:chExt cx="1547855" cy="1446609"/>
          </a:xfrm>
          <a:solidFill>
            <a:srgbClr val="017D68"/>
          </a:solidFill>
        </p:grpSpPr>
        <p:sp>
          <p:nvSpPr>
            <p:cNvPr id="12" name="椭圆 9"/>
            <p:cNvSpPr>
              <a:spLocks noChangeArrowheads="1"/>
            </p:cNvSpPr>
            <p:nvPr/>
          </p:nvSpPr>
          <p:spPr bwMode="auto">
            <a:xfrm>
              <a:off x="5193507" y="979885"/>
              <a:ext cx="1446610" cy="1446609"/>
            </a:xfrm>
            <a:prstGeom prst="ellipse">
              <a:avLst/>
            </a:prstGeom>
            <a:grp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 name="文本框 16"/>
            <p:cNvSpPr>
              <a:spLocks noChangeArrowheads="1"/>
            </p:cNvSpPr>
            <p:nvPr/>
          </p:nvSpPr>
          <p:spPr bwMode="auto">
            <a:xfrm>
              <a:off x="5448700" y="1504951"/>
              <a:ext cx="1292662" cy="34624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添加文本处</a:t>
              </a:r>
              <a:endPar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4" name="组合 13"/>
          <p:cNvGrpSpPr/>
          <p:nvPr/>
        </p:nvGrpSpPr>
        <p:grpSpPr>
          <a:xfrm>
            <a:off x="1820466" y="1306116"/>
            <a:ext cx="1191815" cy="1190625"/>
            <a:chOff x="1820466" y="1306116"/>
            <a:chExt cx="1191815" cy="1190625"/>
          </a:xfrm>
          <a:solidFill>
            <a:srgbClr val="017D68"/>
          </a:solidFill>
        </p:grpSpPr>
        <p:sp>
          <p:nvSpPr>
            <p:cNvPr id="15" name="椭圆 7"/>
            <p:cNvSpPr>
              <a:spLocks noChangeArrowheads="1"/>
            </p:cNvSpPr>
            <p:nvPr/>
          </p:nvSpPr>
          <p:spPr bwMode="auto">
            <a:xfrm>
              <a:off x="1820466" y="1306116"/>
              <a:ext cx="1191815" cy="1190625"/>
            </a:xfrm>
            <a:prstGeom prst="ellipse">
              <a:avLst/>
            </a:prstGeom>
            <a:grp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 name="文本框 17"/>
            <p:cNvSpPr>
              <a:spLocks noChangeArrowheads="1"/>
            </p:cNvSpPr>
            <p:nvPr/>
          </p:nvSpPr>
          <p:spPr bwMode="auto">
            <a:xfrm>
              <a:off x="1820466" y="1751409"/>
              <a:ext cx="1164421" cy="31547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添加文本处</a:t>
              </a:r>
              <a:endPar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7" name="组合 16"/>
          <p:cNvGrpSpPr/>
          <p:nvPr/>
        </p:nvGrpSpPr>
        <p:grpSpPr>
          <a:xfrm>
            <a:off x="1716881" y="3225404"/>
            <a:ext cx="1295400" cy="1294209"/>
            <a:chOff x="1716881" y="3225404"/>
            <a:chExt cx="1295400" cy="1294209"/>
          </a:xfrm>
          <a:solidFill>
            <a:srgbClr val="017D68"/>
          </a:solidFill>
        </p:grpSpPr>
        <p:sp>
          <p:nvSpPr>
            <p:cNvPr id="18" name="椭圆 6"/>
            <p:cNvSpPr>
              <a:spLocks noChangeArrowheads="1"/>
            </p:cNvSpPr>
            <p:nvPr/>
          </p:nvSpPr>
          <p:spPr bwMode="auto">
            <a:xfrm>
              <a:off x="1716881" y="3225404"/>
              <a:ext cx="1295400" cy="1294209"/>
            </a:xfrm>
            <a:prstGeom prst="ellipse">
              <a:avLst/>
            </a:prstGeom>
            <a:grp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 name="文本框 18"/>
            <p:cNvSpPr>
              <a:spLocks noChangeArrowheads="1"/>
            </p:cNvSpPr>
            <p:nvPr/>
          </p:nvSpPr>
          <p:spPr bwMode="auto">
            <a:xfrm>
              <a:off x="1766887" y="3754041"/>
              <a:ext cx="1164421" cy="315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1600" dirty="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添加文本处</a:t>
              </a:r>
              <a:endParaRPr lang="zh-CN" altLang="en-US" sz="16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0" name="组合 19"/>
          <p:cNvGrpSpPr/>
          <p:nvPr/>
        </p:nvGrpSpPr>
        <p:grpSpPr>
          <a:xfrm>
            <a:off x="6041232" y="3120629"/>
            <a:ext cx="1416844" cy="1415653"/>
            <a:chOff x="6041232" y="3120629"/>
            <a:chExt cx="1416844" cy="1415653"/>
          </a:xfrm>
          <a:solidFill>
            <a:srgbClr val="017D68"/>
          </a:solidFill>
        </p:grpSpPr>
        <p:sp>
          <p:nvSpPr>
            <p:cNvPr id="21" name="椭圆 10"/>
            <p:cNvSpPr>
              <a:spLocks noChangeArrowheads="1"/>
            </p:cNvSpPr>
            <p:nvPr/>
          </p:nvSpPr>
          <p:spPr bwMode="auto">
            <a:xfrm>
              <a:off x="6041232" y="3120629"/>
              <a:ext cx="1416844" cy="1415653"/>
            </a:xfrm>
            <a:prstGeom prst="ellipse">
              <a:avLst/>
            </a:prstGeom>
            <a:grp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2" name="文本框 19"/>
            <p:cNvSpPr>
              <a:spLocks noChangeArrowheads="1"/>
            </p:cNvSpPr>
            <p:nvPr/>
          </p:nvSpPr>
          <p:spPr bwMode="auto">
            <a:xfrm>
              <a:off x="6193631" y="3704035"/>
              <a:ext cx="1164421" cy="315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1600" dirty="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添加文本处</a:t>
              </a:r>
              <a:endParaRPr lang="zh-CN" altLang="en-US" sz="16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3" name="椭圆 20"/>
          <p:cNvSpPr>
            <a:spLocks noChangeArrowheads="1"/>
          </p:cNvSpPr>
          <p:nvPr/>
        </p:nvSpPr>
        <p:spPr bwMode="auto">
          <a:xfrm>
            <a:off x="5295900" y="4204098"/>
            <a:ext cx="445294" cy="445294"/>
          </a:xfrm>
          <a:prstGeom prst="ellipse">
            <a:avLst/>
          </a:prstGeom>
          <a:solidFill>
            <a:srgbClr val="017D68"/>
          </a:solidFill>
          <a:ln>
            <a:noFill/>
          </a:ln>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4" name="椭圆 21"/>
          <p:cNvSpPr>
            <a:spLocks noChangeArrowheads="1"/>
          </p:cNvSpPr>
          <p:nvPr/>
        </p:nvSpPr>
        <p:spPr bwMode="auto">
          <a:xfrm>
            <a:off x="826294" y="2732485"/>
            <a:ext cx="594122" cy="594122"/>
          </a:xfrm>
          <a:prstGeom prst="ellipse">
            <a:avLst/>
          </a:prstGeom>
          <a:solidFill>
            <a:srgbClr val="017D68"/>
          </a:solidFill>
          <a:ln w="12700" cap="flat" cmpd="sng">
            <a:solidFill>
              <a:srgbClr val="FDFDFD"/>
            </a:solidFill>
            <a:bevel/>
          </a:ln>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5" name="椭圆 23"/>
          <p:cNvSpPr>
            <a:spLocks noChangeArrowheads="1"/>
          </p:cNvSpPr>
          <p:nvPr/>
        </p:nvSpPr>
        <p:spPr bwMode="auto">
          <a:xfrm>
            <a:off x="7112794" y="1466851"/>
            <a:ext cx="594122" cy="594122"/>
          </a:xfrm>
          <a:prstGeom prst="ellipse">
            <a:avLst/>
          </a:prstGeom>
          <a:solidFill>
            <a:srgbClr val="017D68"/>
          </a:solidFill>
          <a:ln>
            <a:noFill/>
          </a:ln>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6" name="椭圆 25"/>
          <p:cNvSpPr>
            <a:spLocks noChangeArrowheads="1"/>
          </p:cNvSpPr>
          <p:nvPr/>
        </p:nvSpPr>
        <p:spPr bwMode="auto">
          <a:xfrm>
            <a:off x="7843838" y="3386138"/>
            <a:ext cx="392906" cy="394097"/>
          </a:xfrm>
          <a:prstGeom prst="ellipse">
            <a:avLst/>
          </a:prstGeom>
          <a:solidFill>
            <a:srgbClr val="017D68"/>
          </a:solidFill>
          <a:ln>
            <a:noFill/>
          </a:ln>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7" name="椭圆 26"/>
          <p:cNvSpPr>
            <a:spLocks noChangeArrowheads="1"/>
          </p:cNvSpPr>
          <p:nvPr/>
        </p:nvSpPr>
        <p:spPr bwMode="auto">
          <a:xfrm>
            <a:off x="3717132" y="1144191"/>
            <a:ext cx="546497" cy="546497"/>
          </a:xfrm>
          <a:prstGeom prst="ellipse">
            <a:avLst/>
          </a:prstGeom>
          <a:solidFill>
            <a:srgbClr val="017D68"/>
          </a:solidFill>
          <a:ln w="12700" cap="flat" cmpd="sng">
            <a:noFill/>
            <a:bevel/>
          </a:ln>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Tree>
    <p:extLst>
      <p:ext uri="{BB962C8B-B14F-4D97-AF65-F5344CB8AC3E}">
        <p14:creationId xmlns:p14="http://schemas.microsoft.com/office/powerpoint/2010/main" val="425690853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1000"/>
                            </p:stCondLst>
                            <p:childTnLst>
                              <p:par>
                                <p:cTn id="22" presetID="53" presetClass="entr" presetSubtype="528"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anim calcmode="lin" valueType="num">
                                      <p:cBhvr>
                                        <p:cTn id="27" dur="500" fill="hold"/>
                                        <p:tgtEl>
                                          <p:spTgt spid="17"/>
                                        </p:tgtEl>
                                        <p:attrNameLst>
                                          <p:attrName>ppt_x</p:attrName>
                                        </p:attrNameLst>
                                      </p:cBhvr>
                                      <p:tavLst>
                                        <p:tav tm="0">
                                          <p:val>
                                            <p:fltVal val="0.5"/>
                                          </p:val>
                                        </p:tav>
                                        <p:tav tm="100000">
                                          <p:val>
                                            <p:strVal val="#ppt_x"/>
                                          </p:val>
                                        </p:tav>
                                      </p:tavLst>
                                    </p:anim>
                                    <p:anim calcmode="lin" valueType="num">
                                      <p:cBhvr>
                                        <p:cTn id="28" dur="500" fill="hold"/>
                                        <p:tgtEl>
                                          <p:spTgt spid="17"/>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anim calcmode="lin" valueType="num">
                                      <p:cBhvr>
                                        <p:cTn id="34" dur="500" fill="hold"/>
                                        <p:tgtEl>
                                          <p:spTgt spid="7"/>
                                        </p:tgtEl>
                                        <p:attrNameLst>
                                          <p:attrName>ppt_x</p:attrName>
                                        </p:attrNameLst>
                                      </p:cBhvr>
                                      <p:tavLst>
                                        <p:tav tm="0">
                                          <p:val>
                                            <p:fltVal val="0.5"/>
                                          </p:val>
                                        </p:tav>
                                        <p:tav tm="100000">
                                          <p:val>
                                            <p:strVal val="#ppt_x"/>
                                          </p:val>
                                        </p:tav>
                                      </p:tavLst>
                                    </p:anim>
                                    <p:anim calcmode="lin" valueType="num">
                                      <p:cBhvr>
                                        <p:cTn id="35" dur="500" fill="hold"/>
                                        <p:tgtEl>
                                          <p:spTgt spid="7"/>
                                        </p:tgtEl>
                                        <p:attrNameLst>
                                          <p:attrName>ppt_y</p:attrName>
                                        </p:attrNameLst>
                                      </p:cBhvr>
                                      <p:tavLst>
                                        <p:tav tm="0">
                                          <p:val>
                                            <p:fltVal val="0.5"/>
                                          </p:val>
                                        </p:tav>
                                        <p:tav tm="100000">
                                          <p:val>
                                            <p:strVal val="#ppt_y"/>
                                          </p:val>
                                        </p:tav>
                                      </p:tavLst>
                                    </p:anim>
                                  </p:childTnLst>
                                </p:cTn>
                              </p:par>
                              <p:par>
                                <p:cTn id="36" presetID="53" presetClass="entr" presetSubtype="528" fill="hold" nodeType="withEffect">
                                  <p:stCondLst>
                                    <p:cond delay="25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anim calcmode="lin" valueType="num">
                                      <p:cBhvr>
                                        <p:cTn id="41" dur="500" fill="hold"/>
                                        <p:tgtEl>
                                          <p:spTgt spid="14"/>
                                        </p:tgtEl>
                                        <p:attrNameLst>
                                          <p:attrName>ppt_x</p:attrName>
                                        </p:attrNameLst>
                                      </p:cBhvr>
                                      <p:tavLst>
                                        <p:tav tm="0">
                                          <p:val>
                                            <p:fltVal val="0.5"/>
                                          </p:val>
                                        </p:tav>
                                        <p:tav tm="100000">
                                          <p:val>
                                            <p:strVal val="#ppt_x"/>
                                          </p:val>
                                        </p:tav>
                                      </p:tavLst>
                                    </p:anim>
                                    <p:anim calcmode="lin" valueType="num">
                                      <p:cBhvr>
                                        <p:cTn id="42" dur="500" fill="hold"/>
                                        <p:tgtEl>
                                          <p:spTgt spid="14"/>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Effect transition="in" filter="fade">
                                      <p:cBhvr>
                                        <p:cTn id="47" dur="500"/>
                                        <p:tgtEl>
                                          <p:spTgt spid="11"/>
                                        </p:tgtEl>
                                      </p:cBhvr>
                                    </p:animEffect>
                                    <p:anim calcmode="lin" valueType="num">
                                      <p:cBhvr>
                                        <p:cTn id="48" dur="500" fill="hold"/>
                                        <p:tgtEl>
                                          <p:spTgt spid="11"/>
                                        </p:tgtEl>
                                        <p:attrNameLst>
                                          <p:attrName>ppt_x</p:attrName>
                                        </p:attrNameLst>
                                      </p:cBhvr>
                                      <p:tavLst>
                                        <p:tav tm="0">
                                          <p:val>
                                            <p:fltVal val="0.5"/>
                                          </p:val>
                                        </p:tav>
                                        <p:tav tm="100000">
                                          <p:val>
                                            <p:strVal val="#ppt_x"/>
                                          </p:val>
                                        </p:tav>
                                      </p:tavLst>
                                    </p:anim>
                                    <p:anim calcmode="lin" valueType="num">
                                      <p:cBhvr>
                                        <p:cTn id="49" dur="500" fill="hold"/>
                                        <p:tgtEl>
                                          <p:spTgt spid="11"/>
                                        </p:tgtEl>
                                        <p:attrNameLst>
                                          <p:attrName>ppt_y</p:attrName>
                                        </p:attrNameLst>
                                      </p:cBhvr>
                                      <p:tavLst>
                                        <p:tav tm="0">
                                          <p:val>
                                            <p:fltVal val="0.5"/>
                                          </p:val>
                                        </p:tav>
                                        <p:tav tm="100000">
                                          <p:val>
                                            <p:strVal val="#ppt_y"/>
                                          </p:val>
                                        </p:tav>
                                      </p:tavLst>
                                    </p:anim>
                                  </p:childTnLst>
                                </p:cTn>
                              </p:par>
                              <p:par>
                                <p:cTn id="50" presetID="53" presetClass="entr" presetSubtype="528" fill="hold" nodeType="withEffect">
                                  <p:stCondLst>
                                    <p:cond delay="50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anim calcmode="lin" valueType="num">
                                      <p:cBhvr>
                                        <p:cTn id="55" dur="500" fill="hold"/>
                                        <p:tgtEl>
                                          <p:spTgt spid="20"/>
                                        </p:tgtEl>
                                        <p:attrNameLst>
                                          <p:attrName>ppt_x</p:attrName>
                                        </p:attrNameLst>
                                      </p:cBhvr>
                                      <p:tavLst>
                                        <p:tav tm="0">
                                          <p:val>
                                            <p:fltVal val="0.5"/>
                                          </p:val>
                                        </p:tav>
                                        <p:tav tm="100000">
                                          <p:val>
                                            <p:strVal val="#ppt_x"/>
                                          </p:val>
                                        </p:tav>
                                      </p:tavLst>
                                    </p:anim>
                                    <p:anim calcmode="lin" valueType="num">
                                      <p:cBhvr>
                                        <p:cTn id="56" dur="500" fill="hold"/>
                                        <p:tgtEl>
                                          <p:spTgt spid="20"/>
                                        </p:tgtEl>
                                        <p:attrNameLst>
                                          <p:attrName>ppt_y</p:attrName>
                                        </p:attrNameLst>
                                      </p:cBhvr>
                                      <p:tavLst>
                                        <p:tav tm="0">
                                          <p:val>
                                            <p:fltVal val="0.5"/>
                                          </p:val>
                                        </p:tav>
                                        <p:tav tm="100000">
                                          <p:val>
                                            <p:strVal val="#ppt_y"/>
                                          </p:val>
                                        </p:tav>
                                      </p:tavLst>
                                    </p:anim>
                                  </p:childTnLst>
                                </p:cTn>
                              </p:par>
                            </p:childTnLst>
                          </p:cTn>
                        </p:par>
                        <p:par>
                          <p:cTn id="57" fill="hold">
                            <p:stCondLst>
                              <p:cond delay="2000"/>
                            </p:stCondLst>
                            <p:childTnLst>
                              <p:par>
                                <p:cTn id="58" presetID="10" presetClass="entr" presetSubtype="0"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500"/>
                                        <p:tgtEl>
                                          <p:spTgt spid="25"/>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grpId="0" nodeType="withEffect">
                                  <p:stCondLst>
                                    <p:cond delay="25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500"/>
                                        <p:tgtEl>
                                          <p:spTgt spid="2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500"/>
                                        <p:tgtEl>
                                          <p:spTgt spid="24"/>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3000"/>
                            </p:stCondLst>
                            <p:childTnLst>
                              <p:par>
                                <p:cTn id="74" presetID="16" presetClass="entr" presetSubtype="21" fill="hold" grpId="0" nodeType="afterEffect">
                                  <p:stCondLst>
                                    <p:cond delay="0"/>
                                  </p:stCondLst>
                                  <p:childTnLst>
                                    <p:set>
                                      <p:cBhvr>
                                        <p:cTn id="75" dur="1" fill="hold">
                                          <p:stCondLst>
                                            <p:cond delay="0"/>
                                          </p:stCondLst>
                                        </p:cTn>
                                        <p:tgtEl>
                                          <p:spTgt spid="6"/>
                                        </p:tgtEl>
                                        <p:attrNameLst>
                                          <p:attrName>style.visibility</p:attrName>
                                        </p:attrNameLst>
                                      </p:cBhvr>
                                      <p:to>
                                        <p:strVal val="visible"/>
                                      </p:to>
                                    </p:set>
                                    <p:animEffect transition="in" filter="barn(inVertical)">
                                      <p:cBhvr>
                                        <p:cTn id="7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23" grpId="0" animBg="1"/>
      <p:bldP spid="24" grpId="0" animBg="1"/>
      <p:bldP spid="25" grpId="0" animBg="1"/>
      <p:bldP spid="26" grpId="0" animBg="1"/>
      <p:bldP spid="2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Box 41"/>
          <p:cNvSpPr txBox="1"/>
          <p:nvPr/>
        </p:nvSpPr>
        <p:spPr>
          <a:xfrm>
            <a:off x="355782" y="205624"/>
            <a:ext cx="2236510" cy="400110"/>
          </a:xfrm>
          <a:prstGeom prst="rect">
            <a:avLst/>
          </a:prstGeom>
          <a:noFill/>
        </p:spPr>
        <p:txBody>
          <a:bodyPr wrap="none" rtlCol="0">
            <a:spAutoFit/>
          </a:bodyPr>
          <a:lstStyle/>
          <a:p>
            <a:r>
              <a:rPr lang="zh-CN" altLang="en-US" sz="2000" b="1" dirty="0" smtClean="0">
                <a:solidFill>
                  <a:srgbClr val="006E69"/>
                </a:solidFill>
                <a:latin typeface="微软雅黑" pitchFamily="34" charset="-122"/>
                <a:ea typeface="微软雅黑" pitchFamily="34" charset="-122"/>
              </a:rPr>
              <a:t>点击添加标题文本</a:t>
            </a:r>
            <a:endParaRPr lang="zh-CN" altLang="en-US" sz="2000" b="1" dirty="0">
              <a:solidFill>
                <a:srgbClr val="006E69"/>
              </a:solidFill>
              <a:latin typeface="微软雅黑" pitchFamily="34" charset="-122"/>
              <a:ea typeface="微软雅黑" pitchFamily="34" charset="-122"/>
            </a:endParaRPr>
          </a:p>
        </p:txBody>
      </p:sp>
      <p:pic>
        <p:nvPicPr>
          <p:cNvPr id="8"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32931" y="35600"/>
            <a:ext cx="636997" cy="63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reeform 37"/>
          <p:cNvSpPr>
            <a:spLocks noEditPoints="1"/>
          </p:cNvSpPr>
          <p:nvPr/>
        </p:nvSpPr>
        <p:spPr bwMode="auto">
          <a:xfrm>
            <a:off x="4374708" y="2029199"/>
            <a:ext cx="465243" cy="386853"/>
          </a:xfrm>
          <a:custGeom>
            <a:avLst/>
            <a:gdLst>
              <a:gd name="T0" fmla="*/ 274 w 309"/>
              <a:gd name="T1" fmla="*/ 0 h 257"/>
              <a:gd name="T2" fmla="*/ 309 w 309"/>
              <a:gd name="T3" fmla="*/ 34 h 257"/>
              <a:gd name="T4" fmla="*/ 299 w 309"/>
              <a:gd name="T5" fmla="*/ 129 h 257"/>
              <a:gd name="T6" fmla="*/ 247 w 309"/>
              <a:gd name="T7" fmla="*/ 139 h 257"/>
              <a:gd name="T8" fmla="*/ 195 w 309"/>
              <a:gd name="T9" fmla="*/ 202 h 257"/>
              <a:gd name="T10" fmla="*/ 195 w 309"/>
              <a:gd name="T11" fmla="*/ 139 h 257"/>
              <a:gd name="T12" fmla="*/ 168 w 309"/>
              <a:gd name="T13" fmla="*/ 123 h 257"/>
              <a:gd name="T14" fmla="*/ 211 w 309"/>
              <a:gd name="T15" fmla="*/ 123 h 257"/>
              <a:gd name="T16" fmla="*/ 211 w 309"/>
              <a:gd name="T17" fmla="*/ 157 h 257"/>
              <a:gd name="T18" fmla="*/ 239 w 309"/>
              <a:gd name="T19" fmla="*/ 123 h 257"/>
              <a:gd name="T20" fmla="*/ 274 w 309"/>
              <a:gd name="T21" fmla="*/ 123 h 257"/>
              <a:gd name="T22" fmla="*/ 293 w 309"/>
              <a:gd name="T23" fmla="*/ 104 h 257"/>
              <a:gd name="T24" fmla="*/ 287 w 309"/>
              <a:gd name="T25" fmla="*/ 21 h 257"/>
              <a:gd name="T26" fmla="*/ 102 w 309"/>
              <a:gd name="T27" fmla="*/ 16 h 257"/>
              <a:gd name="T28" fmla="*/ 83 w 309"/>
              <a:gd name="T29" fmla="*/ 34 h 257"/>
              <a:gd name="T30" fmla="*/ 76 w 309"/>
              <a:gd name="T31" fmla="*/ 118 h 257"/>
              <a:gd name="T32" fmla="*/ 67 w 309"/>
              <a:gd name="T33" fmla="*/ 104 h 257"/>
              <a:gd name="T34" fmla="*/ 77 w 309"/>
              <a:gd name="T35" fmla="*/ 10 h 257"/>
              <a:gd name="T36" fmla="*/ 44 w 309"/>
              <a:gd name="T37" fmla="*/ 115 h 257"/>
              <a:gd name="T38" fmla="*/ 44 w 309"/>
              <a:gd name="T39" fmla="*/ 171 h 257"/>
              <a:gd name="T40" fmla="*/ 44 w 309"/>
              <a:gd name="T41" fmla="*/ 115 h 257"/>
              <a:gd name="T42" fmla="*/ 88 w 309"/>
              <a:gd name="T43" fmla="*/ 123 h 257"/>
              <a:gd name="T44" fmla="*/ 156 w 309"/>
              <a:gd name="T45" fmla="*/ 123 h 257"/>
              <a:gd name="T46" fmla="*/ 92 w 309"/>
              <a:gd name="T47" fmla="*/ 250 h 257"/>
              <a:gd name="T48" fmla="*/ 96 w 309"/>
              <a:gd name="T49" fmla="*/ 201 h 257"/>
              <a:gd name="T50" fmla="*/ 96 w 309"/>
              <a:gd name="T51" fmla="*/ 257 h 257"/>
              <a:gd name="T52" fmla="*/ 149 w 309"/>
              <a:gd name="T53" fmla="*/ 250 h 257"/>
              <a:gd name="T54" fmla="*/ 153 w 309"/>
              <a:gd name="T55" fmla="*/ 201 h 257"/>
              <a:gd name="T56" fmla="*/ 175 w 309"/>
              <a:gd name="T57" fmla="*/ 250 h 257"/>
              <a:gd name="T58" fmla="*/ 153 w 309"/>
              <a:gd name="T59" fmla="*/ 161 h 257"/>
              <a:gd name="T60" fmla="*/ 70 w 309"/>
              <a:gd name="T61" fmla="*/ 183 h 257"/>
              <a:gd name="T62" fmla="*/ 92 w 309"/>
              <a:gd name="T63" fmla="*/ 250 h 257"/>
              <a:gd name="T64" fmla="*/ 19 w 309"/>
              <a:gd name="T65" fmla="*/ 207 h 257"/>
              <a:gd name="T66" fmla="*/ 22 w 309"/>
              <a:gd name="T67" fmla="*/ 248 h 257"/>
              <a:gd name="T68" fmla="*/ 58 w 309"/>
              <a:gd name="T69" fmla="*/ 252 h 257"/>
              <a:gd name="T70" fmla="*/ 59 w 309"/>
              <a:gd name="T71" fmla="*/ 175 h 257"/>
              <a:gd name="T72" fmla="*/ 0 w 309"/>
              <a:gd name="T73" fmla="*/ 193 h 257"/>
              <a:gd name="T74" fmla="*/ 19 w 309"/>
              <a:gd name="T75" fmla="*/ 24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9" h="257">
                <a:moveTo>
                  <a:pt x="102" y="0"/>
                </a:moveTo>
                <a:cubicBezTo>
                  <a:pt x="274" y="0"/>
                  <a:pt x="274" y="0"/>
                  <a:pt x="274" y="0"/>
                </a:cubicBezTo>
                <a:cubicBezTo>
                  <a:pt x="284" y="0"/>
                  <a:pt x="292" y="4"/>
                  <a:pt x="299" y="10"/>
                </a:cubicBezTo>
                <a:cubicBezTo>
                  <a:pt x="305" y="16"/>
                  <a:pt x="309" y="25"/>
                  <a:pt x="309" y="34"/>
                </a:cubicBezTo>
                <a:cubicBezTo>
                  <a:pt x="309" y="104"/>
                  <a:pt x="309" y="104"/>
                  <a:pt x="309" y="104"/>
                </a:cubicBezTo>
                <a:cubicBezTo>
                  <a:pt x="309" y="114"/>
                  <a:pt x="305" y="122"/>
                  <a:pt x="299" y="129"/>
                </a:cubicBezTo>
                <a:cubicBezTo>
                  <a:pt x="292" y="135"/>
                  <a:pt x="284" y="139"/>
                  <a:pt x="274" y="139"/>
                </a:cubicBezTo>
                <a:cubicBezTo>
                  <a:pt x="247" y="139"/>
                  <a:pt x="247" y="139"/>
                  <a:pt x="247" y="139"/>
                </a:cubicBezTo>
                <a:cubicBezTo>
                  <a:pt x="210" y="184"/>
                  <a:pt x="210" y="184"/>
                  <a:pt x="210" y="184"/>
                </a:cubicBezTo>
                <a:cubicBezTo>
                  <a:pt x="195" y="202"/>
                  <a:pt x="195" y="202"/>
                  <a:pt x="195" y="202"/>
                </a:cubicBezTo>
                <a:cubicBezTo>
                  <a:pt x="195" y="179"/>
                  <a:pt x="195" y="179"/>
                  <a:pt x="195" y="179"/>
                </a:cubicBezTo>
                <a:cubicBezTo>
                  <a:pt x="195" y="139"/>
                  <a:pt x="195" y="139"/>
                  <a:pt x="195" y="139"/>
                </a:cubicBezTo>
                <a:cubicBezTo>
                  <a:pt x="165" y="139"/>
                  <a:pt x="165" y="139"/>
                  <a:pt x="165" y="139"/>
                </a:cubicBezTo>
                <a:cubicBezTo>
                  <a:pt x="167" y="134"/>
                  <a:pt x="168" y="128"/>
                  <a:pt x="168" y="123"/>
                </a:cubicBezTo>
                <a:cubicBezTo>
                  <a:pt x="203" y="123"/>
                  <a:pt x="203" y="123"/>
                  <a:pt x="203" y="123"/>
                </a:cubicBezTo>
                <a:cubicBezTo>
                  <a:pt x="211" y="123"/>
                  <a:pt x="211" y="123"/>
                  <a:pt x="211" y="123"/>
                </a:cubicBezTo>
                <a:cubicBezTo>
                  <a:pt x="211" y="131"/>
                  <a:pt x="211" y="131"/>
                  <a:pt x="211" y="131"/>
                </a:cubicBezTo>
                <a:cubicBezTo>
                  <a:pt x="211" y="157"/>
                  <a:pt x="211" y="157"/>
                  <a:pt x="211" y="157"/>
                </a:cubicBezTo>
                <a:cubicBezTo>
                  <a:pt x="237" y="126"/>
                  <a:pt x="237" y="126"/>
                  <a:pt x="237" y="126"/>
                </a:cubicBezTo>
                <a:cubicBezTo>
                  <a:pt x="239" y="123"/>
                  <a:pt x="239" y="123"/>
                  <a:pt x="239" y="123"/>
                </a:cubicBezTo>
                <a:cubicBezTo>
                  <a:pt x="243" y="123"/>
                  <a:pt x="243" y="123"/>
                  <a:pt x="243" y="123"/>
                </a:cubicBezTo>
                <a:cubicBezTo>
                  <a:pt x="274" y="123"/>
                  <a:pt x="274" y="123"/>
                  <a:pt x="274" y="123"/>
                </a:cubicBezTo>
                <a:cubicBezTo>
                  <a:pt x="279" y="123"/>
                  <a:pt x="284" y="121"/>
                  <a:pt x="287" y="117"/>
                </a:cubicBezTo>
                <a:cubicBezTo>
                  <a:pt x="291" y="114"/>
                  <a:pt x="293" y="109"/>
                  <a:pt x="293" y="104"/>
                </a:cubicBezTo>
                <a:cubicBezTo>
                  <a:pt x="293" y="34"/>
                  <a:pt x="293" y="34"/>
                  <a:pt x="293" y="34"/>
                </a:cubicBezTo>
                <a:cubicBezTo>
                  <a:pt x="293" y="29"/>
                  <a:pt x="291" y="25"/>
                  <a:pt x="287" y="21"/>
                </a:cubicBezTo>
                <a:cubicBezTo>
                  <a:pt x="284" y="18"/>
                  <a:pt x="279" y="16"/>
                  <a:pt x="274" y="16"/>
                </a:cubicBezTo>
                <a:cubicBezTo>
                  <a:pt x="102" y="16"/>
                  <a:pt x="102" y="16"/>
                  <a:pt x="102" y="16"/>
                </a:cubicBezTo>
                <a:cubicBezTo>
                  <a:pt x="96" y="16"/>
                  <a:pt x="92" y="18"/>
                  <a:pt x="88" y="21"/>
                </a:cubicBezTo>
                <a:cubicBezTo>
                  <a:pt x="85" y="25"/>
                  <a:pt x="83" y="29"/>
                  <a:pt x="83" y="34"/>
                </a:cubicBezTo>
                <a:cubicBezTo>
                  <a:pt x="83" y="97"/>
                  <a:pt x="83" y="97"/>
                  <a:pt x="83" y="97"/>
                </a:cubicBezTo>
                <a:cubicBezTo>
                  <a:pt x="79" y="104"/>
                  <a:pt x="76" y="111"/>
                  <a:pt x="76" y="118"/>
                </a:cubicBezTo>
                <a:cubicBezTo>
                  <a:pt x="73" y="115"/>
                  <a:pt x="71" y="113"/>
                  <a:pt x="68" y="110"/>
                </a:cubicBezTo>
                <a:cubicBezTo>
                  <a:pt x="67" y="108"/>
                  <a:pt x="67" y="106"/>
                  <a:pt x="67" y="104"/>
                </a:cubicBezTo>
                <a:cubicBezTo>
                  <a:pt x="67" y="34"/>
                  <a:pt x="67" y="34"/>
                  <a:pt x="67" y="34"/>
                </a:cubicBezTo>
                <a:cubicBezTo>
                  <a:pt x="67" y="25"/>
                  <a:pt x="71" y="16"/>
                  <a:pt x="77" y="10"/>
                </a:cubicBezTo>
                <a:cubicBezTo>
                  <a:pt x="83" y="4"/>
                  <a:pt x="92" y="0"/>
                  <a:pt x="102" y="0"/>
                </a:cubicBezTo>
                <a:close/>
                <a:moveTo>
                  <a:pt x="44" y="115"/>
                </a:moveTo>
                <a:cubicBezTo>
                  <a:pt x="28" y="115"/>
                  <a:pt x="15" y="127"/>
                  <a:pt x="15" y="143"/>
                </a:cubicBezTo>
                <a:cubicBezTo>
                  <a:pt x="15" y="159"/>
                  <a:pt x="28" y="171"/>
                  <a:pt x="44" y="171"/>
                </a:cubicBezTo>
                <a:cubicBezTo>
                  <a:pt x="59" y="171"/>
                  <a:pt x="72" y="159"/>
                  <a:pt x="72" y="143"/>
                </a:cubicBezTo>
                <a:cubicBezTo>
                  <a:pt x="72" y="127"/>
                  <a:pt x="59" y="115"/>
                  <a:pt x="44" y="115"/>
                </a:cubicBezTo>
                <a:close/>
                <a:moveTo>
                  <a:pt x="122" y="88"/>
                </a:moveTo>
                <a:cubicBezTo>
                  <a:pt x="103" y="88"/>
                  <a:pt x="88" y="104"/>
                  <a:pt x="88" y="123"/>
                </a:cubicBezTo>
                <a:cubicBezTo>
                  <a:pt x="88" y="141"/>
                  <a:pt x="103" y="157"/>
                  <a:pt x="122" y="157"/>
                </a:cubicBezTo>
                <a:cubicBezTo>
                  <a:pt x="141" y="157"/>
                  <a:pt x="156" y="141"/>
                  <a:pt x="156" y="123"/>
                </a:cubicBezTo>
                <a:cubicBezTo>
                  <a:pt x="156" y="104"/>
                  <a:pt x="141" y="88"/>
                  <a:pt x="122" y="88"/>
                </a:cubicBezTo>
                <a:close/>
                <a:moveTo>
                  <a:pt x="92" y="250"/>
                </a:moveTo>
                <a:cubicBezTo>
                  <a:pt x="92" y="201"/>
                  <a:pt x="92" y="201"/>
                  <a:pt x="92" y="201"/>
                </a:cubicBezTo>
                <a:cubicBezTo>
                  <a:pt x="96" y="201"/>
                  <a:pt x="96" y="201"/>
                  <a:pt x="96" y="201"/>
                </a:cubicBezTo>
                <a:cubicBezTo>
                  <a:pt x="96" y="250"/>
                  <a:pt x="96" y="250"/>
                  <a:pt x="96" y="250"/>
                </a:cubicBezTo>
                <a:cubicBezTo>
                  <a:pt x="96" y="257"/>
                  <a:pt x="96" y="257"/>
                  <a:pt x="96" y="257"/>
                </a:cubicBezTo>
                <a:cubicBezTo>
                  <a:pt x="149" y="257"/>
                  <a:pt x="149" y="257"/>
                  <a:pt x="149" y="257"/>
                </a:cubicBezTo>
                <a:cubicBezTo>
                  <a:pt x="149" y="250"/>
                  <a:pt x="149" y="250"/>
                  <a:pt x="149" y="250"/>
                </a:cubicBezTo>
                <a:cubicBezTo>
                  <a:pt x="149" y="201"/>
                  <a:pt x="149" y="201"/>
                  <a:pt x="149" y="201"/>
                </a:cubicBezTo>
                <a:cubicBezTo>
                  <a:pt x="153" y="201"/>
                  <a:pt x="153" y="201"/>
                  <a:pt x="153" y="201"/>
                </a:cubicBezTo>
                <a:cubicBezTo>
                  <a:pt x="153" y="250"/>
                  <a:pt x="153" y="250"/>
                  <a:pt x="153" y="250"/>
                </a:cubicBezTo>
                <a:cubicBezTo>
                  <a:pt x="175" y="250"/>
                  <a:pt x="175" y="250"/>
                  <a:pt x="175" y="250"/>
                </a:cubicBezTo>
                <a:cubicBezTo>
                  <a:pt x="175" y="183"/>
                  <a:pt x="175" y="183"/>
                  <a:pt x="175" y="183"/>
                </a:cubicBezTo>
                <a:cubicBezTo>
                  <a:pt x="175" y="171"/>
                  <a:pt x="165" y="161"/>
                  <a:pt x="153" y="161"/>
                </a:cubicBezTo>
                <a:cubicBezTo>
                  <a:pt x="88" y="161"/>
                  <a:pt x="157" y="161"/>
                  <a:pt x="91" y="161"/>
                </a:cubicBezTo>
                <a:cubicBezTo>
                  <a:pt x="79" y="161"/>
                  <a:pt x="70" y="171"/>
                  <a:pt x="70" y="183"/>
                </a:cubicBezTo>
                <a:cubicBezTo>
                  <a:pt x="70" y="250"/>
                  <a:pt x="70" y="250"/>
                  <a:pt x="70" y="250"/>
                </a:cubicBezTo>
                <a:cubicBezTo>
                  <a:pt x="73" y="250"/>
                  <a:pt x="82" y="250"/>
                  <a:pt x="92" y="250"/>
                </a:cubicBezTo>
                <a:close/>
                <a:moveTo>
                  <a:pt x="19" y="248"/>
                </a:moveTo>
                <a:cubicBezTo>
                  <a:pt x="19" y="207"/>
                  <a:pt x="19" y="207"/>
                  <a:pt x="19" y="207"/>
                </a:cubicBezTo>
                <a:cubicBezTo>
                  <a:pt x="22" y="207"/>
                  <a:pt x="22" y="207"/>
                  <a:pt x="22" y="207"/>
                </a:cubicBezTo>
                <a:cubicBezTo>
                  <a:pt x="22" y="248"/>
                  <a:pt x="22" y="248"/>
                  <a:pt x="22" y="248"/>
                </a:cubicBezTo>
                <a:cubicBezTo>
                  <a:pt x="22" y="252"/>
                  <a:pt x="22" y="252"/>
                  <a:pt x="22" y="252"/>
                </a:cubicBezTo>
                <a:cubicBezTo>
                  <a:pt x="58" y="252"/>
                  <a:pt x="58" y="252"/>
                  <a:pt x="58" y="252"/>
                </a:cubicBezTo>
                <a:cubicBezTo>
                  <a:pt x="58" y="183"/>
                  <a:pt x="58" y="183"/>
                  <a:pt x="58" y="183"/>
                </a:cubicBezTo>
                <a:cubicBezTo>
                  <a:pt x="58" y="180"/>
                  <a:pt x="59" y="177"/>
                  <a:pt x="59" y="175"/>
                </a:cubicBezTo>
                <a:cubicBezTo>
                  <a:pt x="18" y="175"/>
                  <a:pt x="18" y="175"/>
                  <a:pt x="18" y="175"/>
                </a:cubicBezTo>
                <a:cubicBezTo>
                  <a:pt x="8" y="175"/>
                  <a:pt x="0" y="183"/>
                  <a:pt x="0" y="193"/>
                </a:cubicBezTo>
                <a:cubicBezTo>
                  <a:pt x="0" y="248"/>
                  <a:pt x="0" y="248"/>
                  <a:pt x="0" y="248"/>
                </a:cubicBezTo>
                <a:cubicBezTo>
                  <a:pt x="4" y="248"/>
                  <a:pt x="11" y="248"/>
                  <a:pt x="19" y="248"/>
                </a:cubicBezTo>
                <a:close/>
              </a:path>
            </a:pathLst>
          </a:custGeom>
          <a:solidFill>
            <a:srgbClr val="017D68"/>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7" name="Freeform 47"/>
          <p:cNvSpPr>
            <a:spLocks noChangeAspect="1" noEditPoints="1"/>
          </p:cNvSpPr>
          <p:nvPr/>
        </p:nvSpPr>
        <p:spPr bwMode="auto">
          <a:xfrm>
            <a:off x="5004887" y="2691545"/>
            <a:ext cx="479376" cy="388800"/>
          </a:xfrm>
          <a:custGeom>
            <a:avLst/>
            <a:gdLst>
              <a:gd name="T0" fmla="*/ 214 w 329"/>
              <a:gd name="T1" fmla="*/ 10 h 267"/>
              <a:gd name="T2" fmla="*/ 297 w 329"/>
              <a:gd name="T3" fmla="*/ 115 h 267"/>
              <a:gd name="T4" fmla="*/ 221 w 329"/>
              <a:gd name="T5" fmla="*/ 247 h 267"/>
              <a:gd name="T6" fmla="*/ 137 w 329"/>
              <a:gd name="T7" fmla="*/ 265 h 267"/>
              <a:gd name="T8" fmla="*/ 128 w 329"/>
              <a:gd name="T9" fmla="*/ 256 h 267"/>
              <a:gd name="T10" fmla="*/ 113 w 329"/>
              <a:gd name="T11" fmla="*/ 170 h 267"/>
              <a:gd name="T12" fmla="*/ 11 w 329"/>
              <a:gd name="T13" fmla="*/ 151 h 267"/>
              <a:gd name="T14" fmla="*/ 11 w 329"/>
              <a:gd name="T15" fmla="*/ 10 h 267"/>
              <a:gd name="T16" fmla="*/ 227 w 329"/>
              <a:gd name="T17" fmla="*/ 195 h 267"/>
              <a:gd name="T18" fmla="*/ 227 w 329"/>
              <a:gd name="T19" fmla="*/ 187 h 267"/>
              <a:gd name="T20" fmla="*/ 292 w 329"/>
              <a:gd name="T21" fmla="*/ 176 h 267"/>
              <a:gd name="T22" fmla="*/ 227 w 329"/>
              <a:gd name="T23" fmla="*/ 149 h 267"/>
              <a:gd name="T24" fmla="*/ 292 w 329"/>
              <a:gd name="T25" fmla="*/ 149 h 267"/>
              <a:gd name="T26" fmla="*/ 126 w 329"/>
              <a:gd name="T27" fmla="*/ 86 h 267"/>
              <a:gd name="T28" fmla="*/ 126 w 329"/>
              <a:gd name="T29" fmla="*/ 77 h 267"/>
              <a:gd name="T30" fmla="*/ 192 w 329"/>
              <a:gd name="T31" fmla="*/ 67 h 267"/>
              <a:gd name="T32" fmla="*/ 126 w 329"/>
              <a:gd name="T33" fmla="*/ 39 h 267"/>
              <a:gd name="T34" fmla="*/ 192 w 329"/>
              <a:gd name="T35" fmla="*/ 39 h 267"/>
              <a:gd name="T36" fmla="*/ 58 w 329"/>
              <a:gd name="T37" fmla="*/ 36 h 267"/>
              <a:gd name="T38" fmla="*/ 77 w 329"/>
              <a:gd name="T39" fmla="*/ 83 h 267"/>
              <a:gd name="T40" fmla="*/ 96 w 329"/>
              <a:gd name="T41" fmla="*/ 36 h 267"/>
              <a:gd name="T42" fmla="*/ 70 w 329"/>
              <a:gd name="T43" fmla="*/ 124 h 267"/>
              <a:gd name="T44" fmla="*/ 77 w 329"/>
              <a:gd name="T45" fmla="*/ 95 h 267"/>
              <a:gd name="T46" fmla="*/ 73 w 329"/>
              <a:gd name="T47" fmla="*/ 94 h 267"/>
              <a:gd name="T48" fmla="*/ 81 w 329"/>
              <a:gd name="T49" fmla="*/ 93 h 267"/>
              <a:gd name="T50" fmla="*/ 88 w 329"/>
              <a:gd name="T51" fmla="*/ 85 h 267"/>
              <a:gd name="T52" fmla="*/ 65 w 329"/>
              <a:gd name="T53" fmla="*/ 85 h 267"/>
              <a:gd name="T54" fmla="*/ 81 w 329"/>
              <a:gd name="T55" fmla="*/ 45 h 267"/>
              <a:gd name="T56" fmla="*/ 53 w 329"/>
              <a:gd name="T57" fmla="*/ 56 h 267"/>
              <a:gd name="T58" fmla="*/ 94 w 329"/>
              <a:gd name="T59" fmla="*/ 72 h 267"/>
              <a:gd name="T60" fmla="*/ 94 w 329"/>
              <a:gd name="T61" fmla="*/ 50 h 267"/>
              <a:gd name="T62" fmla="*/ 224 w 329"/>
              <a:gd name="T63" fmla="*/ 126 h 267"/>
              <a:gd name="T64" fmla="*/ 186 w 329"/>
              <a:gd name="T65" fmla="*/ 162 h 267"/>
              <a:gd name="T66" fmla="*/ 173 w 329"/>
              <a:gd name="T67" fmla="*/ 200 h 267"/>
              <a:gd name="T68" fmla="*/ 127 w 329"/>
              <a:gd name="T69" fmla="*/ 170 h 267"/>
              <a:gd name="T70" fmla="*/ 155 w 329"/>
              <a:gd name="T71" fmla="*/ 221 h 267"/>
              <a:gd name="T72" fmla="*/ 182 w 329"/>
              <a:gd name="T73" fmla="*/ 229 h 267"/>
              <a:gd name="T74" fmla="*/ 221 w 329"/>
              <a:gd name="T75" fmla="*/ 233 h 267"/>
              <a:gd name="T76" fmla="*/ 288 w 329"/>
              <a:gd name="T77" fmla="*/ 127 h 267"/>
              <a:gd name="T78" fmla="*/ 146 w 329"/>
              <a:gd name="T79" fmla="*/ 115 h 267"/>
              <a:gd name="T80" fmla="*/ 203 w 329"/>
              <a:gd name="T81" fmla="*/ 20 h 267"/>
              <a:gd name="T82" fmla="*/ 21 w 329"/>
              <a:gd name="T83" fmla="*/ 20 h 267"/>
              <a:gd name="T84" fmla="*/ 21 w 329"/>
              <a:gd name="T85" fmla="*/ 141 h 267"/>
              <a:gd name="T86" fmla="*/ 210 w 329"/>
              <a:gd name="T87" fmla="*/ 108 h 267"/>
              <a:gd name="T88" fmla="*/ 148 w 329"/>
              <a:gd name="T89" fmla="*/ 148 h 267"/>
              <a:gd name="T90" fmla="*/ 171 w 329"/>
              <a:gd name="T91" fmla="*/ 174 h 267"/>
              <a:gd name="T92" fmla="*/ 188 w 329"/>
              <a:gd name="T93" fmla="*/ 148 h 267"/>
              <a:gd name="T94" fmla="*/ 210 w 329"/>
              <a:gd name="T95" fmla="*/ 10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67">
                <a:moveTo>
                  <a:pt x="36" y="0"/>
                </a:moveTo>
                <a:cubicBezTo>
                  <a:pt x="188" y="0"/>
                  <a:pt x="188" y="0"/>
                  <a:pt x="188" y="0"/>
                </a:cubicBezTo>
                <a:cubicBezTo>
                  <a:pt x="198" y="0"/>
                  <a:pt x="207" y="4"/>
                  <a:pt x="214" y="10"/>
                </a:cubicBezTo>
                <a:cubicBezTo>
                  <a:pt x="220" y="17"/>
                  <a:pt x="224" y="26"/>
                  <a:pt x="224" y="36"/>
                </a:cubicBezTo>
                <a:cubicBezTo>
                  <a:pt x="224" y="93"/>
                  <a:pt x="224" y="93"/>
                  <a:pt x="224" y="93"/>
                </a:cubicBezTo>
                <a:cubicBezTo>
                  <a:pt x="252" y="94"/>
                  <a:pt x="278" y="102"/>
                  <a:pt x="297" y="115"/>
                </a:cubicBezTo>
                <a:cubicBezTo>
                  <a:pt x="317" y="129"/>
                  <a:pt x="329" y="148"/>
                  <a:pt x="329" y="170"/>
                </a:cubicBezTo>
                <a:cubicBezTo>
                  <a:pt x="329" y="192"/>
                  <a:pt x="317" y="211"/>
                  <a:pt x="297" y="225"/>
                </a:cubicBezTo>
                <a:cubicBezTo>
                  <a:pt x="277" y="239"/>
                  <a:pt x="251" y="247"/>
                  <a:pt x="221" y="247"/>
                </a:cubicBezTo>
                <a:cubicBezTo>
                  <a:pt x="215" y="247"/>
                  <a:pt x="208" y="247"/>
                  <a:pt x="202" y="246"/>
                </a:cubicBezTo>
                <a:cubicBezTo>
                  <a:pt x="196" y="245"/>
                  <a:pt x="191" y="244"/>
                  <a:pt x="186" y="243"/>
                </a:cubicBezTo>
                <a:cubicBezTo>
                  <a:pt x="137" y="265"/>
                  <a:pt x="137" y="265"/>
                  <a:pt x="137" y="265"/>
                </a:cubicBezTo>
                <a:cubicBezTo>
                  <a:pt x="134" y="267"/>
                  <a:pt x="130" y="265"/>
                  <a:pt x="128" y="261"/>
                </a:cubicBezTo>
                <a:cubicBezTo>
                  <a:pt x="127" y="260"/>
                  <a:pt x="127" y="258"/>
                  <a:pt x="128" y="256"/>
                </a:cubicBezTo>
                <a:cubicBezTo>
                  <a:pt x="128" y="256"/>
                  <a:pt x="128" y="256"/>
                  <a:pt x="128" y="256"/>
                </a:cubicBezTo>
                <a:cubicBezTo>
                  <a:pt x="140" y="221"/>
                  <a:pt x="140" y="221"/>
                  <a:pt x="140" y="221"/>
                </a:cubicBezTo>
                <a:cubicBezTo>
                  <a:pt x="132" y="215"/>
                  <a:pt x="126" y="207"/>
                  <a:pt x="121" y="200"/>
                </a:cubicBezTo>
                <a:cubicBezTo>
                  <a:pt x="116" y="191"/>
                  <a:pt x="113" y="181"/>
                  <a:pt x="113" y="170"/>
                </a:cubicBezTo>
                <a:cubicBezTo>
                  <a:pt x="113" y="167"/>
                  <a:pt x="113" y="165"/>
                  <a:pt x="113" y="162"/>
                </a:cubicBezTo>
                <a:cubicBezTo>
                  <a:pt x="36" y="162"/>
                  <a:pt x="36" y="162"/>
                  <a:pt x="36" y="162"/>
                </a:cubicBezTo>
                <a:cubicBezTo>
                  <a:pt x="26" y="162"/>
                  <a:pt x="17" y="158"/>
                  <a:pt x="11" y="151"/>
                </a:cubicBezTo>
                <a:cubicBezTo>
                  <a:pt x="4" y="145"/>
                  <a:pt x="0" y="136"/>
                  <a:pt x="0" y="126"/>
                </a:cubicBezTo>
                <a:cubicBezTo>
                  <a:pt x="0" y="36"/>
                  <a:pt x="0" y="36"/>
                  <a:pt x="0" y="36"/>
                </a:cubicBezTo>
                <a:cubicBezTo>
                  <a:pt x="0" y="26"/>
                  <a:pt x="4" y="17"/>
                  <a:pt x="11" y="10"/>
                </a:cubicBezTo>
                <a:cubicBezTo>
                  <a:pt x="17" y="4"/>
                  <a:pt x="26" y="0"/>
                  <a:pt x="36" y="0"/>
                </a:cubicBezTo>
                <a:close/>
                <a:moveTo>
                  <a:pt x="227" y="187"/>
                </a:moveTo>
                <a:cubicBezTo>
                  <a:pt x="227" y="195"/>
                  <a:pt x="227" y="195"/>
                  <a:pt x="227" y="195"/>
                </a:cubicBezTo>
                <a:cubicBezTo>
                  <a:pt x="292" y="195"/>
                  <a:pt x="292" y="195"/>
                  <a:pt x="292" y="195"/>
                </a:cubicBezTo>
                <a:cubicBezTo>
                  <a:pt x="292" y="187"/>
                  <a:pt x="292" y="187"/>
                  <a:pt x="292" y="187"/>
                </a:cubicBezTo>
                <a:cubicBezTo>
                  <a:pt x="227" y="187"/>
                  <a:pt x="227" y="187"/>
                  <a:pt x="227" y="187"/>
                </a:cubicBezTo>
                <a:close/>
                <a:moveTo>
                  <a:pt x="227" y="168"/>
                </a:moveTo>
                <a:cubicBezTo>
                  <a:pt x="227" y="176"/>
                  <a:pt x="227" y="176"/>
                  <a:pt x="227" y="176"/>
                </a:cubicBezTo>
                <a:cubicBezTo>
                  <a:pt x="292" y="176"/>
                  <a:pt x="292" y="176"/>
                  <a:pt x="292" y="176"/>
                </a:cubicBezTo>
                <a:cubicBezTo>
                  <a:pt x="292" y="168"/>
                  <a:pt x="292" y="168"/>
                  <a:pt x="292" y="168"/>
                </a:cubicBezTo>
                <a:cubicBezTo>
                  <a:pt x="227" y="168"/>
                  <a:pt x="227" y="168"/>
                  <a:pt x="227" y="168"/>
                </a:cubicBezTo>
                <a:close/>
                <a:moveTo>
                  <a:pt x="227" y="149"/>
                </a:moveTo>
                <a:cubicBezTo>
                  <a:pt x="227" y="157"/>
                  <a:pt x="227" y="157"/>
                  <a:pt x="227" y="157"/>
                </a:cubicBezTo>
                <a:cubicBezTo>
                  <a:pt x="292" y="157"/>
                  <a:pt x="292" y="157"/>
                  <a:pt x="292" y="157"/>
                </a:cubicBezTo>
                <a:cubicBezTo>
                  <a:pt x="292" y="149"/>
                  <a:pt x="292" y="149"/>
                  <a:pt x="292" y="149"/>
                </a:cubicBezTo>
                <a:cubicBezTo>
                  <a:pt x="227" y="149"/>
                  <a:pt x="227" y="149"/>
                  <a:pt x="227" y="149"/>
                </a:cubicBezTo>
                <a:close/>
                <a:moveTo>
                  <a:pt x="126" y="77"/>
                </a:moveTo>
                <a:cubicBezTo>
                  <a:pt x="126" y="86"/>
                  <a:pt x="126" y="86"/>
                  <a:pt x="126" y="86"/>
                </a:cubicBezTo>
                <a:cubicBezTo>
                  <a:pt x="192" y="86"/>
                  <a:pt x="192" y="86"/>
                  <a:pt x="192" y="86"/>
                </a:cubicBezTo>
                <a:cubicBezTo>
                  <a:pt x="192" y="77"/>
                  <a:pt x="192" y="77"/>
                  <a:pt x="192" y="77"/>
                </a:cubicBezTo>
                <a:cubicBezTo>
                  <a:pt x="126" y="77"/>
                  <a:pt x="126" y="77"/>
                  <a:pt x="126" y="77"/>
                </a:cubicBezTo>
                <a:close/>
                <a:moveTo>
                  <a:pt x="126" y="58"/>
                </a:moveTo>
                <a:cubicBezTo>
                  <a:pt x="126" y="67"/>
                  <a:pt x="126" y="67"/>
                  <a:pt x="126" y="67"/>
                </a:cubicBezTo>
                <a:cubicBezTo>
                  <a:pt x="192" y="67"/>
                  <a:pt x="192" y="67"/>
                  <a:pt x="192" y="67"/>
                </a:cubicBezTo>
                <a:cubicBezTo>
                  <a:pt x="192" y="58"/>
                  <a:pt x="192" y="58"/>
                  <a:pt x="192" y="58"/>
                </a:cubicBezTo>
                <a:cubicBezTo>
                  <a:pt x="126" y="58"/>
                  <a:pt x="126" y="58"/>
                  <a:pt x="126" y="58"/>
                </a:cubicBezTo>
                <a:close/>
                <a:moveTo>
                  <a:pt x="126" y="39"/>
                </a:moveTo>
                <a:cubicBezTo>
                  <a:pt x="126" y="48"/>
                  <a:pt x="126" y="48"/>
                  <a:pt x="126" y="48"/>
                </a:cubicBezTo>
                <a:cubicBezTo>
                  <a:pt x="192" y="48"/>
                  <a:pt x="192" y="48"/>
                  <a:pt x="192" y="48"/>
                </a:cubicBezTo>
                <a:cubicBezTo>
                  <a:pt x="192" y="39"/>
                  <a:pt x="192" y="39"/>
                  <a:pt x="192" y="39"/>
                </a:cubicBezTo>
                <a:cubicBezTo>
                  <a:pt x="126" y="39"/>
                  <a:pt x="126" y="39"/>
                  <a:pt x="126" y="39"/>
                </a:cubicBezTo>
                <a:close/>
                <a:moveTo>
                  <a:pt x="77" y="28"/>
                </a:moveTo>
                <a:cubicBezTo>
                  <a:pt x="70" y="28"/>
                  <a:pt x="63" y="31"/>
                  <a:pt x="58" y="36"/>
                </a:cubicBezTo>
                <a:cubicBezTo>
                  <a:pt x="53" y="41"/>
                  <a:pt x="50" y="48"/>
                  <a:pt x="50" y="56"/>
                </a:cubicBezTo>
                <a:cubicBezTo>
                  <a:pt x="50" y="63"/>
                  <a:pt x="53" y="70"/>
                  <a:pt x="58" y="75"/>
                </a:cubicBezTo>
                <a:cubicBezTo>
                  <a:pt x="63" y="80"/>
                  <a:pt x="70" y="83"/>
                  <a:pt x="77" y="83"/>
                </a:cubicBezTo>
                <a:cubicBezTo>
                  <a:pt x="85" y="83"/>
                  <a:pt x="92" y="80"/>
                  <a:pt x="96" y="75"/>
                </a:cubicBezTo>
                <a:cubicBezTo>
                  <a:pt x="101" y="70"/>
                  <a:pt x="104" y="63"/>
                  <a:pt x="104" y="56"/>
                </a:cubicBezTo>
                <a:cubicBezTo>
                  <a:pt x="104" y="48"/>
                  <a:pt x="101" y="41"/>
                  <a:pt x="96" y="36"/>
                </a:cubicBezTo>
                <a:cubicBezTo>
                  <a:pt x="92" y="31"/>
                  <a:pt x="85" y="28"/>
                  <a:pt x="77" y="28"/>
                </a:cubicBezTo>
                <a:close/>
                <a:moveTo>
                  <a:pt x="76" y="95"/>
                </a:moveTo>
                <a:cubicBezTo>
                  <a:pt x="70" y="124"/>
                  <a:pt x="70" y="124"/>
                  <a:pt x="70" y="124"/>
                </a:cubicBezTo>
                <a:cubicBezTo>
                  <a:pt x="77" y="129"/>
                  <a:pt x="77" y="129"/>
                  <a:pt x="77" y="129"/>
                </a:cubicBezTo>
                <a:cubicBezTo>
                  <a:pt x="83" y="124"/>
                  <a:pt x="83" y="124"/>
                  <a:pt x="83" y="124"/>
                </a:cubicBezTo>
                <a:cubicBezTo>
                  <a:pt x="77" y="95"/>
                  <a:pt x="77" y="95"/>
                  <a:pt x="77" y="95"/>
                </a:cubicBezTo>
                <a:cubicBezTo>
                  <a:pt x="80" y="94"/>
                  <a:pt x="80" y="94"/>
                  <a:pt x="80" y="94"/>
                </a:cubicBezTo>
                <a:cubicBezTo>
                  <a:pt x="77" y="91"/>
                  <a:pt x="77" y="91"/>
                  <a:pt x="77" y="91"/>
                </a:cubicBezTo>
                <a:cubicBezTo>
                  <a:pt x="73" y="94"/>
                  <a:pt x="73" y="94"/>
                  <a:pt x="73" y="94"/>
                </a:cubicBezTo>
                <a:cubicBezTo>
                  <a:pt x="76" y="95"/>
                  <a:pt x="76" y="95"/>
                  <a:pt x="76" y="95"/>
                </a:cubicBezTo>
                <a:close/>
                <a:moveTo>
                  <a:pt x="88" y="85"/>
                </a:moveTo>
                <a:cubicBezTo>
                  <a:pt x="81" y="93"/>
                  <a:pt x="81" y="93"/>
                  <a:pt x="81" y="93"/>
                </a:cubicBezTo>
                <a:cubicBezTo>
                  <a:pt x="88" y="124"/>
                  <a:pt x="88" y="124"/>
                  <a:pt x="88" y="124"/>
                </a:cubicBezTo>
                <a:cubicBezTo>
                  <a:pt x="116" y="124"/>
                  <a:pt x="116" y="124"/>
                  <a:pt x="116" y="124"/>
                </a:cubicBezTo>
                <a:cubicBezTo>
                  <a:pt x="115" y="106"/>
                  <a:pt x="104" y="90"/>
                  <a:pt x="88" y="85"/>
                </a:cubicBezTo>
                <a:close/>
                <a:moveTo>
                  <a:pt x="66" y="124"/>
                </a:moveTo>
                <a:cubicBezTo>
                  <a:pt x="72" y="93"/>
                  <a:pt x="72" y="93"/>
                  <a:pt x="72" y="93"/>
                </a:cubicBezTo>
                <a:cubicBezTo>
                  <a:pt x="65" y="85"/>
                  <a:pt x="65" y="85"/>
                  <a:pt x="65" y="85"/>
                </a:cubicBezTo>
                <a:cubicBezTo>
                  <a:pt x="50" y="90"/>
                  <a:pt x="38" y="106"/>
                  <a:pt x="38" y="124"/>
                </a:cubicBezTo>
                <a:cubicBezTo>
                  <a:pt x="66" y="124"/>
                  <a:pt x="66" y="124"/>
                  <a:pt x="66" y="124"/>
                </a:cubicBezTo>
                <a:close/>
                <a:moveTo>
                  <a:pt x="81" y="45"/>
                </a:moveTo>
                <a:cubicBezTo>
                  <a:pt x="80" y="46"/>
                  <a:pt x="80" y="46"/>
                  <a:pt x="79" y="46"/>
                </a:cubicBezTo>
                <a:cubicBezTo>
                  <a:pt x="70" y="51"/>
                  <a:pt x="59" y="51"/>
                  <a:pt x="54" y="51"/>
                </a:cubicBezTo>
                <a:cubicBezTo>
                  <a:pt x="54" y="53"/>
                  <a:pt x="53" y="54"/>
                  <a:pt x="53" y="56"/>
                </a:cubicBezTo>
                <a:cubicBezTo>
                  <a:pt x="53" y="62"/>
                  <a:pt x="56" y="68"/>
                  <a:pt x="60" y="72"/>
                </a:cubicBezTo>
                <a:cubicBezTo>
                  <a:pt x="65" y="77"/>
                  <a:pt x="71" y="79"/>
                  <a:pt x="77" y="79"/>
                </a:cubicBezTo>
                <a:cubicBezTo>
                  <a:pt x="84" y="79"/>
                  <a:pt x="90" y="77"/>
                  <a:pt x="94" y="72"/>
                </a:cubicBezTo>
                <a:cubicBezTo>
                  <a:pt x="98" y="68"/>
                  <a:pt x="101" y="62"/>
                  <a:pt x="101" y="56"/>
                </a:cubicBezTo>
                <a:cubicBezTo>
                  <a:pt x="101" y="54"/>
                  <a:pt x="101" y="52"/>
                  <a:pt x="100" y="51"/>
                </a:cubicBezTo>
                <a:cubicBezTo>
                  <a:pt x="98" y="51"/>
                  <a:pt x="96" y="51"/>
                  <a:pt x="94" y="50"/>
                </a:cubicBezTo>
                <a:cubicBezTo>
                  <a:pt x="89" y="49"/>
                  <a:pt x="85" y="48"/>
                  <a:pt x="81" y="45"/>
                </a:cubicBezTo>
                <a:close/>
                <a:moveTo>
                  <a:pt x="224" y="107"/>
                </a:moveTo>
                <a:cubicBezTo>
                  <a:pt x="224" y="126"/>
                  <a:pt x="224" y="126"/>
                  <a:pt x="224" y="126"/>
                </a:cubicBezTo>
                <a:cubicBezTo>
                  <a:pt x="224" y="136"/>
                  <a:pt x="220" y="145"/>
                  <a:pt x="214" y="151"/>
                </a:cubicBezTo>
                <a:cubicBezTo>
                  <a:pt x="207" y="158"/>
                  <a:pt x="198" y="162"/>
                  <a:pt x="188" y="162"/>
                </a:cubicBezTo>
                <a:cubicBezTo>
                  <a:pt x="186" y="162"/>
                  <a:pt x="186" y="162"/>
                  <a:pt x="186" y="162"/>
                </a:cubicBezTo>
                <a:cubicBezTo>
                  <a:pt x="186" y="196"/>
                  <a:pt x="186" y="196"/>
                  <a:pt x="186" y="196"/>
                </a:cubicBezTo>
                <a:cubicBezTo>
                  <a:pt x="186" y="200"/>
                  <a:pt x="183" y="203"/>
                  <a:pt x="179" y="203"/>
                </a:cubicBezTo>
                <a:cubicBezTo>
                  <a:pt x="176" y="203"/>
                  <a:pt x="174" y="202"/>
                  <a:pt x="173" y="200"/>
                </a:cubicBezTo>
                <a:cubicBezTo>
                  <a:pt x="144" y="162"/>
                  <a:pt x="144" y="162"/>
                  <a:pt x="144" y="162"/>
                </a:cubicBezTo>
                <a:cubicBezTo>
                  <a:pt x="128" y="162"/>
                  <a:pt x="128" y="162"/>
                  <a:pt x="128" y="162"/>
                </a:cubicBezTo>
                <a:cubicBezTo>
                  <a:pt x="128" y="165"/>
                  <a:pt x="127" y="167"/>
                  <a:pt x="127" y="170"/>
                </a:cubicBezTo>
                <a:cubicBezTo>
                  <a:pt x="127" y="178"/>
                  <a:pt x="130" y="185"/>
                  <a:pt x="134" y="192"/>
                </a:cubicBezTo>
                <a:cubicBezTo>
                  <a:pt x="138" y="200"/>
                  <a:pt x="144" y="206"/>
                  <a:pt x="152" y="212"/>
                </a:cubicBezTo>
                <a:cubicBezTo>
                  <a:pt x="155" y="214"/>
                  <a:pt x="156" y="217"/>
                  <a:pt x="155" y="221"/>
                </a:cubicBezTo>
                <a:cubicBezTo>
                  <a:pt x="147" y="245"/>
                  <a:pt x="147" y="245"/>
                  <a:pt x="147" y="245"/>
                </a:cubicBezTo>
                <a:cubicBezTo>
                  <a:pt x="182" y="229"/>
                  <a:pt x="182" y="229"/>
                  <a:pt x="182" y="229"/>
                </a:cubicBezTo>
                <a:cubicBezTo>
                  <a:pt x="182" y="229"/>
                  <a:pt x="182" y="229"/>
                  <a:pt x="182" y="229"/>
                </a:cubicBezTo>
                <a:cubicBezTo>
                  <a:pt x="183" y="228"/>
                  <a:pt x="185" y="228"/>
                  <a:pt x="187" y="228"/>
                </a:cubicBezTo>
                <a:cubicBezTo>
                  <a:pt x="192" y="230"/>
                  <a:pt x="198" y="231"/>
                  <a:pt x="204" y="232"/>
                </a:cubicBezTo>
                <a:cubicBezTo>
                  <a:pt x="209" y="232"/>
                  <a:pt x="215" y="233"/>
                  <a:pt x="221" y="233"/>
                </a:cubicBezTo>
                <a:cubicBezTo>
                  <a:pt x="248" y="233"/>
                  <a:pt x="271" y="225"/>
                  <a:pt x="288" y="214"/>
                </a:cubicBezTo>
                <a:cubicBezTo>
                  <a:pt x="305" y="202"/>
                  <a:pt x="315" y="187"/>
                  <a:pt x="315" y="170"/>
                </a:cubicBezTo>
                <a:cubicBezTo>
                  <a:pt x="315" y="153"/>
                  <a:pt x="305" y="138"/>
                  <a:pt x="288" y="127"/>
                </a:cubicBezTo>
                <a:cubicBezTo>
                  <a:pt x="272" y="115"/>
                  <a:pt x="249" y="108"/>
                  <a:pt x="224" y="107"/>
                </a:cubicBezTo>
                <a:close/>
                <a:moveTo>
                  <a:pt x="118" y="148"/>
                </a:moveTo>
                <a:cubicBezTo>
                  <a:pt x="123" y="135"/>
                  <a:pt x="133" y="124"/>
                  <a:pt x="146" y="115"/>
                </a:cubicBezTo>
                <a:cubicBezTo>
                  <a:pt x="162" y="103"/>
                  <a:pt x="185" y="95"/>
                  <a:pt x="210" y="93"/>
                </a:cubicBezTo>
                <a:cubicBezTo>
                  <a:pt x="210" y="36"/>
                  <a:pt x="210" y="36"/>
                  <a:pt x="210" y="36"/>
                </a:cubicBezTo>
                <a:cubicBezTo>
                  <a:pt x="210" y="30"/>
                  <a:pt x="207" y="24"/>
                  <a:pt x="203" y="20"/>
                </a:cubicBezTo>
                <a:cubicBezTo>
                  <a:pt x="200" y="17"/>
                  <a:pt x="194" y="14"/>
                  <a:pt x="188" y="14"/>
                </a:cubicBezTo>
                <a:cubicBezTo>
                  <a:pt x="36" y="14"/>
                  <a:pt x="36" y="14"/>
                  <a:pt x="36" y="14"/>
                </a:cubicBezTo>
                <a:cubicBezTo>
                  <a:pt x="30" y="14"/>
                  <a:pt x="25" y="17"/>
                  <a:pt x="21" y="20"/>
                </a:cubicBezTo>
                <a:cubicBezTo>
                  <a:pt x="17" y="24"/>
                  <a:pt x="15" y="30"/>
                  <a:pt x="15" y="36"/>
                </a:cubicBezTo>
                <a:cubicBezTo>
                  <a:pt x="15" y="126"/>
                  <a:pt x="15" y="126"/>
                  <a:pt x="15" y="126"/>
                </a:cubicBezTo>
                <a:cubicBezTo>
                  <a:pt x="15" y="132"/>
                  <a:pt x="17" y="137"/>
                  <a:pt x="21" y="141"/>
                </a:cubicBezTo>
                <a:cubicBezTo>
                  <a:pt x="25" y="145"/>
                  <a:pt x="30" y="148"/>
                  <a:pt x="36" y="148"/>
                </a:cubicBezTo>
                <a:cubicBezTo>
                  <a:pt x="118" y="148"/>
                  <a:pt x="118" y="148"/>
                  <a:pt x="118" y="148"/>
                </a:cubicBezTo>
                <a:close/>
                <a:moveTo>
                  <a:pt x="210" y="108"/>
                </a:moveTo>
                <a:cubicBezTo>
                  <a:pt x="188" y="110"/>
                  <a:pt x="168" y="116"/>
                  <a:pt x="154" y="127"/>
                </a:cubicBezTo>
                <a:cubicBezTo>
                  <a:pt x="145" y="133"/>
                  <a:pt x="138" y="140"/>
                  <a:pt x="134" y="148"/>
                </a:cubicBezTo>
                <a:cubicBezTo>
                  <a:pt x="148" y="148"/>
                  <a:pt x="148" y="148"/>
                  <a:pt x="148" y="148"/>
                </a:cubicBezTo>
                <a:cubicBezTo>
                  <a:pt x="148" y="148"/>
                  <a:pt x="148" y="148"/>
                  <a:pt x="148" y="148"/>
                </a:cubicBezTo>
                <a:cubicBezTo>
                  <a:pt x="150" y="148"/>
                  <a:pt x="152" y="149"/>
                  <a:pt x="154" y="150"/>
                </a:cubicBezTo>
                <a:cubicBezTo>
                  <a:pt x="171" y="174"/>
                  <a:pt x="171" y="174"/>
                  <a:pt x="171" y="174"/>
                </a:cubicBezTo>
                <a:cubicBezTo>
                  <a:pt x="171" y="155"/>
                  <a:pt x="171" y="155"/>
                  <a:pt x="171" y="155"/>
                </a:cubicBezTo>
                <a:cubicBezTo>
                  <a:pt x="171" y="151"/>
                  <a:pt x="175" y="148"/>
                  <a:pt x="179" y="148"/>
                </a:cubicBezTo>
                <a:cubicBezTo>
                  <a:pt x="188" y="148"/>
                  <a:pt x="188" y="148"/>
                  <a:pt x="188" y="148"/>
                </a:cubicBezTo>
                <a:cubicBezTo>
                  <a:pt x="194" y="148"/>
                  <a:pt x="200" y="145"/>
                  <a:pt x="203" y="141"/>
                </a:cubicBezTo>
                <a:cubicBezTo>
                  <a:pt x="207" y="137"/>
                  <a:pt x="210" y="132"/>
                  <a:pt x="210" y="126"/>
                </a:cubicBezTo>
                <a:lnTo>
                  <a:pt x="210" y="108"/>
                </a:lnTo>
                <a:close/>
              </a:path>
            </a:pathLst>
          </a:custGeom>
          <a:solidFill>
            <a:srgbClr val="017D68"/>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9" name="Freeform 42"/>
          <p:cNvSpPr>
            <a:spLocks noChangeAspect="1" noEditPoints="1"/>
          </p:cNvSpPr>
          <p:nvPr/>
        </p:nvSpPr>
        <p:spPr bwMode="auto">
          <a:xfrm>
            <a:off x="3769843" y="2691545"/>
            <a:ext cx="303929" cy="388800"/>
          </a:xfrm>
          <a:custGeom>
            <a:avLst/>
            <a:gdLst>
              <a:gd name="T0" fmla="*/ 49 w 224"/>
              <a:gd name="T1" fmla="*/ 93 h 287"/>
              <a:gd name="T2" fmla="*/ 54 w 224"/>
              <a:gd name="T3" fmla="*/ 281 h 287"/>
              <a:gd name="T4" fmla="*/ 21 w 224"/>
              <a:gd name="T5" fmla="*/ 279 h 287"/>
              <a:gd name="T6" fmla="*/ 0 w 224"/>
              <a:gd name="T7" fmla="*/ 254 h 287"/>
              <a:gd name="T8" fmla="*/ 12 w 224"/>
              <a:gd name="T9" fmla="*/ 70 h 287"/>
              <a:gd name="T10" fmla="*/ 171 w 224"/>
              <a:gd name="T11" fmla="*/ 217 h 287"/>
              <a:gd name="T12" fmla="*/ 190 w 224"/>
              <a:gd name="T13" fmla="*/ 166 h 287"/>
              <a:gd name="T14" fmla="*/ 185 w 224"/>
              <a:gd name="T15" fmla="*/ 183 h 287"/>
              <a:gd name="T16" fmla="*/ 181 w 224"/>
              <a:gd name="T17" fmla="*/ 188 h 287"/>
              <a:gd name="T18" fmla="*/ 161 w 224"/>
              <a:gd name="T19" fmla="*/ 188 h 287"/>
              <a:gd name="T20" fmla="*/ 156 w 224"/>
              <a:gd name="T21" fmla="*/ 183 h 287"/>
              <a:gd name="T22" fmla="*/ 192 w 224"/>
              <a:gd name="T23" fmla="*/ 137 h 287"/>
              <a:gd name="T24" fmla="*/ 193 w 224"/>
              <a:gd name="T25" fmla="*/ 138 h 287"/>
              <a:gd name="T26" fmla="*/ 196 w 224"/>
              <a:gd name="T27" fmla="*/ 139 h 287"/>
              <a:gd name="T28" fmla="*/ 197 w 224"/>
              <a:gd name="T29" fmla="*/ 139 h 287"/>
              <a:gd name="T30" fmla="*/ 198 w 224"/>
              <a:gd name="T31" fmla="*/ 140 h 287"/>
              <a:gd name="T32" fmla="*/ 199 w 224"/>
              <a:gd name="T33" fmla="*/ 141 h 287"/>
              <a:gd name="T34" fmla="*/ 200 w 224"/>
              <a:gd name="T35" fmla="*/ 142 h 287"/>
              <a:gd name="T36" fmla="*/ 202 w 224"/>
              <a:gd name="T37" fmla="*/ 143 h 287"/>
              <a:gd name="T38" fmla="*/ 203 w 224"/>
              <a:gd name="T39" fmla="*/ 144 h 287"/>
              <a:gd name="T40" fmla="*/ 204 w 224"/>
              <a:gd name="T41" fmla="*/ 145 h 287"/>
              <a:gd name="T42" fmla="*/ 205 w 224"/>
              <a:gd name="T43" fmla="*/ 146 h 287"/>
              <a:gd name="T44" fmla="*/ 219 w 224"/>
              <a:gd name="T45" fmla="*/ 185 h 287"/>
              <a:gd name="T46" fmla="*/ 219 w 224"/>
              <a:gd name="T47" fmla="*/ 250 h 287"/>
              <a:gd name="T48" fmla="*/ 124 w 224"/>
              <a:gd name="T49" fmla="*/ 178 h 287"/>
              <a:gd name="T50" fmla="*/ 124 w 224"/>
              <a:gd name="T51" fmla="*/ 178 h 287"/>
              <a:gd name="T52" fmla="*/ 118 w 224"/>
              <a:gd name="T53" fmla="*/ 283 h 287"/>
              <a:gd name="T54" fmla="*/ 118 w 224"/>
              <a:gd name="T55" fmla="*/ 283 h 287"/>
              <a:gd name="T56" fmla="*/ 191 w 224"/>
              <a:gd name="T57" fmla="*/ 234 h 287"/>
              <a:gd name="T58" fmla="*/ 172 w 224"/>
              <a:gd name="T59" fmla="*/ 37 h 287"/>
              <a:gd name="T60" fmla="*/ 52 w 224"/>
              <a:gd name="T61" fmla="*/ 83 h 287"/>
              <a:gd name="T62" fmla="*/ 40 w 224"/>
              <a:gd name="T63" fmla="*/ 82 h 287"/>
              <a:gd name="T64" fmla="*/ 155 w 224"/>
              <a:gd name="T65" fmla="*/ 26 h 287"/>
              <a:gd name="T66" fmla="*/ 40 w 224"/>
              <a:gd name="T67" fmla="*/ 82 h 287"/>
              <a:gd name="T68" fmla="*/ 148 w 224"/>
              <a:gd name="T69" fmla="*/ 19 h 287"/>
              <a:gd name="T70" fmla="*/ 25 w 224"/>
              <a:gd name="T71" fmla="*/ 72 h 287"/>
              <a:gd name="T72" fmla="*/ 62 w 224"/>
              <a:gd name="T73" fmla="*/ 100 h 287"/>
              <a:gd name="T74" fmla="*/ 194 w 224"/>
              <a:gd name="T75" fmla="*/ 40 h 287"/>
              <a:gd name="T76" fmla="*/ 203 w 224"/>
              <a:gd name="T77" fmla="*/ 130 h 287"/>
              <a:gd name="T78" fmla="*/ 202 w 224"/>
              <a:gd name="T79" fmla="*/ 129 h 287"/>
              <a:gd name="T80" fmla="*/ 199 w 224"/>
              <a:gd name="T81" fmla="*/ 127 h 287"/>
              <a:gd name="T82" fmla="*/ 198 w 224"/>
              <a:gd name="T83" fmla="*/ 127 h 287"/>
              <a:gd name="T84" fmla="*/ 172 w 224"/>
              <a:gd name="T85" fmla="*/ 121 h 287"/>
              <a:gd name="T86" fmla="*/ 112 w 224"/>
              <a:gd name="T87" fmla="*/ 178 h 287"/>
              <a:gd name="T88" fmla="*/ 72 w 224"/>
              <a:gd name="T89" fmla="*/ 286 h 287"/>
              <a:gd name="T90" fmla="*/ 21 w 224"/>
              <a:gd name="T91" fmla="*/ 65 h 287"/>
              <a:gd name="T92" fmla="*/ 145 w 224"/>
              <a:gd name="T93" fmla="*/ 1 h 287"/>
              <a:gd name="T94" fmla="*/ 21 w 224"/>
              <a:gd name="T95" fmla="*/ 6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solidFill>
            <a:srgbClr val="017D68"/>
          </a:solidFill>
          <a:ln>
            <a:noFill/>
          </a:ln>
        </p:spPr>
        <p:txBody>
          <a:bodyPr vert="horz" wrap="square" lIns="91440" tIns="45720" rIns="91440" bIns="45720" numCol="1" anchor="t" anchorCtr="0" compatLnSpc="1"/>
          <a:lstStyle/>
          <a:p>
            <a:endParaRPr lang="zh-CN" altLang="en-US">
              <a:solidFill>
                <a:prstClr val="black"/>
              </a:solidFill>
            </a:endParaRPr>
          </a:p>
        </p:txBody>
      </p:sp>
      <p:grpSp>
        <p:nvGrpSpPr>
          <p:cNvPr id="10" name="组合 9"/>
          <p:cNvGrpSpPr>
            <a:grpSpLocks noChangeAspect="1"/>
          </p:cNvGrpSpPr>
          <p:nvPr/>
        </p:nvGrpSpPr>
        <p:grpSpPr>
          <a:xfrm>
            <a:off x="4344718" y="3303803"/>
            <a:ext cx="449680" cy="388800"/>
            <a:chOff x="5169548" y="3637977"/>
            <a:chExt cx="674520" cy="583200"/>
          </a:xfrm>
          <a:solidFill>
            <a:srgbClr val="017D68"/>
          </a:solidFill>
        </p:grpSpPr>
        <p:sp>
          <p:nvSpPr>
            <p:cNvPr id="11" name="Freeform 52"/>
            <p:cNvSpPr>
              <a:spLocks noEditPoints="1"/>
            </p:cNvSpPr>
            <p:nvPr/>
          </p:nvSpPr>
          <p:spPr bwMode="auto">
            <a:xfrm>
              <a:off x="5284736" y="3885993"/>
              <a:ext cx="456598" cy="250091"/>
            </a:xfrm>
            <a:custGeom>
              <a:avLst/>
              <a:gdLst>
                <a:gd name="T0" fmla="*/ 148 w 186"/>
                <a:gd name="T1" fmla="*/ 81 h 102"/>
                <a:gd name="T2" fmla="*/ 92 w 186"/>
                <a:gd name="T3" fmla="*/ 88 h 102"/>
                <a:gd name="T4" fmla="*/ 92 w 186"/>
                <a:gd name="T5" fmla="*/ 64 h 102"/>
                <a:gd name="T6" fmla="*/ 148 w 186"/>
                <a:gd name="T7" fmla="*/ 71 h 102"/>
                <a:gd name="T8" fmla="*/ 92 w 186"/>
                <a:gd name="T9" fmla="*/ 64 h 102"/>
                <a:gd name="T10" fmla="*/ 186 w 186"/>
                <a:gd name="T11" fmla="*/ 44 h 102"/>
                <a:gd name="T12" fmla="*/ 92 w 186"/>
                <a:gd name="T13" fmla="*/ 51 h 102"/>
                <a:gd name="T14" fmla="*/ 92 w 186"/>
                <a:gd name="T15" fmla="*/ 25 h 102"/>
                <a:gd name="T16" fmla="*/ 186 w 186"/>
                <a:gd name="T17" fmla="*/ 32 h 102"/>
                <a:gd name="T18" fmla="*/ 92 w 186"/>
                <a:gd name="T19" fmla="*/ 25 h 102"/>
                <a:gd name="T20" fmla="*/ 186 w 186"/>
                <a:gd name="T21" fmla="*/ 6 h 102"/>
                <a:gd name="T22" fmla="*/ 92 w 186"/>
                <a:gd name="T23" fmla="*/ 13 h 102"/>
                <a:gd name="T24" fmla="*/ 28 w 186"/>
                <a:gd name="T25" fmla="*/ 3 h 102"/>
                <a:gd name="T26" fmla="*/ 26 w 186"/>
                <a:gd name="T27" fmla="*/ 4 h 102"/>
                <a:gd name="T28" fmla="*/ 25 w 186"/>
                <a:gd name="T29" fmla="*/ 4 h 102"/>
                <a:gd name="T30" fmla="*/ 24 w 186"/>
                <a:gd name="T31" fmla="*/ 5 h 102"/>
                <a:gd name="T32" fmla="*/ 24 w 186"/>
                <a:gd name="T33" fmla="*/ 5 h 102"/>
                <a:gd name="T34" fmla="*/ 23 w 186"/>
                <a:gd name="T35" fmla="*/ 6 h 102"/>
                <a:gd name="T36" fmla="*/ 23 w 186"/>
                <a:gd name="T37" fmla="*/ 6 h 102"/>
                <a:gd name="T38" fmla="*/ 22 w 186"/>
                <a:gd name="T39" fmla="*/ 6 h 102"/>
                <a:gd name="T40" fmla="*/ 21 w 186"/>
                <a:gd name="T41" fmla="*/ 7 h 102"/>
                <a:gd name="T42" fmla="*/ 21 w 186"/>
                <a:gd name="T43" fmla="*/ 7 h 102"/>
                <a:gd name="T44" fmla="*/ 20 w 186"/>
                <a:gd name="T45" fmla="*/ 8 h 102"/>
                <a:gd name="T46" fmla="*/ 20 w 186"/>
                <a:gd name="T47" fmla="*/ 8 h 102"/>
                <a:gd name="T48" fmla="*/ 19 w 186"/>
                <a:gd name="T49" fmla="*/ 8 h 102"/>
                <a:gd name="T50" fmla="*/ 19 w 186"/>
                <a:gd name="T51" fmla="*/ 9 h 102"/>
                <a:gd name="T52" fmla="*/ 18 w 186"/>
                <a:gd name="T53" fmla="*/ 9 h 102"/>
                <a:gd name="T54" fmla="*/ 18 w 186"/>
                <a:gd name="T55" fmla="*/ 10 h 102"/>
                <a:gd name="T56" fmla="*/ 18 w 186"/>
                <a:gd name="T57" fmla="*/ 10 h 102"/>
                <a:gd name="T58" fmla="*/ 8 w 186"/>
                <a:gd name="T59" fmla="*/ 28 h 102"/>
                <a:gd name="T60" fmla="*/ 2 w 186"/>
                <a:gd name="T61" fmla="*/ 61 h 102"/>
                <a:gd name="T62" fmla="*/ 40 w 186"/>
                <a:gd name="T63" fmla="*/ 1 h 102"/>
                <a:gd name="T64" fmla="*/ 16 w 186"/>
                <a:gd name="T65" fmla="*/ 30 h 102"/>
                <a:gd name="T66" fmla="*/ 42 w 186"/>
                <a:gd name="T67" fmla="*/ 16 h 102"/>
                <a:gd name="T68" fmla="*/ 45 w 186"/>
                <a:gd name="T69" fmla="*/ 30 h 102"/>
                <a:gd name="T70" fmla="*/ 49 w 186"/>
                <a:gd name="T71" fmla="*/ 30 h 102"/>
                <a:gd name="T72" fmla="*/ 64 w 186"/>
                <a:gd name="T73" fmla="*/ 33 h 102"/>
                <a:gd name="T74" fmla="*/ 15 w 186"/>
                <a:gd name="T75" fmla="*/ 33 h 102"/>
                <a:gd name="T76" fmla="*/ 16 w 186"/>
                <a:gd name="T77" fmla="*/ 30 h 102"/>
                <a:gd name="T78" fmla="*/ 53 w 186"/>
                <a:gd name="T79" fmla="*/ 38 h 102"/>
                <a:gd name="T80" fmla="*/ 46 w 186"/>
                <a:gd name="T81" fmla="*/ 38 h 102"/>
                <a:gd name="T82" fmla="*/ 29 w 186"/>
                <a:gd name="T83" fmla="*/ 35 h 102"/>
                <a:gd name="T84" fmla="*/ 29 w 186"/>
                <a:gd name="T85" fmla="*/ 42 h 102"/>
                <a:gd name="T86" fmla="*/ 29 w 186"/>
                <a:gd name="T87" fmla="*/ 35 h 102"/>
                <a:gd name="T88" fmla="*/ 0 w 186"/>
                <a:gd name="T89" fmla="*/ 102 h 102"/>
                <a:gd name="T90" fmla="*/ 28 w 186"/>
                <a:gd name="T91" fmla="*/ 96 h 102"/>
                <a:gd name="T92" fmla="*/ 79 w 186"/>
                <a:gd name="T93"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6" h="102">
                  <a:moveTo>
                    <a:pt x="92" y="81"/>
                  </a:moveTo>
                  <a:cubicBezTo>
                    <a:pt x="148" y="81"/>
                    <a:pt x="148" y="81"/>
                    <a:pt x="148" y="81"/>
                  </a:cubicBezTo>
                  <a:cubicBezTo>
                    <a:pt x="148" y="88"/>
                    <a:pt x="148" y="88"/>
                    <a:pt x="148" y="88"/>
                  </a:cubicBezTo>
                  <a:cubicBezTo>
                    <a:pt x="92" y="88"/>
                    <a:pt x="92" y="88"/>
                    <a:pt x="92" y="88"/>
                  </a:cubicBezTo>
                  <a:cubicBezTo>
                    <a:pt x="92" y="81"/>
                    <a:pt x="92" y="81"/>
                    <a:pt x="92" y="81"/>
                  </a:cubicBezTo>
                  <a:close/>
                  <a:moveTo>
                    <a:pt x="92" y="64"/>
                  </a:moveTo>
                  <a:cubicBezTo>
                    <a:pt x="148" y="64"/>
                    <a:pt x="148" y="64"/>
                    <a:pt x="148" y="64"/>
                  </a:cubicBezTo>
                  <a:cubicBezTo>
                    <a:pt x="148" y="71"/>
                    <a:pt x="148" y="71"/>
                    <a:pt x="148" y="71"/>
                  </a:cubicBezTo>
                  <a:cubicBezTo>
                    <a:pt x="92" y="71"/>
                    <a:pt x="92" y="71"/>
                    <a:pt x="92" y="71"/>
                  </a:cubicBezTo>
                  <a:cubicBezTo>
                    <a:pt x="92" y="64"/>
                    <a:pt x="92" y="64"/>
                    <a:pt x="92" y="64"/>
                  </a:cubicBezTo>
                  <a:close/>
                  <a:moveTo>
                    <a:pt x="92" y="44"/>
                  </a:moveTo>
                  <a:cubicBezTo>
                    <a:pt x="186" y="44"/>
                    <a:pt x="186" y="44"/>
                    <a:pt x="186" y="44"/>
                  </a:cubicBezTo>
                  <a:cubicBezTo>
                    <a:pt x="186" y="51"/>
                    <a:pt x="186" y="51"/>
                    <a:pt x="186" y="51"/>
                  </a:cubicBezTo>
                  <a:cubicBezTo>
                    <a:pt x="92" y="51"/>
                    <a:pt x="92" y="51"/>
                    <a:pt x="92" y="51"/>
                  </a:cubicBezTo>
                  <a:cubicBezTo>
                    <a:pt x="92" y="44"/>
                    <a:pt x="92" y="44"/>
                    <a:pt x="92" y="44"/>
                  </a:cubicBezTo>
                  <a:close/>
                  <a:moveTo>
                    <a:pt x="92" y="25"/>
                  </a:moveTo>
                  <a:cubicBezTo>
                    <a:pt x="186" y="25"/>
                    <a:pt x="186" y="25"/>
                    <a:pt x="186" y="25"/>
                  </a:cubicBezTo>
                  <a:cubicBezTo>
                    <a:pt x="186" y="32"/>
                    <a:pt x="186" y="32"/>
                    <a:pt x="186" y="32"/>
                  </a:cubicBezTo>
                  <a:cubicBezTo>
                    <a:pt x="92" y="32"/>
                    <a:pt x="92" y="32"/>
                    <a:pt x="92" y="32"/>
                  </a:cubicBezTo>
                  <a:cubicBezTo>
                    <a:pt x="92" y="25"/>
                    <a:pt x="92" y="25"/>
                    <a:pt x="92" y="25"/>
                  </a:cubicBezTo>
                  <a:close/>
                  <a:moveTo>
                    <a:pt x="92" y="6"/>
                  </a:moveTo>
                  <a:cubicBezTo>
                    <a:pt x="186" y="6"/>
                    <a:pt x="186" y="6"/>
                    <a:pt x="186" y="6"/>
                  </a:cubicBezTo>
                  <a:cubicBezTo>
                    <a:pt x="186" y="13"/>
                    <a:pt x="186" y="13"/>
                    <a:pt x="186" y="13"/>
                  </a:cubicBezTo>
                  <a:cubicBezTo>
                    <a:pt x="92" y="13"/>
                    <a:pt x="92" y="13"/>
                    <a:pt x="92" y="13"/>
                  </a:cubicBezTo>
                  <a:cubicBezTo>
                    <a:pt x="92" y="6"/>
                    <a:pt x="92" y="6"/>
                    <a:pt x="92" y="6"/>
                  </a:cubicBezTo>
                  <a:close/>
                  <a:moveTo>
                    <a:pt x="28" y="3"/>
                  </a:moveTo>
                  <a:cubicBezTo>
                    <a:pt x="28" y="3"/>
                    <a:pt x="28" y="3"/>
                    <a:pt x="28" y="3"/>
                  </a:cubicBezTo>
                  <a:cubicBezTo>
                    <a:pt x="27" y="4"/>
                    <a:pt x="26" y="4"/>
                    <a:pt x="26" y="4"/>
                  </a:cubicBezTo>
                  <a:cubicBezTo>
                    <a:pt x="26" y="4"/>
                    <a:pt x="26" y="4"/>
                    <a:pt x="26" y="4"/>
                  </a:cubicBezTo>
                  <a:cubicBezTo>
                    <a:pt x="26" y="4"/>
                    <a:pt x="25" y="4"/>
                    <a:pt x="25" y="4"/>
                  </a:cubicBezTo>
                  <a:cubicBezTo>
                    <a:pt x="25" y="5"/>
                    <a:pt x="25" y="5"/>
                    <a:pt x="25" y="5"/>
                  </a:cubicBezTo>
                  <a:cubicBezTo>
                    <a:pt x="25" y="5"/>
                    <a:pt x="24" y="5"/>
                    <a:pt x="24" y="5"/>
                  </a:cubicBezTo>
                  <a:cubicBezTo>
                    <a:pt x="24" y="5"/>
                    <a:pt x="24" y="5"/>
                    <a:pt x="24" y="5"/>
                  </a:cubicBezTo>
                  <a:cubicBezTo>
                    <a:pt x="24" y="5"/>
                    <a:pt x="24" y="5"/>
                    <a:pt x="24" y="5"/>
                  </a:cubicBezTo>
                  <a:cubicBezTo>
                    <a:pt x="23" y="5"/>
                    <a:pt x="23" y="5"/>
                    <a:pt x="23" y="5"/>
                  </a:cubicBezTo>
                  <a:cubicBezTo>
                    <a:pt x="23" y="6"/>
                    <a:pt x="23" y="6"/>
                    <a:pt x="23" y="6"/>
                  </a:cubicBezTo>
                  <a:cubicBezTo>
                    <a:pt x="23" y="6"/>
                    <a:pt x="23" y="6"/>
                    <a:pt x="23" y="6"/>
                  </a:cubicBezTo>
                  <a:cubicBezTo>
                    <a:pt x="23" y="6"/>
                    <a:pt x="23" y="6"/>
                    <a:pt x="23" y="6"/>
                  </a:cubicBezTo>
                  <a:cubicBezTo>
                    <a:pt x="22" y="6"/>
                    <a:pt x="22" y="6"/>
                    <a:pt x="22" y="6"/>
                  </a:cubicBezTo>
                  <a:cubicBezTo>
                    <a:pt x="22" y="6"/>
                    <a:pt x="22" y="6"/>
                    <a:pt x="22" y="6"/>
                  </a:cubicBezTo>
                  <a:cubicBezTo>
                    <a:pt x="22" y="7"/>
                    <a:pt x="22" y="7"/>
                    <a:pt x="22" y="7"/>
                  </a:cubicBezTo>
                  <a:cubicBezTo>
                    <a:pt x="22" y="7"/>
                    <a:pt x="22" y="7"/>
                    <a:pt x="21" y="7"/>
                  </a:cubicBezTo>
                  <a:cubicBezTo>
                    <a:pt x="21" y="7"/>
                    <a:pt x="21" y="7"/>
                    <a:pt x="21" y="7"/>
                  </a:cubicBezTo>
                  <a:cubicBezTo>
                    <a:pt x="21" y="7"/>
                    <a:pt x="21" y="7"/>
                    <a:pt x="21" y="7"/>
                  </a:cubicBezTo>
                  <a:cubicBezTo>
                    <a:pt x="21" y="7"/>
                    <a:pt x="21" y="7"/>
                    <a:pt x="21" y="7"/>
                  </a:cubicBezTo>
                  <a:cubicBezTo>
                    <a:pt x="21" y="7"/>
                    <a:pt x="21" y="7"/>
                    <a:pt x="20" y="8"/>
                  </a:cubicBezTo>
                  <a:cubicBezTo>
                    <a:pt x="20" y="8"/>
                    <a:pt x="20" y="8"/>
                    <a:pt x="20" y="8"/>
                  </a:cubicBezTo>
                  <a:cubicBezTo>
                    <a:pt x="20" y="8"/>
                    <a:pt x="20" y="8"/>
                    <a:pt x="20" y="8"/>
                  </a:cubicBezTo>
                  <a:cubicBezTo>
                    <a:pt x="20" y="8"/>
                    <a:pt x="20" y="8"/>
                    <a:pt x="20" y="8"/>
                  </a:cubicBezTo>
                  <a:cubicBezTo>
                    <a:pt x="20" y="8"/>
                    <a:pt x="20" y="8"/>
                    <a:pt x="19" y="8"/>
                  </a:cubicBezTo>
                  <a:cubicBezTo>
                    <a:pt x="19" y="8"/>
                    <a:pt x="19" y="8"/>
                    <a:pt x="19" y="8"/>
                  </a:cubicBezTo>
                  <a:cubicBezTo>
                    <a:pt x="19" y="9"/>
                    <a:pt x="19" y="9"/>
                    <a:pt x="19" y="9"/>
                  </a:cubicBezTo>
                  <a:cubicBezTo>
                    <a:pt x="19" y="9"/>
                    <a:pt x="19" y="9"/>
                    <a:pt x="19" y="9"/>
                  </a:cubicBezTo>
                  <a:cubicBezTo>
                    <a:pt x="19" y="9"/>
                    <a:pt x="19" y="9"/>
                    <a:pt x="18" y="9"/>
                  </a:cubicBezTo>
                  <a:cubicBezTo>
                    <a:pt x="18" y="9"/>
                    <a:pt x="18" y="9"/>
                    <a:pt x="18" y="9"/>
                  </a:cubicBezTo>
                  <a:cubicBezTo>
                    <a:pt x="18" y="9"/>
                    <a:pt x="18" y="10"/>
                    <a:pt x="18" y="10"/>
                  </a:cubicBezTo>
                  <a:cubicBezTo>
                    <a:pt x="18" y="10"/>
                    <a:pt x="18" y="10"/>
                    <a:pt x="18" y="10"/>
                  </a:cubicBezTo>
                  <a:cubicBezTo>
                    <a:pt x="18" y="10"/>
                    <a:pt x="18" y="10"/>
                    <a:pt x="18" y="10"/>
                  </a:cubicBezTo>
                  <a:cubicBezTo>
                    <a:pt x="18" y="10"/>
                    <a:pt x="18" y="10"/>
                    <a:pt x="18" y="10"/>
                  </a:cubicBezTo>
                  <a:cubicBezTo>
                    <a:pt x="13" y="15"/>
                    <a:pt x="9" y="21"/>
                    <a:pt x="8" y="28"/>
                  </a:cubicBezTo>
                  <a:cubicBezTo>
                    <a:pt x="8" y="28"/>
                    <a:pt x="8" y="28"/>
                    <a:pt x="8" y="28"/>
                  </a:cubicBezTo>
                  <a:cubicBezTo>
                    <a:pt x="6" y="38"/>
                    <a:pt x="17" y="55"/>
                    <a:pt x="2" y="61"/>
                  </a:cubicBezTo>
                  <a:cubicBezTo>
                    <a:pt x="75" y="61"/>
                    <a:pt x="75" y="61"/>
                    <a:pt x="75" y="61"/>
                  </a:cubicBezTo>
                  <a:cubicBezTo>
                    <a:pt x="82" y="40"/>
                    <a:pt x="74" y="0"/>
                    <a:pt x="40" y="1"/>
                  </a:cubicBezTo>
                  <a:cubicBezTo>
                    <a:pt x="36" y="1"/>
                    <a:pt x="31" y="2"/>
                    <a:pt x="28" y="3"/>
                  </a:cubicBezTo>
                  <a:close/>
                  <a:moveTo>
                    <a:pt x="16" y="30"/>
                  </a:moveTo>
                  <a:cubicBezTo>
                    <a:pt x="40" y="30"/>
                    <a:pt x="40" y="30"/>
                    <a:pt x="40" y="30"/>
                  </a:cubicBezTo>
                  <a:cubicBezTo>
                    <a:pt x="42" y="16"/>
                    <a:pt x="42" y="16"/>
                    <a:pt x="42" y="16"/>
                  </a:cubicBezTo>
                  <a:cubicBezTo>
                    <a:pt x="43" y="30"/>
                    <a:pt x="43" y="30"/>
                    <a:pt x="43" y="30"/>
                  </a:cubicBezTo>
                  <a:cubicBezTo>
                    <a:pt x="45" y="30"/>
                    <a:pt x="45" y="30"/>
                    <a:pt x="45" y="30"/>
                  </a:cubicBezTo>
                  <a:cubicBezTo>
                    <a:pt x="46" y="23"/>
                    <a:pt x="46" y="23"/>
                    <a:pt x="46" y="23"/>
                  </a:cubicBezTo>
                  <a:cubicBezTo>
                    <a:pt x="49" y="30"/>
                    <a:pt x="49" y="30"/>
                    <a:pt x="49" y="30"/>
                  </a:cubicBezTo>
                  <a:cubicBezTo>
                    <a:pt x="64" y="30"/>
                    <a:pt x="64" y="30"/>
                    <a:pt x="64" y="30"/>
                  </a:cubicBezTo>
                  <a:cubicBezTo>
                    <a:pt x="64" y="31"/>
                    <a:pt x="64" y="32"/>
                    <a:pt x="64" y="33"/>
                  </a:cubicBezTo>
                  <a:cubicBezTo>
                    <a:pt x="64" y="47"/>
                    <a:pt x="53" y="58"/>
                    <a:pt x="40" y="58"/>
                  </a:cubicBezTo>
                  <a:cubicBezTo>
                    <a:pt x="26" y="58"/>
                    <a:pt x="15" y="47"/>
                    <a:pt x="15" y="33"/>
                  </a:cubicBezTo>
                  <a:cubicBezTo>
                    <a:pt x="15" y="31"/>
                    <a:pt x="15" y="29"/>
                    <a:pt x="16" y="27"/>
                  </a:cubicBezTo>
                  <a:cubicBezTo>
                    <a:pt x="16" y="29"/>
                    <a:pt x="16" y="30"/>
                    <a:pt x="16" y="30"/>
                  </a:cubicBezTo>
                  <a:close/>
                  <a:moveTo>
                    <a:pt x="49" y="35"/>
                  </a:moveTo>
                  <a:cubicBezTo>
                    <a:pt x="51" y="35"/>
                    <a:pt x="53" y="37"/>
                    <a:pt x="53" y="38"/>
                  </a:cubicBezTo>
                  <a:cubicBezTo>
                    <a:pt x="53" y="40"/>
                    <a:pt x="51" y="42"/>
                    <a:pt x="49" y="42"/>
                  </a:cubicBezTo>
                  <a:cubicBezTo>
                    <a:pt x="47" y="42"/>
                    <a:pt x="46" y="40"/>
                    <a:pt x="46" y="38"/>
                  </a:cubicBezTo>
                  <a:cubicBezTo>
                    <a:pt x="46" y="37"/>
                    <a:pt x="47" y="35"/>
                    <a:pt x="49" y="35"/>
                  </a:cubicBezTo>
                  <a:close/>
                  <a:moveTo>
                    <a:pt x="29" y="35"/>
                  </a:moveTo>
                  <a:cubicBezTo>
                    <a:pt x="31" y="35"/>
                    <a:pt x="33" y="37"/>
                    <a:pt x="33" y="38"/>
                  </a:cubicBezTo>
                  <a:cubicBezTo>
                    <a:pt x="33" y="40"/>
                    <a:pt x="31" y="42"/>
                    <a:pt x="29" y="42"/>
                  </a:cubicBezTo>
                  <a:cubicBezTo>
                    <a:pt x="28" y="42"/>
                    <a:pt x="26" y="40"/>
                    <a:pt x="26" y="38"/>
                  </a:cubicBezTo>
                  <a:cubicBezTo>
                    <a:pt x="26" y="37"/>
                    <a:pt x="28" y="35"/>
                    <a:pt x="29" y="35"/>
                  </a:cubicBezTo>
                  <a:close/>
                  <a:moveTo>
                    <a:pt x="79" y="102"/>
                  </a:moveTo>
                  <a:cubicBezTo>
                    <a:pt x="0" y="102"/>
                    <a:pt x="0" y="102"/>
                    <a:pt x="0" y="102"/>
                  </a:cubicBezTo>
                  <a:cubicBezTo>
                    <a:pt x="1" y="83"/>
                    <a:pt x="12" y="68"/>
                    <a:pt x="28" y="63"/>
                  </a:cubicBezTo>
                  <a:cubicBezTo>
                    <a:pt x="28" y="96"/>
                    <a:pt x="28" y="96"/>
                    <a:pt x="28" y="96"/>
                  </a:cubicBezTo>
                  <a:cubicBezTo>
                    <a:pt x="51" y="63"/>
                    <a:pt x="51" y="63"/>
                    <a:pt x="51" y="63"/>
                  </a:cubicBezTo>
                  <a:cubicBezTo>
                    <a:pt x="67" y="68"/>
                    <a:pt x="78" y="83"/>
                    <a:pt x="79"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 name="Freeform 53"/>
            <p:cNvSpPr>
              <a:spLocks noEditPoints="1"/>
            </p:cNvSpPr>
            <p:nvPr/>
          </p:nvSpPr>
          <p:spPr bwMode="auto">
            <a:xfrm>
              <a:off x="5169548" y="3637977"/>
              <a:ext cx="674520" cy="583200"/>
            </a:xfrm>
            <a:custGeom>
              <a:avLst/>
              <a:gdLst>
                <a:gd name="T0" fmla="*/ 265 w 275"/>
                <a:gd name="T1" fmla="*/ 71 h 238"/>
                <a:gd name="T2" fmla="*/ 243 w 275"/>
                <a:gd name="T3" fmla="*/ 62 h 238"/>
                <a:gd name="T4" fmla="*/ 217 w 275"/>
                <a:gd name="T5" fmla="*/ 62 h 238"/>
                <a:gd name="T6" fmla="*/ 194 w 275"/>
                <a:gd name="T7" fmla="*/ 43 h 238"/>
                <a:gd name="T8" fmla="*/ 172 w 275"/>
                <a:gd name="T9" fmla="*/ 43 h 238"/>
                <a:gd name="T10" fmla="*/ 145 w 275"/>
                <a:gd name="T11" fmla="*/ 0 h 238"/>
                <a:gd name="T12" fmla="*/ 126 w 275"/>
                <a:gd name="T13" fmla="*/ 0 h 238"/>
                <a:gd name="T14" fmla="*/ 100 w 275"/>
                <a:gd name="T15" fmla="*/ 43 h 238"/>
                <a:gd name="T16" fmla="*/ 76 w 275"/>
                <a:gd name="T17" fmla="*/ 44 h 238"/>
                <a:gd name="T18" fmla="*/ 53 w 275"/>
                <a:gd name="T19" fmla="*/ 62 h 238"/>
                <a:gd name="T20" fmla="*/ 31 w 275"/>
                <a:gd name="T21" fmla="*/ 62 h 238"/>
                <a:gd name="T22" fmla="*/ 9 w 275"/>
                <a:gd name="T23" fmla="*/ 71 h 238"/>
                <a:gd name="T24" fmla="*/ 0 w 275"/>
                <a:gd name="T25" fmla="*/ 93 h 238"/>
                <a:gd name="T26" fmla="*/ 0 w 275"/>
                <a:gd name="T27" fmla="*/ 207 h 238"/>
                <a:gd name="T28" fmla="*/ 9 w 275"/>
                <a:gd name="T29" fmla="*/ 229 h 238"/>
                <a:gd name="T30" fmla="*/ 31 w 275"/>
                <a:gd name="T31" fmla="*/ 238 h 238"/>
                <a:gd name="T32" fmla="*/ 243 w 275"/>
                <a:gd name="T33" fmla="*/ 238 h 238"/>
                <a:gd name="T34" fmla="*/ 265 w 275"/>
                <a:gd name="T35" fmla="*/ 229 h 238"/>
                <a:gd name="T36" fmla="*/ 275 w 275"/>
                <a:gd name="T37" fmla="*/ 207 h 238"/>
                <a:gd name="T38" fmla="*/ 275 w 275"/>
                <a:gd name="T39" fmla="*/ 93 h 238"/>
                <a:gd name="T40" fmla="*/ 265 w 275"/>
                <a:gd name="T41" fmla="*/ 71 h 238"/>
                <a:gd name="T42" fmla="*/ 77 w 275"/>
                <a:gd name="T43" fmla="*/ 50 h 238"/>
                <a:gd name="T44" fmla="*/ 194 w 275"/>
                <a:gd name="T45" fmla="*/ 49 h 238"/>
                <a:gd name="T46" fmla="*/ 210 w 275"/>
                <a:gd name="T47" fmla="*/ 58 h 238"/>
                <a:gd name="T48" fmla="*/ 201 w 275"/>
                <a:gd name="T49" fmla="*/ 56 h 238"/>
                <a:gd name="T50" fmla="*/ 83 w 275"/>
                <a:gd name="T51" fmla="*/ 57 h 238"/>
                <a:gd name="T52" fmla="*/ 66 w 275"/>
                <a:gd name="T53" fmla="*/ 74 h 238"/>
                <a:gd name="T54" fmla="*/ 68 w 275"/>
                <a:gd name="T55" fmla="*/ 83 h 238"/>
                <a:gd name="T56" fmla="*/ 59 w 275"/>
                <a:gd name="T57" fmla="*/ 68 h 238"/>
                <a:gd name="T58" fmla="*/ 77 w 275"/>
                <a:gd name="T59" fmla="*/ 50 h 238"/>
                <a:gd name="T60" fmla="*/ 258 w 275"/>
                <a:gd name="T61" fmla="*/ 207 h 238"/>
                <a:gd name="T62" fmla="*/ 254 w 275"/>
                <a:gd name="T63" fmla="*/ 217 h 238"/>
                <a:gd name="T64" fmla="*/ 243 w 275"/>
                <a:gd name="T65" fmla="*/ 222 h 238"/>
                <a:gd name="T66" fmla="*/ 31 w 275"/>
                <a:gd name="T67" fmla="*/ 222 h 238"/>
                <a:gd name="T68" fmla="*/ 21 w 275"/>
                <a:gd name="T69" fmla="*/ 217 h 238"/>
                <a:gd name="T70" fmla="*/ 17 w 275"/>
                <a:gd name="T71" fmla="*/ 207 h 238"/>
                <a:gd name="T72" fmla="*/ 17 w 275"/>
                <a:gd name="T73" fmla="*/ 93 h 238"/>
                <a:gd name="T74" fmla="*/ 21 w 275"/>
                <a:gd name="T75" fmla="*/ 83 h 238"/>
                <a:gd name="T76" fmla="*/ 31 w 275"/>
                <a:gd name="T77" fmla="*/ 78 h 238"/>
                <a:gd name="T78" fmla="*/ 54 w 275"/>
                <a:gd name="T79" fmla="*/ 78 h 238"/>
                <a:gd name="T80" fmla="*/ 76 w 275"/>
                <a:gd name="T81" fmla="*/ 92 h 238"/>
                <a:gd name="T82" fmla="*/ 194 w 275"/>
                <a:gd name="T83" fmla="*/ 92 h 238"/>
                <a:gd name="T84" fmla="*/ 215 w 275"/>
                <a:gd name="T85" fmla="*/ 78 h 238"/>
                <a:gd name="T86" fmla="*/ 243 w 275"/>
                <a:gd name="T87" fmla="*/ 78 h 238"/>
                <a:gd name="T88" fmla="*/ 254 w 275"/>
                <a:gd name="T89" fmla="*/ 83 h 238"/>
                <a:gd name="T90" fmla="*/ 258 w 275"/>
                <a:gd name="T91" fmla="*/ 93 h 238"/>
                <a:gd name="T92" fmla="*/ 258 w 275"/>
                <a:gd name="T93" fmla="*/ 20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5" h="238">
                  <a:moveTo>
                    <a:pt x="265" y="71"/>
                  </a:moveTo>
                  <a:cubicBezTo>
                    <a:pt x="260" y="65"/>
                    <a:pt x="252" y="62"/>
                    <a:pt x="243" y="62"/>
                  </a:cubicBezTo>
                  <a:cubicBezTo>
                    <a:pt x="217" y="62"/>
                    <a:pt x="217" y="62"/>
                    <a:pt x="217" y="62"/>
                  </a:cubicBezTo>
                  <a:cubicBezTo>
                    <a:pt x="215" y="51"/>
                    <a:pt x="205" y="43"/>
                    <a:pt x="194" y="43"/>
                  </a:cubicBezTo>
                  <a:cubicBezTo>
                    <a:pt x="172" y="43"/>
                    <a:pt x="172" y="43"/>
                    <a:pt x="172" y="43"/>
                  </a:cubicBezTo>
                  <a:cubicBezTo>
                    <a:pt x="155" y="30"/>
                    <a:pt x="148" y="15"/>
                    <a:pt x="145" y="0"/>
                  </a:cubicBezTo>
                  <a:cubicBezTo>
                    <a:pt x="138" y="0"/>
                    <a:pt x="132" y="0"/>
                    <a:pt x="126" y="0"/>
                  </a:cubicBezTo>
                  <a:cubicBezTo>
                    <a:pt x="123" y="20"/>
                    <a:pt x="114" y="33"/>
                    <a:pt x="100" y="43"/>
                  </a:cubicBezTo>
                  <a:cubicBezTo>
                    <a:pt x="76" y="44"/>
                    <a:pt x="76" y="44"/>
                    <a:pt x="76" y="44"/>
                  </a:cubicBezTo>
                  <a:cubicBezTo>
                    <a:pt x="65" y="44"/>
                    <a:pt x="56" y="51"/>
                    <a:pt x="53" y="62"/>
                  </a:cubicBezTo>
                  <a:cubicBezTo>
                    <a:pt x="31" y="62"/>
                    <a:pt x="31" y="62"/>
                    <a:pt x="31" y="62"/>
                  </a:cubicBezTo>
                  <a:cubicBezTo>
                    <a:pt x="23" y="62"/>
                    <a:pt x="15" y="65"/>
                    <a:pt x="9" y="71"/>
                  </a:cubicBezTo>
                  <a:cubicBezTo>
                    <a:pt x="3" y="77"/>
                    <a:pt x="0" y="84"/>
                    <a:pt x="0" y="93"/>
                  </a:cubicBezTo>
                  <a:cubicBezTo>
                    <a:pt x="0" y="207"/>
                    <a:pt x="0" y="207"/>
                    <a:pt x="0" y="207"/>
                  </a:cubicBezTo>
                  <a:cubicBezTo>
                    <a:pt x="0" y="215"/>
                    <a:pt x="3" y="223"/>
                    <a:pt x="9" y="229"/>
                  </a:cubicBezTo>
                  <a:cubicBezTo>
                    <a:pt x="15" y="235"/>
                    <a:pt x="23" y="238"/>
                    <a:pt x="31" y="238"/>
                  </a:cubicBezTo>
                  <a:cubicBezTo>
                    <a:pt x="243" y="238"/>
                    <a:pt x="243" y="238"/>
                    <a:pt x="243" y="238"/>
                  </a:cubicBezTo>
                  <a:cubicBezTo>
                    <a:pt x="252" y="238"/>
                    <a:pt x="260" y="235"/>
                    <a:pt x="265" y="229"/>
                  </a:cubicBezTo>
                  <a:cubicBezTo>
                    <a:pt x="271" y="223"/>
                    <a:pt x="275" y="215"/>
                    <a:pt x="275" y="207"/>
                  </a:cubicBezTo>
                  <a:cubicBezTo>
                    <a:pt x="275" y="93"/>
                    <a:pt x="275" y="93"/>
                    <a:pt x="275" y="93"/>
                  </a:cubicBezTo>
                  <a:cubicBezTo>
                    <a:pt x="275" y="84"/>
                    <a:pt x="271" y="77"/>
                    <a:pt x="265" y="71"/>
                  </a:cubicBezTo>
                  <a:close/>
                  <a:moveTo>
                    <a:pt x="77" y="50"/>
                  </a:moveTo>
                  <a:cubicBezTo>
                    <a:pt x="194" y="49"/>
                    <a:pt x="194" y="49"/>
                    <a:pt x="194" y="49"/>
                  </a:cubicBezTo>
                  <a:cubicBezTo>
                    <a:pt x="201" y="49"/>
                    <a:pt x="207" y="53"/>
                    <a:pt x="210" y="58"/>
                  </a:cubicBezTo>
                  <a:cubicBezTo>
                    <a:pt x="207" y="57"/>
                    <a:pt x="204" y="56"/>
                    <a:pt x="201" y="56"/>
                  </a:cubicBezTo>
                  <a:cubicBezTo>
                    <a:pt x="83" y="57"/>
                    <a:pt x="83" y="57"/>
                    <a:pt x="83" y="57"/>
                  </a:cubicBezTo>
                  <a:cubicBezTo>
                    <a:pt x="74" y="57"/>
                    <a:pt x="66" y="65"/>
                    <a:pt x="66" y="74"/>
                  </a:cubicBezTo>
                  <a:cubicBezTo>
                    <a:pt x="66" y="77"/>
                    <a:pt x="66" y="80"/>
                    <a:pt x="68" y="83"/>
                  </a:cubicBezTo>
                  <a:cubicBezTo>
                    <a:pt x="63" y="80"/>
                    <a:pt x="59" y="74"/>
                    <a:pt x="59" y="68"/>
                  </a:cubicBezTo>
                  <a:cubicBezTo>
                    <a:pt x="59" y="58"/>
                    <a:pt x="67" y="50"/>
                    <a:pt x="77" y="50"/>
                  </a:cubicBezTo>
                  <a:close/>
                  <a:moveTo>
                    <a:pt x="258" y="207"/>
                  </a:moveTo>
                  <a:cubicBezTo>
                    <a:pt x="258" y="211"/>
                    <a:pt x="256" y="214"/>
                    <a:pt x="254" y="217"/>
                  </a:cubicBezTo>
                  <a:cubicBezTo>
                    <a:pt x="251" y="220"/>
                    <a:pt x="247" y="222"/>
                    <a:pt x="243" y="222"/>
                  </a:cubicBezTo>
                  <a:cubicBezTo>
                    <a:pt x="31" y="222"/>
                    <a:pt x="31" y="222"/>
                    <a:pt x="31" y="222"/>
                  </a:cubicBezTo>
                  <a:cubicBezTo>
                    <a:pt x="27" y="222"/>
                    <a:pt x="24" y="220"/>
                    <a:pt x="21" y="217"/>
                  </a:cubicBezTo>
                  <a:cubicBezTo>
                    <a:pt x="18" y="214"/>
                    <a:pt x="17" y="211"/>
                    <a:pt x="17" y="207"/>
                  </a:cubicBezTo>
                  <a:cubicBezTo>
                    <a:pt x="17" y="93"/>
                    <a:pt x="17" y="93"/>
                    <a:pt x="17" y="93"/>
                  </a:cubicBezTo>
                  <a:cubicBezTo>
                    <a:pt x="17" y="89"/>
                    <a:pt x="18" y="85"/>
                    <a:pt x="21" y="83"/>
                  </a:cubicBezTo>
                  <a:cubicBezTo>
                    <a:pt x="24" y="80"/>
                    <a:pt x="27" y="78"/>
                    <a:pt x="31" y="78"/>
                  </a:cubicBezTo>
                  <a:cubicBezTo>
                    <a:pt x="54" y="78"/>
                    <a:pt x="54" y="78"/>
                    <a:pt x="54" y="78"/>
                  </a:cubicBezTo>
                  <a:cubicBezTo>
                    <a:pt x="58" y="87"/>
                    <a:pt x="67" y="92"/>
                    <a:pt x="76" y="92"/>
                  </a:cubicBezTo>
                  <a:cubicBezTo>
                    <a:pt x="194" y="92"/>
                    <a:pt x="194" y="92"/>
                    <a:pt x="194" y="92"/>
                  </a:cubicBezTo>
                  <a:cubicBezTo>
                    <a:pt x="203" y="92"/>
                    <a:pt x="211" y="86"/>
                    <a:pt x="215" y="78"/>
                  </a:cubicBezTo>
                  <a:cubicBezTo>
                    <a:pt x="243" y="78"/>
                    <a:pt x="243" y="78"/>
                    <a:pt x="243" y="78"/>
                  </a:cubicBezTo>
                  <a:cubicBezTo>
                    <a:pt x="247" y="78"/>
                    <a:pt x="251" y="80"/>
                    <a:pt x="254" y="83"/>
                  </a:cubicBezTo>
                  <a:cubicBezTo>
                    <a:pt x="256" y="85"/>
                    <a:pt x="258" y="89"/>
                    <a:pt x="258" y="93"/>
                  </a:cubicBezTo>
                  <a:lnTo>
                    <a:pt x="258"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3" name="组合 12"/>
          <p:cNvGrpSpPr/>
          <p:nvPr/>
        </p:nvGrpSpPr>
        <p:grpSpPr>
          <a:xfrm>
            <a:off x="3006872" y="1311147"/>
            <a:ext cx="1525938" cy="1516360"/>
            <a:chOff x="3006872" y="1129208"/>
            <a:chExt cx="1525938" cy="1516360"/>
          </a:xfrm>
          <a:solidFill>
            <a:srgbClr val="017D68"/>
          </a:solidFill>
        </p:grpSpPr>
        <p:sp>
          <p:nvSpPr>
            <p:cNvPr id="14" name="圆角矩形 26"/>
            <p:cNvSpPr/>
            <p:nvPr/>
          </p:nvSpPr>
          <p:spPr>
            <a:xfrm>
              <a:off x="3006872" y="1129208"/>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TextBox 58"/>
            <p:cNvSpPr txBox="1"/>
            <p:nvPr/>
          </p:nvSpPr>
          <p:spPr>
            <a:xfrm>
              <a:off x="3542656" y="1649338"/>
              <a:ext cx="561372" cy="584775"/>
            </a:xfrm>
            <a:prstGeom prst="rect">
              <a:avLst/>
            </a:prstGeom>
            <a:grpFill/>
          </p:spPr>
          <p:txBody>
            <a:bodyPr wrap="none" rtlCol="0">
              <a:spAutoFit/>
            </a:bodyPr>
            <a:lstStyle/>
            <a:p>
              <a:r>
                <a:rPr lang="en-US" altLang="zh-CN" sz="3200" dirty="0">
                  <a:solidFill>
                    <a:prstClr val="white"/>
                  </a:solidFill>
                  <a:latin typeface="Impact" panose="020B0806030902050204" pitchFamily="34" charset="0"/>
                </a:rPr>
                <a:t>01</a:t>
              </a:r>
              <a:endParaRPr lang="zh-CN" altLang="en-US" sz="3200" dirty="0">
                <a:solidFill>
                  <a:prstClr val="white"/>
                </a:solidFill>
                <a:latin typeface="Impact" panose="020B0806030902050204" pitchFamily="34" charset="0"/>
              </a:endParaRPr>
            </a:p>
          </p:txBody>
        </p:sp>
      </p:grpSp>
      <p:grpSp>
        <p:nvGrpSpPr>
          <p:cNvPr id="16" name="组合 15"/>
          <p:cNvGrpSpPr/>
          <p:nvPr/>
        </p:nvGrpSpPr>
        <p:grpSpPr>
          <a:xfrm>
            <a:off x="4607328" y="1311147"/>
            <a:ext cx="1525938" cy="1516360"/>
            <a:chOff x="4607328" y="1129208"/>
            <a:chExt cx="1525938" cy="1516360"/>
          </a:xfrm>
          <a:solidFill>
            <a:srgbClr val="017D68"/>
          </a:solidFill>
        </p:grpSpPr>
        <p:sp>
          <p:nvSpPr>
            <p:cNvPr id="17" name="圆角矩形 26"/>
            <p:cNvSpPr/>
            <p:nvPr/>
          </p:nvSpPr>
          <p:spPr>
            <a:xfrm flipH="1">
              <a:off x="4607328" y="1129208"/>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TextBox 61"/>
            <p:cNvSpPr txBox="1"/>
            <p:nvPr/>
          </p:nvSpPr>
          <p:spPr>
            <a:xfrm>
              <a:off x="5089611" y="1649338"/>
              <a:ext cx="611065" cy="584775"/>
            </a:xfrm>
            <a:prstGeom prst="rect">
              <a:avLst/>
            </a:prstGeom>
            <a:grpFill/>
          </p:spPr>
          <p:txBody>
            <a:bodyPr wrap="none" rtlCol="0">
              <a:spAutoFit/>
            </a:bodyPr>
            <a:lstStyle/>
            <a:p>
              <a:r>
                <a:rPr lang="en-US" altLang="zh-CN" sz="3200" dirty="0">
                  <a:solidFill>
                    <a:prstClr val="white"/>
                  </a:solidFill>
                  <a:latin typeface="Impact" panose="020B0806030902050204" pitchFamily="34" charset="0"/>
                </a:rPr>
                <a:t>02</a:t>
              </a:r>
              <a:endParaRPr lang="zh-CN" altLang="en-US" sz="3200" dirty="0">
                <a:solidFill>
                  <a:prstClr val="white"/>
                </a:solidFill>
                <a:latin typeface="Impact" panose="020B0806030902050204" pitchFamily="34" charset="0"/>
              </a:endParaRPr>
            </a:p>
          </p:txBody>
        </p:sp>
      </p:grpSp>
      <p:grpSp>
        <p:nvGrpSpPr>
          <p:cNvPr id="19" name="组合 18"/>
          <p:cNvGrpSpPr/>
          <p:nvPr/>
        </p:nvGrpSpPr>
        <p:grpSpPr>
          <a:xfrm>
            <a:off x="4607329" y="2923265"/>
            <a:ext cx="1525938" cy="1516360"/>
            <a:chOff x="4607329" y="2741326"/>
            <a:chExt cx="1525938" cy="1516360"/>
          </a:xfrm>
          <a:solidFill>
            <a:srgbClr val="017D68"/>
          </a:solidFill>
        </p:grpSpPr>
        <p:sp>
          <p:nvSpPr>
            <p:cNvPr id="20" name="圆角矩形 26"/>
            <p:cNvSpPr/>
            <p:nvPr/>
          </p:nvSpPr>
          <p:spPr>
            <a:xfrm flipH="1" flipV="1">
              <a:off x="4607329" y="2741326"/>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TextBox 64"/>
            <p:cNvSpPr txBox="1"/>
            <p:nvPr/>
          </p:nvSpPr>
          <p:spPr>
            <a:xfrm>
              <a:off x="5089611" y="3139103"/>
              <a:ext cx="622286" cy="584775"/>
            </a:xfrm>
            <a:prstGeom prst="rect">
              <a:avLst/>
            </a:prstGeom>
            <a:grpFill/>
          </p:spPr>
          <p:txBody>
            <a:bodyPr wrap="none" rtlCol="0">
              <a:spAutoFit/>
            </a:bodyPr>
            <a:lstStyle/>
            <a:p>
              <a:r>
                <a:rPr lang="en-US" altLang="zh-CN" sz="3200" dirty="0">
                  <a:solidFill>
                    <a:prstClr val="white"/>
                  </a:solidFill>
                  <a:latin typeface="Impact" panose="020B0806030902050204" pitchFamily="34" charset="0"/>
                </a:rPr>
                <a:t>03</a:t>
              </a:r>
              <a:endParaRPr lang="zh-CN" altLang="en-US" sz="3200" dirty="0">
                <a:solidFill>
                  <a:prstClr val="white"/>
                </a:solidFill>
                <a:latin typeface="Impact" panose="020B0806030902050204" pitchFamily="34" charset="0"/>
              </a:endParaRPr>
            </a:p>
          </p:txBody>
        </p:sp>
      </p:grpSp>
      <p:grpSp>
        <p:nvGrpSpPr>
          <p:cNvPr id="22" name="组合 21"/>
          <p:cNvGrpSpPr/>
          <p:nvPr/>
        </p:nvGrpSpPr>
        <p:grpSpPr>
          <a:xfrm>
            <a:off x="3006872" y="2927598"/>
            <a:ext cx="1525938" cy="1516360"/>
            <a:chOff x="3006872" y="2745660"/>
            <a:chExt cx="1525938" cy="1516360"/>
          </a:xfrm>
          <a:solidFill>
            <a:srgbClr val="017D68"/>
          </a:solidFill>
        </p:grpSpPr>
        <p:sp>
          <p:nvSpPr>
            <p:cNvPr id="23" name="圆角矩形 26"/>
            <p:cNvSpPr/>
            <p:nvPr/>
          </p:nvSpPr>
          <p:spPr>
            <a:xfrm flipV="1">
              <a:off x="3006872" y="2745660"/>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TextBox 67"/>
            <p:cNvSpPr txBox="1"/>
            <p:nvPr/>
          </p:nvSpPr>
          <p:spPr>
            <a:xfrm>
              <a:off x="3542656" y="3139103"/>
              <a:ext cx="609462" cy="584775"/>
            </a:xfrm>
            <a:prstGeom prst="rect">
              <a:avLst/>
            </a:prstGeom>
            <a:grpFill/>
          </p:spPr>
          <p:txBody>
            <a:bodyPr wrap="none" rtlCol="0">
              <a:spAutoFit/>
            </a:bodyPr>
            <a:lstStyle/>
            <a:p>
              <a:r>
                <a:rPr lang="en-US" altLang="zh-CN" sz="3200" dirty="0">
                  <a:solidFill>
                    <a:prstClr val="white"/>
                  </a:solidFill>
                  <a:latin typeface="Impact" panose="020B0806030902050204" pitchFamily="34" charset="0"/>
                </a:rPr>
                <a:t>04</a:t>
              </a:r>
              <a:endParaRPr lang="zh-CN" altLang="en-US" sz="3200" dirty="0">
                <a:solidFill>
                  <a:prstClr val="white"/>
                </a:solidFill>
                <a:latin typeface="Impact" panose="020B0806030902050204" pitchFamily="34" charset="0"/>
              </a:endParaRPr>
            </a:p>
          </p:txBody>
        </p:sp>
      </p:grpSp>
      <p:cxnSp>
        <p:nvCxnSpPr>
          <p:cNvPr id="25" name="直接连接符 24"/>
          <p:cNvCxnSpPr/>
          <p:nvPr/>
        </p:nvCxnSpPr>
        <p:spPr>
          <a:xfrm flipH="1">
            <a:off x="2577260" y="2222273"/>
            <a:ext cx="720080" cy="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矩形 1"/>
          <p:cNvSpPr>
            <a:spLocks noChangeArrowheads="1"/>
          </p:cNvSpPr>
          <p:nvPr/>
        </p:nvSpPr>
        <p:spPr bwMode="auto">
          <a:xfrm>
            <a:off x="683568" y="1901786"/>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生动</a:t>
            </a:r>
            <a:r>
              <a:rPr lang="zh-CN" altLang="en-US" sz="100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rPr>
              <a:t>。</a:t>
            </a:r>
            <a:endParaRPr lang="zh-CN" altLang="en-US" sz="100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flipH="1">
            <a:off x="5868144" y="2222273"/>
            <a:ext cx="515214" cy="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 name="矩形 1"/>
          <p:cNvSpPr>
            <a:spLocks noChangeArrowheads="1"/>
          </p:cNvSpPr>
          <p:nvPr/>
        </p:nvSpPr>
        <p:spPr bwMode="auto">
          <a:xfrm>
            <a:off x="6386246" y="1901786"/>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生动</a:t>
            </a:r>
            <a:r>
              <a:rPr lang="zh-CN" altLang="en-US" sz="100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rPr>
              <a:t>。</a:t>
            </a:r>
            <a:endParaRPr lang="zh-CN" altLang="en-US" sz="100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cxnSp>
        <p:nvCxnSpPr>
          <p:cNvPr id="29" name="直接连接符 28"/>
          <p:cNvCxnSpPr/>
          <p:nvPr/>
        </p:nvCxnSpPr>
        <p:spPr>
          <a:xfrm flipH="1">
            <a:off x="5868144" y="3530212"/>
            <a:ext cx="515214" cy="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0" name="矩形 1"/>
          <p:cNvSpPr>
            <a:spLocks noChangeArrowheads="1"/>
          </p:cNvSpPr>
          <p:nvPr/>
        </p:nvSpPr>
        <p:spPr bwMode="auto">
          <a:xfrm>
            <a:off x="6386246" y="3209724"/>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生动</a:t>
            </a:r>
            <a:r>
              <a:rPr lang="zh-CN" altLang="en-US" sz="100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rPr>
              <a:t>。</a:t>
            </a:r>
            <a:endParaRPr lang="zh-CN" altLang="en-US" sz="100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flipH="1">
            <a:off x="2577260" y="3530212"/>
            <a:ext cx="720080" cy="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矩形 1"/>
          <p:cNvSpPr>
            <a:spLocks noChangeArrowheads="1"/>
          </p:cNvSpPr>
          <p:nvPr/>
        </p:nvSpPr>
        <p:spPr bwMode="auto">
          <a:xfrm>
            <a:off x="683568" y="3209724"/>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生动</a:t>
            </a:r>
            <a:r>
              <a:rPr lang="zh-CN" altLang="en-US" sz="100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rPr>
              <a:t>。</a:t>
            </a:r>
            <a:endParaRPr lang="zh-CN" altLang="en-US" sz="100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3296696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1000"/>
                                </p:stCondLst>
                                <p:childTnLst>
                                  <p:par>
                                    <p:cTn id="22" presetID="2" presetClass="entr" presetSubtype="9" fill="hold" nodeType="afterEffect" p14:presetBounceEnd="62000">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14:bounceEnd="62000">
                                          <p:cBhvr additive="base">
                                            <p:cTn id="24" dur="400" fill="hold"/>
                                            <p:tgtEl>
                                              <p:spTgt spid="13"/>
                                            </p:tgtEl>
                                            <p:attrNameLst>
                                              <p:attrName>ppt_x</p:attrName>
                                            </p:attrNameLst>
                                          </p:cBhvr>
                                          <p:tavLst>
                                            <p:tav tm="0">
                                              <p:val>
                                                <p:strVal val="0-#ppt_w/2"/>
                                              </p:val>
                                            </p:tav>
                                            <p:tav tm="100000">
                                              <p:val>
                                                <p:strVal val="#ppt_x"/>
                                              </p:val>
                                            </p:tav>
                                          </p:tavLst>
                                        </p:anim>
                                        <p:anim calcmode="lin" valueType="num" p14:bounceEnd="62000">
                                          <p:cBhvr additive="base">
                                            <p:cTn id="25" dur="4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fill="hold" nodeType="withEffect" p14:presetBounceEnd="62000">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14:bounceEnd="62000">
                                          <p:cBhvr additive="base">
                                            <p:cTn id="28" dur="400" fill="hold"/>
                                            <p:tgtEl>
                                              <p:spTgt spid="16"/>
                                            </p:tgtEl>
                                            <p:attrNameLst>
                                              <p:attrName>ppt_x</p:attrName>
                                            </p:attrNameLst>
                                          </p:cBhvr>
                                          <p:tavLst>
                                            <p:tav tm="0">
                                              <p:val>
                                                <p:strVal val="1+#ppt_w/2"/>
                                              </p:val>
                                            </p:tav>
                                            <p:tav tm="100000">
                                              <p:val>
                                                <p:strVal val="#ppt_x"/>
                                              </p:val>
                                            </p:tav>
                                          </p:tavLst>
                                        </p:anim>
                                        <p:anim calcmode="lin" valueType="num" p14:bounceEnd="62000">
                                          <p:cBhvr additive="base">
                                            <p:cTn id="29" dur="400" fill="hold"/>
                                            <p:tgtEl>
                                              <p:spTgt spid="16"/>
                                            </p:tgtEl>
                                            <p:attrNameLst>
                                              <p:attrName>ppt_y</p:attrName>
                                            </p:attrNameLst>
                                          </p:cBhvr>
                                          <p:tavLst>
                                            <p:tav tm="0">
                                              <p:val>
                                                <p:strVal val="0-#ppt_h/2"/>
                                              </p:val>
                                            </p:tav>
                                            <p:tav tm="100000">
                                              <p:val>
                                                <p:strVal val="#ppt_y"/>
                                              </p:val>
                                            </p:tav>
                                          </p:tavLst>
                                        </p:anim>
                                      </p:childTnLst>
                                    </p:cTn>
                                  </p:par>
                                  <p:par>
                                    <p:cTn id="30" presetID="2" presetClass="entr" presetSubtype="6" fill="hold" nodeType="withEffect" p14:presetBounceEnd="62000">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14:bounceEnd="62000">
                                          <p:cBhvr additive="base">
                                            <p:cTn id="32" dur="400" fill="hold"/>
                                            <p:tgtEl>
                                              <p:spTgt spid="19"/>
                                            </p:tgtEl>
                                            <p:attrNameLst>
                                              <p:attrName>ppt_x</p:attrName>
                                            </p:attrNameLst>
                                          </p:cBhvr>
                                          <p:tavLst>
                                            <p:tav tm="0">
                                              <p:val>
                                                <p:strVal val="1+#ppt_w/2"/>
                                              </p:val>
                                            </p:tav>
                                            <p:tav tm="100000">
                                              <p:val>
                                                <p:strVal val="#ppt_x"/>
                                              </p:val>
                                            </p:tav>
                                          </p:tavLst>
                                        </p:anim>
                                        <p:anim calcmode="lin" valueType="num" p14:bounceEnd="62000">
                                          <p:cBhvr additive="base">
                                            <p:cTn id="33" dur="40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12" fill="hold" nodeType="withEffect" p14:presetBounceEnd="62000">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14:bounceEnd="62000">
                                          <p:cBhvr additive="base">
                                            <p:cTn id="36" dur="400" fill="hold"/>
                                            <p:tgtEl>
                                              <p:spTgt spid="22"/>
                                            </p:tgtEl>
                                            <p:attrNameLst>
                                              <p:attrName>ppt_x</p:attrName>
                                            </p:attrNameLst>
                                          </p:cBhvr>
                                          <p:tavLst>
                                            <p:tav tm="0">
                                              <p:val>
                                                <p:strVal val="0-#ppt_w/2"/>
                                              </p:val>
                                            </p:tav>
                                            <p:tav tm="100000">
                                              <p:val>
                                                <p:strVal val="#ppt_x"/>
                                              </p:val>
                                            </p:tav>
                                          </p:tavLst>
                                        </p:anim>
                                        <p:anim calcmode="lin" valueType="num" p14:bounceEnd="62000">
                                          <p:cBhvr additive="base">
                                            <p:cTn id="37" dur="400" fill="hold"/>
                                            <p:tgtEl>
                                              <p:spTgt spid="22"/>
                                            </p:tgtEl>
                                            <p:attrNameLst>
                                              <p:attrName>ppt_y</p:attrName>
                                            </p:attrNameLst>
                                          </p:cBhvr>
                                          <p:tavLst>
                                            <p:tav tm="0">
                                              <p:val>
                                                <p:strVal val="1+#ppt_h/2"/>
                                              </p:val>
                                            </p:tav>
                                            <p:tav tm="100000">
                                              <p:val>
                                                <p:strVal val="#ppt_y"/>
                                              </p:val>
                                            </p:tav>
                                          </p:tavLst>
                                        </p:anim>
                                      </p:childTnLst>
                                    </p:cTn>
                                  </p:par>
                                </p:childTnLst>
                              </p:cTn>
                            </p:par>
                            <p:par>
                              <p:cTn id="38" fill="hold">
                                <p:stCondLst>
                                  <p:cond delay="1400"/>
                                </p:stCondLst>
                                <p:childTnLst>
                                  <p:par>
                                    <p:cTn id="39" presetID="53" presetClass="entr" presetSubtype="528"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anim calcmode="lin" valueType="num">
                                          <p:cBhvr>
                                            <p:cTn id="44" dur="500" fill="hold"/>
                                            <p:tgtEl>
                                              <p:spTgt spid="7"/>
                                            </p:tgtEl>
                                            <p:attrNameLst>
                                              <p:attrName>ppt_x</p:attrName>
                                            </p:attrNameLst>
                                          </p:cBhvr>
                                          <p:tavLst>
                                            <p:tav tm="0">
                                              <p:val>
                                                <p:fltVal val="0.5"/>
                                              </p:val>
                                            </p:tav>
                                            <p:tav tm="100000">
                                              <p:val>
                                                <p:strVal val="#ppt_x"/>
                                              </p:val>
                                            </p:tav>
                                          </p:tavLst>
                                        </p:anim>
                                        <p:anim calcmode="lin" valueType="num">
                                          <p:cBhvr>
                                            <p:cTn id="45" dur="500" fill="hold"/>
                                            <p:tgtEl>
                                              <p:spTgt spid="7"/>
                                            </p:tgtEl>
                                            <p:attrNameLst>
                                              <p:attrName>ppt_y</p:attrName>
                                            </p:attrNameLst>
                                          </p:cBhvr>
                                          <p:tavLst>
                                            <p:tav tm="0">
                                              <p:val>
                                                <p:fltVal val="0.5"/>
                                              </p:val>
                                            </p:tav>
                                            <p:tav tm="100000">
                                              <p:val>
                                                <p:strVal val="#ppt_y"/>
                                              </p:val>
                                            </p:tav>
                                          </p:tavLst>
                                        </p:anim>
                                      </p:childTnLst>
                                    </p:cTn>
                                  </p:par>
                                  <p:par>
                                    <p:cTn id="46" presetID="53" presetClass="entr" presetSubtype="528"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anim calcmode="lin" valueType="num">
                                          <p:cBhvr>
                                            <p:cTn id="51" dur="500" fill="hold"/>
                                            <p:tgtEl>
                                              <p:spTgt spid="9"/>
                                            </p:tgtEl>
                                            <p:attrNameLst>
                                              <p:attrName>ppt_x</p:attrName>
                                            </p:attrNameLst>
                                          </p:cBhvr>
                                          <p:tavLst>
                                            <p:tav tm="0">
                                              <p:val>
                                                <p:fltVal val="0.5"/>
                                              </p:val>
                                            </p:tav>
                                            <p:tav tm="100000">
                                              <p:val>
                                                <p:strVal val="#ppt_x"/>
                                              </p:val>
                                            </p:tav>
                                          </p:tavLst>
                                        </p:anim>
                                        <p:anim calcmode="lin" valueType="num">
                                          <p:cBhvr>
                                            <p:cTn id="52" dur="500" fill="hold"/>
                                            <p:tgtEl>
                                              <p:spTgt spid="9"/>
                                            </p:tgtEl>
                                            <p:attrNameLst>
                                              <p:attrName>ppt_y</p:attrName>
                                            </p:attrNameLst>
                                          </p:cBhvr>
                                          <p:tavLst>
                                            <p:tav tm="0">
                                              <p:val>
                                                <p:fltVal val="0.5"/>
                                              </p:val>
                                            </p:tav>
                                            <p:tav tm="100000">
                                              <p:val>
                                                <p:strVal val="#ppt_y"/>
                                              </p:val>
                                            </p:tav>
                                          </p:tavLst>
                                        </p:anim>
                                      </p:childTnLst>
                                    </p:cTn>
                                  </p:par>
                                  <p:par>
                                    <p:cTn id="53" presetID="53" presetClass="entr" presetSubtype="528" fill="hold" grpId="0" nodeType="with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Effect transition="in" filter="fade">
                                          <p:cBhvr>
                                            <p:cTn id="57" dur="500"/>
                                            <p:tgtEl>
                                              <p:spTgt spid="6"/>
                                            </p:tgtEl>
                                          </p:cBhvr>
                                        </p:animEffect>
                                        <p:anim calcmode="lin" valueType="num">
                                          <p:cBhvr>
                                            <p:cTn id="58" dur="500" fill="hold"/>
                                            <p:tgtEl>
                                              <p:spTgt spid="6"/>
                                            </p:tgtEl>
                                            <p:attrNameLst>
                                              <p:attrName>ppt_x</p:attrName>
                                            </p:attrNameLst>
                                          </p:cBhvr>
                                          <p:tavLst>
                                            <p:tav tm="0">
                                              <p:val>
                                                <p:fltVal val="0.5"/>
                                              </p:val>
                                            </p:tav>
                                            <p:tav tm="100000">
                                              <p:val>
                                                <p:strVal val="#ppt_x"/>
                                              </p:val>
                                            </p:tav>
                                          </p:tavLst>
                                        </p:anim>
                                        <p:anim calcmode="lin" valueType="num">
                                          <p:cBhvr>
                                            <p:cTn id="59" dur="500" fill="hold"/>
                                            <p:tgtEl>
                                              <p:spTgt spid="6"/>
                                            </p:tgtEl>
                                            <p:attrNameLst>
                                              <p:attrName>ppt_y</p:attrName>
                                            </p:attrNameLst>
                                          </p:cBhvr>
                                          <p:tavLst>
                                            <p:tav tm="0">
                                              <p:val>
                                                <p:fltVal val="0.5"/>
                                              </p:val>
                                            </p:tav>
                                            <p:tav tm="100000">
                                              <p:val>
                                                <p:strVal val="#ppt_y"/>
                                              </p:val>
                                            </p:tav>
                                          </p:tavLst>
                                        </p:anim>
                                      </p:childTnLst>
                                    </p:cTn>
                                  </p:par>
                                  <p:par>
                                    <p:cTn id="60" presetID="53" presetClass="entr" presetSubtype="528" fill="hold" nodeType="with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p:cTn id="62" dur="500" fill="hold"/>
                                            <p:tgtEl>
                                              <p:spTgt spid="10"/>
                                            </p:tgtEl>
                                            <p:attrNameLst>
                                              <p:attrName>ppt_w</p:attrName>
                                            </p:attrNameLst>
                                          </p:cBhvr>
                                          <p:tavLst>
                                            <p:tav tm="0">
                                              <p:val>
                                                <p:fltVal val="0"/>
                                              </p:val>
                                            </p:tav>
                                            <p:tav tm="100000">
                                              <p:val>
                                                <p:strVal val="#ppt_w"/>
                                              </p:val>
                                            </p:tav>
                                          </p:tavLst>
                                        </p:anim>
                                        <p:anim calcmode="lin" valueType="num">
                                          <p:cBhvr>
                                            <p:cTn id="63" dur="500" fill="hold"/>
                                            <p:tgtEl>
                                              <p:spTgt spid="10"/>
                                            </p:tgtEl>
                                            <p:attrNameLst>
                                              <p:attrName>ppt_h</p:attrName>
                                            </p:attrNameLst>
                                          </p:cBhvr>
                                          <p:tavLst>
                                            <p:tav tm="0">
                                              <p:val>
                                                <p:fltVal val="0"/>
                                              </p:val>
                                            </p:tav>
                                            <p:tav tm="100000">
                                              <p:val>
                                                <p:strVal val="#ppt_h"/>
                                              </p:val>
                                            </p:tav>
                                          </p:tavLst>
                                        </p:anim>
                                        <p:animEffect transition="in" filter="fade">
                                          <p:cBhvr>
                                            <p:cTn id="64" dur="500"/>
                                            <p:tgtEl>
                                              <p:spTgt spid="10"/>
                                            </p:tgtEl>
                                          </p:cBhvr>
                                        </p:animEffect>
                                        <p:anim calcmode="lin" valueType="num">
                                          <p:cBhvr>
                                            <p:cTn id="65" dur="500" fill="hold"/>
                                            <p:tgtEl>
                                              <p:spTgt spid="10"/>
                                            </p:tgtEl>
                                            <p:attrNameLst>
                                              <p:attrName>ppt_x</p:attrName>
                                            </p:attrNameLst>
                                          </p:cBhvr>
                                          <p:tavLst>
                                            <p:tav tm="0">
                                              <p:val>
                                                <p:fltVal val="0.5"/>
                                              </p:val>
                                            </p:tav>
                                            <p:tav tm="100000">
                                              <p:val>
                                                <p:strVal val="#ppt_x"/>
                                              </p:val>
                                            </p:tav>
                                          </p:tavLst>
                                        </p:anim>
                                        <p:anim calcmode="lin" valueType="num">
                                          <p:cBhvr>
                                            <p:cTn id="66" dur="500" fill="hold"/>
                                            <p:tgtEl>
                                              <p:spTgt spid="10"/>
                                            </p:tgtEl>
                                            <p:attrNameLst>
                                              <p:attrName>ppt_y</p:attrName>
                                            </p:attrNameLst>
                                          </p:cBhvr>
                                          <p:tavLst>
                                            <p:tav tm="0">
                                              <p:val>
                                                <p:fltVal val="0.5"/>
                                              </p:val>
                                            </p:tav>
                                            <p:tav tm="100000">
                                              <p:val>
                                                <p:strVal val="#ppt_y"/>
                                              </p:val>
                                            </p:tav>
                                          </p:tavLst>
                                        </p:anim>
                                      </p:childTnLst>
                                    </p:cTn>
                                  </p:par>
                                </p:childTnLst>
                              </p:cTn>
                            </p:par>
                            <p:par>
                              <p:cTn id="67" fill="hold">
                                <p:stCondLst>
                                  <p:cond delay="1900"/>
                                </p:stCondLst>
                                <p:childTnLst>
                                  <p:par>
                                    <p:cTn id="68" presetID="22" presetClass="entr" presetSubtype="2" fill="hold"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right)">
                                          <p:cBhvr>
                                            <p:cTn id="70" dur="500"/>
                                            <p:tgtEl>
                                              <p:spTgt spid="25"/>
                                            </p:tgtEl>
                                          </p:cBhvr>
                                        </p:animEffect>
                                      </p:childTnLst>
                                    </p:cTn>
                                  </p:par>
                                </p:childTnLst>
                              </p:cTn>
                            </p:par>
                            <p:par>
                              <p:cTn id="71" fill="hold">
                                <p:stCondLst>
                                  <p:cond delay="2400"/>
                                </p:stCondLst>
                                <p:childTnLst>
                                  <p:par>
                                    <p:cTn id="72" presetID="2" presetClass="entr" presetSubtype="8" fill="hold" grpId="0" nodeType="afterEffect" p14:presetBounceEnd="50000">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14:bounceEnd="50000">
                                          <p:cBhvr additive="base">
                                            <p:cTn id="74" dur="3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75" dur="300" fill="hold"/>
                                            <p:tgtEl>
                                              <p:spTgt spid="26"/>
                                            </p:tgtEl>
                                            <p:attrNameLst>
                                              <p:attrName>ppt_y</p:attrName>
                                            </p:attrNameLst>
                                          </p:cBhvr>
                                          <p:tavLst>
                                            <p:tav tm="0">
                                              <p:val>
                                                <p:strVal val="#ppt_y"/>
                                              </p:val>
                                            </p:tav>
                                            <p:tav tm="100000">
                                              <p:val>
                                                <p:strVal val="#ppt_y"/>
                                              </p:val>
                                            </p:tav>
                                          </p:tavLst>
                                        </p:anim>
                                      </p:childTnLst>
                                    </p:cTn>
                                  </p:par>
                                </p:childTnLst>
                              </p:cTn>
                            </p:par>
                            <p:par>
                              <p:cTn id="76" fill="hold">
                                <p:stCondLst>
                                  <p:cond delay="2700"/>
                                </p:stCondLst>
                                <p:childTnLst>
                                  <p:par>
                                    <p:cTn id="77" presetID="22" presetClass="entr" presetSubtype="8" fill="hold"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wipe(left)">
                                          <p:cBhvr>
                                            <p:cTn id="79" dur="500"/>
                                            <p:tgtEl>
                                              <p:spTgt spid="27"/>
                                            </p:tgtEl>
                                          </p:cBhvr>
                                        </p:animEffect>
                                      </p:childTnLst>
                                    </p:cTn>
                                  </p:par>
                                </p:childTnLst>
                              </p:cTn>
                            </p:par>
                            <p:par>
                              <p:cTn id="80" fill="hold">
                                <p:stCondLst>
                                  <p:cond delay="3200"/>
                                </p:stCondLst>
                                <p:childTnLst>
                                  <p:par>
                                    <p:cTn id="81" presetID="2" presetClass="entr" presetSubtype="2" fill="hold" grpId="0" nodeType="afterEffect" p14:presetBounceEnd="50000">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14:bounceEnd="50000">
                                          <p:cBhvr additive="base">
                                            <p:cTn id="83" dur="3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84" dur="300" fill="hold"/>
                                            <p:tgtEl>
                                              <p:spTgt spid="28"/>
                                            </p:tgtEl>
                                            <p:attrNameLst>
                                              <p:attrName>ppt_y</p:attrName>
                                            </p:attrNameLst>
                                          </p:cBhvr>
                                          <p:tavLst>
                                            <p:tav tm="0">
                                              <p:val>
                                                <p:strVal val="#ppt_y"/>
                                              </p:val>
                                            </p:tav>
                                            <p:tav tm="100000">
                                              <p:val>
                                                <p:strVal val="#ppt_y"/>
                                              </p:val>
                                            </p:tav>
                                          </p:tavLst>
                                        </p:anim>
                                      </p:childTnLst>
                                    </p:cTn>
                                  </p:par>
                                </p:childTnLst>
                              </p:cTn>
                            </p:par>
                            <p:par>
                              <p:cTn id="85" fill="hold">
                                <p:stCondLst>
                                  <p:cond delay="3500"/>
                                </p:stCondLst>
                                <p:childTnLst>
                                  <p:par>
                                    <p:cTn id="86" presetID="22" presetClass="entr" presetSubtype="8" fill="hold" nodeType="after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wipe(left)">
                                          <p:cBhvr>
                                            <p:cTn id="88" dur="500"/>
                                            <p:tgtEl>
                                              <p:spTgt spid="29"/>
                                            </p:tgtEl>
                                          </p:cBhvr>
                                        </p:animEffect>
                                      </p:childTnLst>
                                    </p:cTn>
                                  </p:par>
                                </p:childTnLst>
                              </p:cTn>
                            </p:par>
                            <p:par>
                              <p:cTn id="89" fill="hold">
                                <p:stCondLst>
                                  <p:cond delay="4000"/>
                                </p:stCondLst>
                                <p:childTnLst>
                                  <p:par>
                                    <p:cTn id="90" presetID="2" presetClass="entr" presetSubtype="2" fill="hold" grpId="0" nodeType="afterEffect" p14:presetBounceEnd="50000">
                                      <p:stCondLst>
                                        <p:cond delay="0"/>
                                      </p:stCondLst>
                                      <p:childTnLst>
                                        <p:set>
                                          <p:cBhvr>
                                            <p:cTn id="91" dur="1" fill="hold">
                                              <p:stCondLst>
                                                <p:cond delay="0"/>
                                              </p:stCondLst>
                                            </p:cTn>
                                            <p:tgtEl>
                                              <p:spTgt spid="30"/>
                                            </p:tgtEl>
                                            <p:attrNameLst>
                                              <p:attrName>style.visibility</p:attrName>
                                            </p:attrNameLst>
                                          </p:cBhvr>
                                          <p:to>
                                            <p:strVal val="visible"/>
                                          </p:to>
                                        </p:set>
                                        <p:anim calcmode="lin" valueType="num" p14:bounceEnd="50000">
                                          <p:cBhvr additive="base">
                                            <p:cTn id="92" dur="3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93" dur="300" fill="hold"/>
                                            <p:tgtEl>
                                              <p:spTgt spid="30"/>
                                            </p:tgtEl>
                                            <p:attrNameLst>
                                              <p:attrName>ppt_y</p:attrName>
                                            </p:attrNameLst>
                                          </p:cBhvr>
                                          <p:tavLst>
                                            <p:tav tm="0">
                                              <p:val>
                                                <p:strVal val="#ppt_y"/>
                                              </p:val>
                                            </p:tav>
                                            <p:tav tm="100000">
                                              <p:val>
                                                <p:strVal val="#ppt_y"/>
                                              </p:val>
                                            </p:tav>
                                          </p:tavLst>
                                        </p:anim>
                                      </p:childTnLst>
                                    </p:cTn>
                                  </p:par>
                                </p:childTnLst>
                              </p:cTn>
                            </p:par>
                            <p:par>
                              <p:cTn id="94" fill="hold">
                                <p:stCondLst>
                                  <p:cond delay="4300"/>
                                </p:stCondLst>
                                <p:childTnLst>
                                  <p:par>
                                    <p:cTn id="95" presetID="22" presetClass="entr" presetSubtype="2" fill="hold" nodeType="after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right)">
                                          <p:cBhvr>
                                            <p:cTn id="97" dur="500"/>
                                            <p:tgtEl>
                                              <p:spTgt spid="31"/>
                                            </p:tgtEl>
                                          </p:cBhvr>
                                        </p:animEffect>
                                      </p:childTnLst>
                                    </p:cTn>
                                  </p:par>
                                </p:childTnLst>
                              </p:cTn>
                            </p:par>
                            <p:par>
                              <p:cTn id="98" fill="hold">
                                <p:stCondLst>
                                  <p:cond delay="4800"/>
                                </p:stCondLst>
                                <p:childTnLst>
                                  <p:par>
                                    <p:cTn id="99" presetID="2" presetClass="entr" presetSubtype="8" fill="hold" grpId="0" nodeType="afterEffect" p14:presetBounceEnd="50000">
                                      <p:stCondLst>
                                        <p:cond delay="0"/>
                                      </p:stCondLst>
                                      <p:childTnLst>
                                        <p:set>
                                          <p:cBhvr>
                                            <p:cTn id="100" dur="1" fill="hold">
                                              <p:stCondLst>
                                                <p:cond delay="0"/>
                                              </p:stCondLst>
                                            </p:cTn>
                                            <p:tgtEl>
                                              <p:spTgt spid="32"/>
                                            </p:tgtEl>
                                            <p:attrNameLst>
                                              <p:attrName>style.visibility</p:attrName>
                                            </p:attrNameLst>
                                          </p:cBhvr>
                                          <p:to>
                                            <p:strVal val="visible"/>
                                          </p:to>
                                        </p:set>
                                        <p:anim calcmode="lin" valueType="num" p14:bounceEnd="50000">
                                          <p:cBhvr additive="base">
                                            <p:cTn id="101" dur="3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102" dur="3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9" grpId="0" animBg="1"/>
          <p:bldP spid="26" grpId="0"/>
          <p:bldP spid="28" grpId="0"/>
          <p:bldP spid="30"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1000"/>
                                </p:stCondLst>
                                <p:childTnLst>
                                  <p:par>
                                    <p:cTn id="22" presetID="2" presetClass="entr" presetSubtype="9"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400" fill="hold"/>
                                            <p:tgtEl>
                                              <p:spTgt spid="13"/>
                                            </p:tgtEl>
                                            <p:attrNameLst>
                                              <p:attrName>ppt_x</p:attrName>
                                            </p:attrNameLst>
                                          </p:cBhvr>
                                          <p:tavLst>
                                            <p:tav tm="0">
                                              <p:val>
                                                <p:strVal val="0-#ppt_w/2"/>
                                              </p:val>
                                            </p:tav>
                                            <p:tav tm="100000">
                                              <p:val>
                                                <p:strVal val="#ppt_x"/>
                                              </p:val>
                                            </p:tav>
                                          </p:tavLst>
                                        </p:anim>
                                        <p:anim calcmode="lin" valueType="num">
                                          <p:cBhvr additive="base">
                                            <p:cTn id="25" dur="4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400" fill="hold"/>
                                            <p:tgtEl>
                                              <p:spTgt spid="16"/>
                                            </p:tgtEl>
                                            <p:attrNameLst>
                                              <p:attrName>ppt_x</p:attrName>
                                            </p:attrNameLst>
                                          </p:cBhvr>
                                          <p:tavLst>
                                            <p:tav tm="0">
                                              <p:val>
                                                <p:strVal val="1+#ppt_w/2"/>
                                              </p:val>
                                            </p:tav>
                                            <p:tav tm="100000">
                                              <p:val>
                                                <p:strVal val="#ppt_x"/>
                                              </p:val>
                                            </p:tav>
                                          </p:tavLst>
                                        </p:anim>
                                        <p:anim calcmode="lin" valueType="num">
                                          <p:cBhvr additive="base">
                                            <p:cTn id="29" dur="400" fill="hold"/>
                                            <p:tgtEl>
                                              <p:spTgt spid="16"/>
                                            </p:tgtEl>
                                            <p:attrNameLst>
                                              <p:attrName>ppt_y</p:attrName>
                                            </p:attrNameLst>
                                          </p:cBhvr>
                                          <p:tavLst>
                                            <p:tav tm="0">
                                              <p:val>
                                                <p:strVal val="0-#ppt_h/2"/>
                                              </p:val>
                                            </p:tav>
                                            <p:tav tm="100000">
                                              <p:val>
                                                <p:strVal val="#ppt_y"/>
                                              </p:val>
                                            </p:tav>
                                          </p:tavLst>
                                        </p:anim>
                                      </p:childTnLst>
                                    </p:cTn>
                                  </p:par>
                                  <p:par>
                                    <p:cTn id="30" presetID="2" presetClass="entr" presetSubtype="6"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400" fill="hold"/>
                                            <p:tgtEl>
                                              <p:spTgt spid="19"/>
                                            </p:tgtEl>
                                            <p:attrNameLst>
                                              <p:attrName>ppt_x</p:attrName>
                                            </p:attrNameLst>
                                          </p:cBhvr>
                                          <p:tavLst>
                                            <p:tav tm="0">
                                              <p:val>
                                                <p:strVal val="1+#ppt_w/2"/>
                                              </p:val>
                                            </p:tav>
                                            <p:tav tm="100000">
                                              <p:val>
                                                <p:strVal val="#ppt_x"/>
                                              </p:val>
                                            </p:tav>
                                          </p:tavLst>
                                        </p:anim>
                                        <p:anim calcmode="lin" valueType="num">
                                          <p:cBhvr additive="base">
                                            <p:cTn id="33" dur="40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12"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400" fill="hold"/>
                                            <p:tgtEl>
                                              <p:spTgt spid="22"/>
                                            </p:tgtEl>
                                            <p:attrNameLst>
                                              <p:attrName>ppt_x</p:attrName>
                                            </p:attrNameLst>
                                          </p:cBhvr>
                                          <p:tavLst>
                                            <p:tav tm="0">
                                              <p:val>
                                                <p:strVal val="0-#ppt_w/2"/>
                                              </p:val>
                                            </p:tav>
                                            <p:tav tm="100000">
                                              <p:val>
                                                <p:strVal val="#ppt_x"/>
                                              </p:val>
                                            </p:tav>
                                          </p:tavLst>
                                        </p:anim>
                                        <p:anim calcmode="lin" valueType="num">
                                          <p:cBhvr additive="base">
                                            <p:cTn id="37" dur="400" fill="hold"/>
                                            <p:tgtEl>
                                              <p:spTgt spid="22"/>
                                            </p:tgtEl>
                                            <p:attrNameLst>
                                              <p:attrName>ppt_y</p:attrName>
                                            </p:attrNameLst>
                                          </p:cBhvr>
                                          <p:tavLst>
                                            <p:tav tm="0">
                                              <p:val>
                                                <p:strVal val="1+#ppt_h/2"/>
                                              </p:val>
                                            </p:tav>
                                            <p:tav tm="100000">
                                              <p:val>
                                                <p:strVal val="#ppt_y"/>
                                              </p:val>
                                            </p:tav>
                                          </p:tavLst>
                                        </p:anim>
                                      </p:childTnLst>
                                    </p:cTn>
                                  </p:par>
                                </p:childTnLst>
                              </p:cTn>
                            </p:par>
                            <p:par>
                              <p:cTn id="38" fill="hold">
                                <p:stCondLst>
                                  <p:cond delay="1400"/>
                                </p:stCondLst>
                                <p:childTnLst>
                                  <p:par>
                                    <p:cTn id="39" presetID="53" presetClass="entr" presetSubtype="528"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anim calcmode="lin" valueType="num">
                                          <p:cBhvr>
                                            <p:cTn id="44" dur="500" fill="hold"/>
                                            <p:tgtEl>
                                              <p:spTgt spid="7"/>
                                            </p:tgtEl>
                                            <p:attrNameLst>
                                              <p:attrName>ppt_x</p:attrName>
                                            </p:attrNameLst>
                                          </p:cBhvr>
                                          <p:tavLst>
                                            <p:tav tm="0">
                                              <p:val>
                                                <p:fltVal val="0.5"/>
                                              </p:val>
                                            </p:tav>
                                            <p:tav tm="100000">
                                              <p:val>
                                                <p:strVal val="#ppt_x"/>
                                              </p:val>
                                            </p:tav>
                                          </p:tavLst>
                                        </p:anim>
                                        <p:anim calcmode="lin" valueType="num">
                                          <p:cBhvr>
                                            <p:cTn id="45" dur="500" fill="hold"/>
                                            <p:tgtEl>
                                              <p:spTgt spid="7"/>
                                            </p:tgtEl>
                                            <p:attrNameLst>
                                              <p:attrName>ppt_y</p:attrName>
                                            </p:attrNameLst>
                                          </p:cBhvr>
                                          <p:tavLst>
                                            <p:tav tm="0">
                                              <p:val>
                                                <p:fltVal val="0.5"/>
                                              </p:val>
                                            </p:tav>
                                            <p:tav tm="100000">
                                              <p:val>
                                                <p:strVal val="#ppt_y"/>
                                              </p:val>
                                            </p:tav>
                                          </p:tavLst>
                                        </p:anim>
                                      </p:childTnLst>
                                    </p:cTn>
                                  </p:par>
                                  <p:par>
                                    <p:cTn id="46" presetID="53" presetClass="entr" presetSubtype="528"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anim calcmode="lin" valueType="num">
                                          <p:cBhvr>
                                            <p:cTn id="51" dur="500" fill="hold"/>
                                            <p:tgtEl>
                                              <p:spTgt spid="9"/>
                                            </p:tgtEl>
                                            <p:attrNameLst>
                                              <p:attrName>ppt_x</p:attrName>
                                            </p:attrNameLst>
                                          </p:cBhvr>
                                          <p:tavLst>
                                            <p:tav tm="0">
                                              <p:val>
                                                <p:fltVal val="0.5"/>
                                              </p:val>
                                            </p:tav>
                                            <p:tav tm="100000">
                                              <p:val>
                                                <p:strVal val="#ppt_x"/>
                                              </p:val>
                                            </p:tav>
                                          </p:tavLst>
                                        </p:anim>
                                        <p:anim calcmode="lin" valueType="num">
                                          <p:cBhvr>
                                            <p:cTn id="52" dur="500" fill="hold"/>
                                            <p:tgtEl>
                                              <p:spTgt spid="9"/>
                                            </p:tgtEl>
                                            <p:attrNameLst>
                                              <p:attrName>ppt_y</p:attrName>
                                            </p:attrNameLst>
                                          </p:cBhvr>
                                          <p:tavLst>
                                            <p:tav tm="0">
                                              <p:val>
                                                <p:fltVal val="0.5"/>
                                              </p:val>
                                            </p:tav>
                                            <p:tav tm="100000">
                                              <p:val>
                                                <p:strVal val="#ppt_y"/>
                                              </p:val>
                                            </p:tav>
                                          </p:tavLst>
                                        </p:anim>
                                      </p:childTnLst>
                                    </p:cTn>
                                  </p:par>
                                  <p:par>
                                    <p:cTn id="53" presetID="53" presetClass="entr" presetSubtype="528" fill="hold" grpId="0" nodeType="with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Effect transition="in" filter="fade">
                                          <p:cBhvr>
                                            <p:cTn id="57" dur="500"/>
                                            <p:tgtEl>
                                              <p:spTgt spid="6"/>
                                            </p:tgtEl>
                                          </p:cBhvr>
                                        </p:animEffect>
                                        <p:anim calcmode="lin" valueType="num">
                                          <p:cBhvr>
                                            <p:cTn id="58" dur="500" fill="hold"/>
                                            <p:tgtEl>
                                              <p:spTgt spid="6"/>
                                            </p:tgtEl>
                                            <p:attrNameLst>
                                              <p:attrName>ppt_x</p:attrName>
                                            </p:attrNameLst>
                                          </p:cBhvr>
                                          <p:tavLst>
                                            <p:tav tm="0">
                                              <p:val>
                                                <p:fltVal val="0.5"/>
                                              </p:val>
                                            </p:tav>
                                            <p:tav tm="100000">
                                              <p:val>
                                                <p:strVal val="#ppt_x"/>
                                              </p:val>
                                            </p:tav>
                                          </p:tavLst>
                                        </p:anim>
                                        <p:anim calcmode="lin" valueType="num">
                                          <p:cBhvr>
                                            <p:cTn id="59" dur="500" fill="hold"/>
                                            <p:tgtEl>
                                              <p:spTgt spid="6"/>
                                            </p:tgtEl>
                                            <p:attrNameLst>
                                              <p:attrName>ppt_y</p:attrName>
                                            </p:attrNameLst>
                                          </p:cBhvr>
                                          <p:tavLst>
                                            <p:tav tm="0">
                                              <p:val>
                                                <p:fltVal val="0.5"/>
                                              </p:val>
                                            </p:tav>
                                            <p:tav tm="100000">
                                              <p:val>
                                                <p:strVal val="#ppt_y"/>
                                              </p:val>
                                            </p:tav>
                                          </p:tavLst>
                                        </p:anim>
                                      </p:childTnLst>
                                    </p:cTn>
                                  </p:par>
                                  <p:par>
                                    <p:cTn id="60" presetID="53" presetClass="entr" presetSubtype="528" fill="hold" nodeType="with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p:cTn id="62" dur="500" fill="hold"/>
                                            <p:tgtEl>
                                              <p:spTgt spid="10"/>
                                            </p:tgtEl>
                                            <p:attrNameLst>
                                              <p:attrName>ppt_w</p:attrName>
                                            </p:attrNameLst>
                                          </p:cBhvr>
                                          <p:tavLst>
                                            <p:tav tm="0">
                                              <p:val>
                                                <p:fltVal val="0"/>
                                              </p:val>
                                            </p:tav>
                                            <p:tav tm="100000">
                                              <p:val>
                                                <p:strVal val="#ppt_w"/>
                                              </p:val>
                                            </p:tav>
                                          </p:tavLst>
                                        </p:anim>
                                        <p:anim calcmode="lin" valueType="num">
                                          <p:cBhvr>
                                            <p:cTn id="63" dur="500" fill="hold"/>
                                            <p:tgtEl>
                                              <p:spTgt spid="10"/>
                                            </p:tgtEl>
                                            <p:attrNameLst>
                                              <p:attrName>ppt_h</p:attrName>
                                            </p:attrNameLst>
                                          </p:cBhvr>
                                          <p:tavLst>
                                            <p:tav tm="0">
                                              <p:val>
                                                <p:fltVal val="0"/>
                                              </p:val>
                                            </p:tav>
                                            <p:tav tm="100000">
                                              <p:val>
                                                <p:strVal val="#ppt_h"/>
                                              </p:val>
                                            </p:tav>
                                          </p:tavLst>
                                        </p:anim>
                                        <p:animEffect transition="in" filter="fade">
                                          <p:cBhvr>
                                            <p:cTn id="64" dur="500"/>
                                            <p:tgtEl>
                                              <p:spTgt spid="10"/>
                                            </p:tgtEl>
                                          </p:cBhvr>
                                        </p:animEffect>
                                        <p:anim calcmode="lin" valueType="num">
                                          <p:cBhvr>
                                            <p:cTn id="65" dur="500" fill="hold"/>
                                            <p:tgtEl>
                                              <p:spTgt spid="10"/>
                                            </p:tgtEl>
                                            <p:attrNameLst>
                                              <p:attrName>ppt_x</p:attrName>
                                            </p:attrNameLst>
                                          </p:cBhvr>
                                          <p:tavLst>
                                            <p:tav tm="0">
                                              <p:val>
                                                <p:fltVal val="0.5"/>
                                              </p:val>
                                            </p:tav>
                                            <p:tav tm="100000">
                                              <p:val>
                                                <p:strVal val="#ppt_x"/>
                                              </p:val>
                                            </p:tav>
                                          </p:tavLst>
                                        </p:anim>
                                        <p:anim calcmode="lin" valueType="num">
                                          <p:cBhvr>
                                            <p:cTn id="66" dur="500" fill="hold"/>
                                            <p:tgtEl>
                                              <p:spTgt spid="10"/>
                                            </p:tgtEl>
                                            <p:attrNameLst>
                                              <p:attrName>ppt_y</p:attrName>
                                            </p:attrNameLst>
                                          </p:cBhvr>
                                          <p:tavLst>
                                            <p:tav tm="0">
                                              <p:val>
                                                <p:fltVal val="0.5"/>
                                              </p:val>
                                            </p:tav>
                                            <p:tav tm="100000">
                                              <p:val>
                                                <p:strVal val="#ppt_y"/>
                                              </p:val>
                                            </p:tav>
                                          </p:tavLst>
                                        </p:anim>
                                      </p:childTnLst>
                                    </p:cTn>
                                  </p:par>
                                </p:childTnLst>
                              </p:cTn>
                            </p:par>
                            <p:par>
                              <p:cTn id="67" fill="hold">
                                <p:stCondLst>
                                  <p:cond delay="1900"/>
                                </p:stCondLst>
                                <p:childTnLst>
                                  <p:par>
                                    <p:cTn id="68" presetID="22" presetClass="entr" presetSubtype="2" fill="hold"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right)">
                                          <p:cBhvr>
                                            <p:cTn id="70" dur="500"/>
                                            <p:tgtEl>
                                              <p:spTgt spid="25"/>
                                            </p:tgtEl>
                                          </p:cBhvr>
                                        </p:animEffect>
                                      </p:childTnLst>
                                    </p:cTn>
                                  </p:par>
                                </p:childTnLst>
                              </p:cTn>
                            </p:par>
                            <p:par>
                              <p:cTn id="71" fill="hold">
                                <p:stCondLst>
                                  <p:cond delay="2400"/>
                                </p:stCondLst>
                                <p:childTnLst>
                                  <p:par>
                                    <p:cTn id="72" presetID="2" presetClass="entr" presetSubtype="8"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additive="base">
                                            <p:cTn id="74" dur="300" fill="hold"/>
                                            <p:tgtEl>
                                              <p:spTgt spid="26"/>
                                            </p:tgtEl>
                                            <p:attrNameLst>
                                              <p:attrName>ppt_x</p:attrName>
                                            </p:attrNameLst>
                                          </p:cBhvr>
                                          <p:tavLst>
                                            <p:tav tm="0">
                                              <p:val>
                                                <p:strVal val="0-#ppt_w/2"/>
                                              </p:val>
                                            </p:tav>
                                            <p:tav tm="100000">
                                              <p:val>
                                                <p:strVal val="#ppt_x"/>
                                              </p:val>
                                            </p:tav>
                                          </p:tavLst>
                                        </p:anim>
                                        <p:anim calcmode="lin" valueType="num">
                                          <p:cBhvr additive="base">
                                            <p:cTn id="75" dur="300" fill="hold"/>
                                            <p:tgtEl>
                                              <p:spTgt spid="26"/>
                                            </p:tgtEl>
                                            <p:attrNameLst>
                                              <p:attrName>ppt_y</p:attrName>
                                            </p:attrNameLst>
                                          </p:cBhvr>
                                          <p:tavLst>
                                            <p:tav tm="0">
                                              <p:val>
                                                <p:strVal val="#ppt_y"/>
                                              </p:val>
                                            </p:tav>
                                            <p:tav tm="100000">
                                              <p:val>
                                                <p:strVal val="#ppt_y"/>
                                              </p:val>
                                            </p:tav>
                                          </p:tavLst>
                                        </p:anim>
                                      </p:childTnLst>
                                    </p:cTn>
                                  </p:par>
                                </p:childTnLst>
                              </p:cTn>
                            </p:par>
                            <p:par>
                              <p:cTn id="76" fill="hold">
                                <p:stCondLst>
                                  <p:cond delay="2700"/>
                                </p:stCondLst>
                                <p:childTnLst>
                                  <p:par>
                                    <p:cTn id="77" presetID="22" presetClass="entr" presetSubtype="8" fill="hold"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wipe(left)">
                                          <p:cBhvr>
                                            <p:cTn id="79" dur="500"/>
                                            <p:tgtEl>
                                              <p:spTgt spid="27"/>
                                            </p:tgtEl>
                                          </p:cBhvr>
                                        </p:animEffect>
                                      </p:childTnLst>
                                    </p:cTn>
                                  </p:par>
                                </p:childTnLst>
                              </p:cTn>
                            </p:par>
                            <p:par>
                              <p:cTn id="80" fill="hold">
                                <p:stCondLst>
                                  <p:cond delay="3200"/>
                                </p:stCondLst>
                                <p:childTnLst>
                                  <p:par>
                                    <p:cTn id="81" presetID="2" presetClass="entr" presetSubtype="2"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cBhvr additive="base">
                                            <p:cTn id="83" dur="300" fill="hold"/>
                                            <p:tgtEl>
                                              <p:spTgt spid="28"/>
                                            </p:tgtEl>
                                            <p:attrNameLst>
                                              <p:attrName>ppt_x</p:attrName>
                                            </p:attrNameLst>
                                          </p:cBhvr>
                                          <p:tavLst>
                                            <p:tav tm="0">
                                              <p:val>
                                                <p:strVal val="1+#ppt_w/2"/>
                                              </p:val>
                                            </p:tav>
                                            <p:tav tm="100000">
                                              <p:val>
                                                <p:strVal val="#ppt_x"/>
                                              </p:val>
                                            </p:tav>
                                          </p:tavLst>
                                        </p:anim>
                                        <p:anim calcmode="lin" valueType="num">
                                          <p:cBhvr additive="base">
                                            <p:cTn id="84" dur="300" fill="hold"/>
                                            <p:tgtEl>
                                              <p:spTgt spid="28"/>
                                            </p:tgtEl>
                                            <p:attrNameLst>
                                              <p:attrName>ppt_y</p:attrName>
                                            </p:attrNameLst>
                                          </p:cBhvr>
                                          <p:tavLst>
                                            <p:tav tm="0">
                                              <p:val>
                                                <p:strVal val="#ppt_y"/>
                                              </p:val>
                                            </p:tav>
                                            <p:tav tm="100000">
                                              <p:val>
                                                <p:strVal val="#ppt_y"/>
                                              </p:val>
                                            </p:tav>
                                          </p:tavLst>
                                        </p:anim>
                                      </p:childTnLst>
                                    </p:cTn>
                                  </p:par>
                                </p:childTnLst>
                              </p:cTn>
                            </p:par>
                            <p:par>
                              <p:cTn id="85" fill="hold">
                                <p:stCondLst>
                                  <p:cond delay="3500"/>
                                </p:stCondLst>
                                <p:childTnLst>
                                  <p:par>
                                    <p:cTn id="86" presetID="22" presetClass="entr" presetSubtype="8" fill="hold" nodeType="after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wipe(left)">
                                          <p:cBhvr>
                                            <p:cTn id="88" dur="500"/>
                                            <p:tgtEl>
                                              <p:spTgt spid="29"/>
                                            </p:tgtEl>
                                          </p:cBhvr>
                                        </p:animEffect>
                                      </p:childTnLst>
                                    </p:cTn>
                                  </p:par>
                                </p:childTnLst>
                              </p:cTn>
                            </p:par>
                            <p:par>
                              <p:cTn id="89" fill="hold">
                                <p:stCondLst>
                                  <p:cond delay="4000"/>
                                </p:stCondLst>
                                <p:childTnLst>
                                  <p:par>
                                    <p:cTn id="90" presetID="2" presetClass="entr" presetSubtype="2" fill="hold" grpId="0" nodeType="afterEffect">
                                      <p:stCondLst>
                                        <p:cond delay="0"/>
                                      </p:stCondLst>
                                      <p:childTnLst>
                                        <p:set>
                                          <p:cBhvr>
                                            <p:cTn id="91" dur="1" fill="hold">
                                              <p:stCondLst>
                                                <p:cond delay="0"/>
                                              </p:stCondLst>
                                            </p:cTn>
                                            <p:tgtEl>
                                              <p:spTgt spid="30"/>
                                            </p:tgtEl>
                                            <p:attrNameLst>
                                              <p:attrName>style.visibility</p:attrName>
                                            </p:attrNameLst>
                                          </p:cBhvr>
                                          <p:to>
                                            <p:strVal val="visible"/>
                                          </p:to>
                                        </p:set>
                                        <p:anim calcmode="lin" valueType="num">
                                          <p:cBhvr additive="base">
                                            <p:cTn id="92" dur="300" fill="hold"/>
                                            <p:tgtEl>
                                              <p:spTgt spid="30"/>
                                            </p:tgtEl>
                                            <p:attrNameLst>
                                              <p:attrName>ppt_x</p:attrName>
                                            </p:attrNameLst>
                                          </p:cBhvr>
                                          <p:tavLst>
                                            <p:tav tm="0">
                                              <p:val>
                                                <p:strVal val="1+#ppt_w/2"/>
                                              </p:val>
                                            </p:tav>
                                            <p:tav tm="100000">
                                              <p:val>
                                                <p:strVal val="#ppt_x"/>
                                              </p:val>
                                            </p:tav>
                                          </p:tavLst>
                                        </p:anim>
                                        <p:anim calcmode="lin" valueType="num">
                                          <p:cBhvr additive="base">
                                            <p:cTn id="93" dur="300" fill="hold"/>
                                            <p:tgtEl>
                                              <p:spTgt spid="30"/>
                                            </p:tgtEl>
                                            <p:attrNameLst>
                                              <p:attrName>ppt_y</p:attrName>
                                            </p:attrNameLst>
                                          </p:cBhvr>
                                          <p:tavLst>
                                            <p:tav tm="0">
                                              <p:val>
                                                <p:strVal val="#ppt_y"/>
                                              </p:val>
                                            </p:tav>
                                            <p:tav tm="100000">
                                              <p:val>
                                                <p:strVal val="#ppt_y"/>
                                              </p:val>
                                            </p:tav>
                                          </p:tavLst>
                                        </p:anim>
                                      </p:childTnLst>
                                    </p:cTn>
                                  </p:par>
                                </p:childTnLst>
                              </p:cTn>
                            </p:par>
                            <p:par>
                              <p:cTn id="94" fill="hold">
                                <p:stCondLst>
                                  <p:cond delay="4300"/>
                                </p:stCondLst>
                                <p:childTnLst>
                                  <p:par>
                                    <p:cTn id="95" presetID="22" presetClass="entr" presetSubtype="2" fill="hold" nodeType="after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right)">
                                          <p:cBhvr>
                                            <p:cTn id="97" dur="500"/>
                                            <p:tgtEl>
                                              <p:spTgt spid="31"/>
                                            </p:tgtEl>
                                          </p:cBhvr>
                                        </p:animEffect>
                                      </p:childTnLst>
                                    </p:cTn>
                                  </p:par>
                                </p:childTnLst>
                              </p:cTn>
                            </p:par>
                            <p:par>
                              <p:cTn id="98" fill="hold">
                                <p:stCondLst>
                                  <p:cond delay="4800"/>
                                </p:stCondLst>
                                <p:childTnLst>
                                  <p:par>
                                    <p:cTn id="99" presetID="2" presetClass="entr" presetSubtype="8" fill="hold" grpId="0" nodeType="afterEffect">
                                      <p:stCondLst>
                                        <p:cond delay="0"/>
                                      </p:stCondLst>
                                      <p:childTnLst>
                                        <p:set>
                                          <p:cBhvr>
                                            <p:cTn id="100" dur="1" fill="hold">
                                              <p:stCondLst>
                                                <p:cond delay="0"/>
                                              </p:stCondLst>
                                            </p:cTn>
                                            <p:tgtEl>
                                              <p:spTgt spid="32"/>
                                            </p:tgtEl>
                                            <p:attrNameLst>
                                              <p:attrName>style.visibility</p:attrName>
                                            </p:attrNameLst>
                                          </p:cBhvr>
                                          <p:to>
                                            <p:strVal val="visible"/>
                                          </p:to>
                                        </p:set>
                                        <p:anim calcmode="lin" valueType="num">
                                          <p:cBhvr additive="base">
                                            <p:cTn id="101" dur="300" fill="hold"/>
                                            <p:tgtEl>
                                              <p:spTgt spid="32"/>
                                            </p:tgtEl>
                                            <p:attrNameLst>
                                              <p:attrName>ppt_x</p:attrName>
                                            </p:attrNameLst>
                                          </p:cBhvr>
                                          <p:tavLst>
                                            <p:tav tm="0">
                                              <p:val>
                                                <p:strVal val="0-#ppt_w/2"/>
                                              </p:val>
                                            </p:tav>
                                            <p:tav tm="100000">
                                              <p:val>
                                                <p:strVal val="#ppt_x"/>
                                              </p:val>
                                            </p:tav>
                                          </p:tavLst>
                                        </p:anim>
                                        <p:anim calcmode="lin" valueType="num">
                                          <p:cBhvr additive="base">
                                            <p:cTn id="102" dur="3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9" grpId="0" animBg="1"/>
          <p:bldP spid="26" grpId="0"/>
          <p:bldP spid="28" grpId="0"/>
          <p:bldP spid="30" grpId="0"/>
          <p:bldP spid="32"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Box 41"/>
          <p:cNvSpPr txBox="1"/>
          <p:nvPr/>
        </p:nvSpPr>
        <p:spPr>
          <a:xfrm>
            <a:off x="355782" y="205624"/>
            <a:ext cx="2236510" cy="400110"/>
          </a:xfrm>
          <a:prstGeom prst="rect">
            <a:avLst/>
          </a:prstGeom>
          <a:noFill/>
        </p:spPr>
        <p:txBody>
          <a:bodyPr wrap="none" rtlCol="0">
            <a:spAutoFit/>
          </a:bodyPr>
          <a:lstStyle/>
          <a:p>
            <a:r>
              <a:rPr lang="zh-CN" altLang="en-US" sz="2000" b="1" dirty="0" smtClean="0">
                <a:solidFill>
                  <a:srgbClr val="006E69"/>
                </a:solidFill>
                <a:latin typeface="微软雅黑" pitchFamily="34" charset="-122"/>
                <a:ea typeface="微软雅黑" pitchFamily="34" charset="-122"/>
              </a:rPr>
              <a:t>点击添加标题文本</a:t>
            </a:r>
            <a:endParaRPr lang="zh-CN" altLang="en-US" sz="2000" b="1" dirty="0">
              <a:solidFill>
                <a:srgbClr val="006E69"/>
              </a:solidFill>
              <a:latin typeface="微软雅黑" pitchFamily="34" charset="-122"/>
              <a:ea typeface="微软雅黑" pitchFamily="34" charset="-122"/>
            </a:endParaRPr>
          </a:p>
        </p:txBody>
      </p:sp>
      <p:pic>
        <p:nvPicPr>
          <p:cNvPr id="8"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32931" y="35600"/>
            <a:ext cx="636997" cy="63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组合 5"/>
          <p:cNvGrpSpPr/>
          <p:nvPr/>
        </p:nvGrpSpPr>
        <p:grpSpPr>
          <a:xfrm>
            <a:off x="1419656" y="1347615"/>
            <a:ext cx="6032666" cy="1152128"/>
            <a:chOff x="1419655" y="1993404"/>
            <a:chExt cx="6032665" cy="1152128"/>
          </a:xfrm>
        </p:grpSpPr>
        <p:cxnSp>
          <p:nvCxnSpPr>
            <p:cNvPr id="7" name="直接连接符 6"/>
            <p:cNvCxnSpPr/>
            <p:nvPr/>
          </p:nvCxnSpPr>
          <p:spPr>
            <a:xfrm>
              <a:off x="1419655" y="2497460"/>
              <a:ext cx="603266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a:off x="141965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a:off x="3451140"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a:off x="556410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a:off x="7450413"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4499992" y="1993404"/>
              <a:ext cx="1" cy="50405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4" name="TextBox 22"/>
          <p:cNvSpPr txBox="1"/>
          <p:nvPr/>
        </p:nvSpPr>
        <p:spPr>
          <a:xfrm>
            <a:off x="395536" y="3129231"/>
            <a:ext cx="2016224" cy="738664"/>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a:t>
            </a:r>
            <a:endParaRPr lang="en-US" altLang="zh-CN" sz="1400" dirty="0">
              <a:solidFill>
                <a:schemeClr val="tx1">
                  <a:lumMod val="75000"/>
                  <a:lumOff val="25000"/>
                </a:schemeClr>
              </a:solidFill>
            </a:endParaRPr>
          </a:p>
        </p:txBody>
      </p:sp>
      <p:sp>
        <p:nvSpPr>
          <p:cNvPr id="15" name="TextBox 23"/>
          <p:cNvSpPr txBox="1"/>
          <p:nvPr/>
        </p:nvSpPr>
        <p:spPr>
          <a:xfrm>
            <a:off x="2411760" y="3129231"/>
            <a:ext cx="2016224" cy="738664"/>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a:t>
            </a:r>
            <a:endParaRPr lang="en-US" altLang="zh-CN" sz="1400" dirty="0">
              <a:solidFill>
                <a:schemeClr val="tx1">
                  <a:lumMod val="75000"/>
                  <a:lumOff val="25000"/>
                </a:schemeClr>
              </a:solidFill>
            </a:endParaRPr>
          </a:p>
        </p:txBody>
      </p:sp>
      <p:sp>
        <p:nvSpPr>
          <p:cNvPr id="16" name="TextBox 24"/>
          <p:cNvSpPr txBox="1"/>
          <p:nvPr/>
        </p:nvSpPr>
        <p:spPr>
          <a:xfrm>
            <a:off x="4499992" y="3147815"/>
            <a:ext cx="2016224" cy="738664"/>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a:t>
            </a:r>
            <a:endParaRPr lang="en-US" altLang="zh-CN" sz="1400" dirty="0">
              <a:solidFill>
                <a:schemeClr val="tx1">
                  <a:lumMod val="75000"/>
                  <a:lumOff val="25000"/>
                </a:schemeClr>
              </a:solidFill>
            </a:endParaRPr>
          </a:p>
        </p:txBody>
      </p:sp>
      <p:sp>
        <p:nvSpPr>
          <p:cNvPr id="17" name="TextBox 25"/>
          <p:cNvSpPr txBox="1"/>
          <p:nvPr/>
        </p:nvSpPr>
        <p:spPr>
          <a:xfrm>
            <a:off x="6660232" y="3124331"/>
            <a:ext cx="2016224" cy="738664"/>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a:t>
            </a:r>
            <a:endParaRPr lang="en-US" altLang="zh-CN" sz="1400" dirty="0">
              <a:solidFill>
                <a:schemeClr val="tx1">
                  <a:lumMod val="75000"/>
                  <a:lumOff val="25000"/>
                </a:schemeClr>
              </a:solidFill>
            </a:endParaRPr>
          </a:p>
        </p:txBody>
      </p:sp>
      <p:sp>
        <p:nvSpPr>
          <p:cNvPr id="18" name="等腰三角形 17"/>
          <p:cNvSpPr/>
          <p:nvPr/>
        </p:nvSpPr>
        <p:spPr>
          <a:xfrm rot="5400000">
            <a:off x="1167761" y="4175790"/>
            <a:ext cx="288032" cy="248304"/>
          </a:xfrm>
          <a:prstGeom prst="triangle">
            <a:avLst/>
          </a:prstGeom>
          <a:solidFill>
            <a:srgbClr val="00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27"/>
          <p:cNvSpPr txBox="1"/>
          <p:nvPr/>
        </p:nvSpPr>
        <p:spPr>
          <a:xfrm>
            <a:off x="1470121" y="4083918"/>
            <a:ext cx="6521752" cy="415498"/>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这里输入简单的文字概述里输入简单文字概述输入简单的文字概述里输入输入里</a:t>
            </a:r>
            <a:endParaRPr lang="en-US" altLang="zh-CN" sz="1400" dirty="0">
              <a:solidFill>
                <a:schemeClr val="tx1">
                  <a:lumMod val="75000"/>
                  <a:lumOff val="25000"/>
                </a:schemeClr>
              </a:solidFill>
            </a:endParaRPr>
          </a:p>
        </p:txBody>
      </p:sp>
      <p:grpSp>
        <p:nvGrpSpPr>
          <p:cNvPr id="20" name="组合 19"/>
          <p:cNvGrpSpPr/>
          <p:nvPr/>
        </p:nvGrpSpPr>
        <p:grpSpPr>
          <a:xfrm>
            <a:off x="3385610" y="771550"/>
            <a:ext cx="2320264" cy="576064"/>
            <a:chOff x="3385609" y="1289874"/>
            <a:chExt cx="2320263" cy="576064"/>
          </a:xfrm>
          <a:solidFill>
            <a:srgbClr val="017D68"/>
          </a:solidFill>
        </p:grpSpPr>
        <p:sp>
          <p:nvSpPr>
            <p:cNvPr id="21" name="矩形 20"/>
            <p:cNvSpPr/>
            <p:nvPr/>
          </p:nvSpPr>
          <p:spPr>
            <a:xfrm>
              <a:off x="3385609" y="1289874"/>
              <a:ext cx="2320263"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30"/>
            <p:cNvSpPr txBox="1"/>
            <p:nvPr/>
          </p:nvSpPr>
          <p:spPr>
            <a:xfrm>
              <a:off x="3553723" y="1377851"/>
              <a:ext cx="1954380" cy="400110"/>
            </a:xfrm>
            <a:prstGeom prst="rect">
              <a:avLst/>
            </a:prstGeom>
            <a:grpFill/>
          </p:spPr>
          <p:txBody>
            <a:bodyPr wrap="none" rtlCol="0">
              <a:spAutoFit/>
            </a:bodyPr>
            <a:lstStyle/>
            <a:p>
              <a:r>
                <a:rPr lang="zh-CN" altLang="en-US" sz="2000" b="1" spc="300" dirty="0">
                  <a:solidFill>
                    <a:schemeClr val="bg1"/>
                  </a:solidFill>
                  <a:latin typeface="微软雅黑" panose="020B0503020204020204" pitchFamily="34" charset="-122"/>
                  <a:ea typeface="微软雅黑" panose="020B0503020204020204" pitchFamily="34" charset="-122"/>
                </a:rPr>
                <a:t>此处输入标题</a:t>
              </a:r>
            </a:p>
          </p:txBody>
        </p:sp>
      </p:grpSp>
      <p:grpSp>
        <p:nvGrpSpPr>
          <p:cNvPr id="23" name="组合 22"/>
          <p:cNvGrpSpPr/>
          <p:nvPr/>
        </p:nvGrpSpPr>
        <p:grpSpPr>
          <a:xfrm>
            <a:off x="467545" y="2499742"/>
            <a:ext cx="1904222" cy="576064"/>
            <a:chOff x="467544" y="3018066"/>
            <a:chExt cx="1904222" cy="576064"/>
          </a:xfrm>
          <a:solidFill>
            <a:srgbClr val="017D68"/>
          </a:solidFill>
        </p:grpSpPr>
        <p:sp>
          <p:nvSpPr>
            <p:cNvPr id="24" name="矩形 23"/>
            <p:cNvSpPr/>
            <p:nvPr/>
          </p:nvSpPr>
          <p:spPr>
            <a:xfrm>
              <a:off x="46754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33"/>
            <p:cNvSpPr txBox="1"/>
            <p:nvPr/>
          </p:nvSpPr>
          <p:spPr>
            <a:xfrm>
              <a:off x="545684" y="3131166"/>
              <a:ext cx="1569660" cy="369332"/>
            </a:xfrm>
            <a:prstGeom prst="rect">
              <a:avLst/>
            </a:prstGeom>
            <a:grp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此处输入标题</a:t>
              </a:r>
            </a:p>
          </p:txBody>
        </p:sp>
      </p:grpSp>
      <p:grpSp>
        <p:nvGrpSpPr>
          <p:cNvPr id="26" name="组合 25"/>
          <p:cNvGrpSpPr/>
          <p:nvPr/>
        </p:nvGrpSpPr>
        <p:grpSpPr>
          <a:xfrm>
            <a:off x="2523762" y="2499742"/>
            <a:ext cx="1904222" cy="576064"/>
            <a:chOff x="2523762" y="3018066"/>
            <a:chExt cx="1904222" cy="576064"/>
          </a:xfrm>
          <a:solidFill>
            <a:srgbClr val="017D68"/>
          </a:solidFill>
        </p:grpSpPr>
        <p:sp>
          <p:nvSpPr>
            <p:cNvPr id="27" name="矩形 26"/>
            <p:cNvSpPr/>
            <p:nvPr/>
          </p:nvSpPr>
          <p:spPr>
            <a:xfrm>
              <a:off x="2523762"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36"/>
            <p:cNvSpPr txBox="1"/>
            <p:nvPr/>
          </p:nvSpPr>
          <p:spPr>
            <a:xfrm>
              <a:off x="2649521" y="3152790"/>
              <a:ext cx="1569660" cy="369332"/>
            </a:xfrm>
            <a:prstGeom prst="rect">
              <a:avLst/>
            </a:prstGeom>
            <a:grp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此处输入标题</a:t>
              </a:r>
            </a:p>
          </p:txBody>
        </p:sp>
      </p:grpSp>
      <p:grpSp>
        <p:nvGrpSpPr>
          <p:cNvPr id="29" name="组合 28"/>
          <p:cNvGrpSpPr/>
          <p:nvPr/>
        </p:nvGrpSpPr>
        <p:grpSpPr>
          <a:xfrm>
            <a:off x="4611995" y="2499742"/>
            <a:ext cx="1904222" cy="576064"/>
            <a:chOff x="4611994" y="3018066"/>
            <a:chExt cx="1904222" cy="576064"/>
          </a:xfrm>
          <a:solidFill>
            <a:srgbClr val="017D68"/>
          </a:solidFill>
        </p:grpSpPr>
        <p:sp>
          <p:nvSpPr>
            <p:cNvPr id="30" name="矩形 29"/>
            <p:cNvSpPr/>
            <p:nvPr/>
          </p:nvSpPr>
          <p:spPr>
            <a:xfrm>
              <a:off x="461199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39"/>
            <p:cNvSpPr txBox="1"/>
            <p:nvPr/>
          </p:nvSpPr>
          <p:spPr>
            <a:xfrm>
              <a:off x="4711983" y="3139141"/>
              <a:ext cx="1569660" cy="369332"/>
            </a:xfrm>
            <a:prstGeom prst="rect">
              <a:avLst/>
            </a:prstGeom>
            <a:grp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此处输入标题</a:t>
              </a:r>
            </a:p>
          </p:txBody>
        </p:sp>
      </p:grpSp>
      <p:grpSp>
        <p:nvGrpSpPr>
          <p:cNvPr id="32" name="组合 31"/>
          <p:cNvGrpSpPr/>
          <p:nvPr/>
        </p:nvGrpSpPr>
        <p:grpSpPr>
          <a:xfrm>
            <a:off x="6700226" y="2499742"/>
            <a:ext cx="1904222" cy="576064"/>
            <a:chOff x="6700226" y="3018066"/>
            <a:chExt cx="1904222" cy="576064"/>
          </a:xfrm>
          <a:solidFill>
            <a:srgbClr val="017D68"/>
          </a:solidFill>
        </p:grpSpPr>
        <p:sp>
          <p:nvSpPr>
            <p:cNvPr id="33" name="矩形 32"/>
            <p:cNvSpPr/>
            <p:nvPr/>
          </p:nvSpPr>
          <p:spPr>
            <a:xfrm>
              <a:off x="6700226"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42"/>
            <p:cNvSpPr txBox="1"/>
            <p:nvPr/>
          </p:nvSpPr>
          <p:spPr>
            <a:xfrm>
              <a:off x="6818764" y="3113111"/>
              <a:ext cx="1569660" cy="369332"/>
            </a:xfrm>
            <a:prstGeom prst="rect">
              <a:avLst/>
            </a:prstGeom>
            <a:grp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此处输入标题</a:t>
              </a:r>
            </a:p>
          </p:txBody>
        </p:sp>
      </p:grpSp>
    </p:spTree>
    <p:extLst>
      <p:ext uri="{BB962C8B-B14F-4D97-AF65-F5344CB8AC3E}">
        <p14:creationId xmlns:p14="http://schemas.microsoft.com/office/powerpoint/2010/main" val="324563598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up)">
                                      <p:cBhvr>
                                        <p:cTn id="24" dur="500"/>
                                        <p:tgtEl>
                                          <p:spTgt spid="20"/>
                                        </p:tgtEl>
                                      </p:cBhvr>
                                    </p:animEffect>
                                  </p:childTnLst>
                                </p:cTn>
                              </p:par>
                            </p:childTnLst>
                          </p:cTn>
                        </p:par>
                        <p:par>
                          <p:cTn id="25" fill="hold">
                            <p:stCondLst>
                              <p:cond delay="1500"/>
                            </p:stCondLst>
                            <p:childTnLst>
                              <p:par>
                                <p:cTn id="26" presetID="22" presetClass="entr" presetSubtype="1"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up)">
                                      <p:cBhvr>
                                        <p:cTn id="28" dur="500"/>
                                        <p:tgtEl>
                                          <p:spTgt spid="6"/>
                                        </p:tgtEl>
                                      </p:cBhvr>
                                    </p:animEffect>
                                  </p:childTnLst>
                                </p:cTn>
                              </p:par>
                            </p:childTnLst>
                          </p:cTn>
                        </p:par>
                        <p:par>
                          <p:cTn id="29" fill="hold">
                            <p:stCondLst>
                              <p:cond delay="2000"/>
                            </p:stCondLst>
                            <p:childTnLst>
                              <p:par>
                                <p:cTn id="30" presetID="42" presetClass="entr" presetSubtype="0"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1000"/>
                                        <p:tgtEl>
                                          <p:spTgt spid="32"/>
                                        </p:tgtEl>
                                      </p:cBhvr>
                                    </p:animEffect>
                                    <p:anim calcmode="lin" valueType="num">
                                      <p:cBhvr>
                                        <p:cTn id="48" dur="1000" fill="hold"/>
                                        <p:tgtEl>
                                          <p:spTgt spid="32"/>
                                        </p:tgtEl>
                                        <p:attrNameLst>
                                          <p:attrName>ppt_x</p:attrName>
                                        </p:attrNameLst>
                                      </p:cBhvr>
                                      <p:tavLst>
                                        <p:tav tm="0">
                                          <p:val>
                                            <p:strVal val="#ppt_x"/>
                                          </p:val>
                                        </p:tav>
                                        <p:tav tm="100000">
                                          <p:val>
                                            <p:strVal val="#ppt_x"/>
                                          </p:val>
                                        </p:tav>
                                      </p:tavLst>
                                    </p:anim>
                                    <p:anim calcmode="lin" valueType="num">
                                      <p:cBhvr>
                                        <p:cTn id="49" dur="1000" fill="hold"/>
                                        <p:tgtEl>
                                          <p:spTgt spid="32"/>
                                        </p:tgtEl>
                                        <p:attrNameLst>
                                          <p:attrName>ppt_y</p:attrName>
                                        </p:attrNameLst>
                                      </p:cBhvr>
                                      <p:tavLst>
                                        <p:tav tm="0">
                                          <p:val>
                                            <p:strVal val="#ppt_y+.1"/>
                                          </p:val>
                                        </p:tav>
                                        <p:tav tm="100000">
                                          <p:val>
                                            <p:strVal val="#ppt_y"/>
                                          </p:val>
                                        </p:tav>
                                      </p:tavLst>
                                    </p:anim>
                                  </p:childTnLst>
                                </p:cTn>
                              </p:par>
                            </p:childTnLst>
                          </p:cTn>
                        </p:par>
                        <p:par>
                          <p:cTn id="50" fill="hold">
                            <p:stCondLst>
                              <p:cond delay="3000"/>
                            </p:stCondLst>
                            <p:childTnLst>
                              <p:par>
                                <p:cTn id="51" presetID="22" presetClass="entr" presetSubtype="1"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up)">
                                      <p:cBhvr>
                                        <p:cTn id="53" dur="500"/>
                                        <p:tgtEl>
                                          <p:spTgt spid="14"/>
                                        </p:tgtEl>
                                      </p:cBhvr>
                                    </p:animEffect>
                                  </p:childTnLst>
                                </p:cTn>
                              </p:par>
                            </p:childTnLst>
                          </p:cTn>
                        </p:par>
                        <p:par>
                          <p:cTn id="54" fill="hold">
                            <p:stCondLst>
                              <p:cond delay="3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up)">
                                      <p:cBhvr>
                                        <p:cTn id="61" dur="500"/>
                                        <p:tgtEl>
                                          <p:spTgt spid="16"/>
                                        </p:tgtEl>
                                      </p:cBhvr>
                                    </p:animEffect>
                                  </p:childTnLst>
                                </p:cTn>
                              </p:par>
                            </p:childTnLst>
                          </p:cTn>
                        </p:par>
                        <p:par>
                          <p:cTn id="62" fill="hold">
                            <p:stCondLst>
                              <p:cond delay="4500"/>
                            </p:stCondLst>
                            <p:childTnLst>
                              <p:par>
                                <p:cTn id="63" presetID="22" presetClass="entr" presetSubtype="1"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wipe(up)">
                                      <p:cBhvr>
                                        <p:cTn id="65" dur="500"/>
                                        <p:tgtEl>
                                          <p:spTgt spid="17"/>
                                        </p:tgtEl>
                                      </p:cBhvr>
                                    </p:animEffect>
                                  </p:childTnLst>
                                </p:cTn>
                              </p:par>
                            </p:childTnLst>
                          </p:cTn>
                        </p:par>
                        <p:par>
                          <p:cTn id="66" fill="hold">
                            <p:stCondLst>
                              <p:cond delay="5000"/>
                            </p:stCondLst>
                            <p:childTnLst>
                              <p:par>
                                <p:cTn id="67" presetID="2" presetClass="entr" presetSubtype="8"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fill="hold"/>
                                        <p:tgtEl>
                                          <p:spTgt spid="18"/>
                                        </p:tgtEl>
                                        <p:attrNameLst>
                                          <p:attrName>ppt_x</p:attrName>
                                        </p:attrNameLst>
                                      </p:cBhvr>
                                      <p:tavLst>
                                        <p:tav tm="0">
                                          <p:val>
                                            <p:strVal val="0-#ppt_w/2"/>
                                          </p:val>
                                        </p:tav>
                                        <p:tav tm="100000">
                                          <p:val>
                                            <p:strVal val="#ppt_x"/>
                                          </p:val>
                                        </p:tav>
                                      </p:tavLst>
                                    </p:anim>
                                    <p:anim calcmode="lin" valueType="num">
                                      <p:cBhvr additive="base">
                                        <p:cTn id="70" dur="500" fill="hold"/>
                                        <p:tgtEl>
                                          <p:spTgt spid="18"/>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22" presetClass="entr" presetSubtype="1"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up)">
                                      <p:cBhvr>
                                        <p:cTn id="7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p:bldP spid="15" grpId="0"/>
      <p:bldP spid="16" grpId="0"/>
      <p:bldP spid="17" grpId="0"/>
      <p:bldP spid="18" grpId="0" animBg="1"/>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2030065" y="1671490"/>
            <a:ext cx="2376264" cy="2025056"/>
          </a:xfrm>
          <a:prstGeom prst="triangle">
            <a:avLst/>
          </a:prstGeom>
          <a:solidFill>
            <a:schemeClr val="tx1">
              <a:lumMod val="65000"/>
              <a:lumOff val="35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TextBox 7"/>
          <p:cNvSpPr txBox="1"/>
          <p:nvPr/>
        </p:nvSpPr>
        <p:spPr>
          <a:xfrm>
            <a:off x="2419741" y="1856894"/>
            <a:ext cx="1826141"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r>
              <a:rPr lang="en-US" altLang="zh-CN" dirty="0" smtClean="0">
                <a:solidFill>
                  <a:srgbClr val="006E69"/>
                </a:solidFill>
              </a:rPr>
              <a:t>03</a:t>
            </a:r>
            <a:endParaRPr lang="zh-CN" altLang="en-US" dirty="0">
              <a:solidFill>
                <a:srgbClr val="006E69"/>
              </a:solidFill>
            </a:endParaRPr>
          </a:p>
        </p:txBody>
      </p:sp>
      <p:sp>
        <p:nvSpPr>
          <p:cNvPr id="6" name="TextBox 8"/>
          <p:cNvSpPr txBox="1"/>
          <p:nvPr/>
        </p:nvSpPr>
        <p:spPr>
          <a:xfrm>
            <a:off x="4211962" y="1912771"/>
            <a:ext cx="2954655" cy="923330"/>
          </a:xfrm>
          <a:prstGeom prst="rect">
            <a:avLst/>
          </a:prstGeom>
          <a:noFill/>
        </p:spPr>
        <p:txBody>
          <a:bodyPr wrap="none" rtlCol="0">
            <a:spAutoFit/>
          </a:bodyPr>
          <a:lstStyle/>
          <a:p>
            <a:r>
              <a:rPr lang="zh-CN" altLang="en-US" sz="5400" b="1"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5400" b="1"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7" name="直接连接符 6"/>
          <p:cNvCxnSpPr/>
          <p:nvPr/>
        </p:nvCxnSpPr>
        <p:spPr>
          <a:xfrm>
            <a:off x="4152688" y="2826390"/>
            <a:ext cx="308360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4572002" y="2920884"/>
            <a:ext cx="974819" cy="307777"/>
            <a:chOff x="1694389" y="3210530"/>
            <a:chExt cx="974819" cy="307777"/>
          </a:xfrm>
        </p:grpSpPr>
        <p:sp>
          <p:nvSpPr>
            <p:cNvPr id="9" name="矩形 8"/>
            <p:cNvSpPr/>
            <p:nvPr/>
          </p:nvSpPr>
          <p:spPr>
            <a:xfrm flipH="1">
              <a:off x="1694389" y="3363838"/>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TextBox 14"/>
            <p:cNvSpPr txBox="1"/>
            <p:nvPr/>
          </p:nvSpPr>
          <p:spPr>
            <a:xfrm>
              <a:off x="1766397" y="3210530"/>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11" name="组合 10"/>
          <p:cNvGrpSpPr/>
          <p:nvPr/>
        </p:nvGrpSpPr>
        <p:grpSpPr>
          <a:xfrm>
            <a:off x="5973447" y="2920884"/>
            <a:ext cx="974819" cy="307777"/>
            <a:chOff x="1694389" y="3537387"/>
            <a:chExt cx="974819" cy="307777"/>
          </a:xfrm>
        </p:grpSpPr>
        <p:sp>
          <p:nvSpPr>
            <p:cNvPr id="12" name="矩形 11"/>
            <p:cNvSpPr/>
            <p:nvPr/>
          </p:nvSpPr>
          <p:spPr>
            <a:xfrm flipH="1">
              <a:off x="1694389" y="3690695"/>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TextBox 17"/>
            <p:cNvSpPr txBox="1"/>
            <p:nvPr/>
          </p:nvSpPr>
          <p:spPr>
            <a:xfrm>
              <a:off x="1766397" y="3537387"/>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14" name="组合 13"/>
          <p:cNvGrpSpPr/>
          <p:nvPr/>
        </p:nvGrpSpPr>
        <p:grpSpPr>
          <a:xfrm>
            <a:off x="4572002" y="3280923"/>
            <a:ext cx="974819" cy="307777"/>
            <a:chOff x="1694389" y="3875941"/>
            <a:chExt cx="974819" cy="307777"/>
          </a:xfrm>
        </p:grpSpPr>
        <p:sp>
          <p:nvSpPr>
            <p:cNvPr id="15" name="矩形 14"/>
            <p:cNvSpPr/>
            <p:nvPr/>
          </p:nvSpPr>
          <p:spPr>
            <a:xfrm flipH="1">
              <a:off x="1694389" y="4029249"/>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TextBox 20"/>
            <p:cNvSpPr txBox="1"/>
            <p:nvPr/>
          </p:nvSpPr>
          <p:spPr>
            <a:xfrm>
              <a:off x="1766397" y="3875941"/>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17" name="组合 16"/>
          <p:cNvGrpSpPr/>
          <p:nvPr/>
        </p:nvGrpSpPr>
        <p:grpSpPr>
          <a:xfrm>
            <a:off x="5973447" y="3280922"/>
            <a:ext cx="974819" cy="307777"/>
            <a:chOff x="1694389" y="4211992"/>
            <a:chExt cx="974819" cy="307777"/>
          </a:xfrm>
        </p:grpSpPr>
        <p:sp>
          <p:nvSpPr>
            <p:cNvPr id="18" name="矩形 17"/>
            <p:cNvSpPr/>
            <p:nvPr/>
          </p:nvSpPr>
          <p:spPr>
            <a:xfrm flipH="1">
              <a:off x="1694389" y="4365300"/>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TextBox 23"/>
            <p:cNvSpPr txBox="1"/>
            <p:nvPr/>
          </p:nvSpPr>
          <p:spPr>
            <a:xfrm>
              <a:off x="1766397" y="4211992"/>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sp>
        <p:nvSpPr>
          <p:cNvPr id="20" name="等腰三角形 19"/>
          <p:cNvSpPr/>
          <p:nvPr/>
        </p:nvSpPr>
        <p:spPr>
          <a:xfrm rot="18035669">
            <a:off x="2382961" y="1282355"/>
            <a:ext cx="360040" cy="310379"/>
          </a:xfrm>
          <a:prstGeom prst="triangle">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等腰三角形 20"/>
          <p:cNvSpPr/>
          <p:nvPr/>
        </p:nvSpPr>
        <p:spPr>
          <a:xfrm rot="21283757">
            <a:off x="1968925" y="1497553"/>
            <a:ext cx="191945" cy="165470"/>
          </a:xfrm>
          <a:prstGeom prst="triangle">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等腰三角形 21"/>
          <p:cNvSpPr/>
          <p:nvPr/>
        </p:nvSpPr>
        <p:spPr>
          <a:xfrm rot="15968008">
            <a:off x="1663187" y="1888656"/>
            <a:ext cx="304349" cy="227352"/>
          </a:xfrm>
          <a:prstGeom prst="triangle">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424685718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100" fill="hold"/>
                                        <p:tgtEl>
                                          <p:spTgt spid="20"/>
                                        </p:tgtEl>
                                        <p:attrNameLst>
                                          <p:attrName>ppt_x</p:attrName>
                                        </p:attrNameLst>
                                      </p:cBhvr>
                                      <p:tavLst>
                                        <p:tav tm="0">
                                          <p:val>
                                            <p:strVal val="0-#ppt_w/2"/>
                                          </p:val>
                                        </p:tav>
                                        <p:tav tm="100000">
                                          <p:val>
                                            <p:strVal val="#ppt_x"/>
                                          </p:val>
                                        </p:tav>
                                      </p:tavLst>
                                    </p:anim>
                                    <p:anim calcmode="lin" valueType="num">
                                      <p:cBhvr additive="base">
                                        <p:cTn id="8" dur="1100" fill="hold"/>
                                        <p:tgtEl>
                                          <p:spTgt spid="20"/>
                                        </p:tgtEl>
                                        <p:attrNameLst>
                                          <p:attrName>ppt_y</p:attrName>
                                        </p:attrNameLst>
                                      </p:cBhvr>
                                      <p:tavLst>
                                        <p:tav tm="0">
                                          <p:val>
                                            <p:strVal val="0-#ppt_h/2"/>
                                          </p:val>
                                        </p:tav>
                                        <p:tav tm="100000">
                                          <p:val>
                                            <p:strVal val="#ppt_y"/>
                                          </p:val>
                                        </p:tav>
                                      </p:tavLst>
                                    </p:anim>
                                  </p:childTnLst>
                                </p:cTn>
                              </p:par>
                              <p:par>
                                <p:cTn id="9" presetID="8" presetClass="emph" presetSubtype="0" fill="hold" grpId="1" nodeType="withEffect">
                                  <p:stCondLst>
                                    <p:cond delay="0"/>
                                  </p:stCondLst>
                                  <p:childTnLst>
                                    <p:animRot by="21600000">
                                      <p:cBhvr>
                                        <p:cTn id="10" dur="1100" fill="hold"/>
                                        <p:tgtEl>
                                          <p:spTgt spid="20"/>
                                        </p:tgtEl>
                                        <p:attrNameLst>
                                          <p:attrName>r</p:attrName>
                                        </p:attrNameLst>
                                      </p:cBhvr>
                                    </p:animRot>
                                  </p:childTnLst>
                                </p:cTn>
                              </p:par>
                              <p:par>
                                <p:cTn id="11" presetID="2" presetClass="entr" presetSubtype="9" fill="hold" grpId="0" nodeType="withEffect">
                                  <p:stCondLst>
                                    <p:cond delay="60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1100" fill="hold"/>
                                        <p:tgtEl>
                                          <p:spTgt spid="21"/>
                                        </p:tgtEl>
                                        <p:attrNameLst>
                                          <p:attrName>ppt_x</p:attrName>
                                        </p:attrNameLst>
                                      </p:cBhvr>
                                      <p:tavLst>
                                        <p:tav tm="0">
                                          <p:val>
                                            <p:strVal val="0-#ppt_w/2"/>
                                          </p:val>
                                        </p:tav>
                                        <p:tav tm="100000">
                                          <p:val>
                                            <p:strVal val="#ppt_x"/>
                                          </p:val>
                                        </p:tav>
                                      </p:tavLst>
                                    </p:anim>
                                    <p:anim calcmode="lin" valueType="num">
                                      <p:cBhvr additive="base">
                                        <p:cTn id="14" dur="1100" fill="hold"/>
                                        <p:tgtEl>
                                          <p:spTgt spid="21"/>
                                        </p:tgtEl>
                                        <p:attrNameLst>
                                          <p:attrName>ppt_y</p:attrName>
                                        </p:attrNameLst>
                                      </p:cBhvr>
                                      <p:tavLst>
                                        <p:tav tm="0">
                                          <p:val>
                                            <p:strVal val="0-#ppt_h/2"/>
                                          </p:val>
                                        </p:tav>
                                        <p:tav tm="100000">
                                          <p:val>
                                            <p:strVal val="#ppt_y"/>
                                          </p:val>
                                        </p:tav>
                                      </p:tavLst>
                                    </p:anim>
                                  </p:childTnLst>
                                </p:cTn>
                              </p:par>
                              <p:par>
                                <p:cTn id="15" presetID="8" presetClass="emph" presetSubtype="0" fill="hold" grpId="1" nodeType="withEffect">
                                  <p:stCondLst>
                                    <p:cond delay="600"/>
                                  </p:stCondLst>
                                  <p:childTnLst>
                                    <p:animRot by="21600000">
                                      <p:cBhvr>
                                        <p:cTn id="16" dur="1100" fill="hold"/>
                                        <p:tgtEl>
                                          <p:spTgt spid="21"/>
                                        </p:tgtEl>
                                        <p:attrNameLst>
                                          <p:attrName>r</p:attrName>
                                        </p:attrNameLst>
                                      </p:cBhvr>
                                    </p:animRot>
                                  </p:childTnLst>
                                </p:cTn>
                              </p:par>
                              <p:par>
                                <p:cTn id="17" presetID="2" presetClass="entr" presetSubtype="9" fill="hold" grpId="0" nodeType="withEffect">
                                  <p:stCondLst>
                                    <p:cond delay="120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1100" fill="hold"/>
                                        <p:tgtEl>
                                          <p:spTgt spid="22"/>
                                        </p:tgtEl>
                                        <p:attrNameLst>
                                          <p:attrName>ppt_x</p:attrName>
                                        </p:attrNameLst>
                                      </p:cBhvr>
                                      <p:tavLst>
                                        <p:tav tm="0">
                                          <p:val>
                                            <p:strVal val="0-#ppt_w/2"/>
                                          </p:val>
                                        </p:tav>
                                        <p:tav tm="100000">
                                          <p:val>
                                            <p:strVal val="#ppt_x"/>
                                          </p:val>
                                        </p:tav>
                                      </p:tavLst>
                                    </p:anim>
                                    <p:anim calcmode="lin" valueType="num">
                                      <p:cBhvr additive="base">
                                        <p:cTn id="20" dur="1100" fill="hold"/>
                                        <p:tgtEl>
                                          <p:spTgt spid="22"/>
                                        </p:tgtEl>
                                        <p:attrNameLst>
                                          <p:attrName>ppt_y</p:attrName>
                                        </p:attrNameLst>
                                      </p:cBhvr>
                                      <p:tavLst>
                                        <p:tav tm="0">
                                          <p:val>
                                            <p:strVal val="0-#ppt_h/2"/>
                                          </p:val>
                                        </p:tav>
                                        <p:tav tm="100000">
                                          <p:val>
                                            <p:strVal val="#ppt_y"/>
                                          </p:val>
                                        </p:tav>
                                      </p:tavLst>
                                    </p:anim>
                                  </p:childTnLst>
                                </p:cTn>
                              </p:par>
                              <p:par>
                                <p:cTn id="21" presetID="8" presetClass="emph" presetSubtype="0" fill="hold" grpId="1" nodeType="withEffect">
                                  <p:stCondLst>
                                    <p:cond delay="1200"/>
                                  </p:stCondLst>
                                  <p:childTnLst>
                                    <p:animRot by="21600000">
                                      <p:cBhvr>
                                        <p:cTn id="22" dur="1100" fill="hold"/>
                                        <p:tgtEl>
                                          <p:spTgt spid="22"/>
                                        </p:tgtEl>
                                        <p:attrNameLst>
                                          <p:attrName>r</p:attrName>
                                        </p:attrNameLst>
                                      </p:cBhvr>
                                    </p:animRot>
                                  </p:childTnLst>
                                </p:cTn>
                              </p:par>
                              <p:par>
                                <p:cTn id="23" presetID="2" presetClass="entr" presetSubtype="9" fill="hold" grpId="0" nodeType="withEffect">
                                  <p:stCondLst>
                                    <p:cond delay="60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1100" fill="hold"/>
                                        <p:tgtEl>
                                          <p:spTgt spid="4"/>
                                        </p:tgtEl>
                                        <p:attrNameLst>
                                          <p:attrName>ppt_x</p:attrName>
                                        </p:attrNameLst>
                                      </p:cBhvr>
                                      <p:tavLst>
                                        <p:tav tm="0">
                                          <p:val>
                                            <p:strVal val="0-#ppt_w/2"/>
                                          </p:val>
                                        </p:tav>
                                        <p:tav tm="100000">
                                          <p:val>
                                            <p:strVal val="#ppt_x"/>
                                          </p:val>
                                        </p:tav>
                                      </p:tavLst>
                                    </p:anim>
                                    <p:anim calcmode="lin" valueType="num">
                                      <p:cBhvr additive="base">
                                        <p:cTn id="26" dur="1100" fill="hold"/>
                                        <p:tgtEl>
                                          <p:spTgt spid="4"/>
                                        </p:tgtEl>
                                        <p:attrNameLst>
                                          <p:attrName>ppt_y</p:attrName>
                                        </p:attrNameLst>
                                      </p:cBhvr>
                                      <p:tavLst>
                                        <p:tav tm="0">
                                          <p:val>
                                            <p:strVal val="0-#ppt_h/2"/>
                                          </p:val>
                                        </p:tav>
                                        <p:tav tm="100000">
                                          <p:val>
                                            <p:strVal val="#ppt_y"/>
                                          </p:val>
                                        </p:tav>
                                      </p:tavLst>
                                    </p:anim>
                                  </p:childTnLst>
                                </p:cTn>
                              </p:par>
                              <p:par>
                                <p:cTn id="27" presetID="8" presetClass="emph" presetSubtype="0" fill="hold" grpId="1" nodeType="withEffect">
                                  <p:stCondLst>
                                    <p:cond delay="700"/>
                                  </p:stCondLst>
                                  <p:childTnLst>
                                    <p:animRot by="21600000">
                                      <p:cBhvr>
                                        <p:cTn id="28" dur="1100" fill="hold"/>
                                        <p:tgtEl>
                                          <p:spTgt spid="4"/>
                                        </p:tgtEl>
                                        <p:attrNameLst>
                                          <p:attrName>r</p:attrName>
                                        </p:attrNameLst>
                                      </p:cBhvr>
                                    </p:animRot>
                                  </p:childTnLst>
                                </p:cTn>
                              </p:par>
                            </p:childTnLst>
                          </p:cTn>
                        </p:par>
                        <p:par>
                          <p:cTn id="29" fill="hold">
                            <p:stCondLst>
                              <p:cond delay="2300"/>
                            </p:stCondLst>
                            <p:childTnLst>
                              <p:par>
                                <p:cTn id="30" presetID="10" presetClass="entr" presetSubtype="0"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par>
                          <p:cTn id="33" fill="hold">
                            <p:stCondLst>
                              <p:cond delay="2800"/>
                            </p:stCondLst>
                            <p:childTnLst>
                              <p:par>
                                <p:cTn id="34" presetID="22" presetClass="entr" presetSubtype="8"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3300"/>
                            </p:stCondLst>
                            <p:childTnLst>
                              <p:par>
                                <p:cTn id="38" presetID="12" presetClass="entr" presetSubtype="1"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p:tgtEl>
                                          <p:spTgt spid="6"/>
                                        </p:tgtEl>
                                        <p:attrNameLst>
                                          <p:attrName>ppt_y</p:attrName>
                                        </p:attrNameLst>
                                      </p:cBhvr>
                                      <p:tavLst>
                                        <p:tav tm="0">
                                          <p:val>
                                            <p:strVal val="#ppt_y-#ppt_h*1.125000"/>
                                          </p:val>
                                        </p:tav>
                                        <p:tav tm="100000">
                                          <p:val>
                                            <p:strVal val="#ppt_y"/>
                                          </p:val>
                                        </p:tav>
                                      </p:tavLst>
                                    </p:anim>
                                    <p:animEffect transition="in" filter="wipe(down)">
                                      <p:cBhvr>
                                        <p:cTn id="41" dur="500"/>
                                        <p:tgtEl>
                                          <p:spTgt spid="6"/>
                                        </p:tgtEl>
                                      </p:cBhvr>
                                    </p:animEffect>
                                  </p:childTnLst>
                                </p:cTn>
                              </p:par>
                              <p:par>
                                <p:cTn id="42" presetID="42" presetClass="entr" presetSubtype="0" fill="hold" nodeType="withEffect">
                                  <p:stCondLst>
                                    <p:cond delay="20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anim calcmode="lin" valueType="num">
                                      <p:cBhvr>
                                        <p:cTn id="45" dur="500" fill="hold"/>
                                        <p:tgtEl>
                                          <p:spTgt spid="8"/>
                                        </p:tgtEl>
                                        <p:attrNameLst>
                                          <p:attrName>ppt_x</p:attrName>
                                        </p:attrNameLst>
                                      </p:cBhvr>
                                      <p:tavLst>
                                        <p:tav tm="0">
                                          <p:val>
                                            <p:strVal val="#ppt_x"/>
                                          </p:val>
                                        </p:tav>
                                        <p:tav tm="100000">
                                          <p:val>
                                            <p:strVal val="#ppt_x"/>
                                          </p:val>
                                        </p:tav>
                                      </p:tavLst>
                                    </p:anim>
                                    <p:anim calcmode="lin" valueType="num">
                                      <p:cBhvr>
                                        <p:cTn id="46" dur="500" fill="hold"/>
                                        <p:tgtEl>
                                          <p:spTgt spid="8"/>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40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anim calcmode="lin" valueType="num">
                                      <p:cBhvr>
                                        <p:cTn id="50" dur="500" fill="hold"/>
                                        <p:tgtEl>
                                          <p:spTgt spid="11"/>
                                        </p:tgtEl>
                                        <p:attrNameLst>
                                          <p:attrName>ppt_x</p:attrName>
                                        </p:attrNameLst>
                                      </p:cBhvr>
                                      <p:tavLst>
                                        <p:tav tm="0">
                                          <p:val>
                                            <p:strVal val="#ppt_x"/>
                                          </p:val>
                                        </p:tav>
                                        <p:tav tm="100000">
                                          <p:val>
                                            <p:strVal val="#ppt_x"/>
                                          </p:val>
                                        </p:tav>
                                      </p:tavLst>
                                    </p:anim>
                                    <p:anim calcmode="lin" valueType="num">
                                      <p:cBhvr>
                                        <p:cTn id="51" dur="500" fill="hold"/>
                                        <p:tgtEl>
                                          <p:spTgt spid="11"/>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anim calcmode="lin" valueType="num">
                                      <p:cBhvr>
                                        <p:cTn id="55" dur="500" fill="hold"/>
                                        <p:tgtEl>
                                          <p:spTgt spid="14"/>
                                        </p:tgtEl>
                                        <p:attrNameLst>
                                          <p:attrName>ppt_x</p:attrName>
                                        </p:attrNameLst>
                                      </p:cBhvr>
                                      <p:tavLst>
                                        <p:tav tm="0">
                                          <p:val>
                                            <p:strVal val="#ppt_x"/>
                                          </p:val>
                                        </p:tav>
                                        <p:tav tm="100000">
                                          <p:val>
                                            <p:strVal val="#ppt_x"/>
                                          </p:val>
                                        </p:tav>
                                      </p:tavLst>
                                    </p:anim>
                                    <p:anim calcmode="lin" valueType="num">
                                      <p:cBhvr>
                                        <p:cTn id="56" dur="500" fill="hold"/>
                                        <p:tgtEl>
                                          <p:spTgt spid="14"/>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80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anim calcmode="lin" valueType="num">
                                      <p:cBhvr>
                                        <p:cTn id="60" dur="500" fill="hold"/>
                                        <p:tgtEl>
                                          <p:spTgt spid="17"/>
                                        </p:tgtEl>
                                        <p:attrNameLst>
                                          <p:attrName>ppt_x</p:attrName>
                                        </p:attrNameLst>
                                      </p:cBhvr>
                                      <p:tavLst>
                                        <p:tav tm="0">
                                          <p:val>
                                            <p:strVal val="#ppt_x"/>
                                          </p:val>
                                        </p:tav>
                                        <p:tav tm="100000">
                                          <p:val>
                                            <p:strVal val="#ppt_x"/>
                                          </p:val>
                                        </p:tav>
                                      </p:tavLst>
                                    </p:anim>
                                    <p:anim calcmode="lin" valueType="num">
                                      <p:cBhvr>
                                        <p:cTn id="61"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p:bldP spid="6" grpId="0"/>
      <p:bldP spid="20" grpId="0" animBg="1"/>
      <p:bldP spid="20" grpId="1" animBg="1"/>
      <p:bldP spid="21" grpId="0" animBg="1"/>
      <p:bldP spid="21" grpId="1" animBg="1"/>
      <p:bldP spid="22" grpId="0" animBg="1"/>
      <p:bldP spid="22"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Box 41"/>
          <p:cNvSpPr txBox="1"/>
          <p:nvPr/>
        </p:nvSpPr>
        <p:spPr>
          <a:xfrm>
            <a:off x="355782" y="205624"/>
            <a:ext cx="2236510" cy="400110"/>
          </a:xfrm>
          <a:prstGeom prst="rect">
            <a:avLst/>
          </a:prstGeom>
          <a:noFill/>
        </p:spPr>
        <p:txBody>
          <a:bodyPr wrap="none" rtlCol="0">
            <a:spAutoFit/>
          </a:bodyPr>
          <a:lstStyle/>
          <a:p>
            <a:r>
              <a:rPr lang="zh-CN" altLang="en-US" sz="2000" b="1" dirty="0" smtClean="0">
                <a:solidFill>
                  <a:srgbClr val="006E69"/>
                </a:solidFill>
                <a:latin typeface="微软雅黑" pitchFamily="34" charset="-122"/>
                <a:ea typeface="微软雅黑" pitchFamily="34" charset="-122"/>
              </a:rPr>
              <a:t>点击添加标题文本</a:t>
            </a:r>
            <a:endParaRPr lang="zh-CN" altLang="en-US" sz="2000" b="1" dirty="0">
              <a:solidFill>
                <a:srgbClr val="006E69"/>
              </a:solidFill>
              <a:latin typeface="微软雅黑" pitchFamily="34" charset="-122"/>
              <a:ea typeface="微软雅黑" pitchFamily="34" charset="-122"/>
            </a:endParaRPr>
          </a:p>
        </p:txBody>
      </p:sp>
      <p:pic>
        <p:nvPicPr>
          <p:cNvPr id="8"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32931" y="35600"/>
            <a:ext cx="636997" cy="63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椭圆 5"/>
          <p:cNvSpPr/>
          <p:nvPr/>
        </p:nvSpPr>
        <p:spPr>
          <a:xfrm flipH="1">
            <a:off x="4502983" y="2438541"/>
            <a:ext cx="2149434" cy="214943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5992844" y="2837477"/>
            <a:ext cx="1750498" cy="1750498"/>
          </a:xfrm>
          <a:prstGeom prst="ellipse">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222375" y="3133892"/>
            <a:ext cx="1454082" cy="1454082"/>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bwMode="auto">
          <a:xfrm>
            <a:off x="475373" y="1286413"/>
            <a:ext cx="3811587" cy="646331"/>
          </a:xfrm>
          <a:prstGeom prst="rect">
            <a:avLst/>
          </a:prstGeom>
          <a:noFill/>
        </p:spPr>
        <p:txBody>
          <a:bodyPr>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anose="020F0502020204030204" pitchFamily="34" charset="0"/>
            </a:endParaRPr>
          </a:p>
        </p:txBody>
      </p:sp>
      <p:sp>
        <p:nvSpPr>
          <p:cNvPr id="11" name="矩形 10"/>
          <p:cNvSpPr/>
          <p:nvPr/>
        </p:nvSpPr>
        <p:spPr bwMode="auto">
          <a:xfrm>
            <a:off x="465873" y="926372"/>
            <a:ext cx="2020887" cy="369332"/>
          </a:xfrm>
          <a:prstGeom prst="rect">
            <a:avLst/>
          </a:prstGeom>
        </p:spPr>
        <p:txBody>
          <a:bodyPr>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
        <p:nvSpPr>
          <p:cNvPr id="12" name="TextBox 11"/>
          <p:cNvSpPr txBox="1"/>
          <p:nvPr/>
        </p:nvSpPr>
        <p:spPr bwMode="auto">
          <a:xfrm>
            <a:off x="475373" y="2438541"/>
            <a:ext cx="3811587" cy="646331"/>
          </a:xfrm>
          <a:prstGeom prst="rect">
            <a:avLst/>
          </a:prstGeom>
          <a:noFill/>
        </p:spPr>
        <p:txBody>
          <a:bodyPr>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anose="020F0502020204030204" pitchFamily="34" charset="0"/>
            </a:endParaRPr>
          </a:p>
        </p:txBody>
      </p:sp>
      <p:sp>
        <p:nvSpPr>
          <p:cNvPr id="13" name="矩形 12"/>
          <p:cNvSpPr/>
          <p:nvPr/>
        </p:nvSpPr>
        <p:spPr bwMode="auto">
          <a:xfrm>
            <a:off x="465873" y="2078500"/>
            <a:ext cx="2020887" cy="369332"/>
          </a:xfrm>
          <a:prstGeom prst="rect">
            <a:avLst/>
          </a:prstGeom>
        </p:spPr>
        <p:txBody>
          <a:bodyPr>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
        <p:nvSpPr>
          <p:cNvPr id="14" name="TextBox 13"/>
          <p:cNvSpPr txBox="1"/>
          <p:nvPr/>
        </p:nvSpPr>
        <p:spPr bwMode="auto">
          <a:xfrm>
            <a:off x="475373" y="3768038"/>
            <a:ext cx="3811587" cy="646331"/>
          </a:xfrm>
          <a:prstGeom prst="rect">
            <a:avLst/>
          </a:prstGeom>
          <a:noFill/>
        </p:spPr>
        <p:txBody>
          <a:bodyPr>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anose="020F0502020204030204" pitchFamily="34" charset="0"/>
            </a:endParaRPr>
          </a:p>
        </p:txBody>
      </p:sp>
      <p:sp>
        <p:nvSpPr>
          <p:cNvPr id="15" name="矩形 14"/>
          <p:cNvSpPr/>
          <p:nvPr/>
        </p:nvSpPr>
        <p:spPr bwMode="auto">
          <a:xfrm>
            <a:off x="470535" y="3374644"/>
            <a:ext cx="2020887" cy="369332"/>
          </a:xfrm>
          <a:prstGeom prst="rect">
            <a:avLst/>
          </a:prstGeom>
        </p:spPr>
        <p:txBody>
          <a:bodyPr>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
        <p:nvSpPr>
          <p:cNvPr id="16" name="矩形 15"/>
          <p:cNvSpPr/>
          <p:nvPr/>
        </p:nvSpPr>
        <p:spPr bwMode="auto">
          <a:xfrm>
            <a:off x="5228065" y="1862476"/>
            <a:ext cx="715079" cy="369332"/>
          </a:xfrm>
          <a:prstGeom prst="rect">
            <a:avLst/>
          </a:prstGeom>
        </p:spPr>
        <p:txBody>
          <a:bodyPr wrap="square">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17" name="矩形 16"/>
          <p:cNvSpPr/>
          <p:nvPr/>
        </p:nvSpPr>
        <p:spPr bwMode="auto">
          <a:xfrm>
            <a:off x="6507297" y="2408866"/>
            <a:ext cx="715079" cy="369332"/>
          </a:xfrm>
          <a:prstGeom prst="rect">
            <a:avLst/>
          </a:prstGeom>
        </p:spPr>
        <p:txBody>
          <a:bodyPr wrap="square">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18" name="矩形 17"/>
          <p:cNvSpPr/>
          <p:nvPr/>
        </p:nvSpPr>
        <p:spPr bwMode="auto">
          <a:xfrm>
            <a:off x="7604329" y="2652809"/>
            <a:ext cx="715079" cy="369332"/>
          </a:xfrm>
          <a:prstGeom prst="rect">
            <a:avLst/>
          </a:prstGeom>
        </p:spPr>
        <p:txBody>
          <a:bodyPr wrap="square">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407786293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1000"/>
                            </p:stCondLst>
                            <p:childTnLst>
                              <p:par>
                                <p:cTn id="22" presetID="23" presetClass="entr" presetSubtype="32"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strVal val="4*#ppt_w"/>
                                          </p:val>
                                        </p:tav>
                                        <p:tav tm="100000">
                                          <p:val>
                                            <p:strVal val="#ppt_w"/>
                                          </p:val>
                                        </p:tav>
                                      </p:tavLst>
                                    </p:anim>
                                    <p:anim calcmode="lin" valueType="num">
                                      <p:cBhvr>
                                        <p:cTn id="25" dur="500" fill="hold"/>
                                        <p:tgtEl>
                                          <p:spTgt spid="6"/>
                                        </p:tgtEl>
                                        <p:attrNameLst>
                                          <p:attrName>ppt_h</p:attrName>
                                        </p:attrNameLst>
                                      </p:cBhvr>
                                      <p:tavLst>
                                        <p:tav tm="0">
                                          <p:val>
                                            <p:strVal val="4*#ppt_h"/>
                                          </p:val>
                                        </p:tav>
                                        <p:tav tm="100000">
                                          <p:val>
                                            <p:strVal val="#ppt_h"/>
                                          </p:val>
                                        </p:tav>
                                      </p:tavLst>
                                    </p:anim>
                                  </p:childTnLst>
                                </p:cTn>
                              </p:par>
                            </p:childTnLst>
                          </p:cTn>
                        </p:par>
                        <p:par>
                          <p:cTn id="26" fill="hold">
                            <p:stCondLst>
                              <p:cond delay="1500"/>
                            </p:stCondLst>
                            <p:childTnLst>
                              <p:par>
                                <p:cTn id="27" presetID="23" presetClass="entr" presetSubtype="32"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strVal val="4*#ppt_w"/>
                                          </p:val>
                                        </p:tav>
                                        <p:tav tm="100000">
                                          <p:val>
                                            <p:strVal val="#ppt_w"/>
                                          </p:val>
                                        </p:tav>
                                      </p:tavLst>
                                    </p:anim>
                                    <p:anim calcmode="lin" valueType="num">
                                      <p:cBhvr>
                                        <p:cTn id="30" dur="500" fill="hold"/>
                                        <p:tgtEl>
                                          <p:spTgt spid="7"/>
                                        </p:tgtEl>
                                        <p:attrNameLst>
                                          <p:attrName>ppt_h</p:attrName>
                                        </p:attrNameLst>
                                      </p:cBhvr>
                                      <p:tavLst>
                                        <p:tav tm="0">
                                          <p:val>
                                            <p:strVal val="4*#ppt_h"/>
                                          </p:val>
                                        </p:tav>
                                        <p:tav tm="100000">
                                          <p:val>
                                            <p:strVal val="#ppt_h"/>
                                          </p:val>
                                        </p:tav>
                                      </p:tavLst>
                                    </p:anim>
                                  </p:childTnLst>
                                </p:cTn>
                              </p:par>
                            </p:childTnLst>
                          </p:cTn>
                        </p:par>
                        <p:par>
                          <p:cTn id="31" fill="hold">
                            <p:stCondLst>
                              <p:cond delay="2000"/>
                            </p:stCondLst>
                            <p:childTnLst>
                              <p:par>
                                <p:cTn id="32" presetID="23" presetClass="entr" presetSubtype="32"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strVal val="4*#ppt_w"/>
                                          </p:val>
                                        </p:tav>
                                        <p:tav tm="100000">
                                          <p:val>
                                            <p:strVal val="#ppt_w"/>
                                          </p:val>
                                        </p:tav>
                                      </p:tavLst>
                                    </p:anim>
                                    <p:anim calcmode="lin" valueType="num">
                                      <p:cBhvr>
                                        <p:cTn id="35" dur="500" fill="hold"/>
                                        <p:tgtEl>
                                          <p:spTgt spid="9"/>
                                        </p:tgtEl>
                                        <p:attrNameLst>
                                          <p:attrName>ppt_h</p:attrName>
                                        </p:attrNameLst>
                                      </p:cBhvr>
                                      <p:tavLst>
                                        <p:tav tm="0">
                                          <p:val>
                                            <p:strVal val="4*#ppt_h"/>
                                          </p:val>
                                        </p:tav>
                                        <p:tav tm="100000">
                                          <p:val>
                                            <p:strVal val="#ppt_h"/>
                                          </p:val>
                                        </p:tav>
                                      </p:tavLst>
                                    </p:anim>
                                  </p:childTnLst>
                                </p:cTn>
                              </p:par>
                            </p:childTnLst>
                          </p:cTn>
                        </p:par>
                        <p:par>
                          <p:cTn id="36" fill="hold">
                            <p:stCondLst>
                              <p:cond delay="2500"/>
                            </p:stCondLst>
                            <p:childTnLst>
                              <p:par>
                                <p:cTn id="37" presetID="2" presetClass="entr" presetSubtype="4"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42"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1000"/>
                                        <p:tgtEl>
                                          <p:spTgt spid="11"/>
                                        </p:tgtEl>
                                      </p:cBhvr>
                                    </p:animEffect>
                                    <p:anim calcmode="lin" valueType="num">
                                      <p:cBhvr>
                                        <p:cTn id="53" dur="1000" fill="hold"/>
                                        <p:tgtEl>
                                          <p:spTgt spid="11"/>
                                        </p:tgtEl>
                                        <p:attrNameLst>
                                          <p:attrName>ppt_x</p:attrName>
                                        </p:attrNameLst>
                                      </p:cBhvr>
                                      <p:tavLst>
                                        <p:tav tm="0">
                                          <p:val>
                                            <p:strVal val="#ppt_x"/>
                                          </p:val>
                                        </p:tav>
                                        <p:tav tm="100000">
                                          <p:val>
                                            <p:strVal val="#ppt_x"/>
                                          </p:val>
                                        </p:tav>
                                      </p:tavLst>
                                    </p:anim>
                                    <p:anim calcmode="lin" valueType="num">
                                      <p:cBhvr>
                                        <p:cTn id="54" dur="1000" fill="hold"/>
                                        <p:tgtEl>
                                          <p:spTgt spid="1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1000"/>
                                        <p:tgtEl>
                                          <p:spTgt spid="10"/>
                                        </p:tgtEl>
                                      </p:cBhvr>
                                    </p:animEffect>
                                    <p:anim calcmode="lin" valueType="num">
                                      <p:cBhvr>
                                        <p:cTn id="58" dur="1000" fill="hold"/>
                                        <p:tgtEl>
                                          <p:spTgt spid="10"/>
                                        </p:tgtEl>
                                        <p:attrNameLst>
                                          <p:attrName>ppt_x</p:attrName>
                                        </p:attrNameLst>
                                      </p:cBhvr>
                                      <p:tavLst>
                                        <p:tav tm="0">
                                          <p:val>
                                            <p:strVal val="#ppt_x"/>
                                          </p:val>
                                        </p:tav>
                                        <p:tav tm="100000">
                                          <p:val>
                                            <p:strVal val="#ppt_x"/>
                                          </p:val>
                                        </p:tav>
                                      </p:tavLst>
                                    </p:anim>
                                    <p:anim calcmode="lin" valueType="num">
                                      <p:cBhvr>
                                        <p:cTn id="59" dur="1000" fill="hold"/>
                                        <p:tgtEl>
                                          <p:spTgt spid="1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1000"/>
                                        <p:tgtEl>
                                          <p:spTgt spid="13"/>
                                        </p:tgtEl>
                                      </p:cBhvr>
                                    </p:animEffect>
                                    <p:anim calcmode="lin" valueType="num">
                                      <p:cBhvr>
                                        <p:cTn id="63" dur="1000" fill="hold"/>
                                        <p:tgtEl>
                                          <p:spTgt spid="13"/>
                                        </p:tgtEl>
                                        <p:attrNameLst>
                                          <p:attrName>ppt_x</p:attrName>
                                        </p:attrNameLst>
                                      </p:cBhvr>
                                      <p:tavLst>
                                        <p:tav tm="0">
                                          <p:val>
                                            <p:strVal val="#ppt_x"/>
                                          </p:val>
                                        </p:tav>
                                        <p:tav tm="100000">
                                          <p:val>
                                            <p:strVal val="#ppt_x"/>
                                          </p:val>
                                        </p:tav>
                                      </p:tavLst>
                                    </p:anim>
                                    <p:anim calcmode="lin" valueType="num">
                                      <p:cBhvr>
                                        <p:cTn id="64" dur="1000" fill="hold"/>
                                        <p:tgtEl>
                                          <p:spTgt spid="1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1000"/>
                                        <p:tgtEl>
                                          <p:spTgt spid="12"/>
                                        </p:tgtEl>
                                      </p:cBhvr>
                                    </p:animEffect>
                                    <p:anim calcmode="lin" valueType="num">
                                      <p:cBhvr>
                                        <p:cTn id="68" dur="1000" fill="hold"/>
                                        <p:tgtEl>
                                          <p:spTgt spid="12"/>
                                        </p:tgtEl>
                                        <p:attrNameLst>
                                          <p:attrName>ppt_x</p:attrName>
                                        </p:attrNameLst>
                                      </p:cBhvr>
                                      <p:tavLst>
                                        <p:tav tm="0">
                                          <p:val>
                                            <p:strVal val="#ppt_x"/>
                                          </p:val>
                                        </p:tav>
                                        <p:tav tm="100000">
                                          <p:val>
                                            <p:strVal val="#ppt_x"/>
                                          </p:val>
                                        </p:tav>
                                      </p:tavLst>
                                    </p:anim>
                                    <p:anim calcmode="lin" valueType="num">
                                      <p:cBhvr>
                                        <p:cTn id="69" dur="1000" fill="hold"/>
                                        <p:tgtEl>
                                          <p:spTgt spid="1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1000"/>
                                        <p:tgtEl>
                                          <p:spTgt spid="15"/>
                                        </p:tgtEl>
                                      </p:cBhvr>
                                    </p:animEffect>
                                    <p:anim calcmode="lin" valueType="num">
                                      <p:cBhvr>
                                        <p:cTn id="73" dur="1000" fill="hold"/>
                                        <p:tgtEl>
                                          <p:spTgt spid="15"/>
                                        </p:tgtEl>
                                        <p:attrNameLst>
                                          <p:attrName>ppt_x</p:attrName>
                                        </p:attrNameLst>
                                      </p:cBhvr>
                                      <p:tavLst>
                                        <p:tav tm="0">
                                          <p:val>
                                            <p:strVal val="#ppt_x"/>
                                          </p:val>
                                        </p:tav>
                                        <p:tav tm="100000">
                                          <p:val>
                                            <p:strVal val="#ppt_x"/>
                                          </p:val>
                                        </p:tav>
                                      </p:tavLst>
                                    </p:anim>
                                    <p:anim calcmode="lin" valueType="num">
                                      <p:cBhvr>
                                        <p:cTn id="74" dur="1000" fill="hold"/>
                                        <p:tgtEl>
                                          <p:spTgt spid="1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fade">
                                      <p:cBhvr>
                                        <p:cTn id="77" dur="1000"/>
                                        <p:tgtEl>
                                          <p:spTgt spid="14"/>
                                        </p:tgtEl>
                                      </p:cBhvr>
                                    </p:animEffect>
                                    <p:anim calcmode="lin" valueType="num">
                                      <p:cBhvr>
                                        <p:cTn id="78" dur="1000" fill="hold"/>
                                        <p:tgtEl>
                                          <p:spTgt spid="14"/>
                                        </p:tgtEl>
                                        <p:attrNameLst>
                                          <p:attrName>ppt_x</p:attrName>
                                        </p:attrNameLst>
                                      </p:cBhvr>
                                      <p:tavLst>
                                        <p:tav tm="0">
                                          <p:val>
                                            <p:strVal val="#ppt_x"/>
                                          </p:val>
                                        </p:tav>
                                        <p:tav tm="100000">
                                          <p:val>
                                            <p:strVal val="#ppt_x"/>
                                          </p:val>
                                        </p:tav>
                                      </p:tavLst>
                                    </p:anim>
                                    <p:anim calcmode="lin" valueType="num">
                                      <p:cBhvr>
                                        <p:cTn id="7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9" grpId="0" animBg="1"/>
      <p:bldP spid="10" grpId="0"/>
      <p:bldP spid="11" grpId="0"/>
      <p:bldP spid="12" grpId="0"/>
      <p:bldP spid="13" grpId="0"/>
      <p:bldP spid="14" grpId="0"/>
      <p:bldP spid="15" grpId="0"/>
      <p:bldP spid="16" grpId="0"/>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Box 41"/>
          <p:cNvSpPr txBox="1"/>
          <p:nvPr/>
        </p:nvSpPr>
        <p:spPr>
          <a:xfrm>
            <a:off x="355782" y="205624"/>
            <a:ext cx="2236510" cy="400110"/>
          </a:xfrm>
          <a:prstGeom prst="rect">
            <a:avLst/>
          </a:prstGeom>
          <a:noFill/>
        </p:spPr>
        <p:txBody>
          <a:bodyPr wrap="none" rtlCol="0">
            <a:spAutoFit/>
          </a:bodyPr>
          <a:lstStyle/>
          <a:p>
            <a:r>
              <a:rPr lang="zh-CN" altLang="en-US" sz="2000" b="1" dirty="0" smtClean="0">
                <a:solidFill>
                  <a:srgbClr val="006E69"/>
                </a:solidFill>
                <a:latin typeface="微软雅黑" pitchFamily="34" charset="-122"/>
                <a:ea typeface="微软雅黑" pitchFamily="34" charset="-122"/>
              </a:rPr>
              <a:t>点击添加标题文本</a:t>
            </a:r>
            <a:endParaRPr lang="zh-CN" altLang="en-US" sz="2000" b="1" dirty="0">
              <a:solidFill>
                <a:srgbClr val="006E69"/>
              </a:solidFill>
              <a:latin typeface="微软雅黑" pitchFamily="34" charset="-122"/>
              <a:ea typeface="微软雅黑" pitchFamily="34" charset="-122"/>
            </a:endParaRPr>
          </a:p>
        </p:txBody>
      </p:sp>
      <p:pic>
        <p:nvPicPr>
          <p:cNvPr id="8"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32931" y="35600"/>
            <a:ext cx="636997" cy="63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六边形 5"/>
          <p:cNvSpPr/>
          <p:nvPr/>
        </p:nvSpPr>
        <p:spPr>
          <a:xfrm rot="16200000">
            <a:off x="4439938" y="2326050"/>
            <a:ext cx="1142824" cy="1075598"/>
          </a:xfrm>
          <a:prstGeom prst="hexagon">
            <a:avLst/>
          </a:prstGeom>
          <a:solidFill>
            <a:srgbClr val="017D6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rot="16200000">
            <a:off x="6112775" y="3564191"/>
            <a:ext cx="1142824" cy="1075598"/>
          </a:xfrm>
          <a:prstGeom prst="hexagon">
            <a:avLst/>
          </a:prstGeom>
          <a:solidFill>
            <a:srgbClr val="017D6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六边形 8"/>
          <p:cNvSpPr/>
          <p:nvPr/>
        </p:nvSpPr>
        <p:spPr>
          <a:xfrm rot="16200000">
            <a:off x="5911061" y="1021187"/>
            <a:ext cx="1142824" cy="1075598"/>
          </a:xfrm>
          <a:prstGeom prst="hexagon">
            <a:avLst/>
          </a:prstGeom>
          <a:solidFill>
            <a:srgbClr val="017D6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rot="16200000">
            <a:off x="7444266" y="2314638"/>
            <a:ext cx="1142824" cy="1075598"/>
          </a:xfrm>
          <a:prstGeom prst="hexagon">
            <a:avLst/>
          </a:prstGeom>
          <a:solidFill>
            <a:srgbClr val="017D6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3" cstate="screen">
            <a:biLevel thresh="25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p:blipFill>
        <p:spPr>
          <a:xfrm>
            <a:off x="4791698" y="2573373"/>
            <a:ext cx="452586" cy="558129"/>
          </a:xfrm>
          <a:prstGeom prst="rect">
            <a:avLst/>
          </a:prstGeom>
        </p:spPr>
      </p:pic>
      <p:pic>
        <p:nvPicPr>
          <p:cNvPr id="12" name="图片 11"/>
          <p:cNvPicPr>
            <a:picLocks noChangeAspect="1"/>
          </p:cNvPicPr>
          <p:nvPr/>
        </p:nvPicPr>
        <p:blipFill>
          <a:blip r:embed="rId5" cstate="screen">
            <a:biLevel thresh="25000"/>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a:ext>
            </a:extLst>
          </a:blip>
          <a:stretch>
            <a:fillRect/>
          </a:stretch>
        </p:blipFill>
        <p:spPr>
          <a:xfrm>
            <a:off x="6357890" y="3818610"/>
            <a:ext cx="626402" cy="626402"/>
          </a:xfrm>
          <a:prstGeom prst="rect">
            <a:avLst/>
          </a:prstGeom>
        </p:spPr>
      </p:pic>
      <p:pic>
        <p:nvPicPr>
          <p:cNvPr id="13" name="图片 12"/>
          <p:cNvPicPr>
            <a:picLocks noChangeAspect="1"/>
          </p:cNvPicPr>
          <p:nvPr/>
        </p:nvPicPr>
        <p:blipFill>
          <a:blip r:embed="rId7" cstate="screen">
            <a:biLevel thresh="25000"/>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a:ext>
            </a:extLst>
          </a:blip>
          <a:stretch>
            <a:fillRect/>
          </a:stretch>
        </p:blipFill>
        <p:spPr>
          <a:xfrm>
            <a:off x="6189773" y="1270616"/>
            <a:ext cx="585401" cy="626402"/>
          </a:xfrm>
          <a:prstGeom prst="rect">
            <a:avLst/>
          </a:prstGeom>
        </p:spPr>
      </p:pic>
      <p:pic>
        <p:nvPicPr>
          <p:cNvPr id="14" name="图片 13"/>
          <p:cNvPicPr>
            <a:picLocks noChangeAspect="1"/>
          </p:cNvPicPr>
          <p:nvPr/>
        </p:nvPicPr>
        <p:blipFill>
          <a:blip r:embed="rId9" cstate="screen">
            <a:biLevel thresh="25000"/>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a:ext>
            </a:extLst>
          </a:blip>
          <a:stretch>
            <a:fillRect/>
          </a:stretch>
        </p:blipFill>
        <p:spPr>
          <a:xfrm>
            <a:off x="7722979" y="2580255"/>
            <a:ext cx="585401" cy="585401"/>
          </a:xfrm>
          <a:prstGeom prst="rect">
            <a:avLst/>
          </a:prstGeom>
        </p:spPr>
      </p:pic>
      <p:sp>
        <p:nvSpPr>
          <p:cNvPr id="15" name="圆角右箭头 14"/>
          <p:cNvSpPr/>
          <p:nvPr/>
        </p:nvSpPr>
        <p:spPr>
          <a:xfrm>
            <a:off x="5017991" y="1390616"/>
            <a:ext cx="757452" cy="733500"/>
          </a:xfrm>
          <a:prstGeom prst="ben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圆角右箭头 15"/>
          <p:cNvSpPr/>
          <p:nvPr/>
        </p:nvSpPr>
        <p:spPr>
          <a:xfrm rot="5400000">
            <a:off x="7394428" y="1402592"/>
            <a:ext cx="757452" cy="733500"/>
          </a:xfrm>
          <a:prstGeom prst="ben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圆角右箭头 16"/>
          <p:cNvSpPr/>
          <p:nvPr/>
        </p:nvSpPr>
        <p:spPr>
          <a:xfrm rot="10800000">
            <a:off x="7406405" y="3588201"/>
            <a:ext cx="757452" cy="733500"/>
          </a:xfrm>
          <a:prstGeom prst="ben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圆角右箭头 17"/>
          <p:cNvSpPr/>
          <p:nvPr/>
        </p:nvSpPr>
        <p:spPr>
          <a:xfrm rot="16200000">
            <a:off x="5029966" y="3542553"/>
            <a:ext cx="757452" cy="733500"/>
          </a:xfrm>
          <a:prstGeom prst="ben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TextBox 18"/>
          <p:cNvSpPr txBox="1"/>
          <p:nvPr/>
        </p:nvSpPr>
        <p:spPr>
          <a:xfrm>
            <a:off x="6102681" y="2633017"/>
            <a:ext cx="1107996" cy="461665"/>
          </a:xfrm>
          <a:prstGeom prst="rect">
            <a:avLst/>
          </a:prstGeom>
          <a:noFill/>
        </p:spPr>
        <p:txBody>
          <a:bodyPr wrap="none" rtlCol="0">
            <a:spAutoFit/>
          </a:bodyPr>
          <a:lstStyle/>
          <a:p>
            <a:r>
              <a:rPr lang="zh-CN" altLang="en-US" sz="2400" b="1" dirty="0">
                <a:solidFill>
                  <a:srgbClr val="2D2D2D"/>
                </a:solidFill>
                <a:latin typeface="微软雅黑" panose="020B0503020204020204" pitchFamily="34" charset="-122"/>
                <a:ea typeface="微软雅黑" panose="020B0503020204020204" pitchFamily="34" charset="-122"/>
              </a:rPr>
              <a:t>关键词</a:t>
            </a:r>
          </a:p>
        </p:txBody>
      </p:sp>
      <p:sp>
        <p:nvSpPr>
          <p:cNvPr id="20" name="矩形 19"/>
          <p:cNvSpPr/>
          <p:nvPr/>
        </p:nvSpPr>
        <p:spPr>
          <a:xfrm flipH="1">
            <a:off x="625326" y="1768983"/>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635693" y="1419623"/>
            <a:ext cx="2338167" cy="328267"/>
          </a:xfrm>
          <a:prstGeom prst="rect">
            <a:avLst/>
          </a:prstGeom>
        </p:spPr>
        <p:txBody>
          <a:bodyPr wrap="square" lIns="121893" tIns="60946" rIns="121893" bIns="60946">
            <a:spAutoFit/>
          </a:bodyPr>
          <a:lstStyle/>
          <a:p>
            <a:pPr algn="just" defTabSz="1218553" fontAlgn="base">
              <a:lnSpc>
                <a:spcPts val="1600"/>
              </a:lnSpc>
              <a:spcBef>
                <a:spcPct val="0"/>
              </a:spcBef>
              <a:spcAft>
                <a:spcPct val="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flipH="1">
            <a:off x="611561" y="3432461"/>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621926" y="3083102"/>
            <a:ext cx="2338167" cy="328267"/>
          </a:xfrm>
          <a:prstGeom prst="rect">
            <a:avLst/>
          </a:prstGeom>
        </p:spPr>
        <p:txBody>
          <a:bodyPr wrap="square" lIns="121893" tIns="60946" rIns="121893" bIns="60946">
            <a:spAutoFit/>
          </a:bodyPr>
          <a:lstStyle/>
          <a:p>
            <a:pPr algn="just" defTabSz="1218553" fontAlgn="base">
              <a:lnSpc>
                <a:spcPts val="1600"/>
              </a:lnSpc>
              <a:spcBef>
                <a:spcPct val="0"/>
              </a:spcBef>
              <a:spcAft>
                <a:spcPct val="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2156099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1000"/>
                            </p:stCondLst>
                            <p:childTnLst>
                              <p:par>
                                <p:cTn id="22" presetID="21" presetClass="entr" presetSubtype="1"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heel(1)">
                                      <p:cBhvr>
                                        <p:cTn id="24" dur="2000"/>
                                        <p:tgtEl>
                                          <p:spTgt spid="9"/>
                                        </p:tgtEl>
                                      </p:cBhvr>
                                    </p:animEffect>
                                  </p:childTnLst>
                                </p:cTn>
                              </p:par>
                              <p:par>
                                <p:cTn id="25" presetID="21" presetClass="entr" presetSubtype="1"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heel(1)">
                                      <p:cBhvr>
                                        <p:cTn id="27" dur="2000"/>
                                        <p:tgtEl>
                                          <p:spTgt spid="11"/>
                                        </p:tgtEl>
                                      </p:cBhvr>
                                    </p:animEffect>
                                  </p:childTnLst>
                                </p:cTn>
                              </p:par>
                              <p:par>
                                <p:cTn id="28" presetID="21" presetClass="entr" presetSubtype="1"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heel(1)">
                                      <p:cBhvr>
                                        <p:cTn id="30" dur="2000"/>
                                        <p:tgtEl>
                                          <p:spTgt spid="6"/>
                                        </p:tgtEl>
                                      </p:cBhvr>
                                    </p:animEffect>
                                  </p:childTnLst>
                                </p:cTn>
                              </p:par>
                              <p:par>
                                <p:cTn id="31" presetID="21" presetClass="entr" presetSubtype="1"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heel(1)">
                                      <p:cBhvr>
                                        <p:cTn id="33" dur="2000"/>
                                        <p:tgtEl>
                                          <p:spTgt spid="13"/>
                                        </p:tgtEl>
                                      </p:cBhvr>
                                    </p:animEffect>
                                  </p:childTnLst>
                                </p:cTn>
                              </p:par>
                              <p:par>
                                <p:cTn id="34" presetID="21" presetClass="entr" presetSubtype="1"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heel(1)">
                                      <p:cBhvr>
                                        <p:cTn id="36" dur="2000"/>
                                        <p:tgtEl>
                                          <p:spTgt spid="14"/>
                                        </p:tgtEl>
                                      </p:cBhvr>
                                    </p:animEffect>
                                  </p:childTnLst>
                                </p:cTn>
                              </p:par>
                              <p:par>
                                <p:cTn id="37" presetID="21" presetClass="entr" presetSubtype="1"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heel(1)">
                                      <p:cBhvr>
                                        <p:cTn id="39" dur="2000"/>
                                        <p:tgtEl>
                                          <p:spTgt spid="10"/>
                                        </p:tgtEl>
                                      </p:cBhvr>
                                    </p:animEffect>
                                  </p:childTnLst>
                                </p:cTn>
                              </p:par>
                              <p:par>
                                <p:cTn id="40" presetID="21" presetClass="entr" presetSubtype="1"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heel(1)">
                                      <p:cBhvr>
                                        <p:cTn id="42" dur="2000"/>
                                        <p:tgtEl>
                                          <p:spTgt spid="12"/>
                                        </p:tgtEl>
                                      </p:cBhvr>
                                    </p:animEffect>
                                  </p:childTnLst>
                                </p:cTn>
                              </p:par>
                              <p:par>
                                <p:cTn id="43" presetID="21" presetClass="entr" presetSubtype="1"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heel(1)">
                                      <p:cBhvr>
                                        <p:cTn id="45" dur="2000"/>
                                        <p:tgtEl>
                                          <p:spTgt spid="7"/>
                                        </p:tgtEl>
                                      </p:cBhvr>
                                    </p:animEffect>
                                  </p:childTnLst>
                                </p:cTn>
                              </p:par>
                            </p:childTnLst>
                          </p:cTn>
                        </p:par>
                        <p:par>
                          <p:cTn id="46" fill="hold">
                            <p:stCondLst>
                              <p:cond delay="3000"/>
                            </p:stCondLst>
                            <p:childTnLst>
                              <p:par>
                                <p:cTn id="47" presetID="22" presetClass="entr" presetSubtype="4"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down)">
                                      <p:cBhvr>
                                        <p:cTn id="49" dur="500"/>
                                        <p:tgtEl>
                                          <p:spTgt spid="15"/>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up)">
                                      <p:cBhvr>
                                        <p:cTn id="53" dur="500"/>
                                        <p:tgtEl>
                                          <p:spTgt spid="16"/>
                                        </p:tgtEl>
                                      </p:cBhvr>
                                    </p:animEffect>
                                  </p:childTnLst>
                                </p:cTn>
                              </p:par>
                            </p:childTnLst>
                          </p:cTn>
                        </p:par>
                        <p:par>
                          <p:cTn id="54" fill="hold">
                            <p:stCondLst>
                              <p:cond delay="4000"/>
                            </p:stCondLst>
                            <p:childTnLst>
                              <p:par>
                                <p:cTn id="55" presetID="22" presetClass="entr" presetSubtype="1"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up)">
                                      <p:cBhvr>
                                        <p:cTn id="57" dur="500"/>
                                        <p:tgtEl>
                                          <p:spTgt spid="17"/>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down)">
                                      <p:cBhvr>
                                        <p:cTn id="61" dur="500"/>
                                        <p:tgtEl>
                                          <p:spTgt spid="18"/>
                                        </p:tgtEl>
                                      </p:cBhvr>
                                    </p:animEffect>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p:cTn id="65" dur="500" fill="hold"/>
                                        <p:tgtEl>
                                          <p:spTgt spid="19"/>
                                        </p:tgtEl>
                                        <p:attrNameLst>
                                          <p:attrName>ppt_w</p:attrName>
                                        </p:attrNameLst>
                                      </p:cBhvr>
                                      <p:tavLst>
                                        <p:tav tm="0">
                                          <p:val>
                                            <p:fltVal val="0"/>
                                          </p:val>
                                        </p:tav>
                                        <p:tav tm="100000">
                                          <p:val>
                                            <p:strVal val="#ppt_w"/>
                                          </p:val>
                                        </p:tav>
                                      </p:tavLst>
                                    </p:anim>
                                    <p:anim calcmode="lin" valueType="num">
                                      <p:cBhvr>
                                        <p:cTn id="66" dur="500" fill="hold"/>
                                        <p:tgtEl>
                                          <p:spTgt spid="19"/>
                                        </p:tgtEl>
                                        <p:attrNameLst>
                                          <p:attrName>ppt_h</p:attrName>
                                        </p:attrNameLst>
                                      </p:cBhvr>
                                      <p:tavLst>
                                        <p:tav tm="0">
                                          <p:val>
                                            <p:fltVal val="0"/>
                                          </p:val>
                                        </p:tav>
                                        <p:tav tm="100000">
                                          <p:val>
                                            <p:strVal val="#ppt_h"/>
                                          </p:val>
                                        </p:tav>
                                      </p:tavLst>
                                    </p:anim>
                                    <p:animEffect transition="in" filter="fade">
                                      <p:cBhvr>
                                        <p:cTn id="67" dur="500"/>
                                        <p:tgtEl>
                                          <p:spTgt spid="19"/>
                                        </p:tgtEl>
                                      </p:cBhvr>
                                    </p:animEffect>
                                  </p:childTnLst>
                                </p:cTn>
                              </p:par>
                            </p:childTnLst>
                          </p:cTn>
                        </p:par>
                        <p:par>
                          <p:cTn id="68" fill="hold">
                            <p:stCondLst>
                              <p:cond delay="5500"/>
                            </p:stCondLst>
                            <p:childTnLst>
                              <p:par>
                                <p:cTn id="69" presetID="10" presetClass="entr" presetSubtype="0"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350"/>
                                        <p:tgtEl>
                                          <p:spTgt spid="21"/>
                                        </p:tgtEl>
                                      </p:cBhvr>
                                    </p:animEffect>
                                  </p:childTnLst>
                                </p:cTn>
                              </p:par>
                              <p:par>
                                <p:cTn id="72" presetID="26" presetClass="emph" presetSubtype="0" fill="hold" grpId="1" nodeType="withEffect">
                                  <p:stCondLst>
                                    <p:cond delay="0"/>
                                  </p:stCondLst>
                                  <p:childTnLst>
                                    <p:animEffect transition="out" filter="fade">
                                      <p:cBhvr>
                                        <p:cTn id="73" dur="400" tmFilter="0, 0; .2, .5; .8, .5; 1, 0"/>
                                        <p:tgtEl>
                                          <p:spTgt spid="21"/>
                                        </p:tgtEl>
                                      </p:cBhvr>
                                    </p:animEffect>
                                    <p:animScale>
                                      <p:cBhvr>
                                        <p:cTn id="74" dur="200" autoRev="1" fill="hold"/>
                                        <p:tgtEl>
                                          <p:spTgt spid="21"/>
                                        </p:tgtEl>
                                      </p:cBhvr>
                                      <p:by x="105000" y="105000"/>
                                    </p:animScale>
                                  </p:childTnLst>
                                </p:cTn>
                              </p:par>
                            </p:childTnLst>
                          </p:cTn>
                        </p:par>
                        <p:par>
                          <p:cTn id="75" fill="hold">
                            <p:stCondLst>
                              <p:cond delay="5900"/>
                            </p:stCondLst>
                            <p:childTnLst>
                              <p:par>
                                <p:cTn id="76" presetID="10" presetClass="entr" presetSubtype="0"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500"/>
                                        <p:tgtEl>
                                          <p:spTgt spid="20"/>
                                        </p:tgtEl>
                                      </p:cBhvr>
                                    </p:animEffect>
                                  </p:childTnLst>
                                </p:cTn>
                              </p:par>
                            </p:childTnLst>
                          </p:cTn>
                        </p:par>
                        <p:par>
                          <p:cTn id="79" fill="hold">
                            <p:stCondLst>
                              <p:cond delay="6400"/>
                            </p:stCondLst>
                            <p:childTnLst>
                              <p:par>
                                <p:cTn id="80" presetID="10" presetClass="entr" presetSubtype="0"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350"/>
                                        <p:tgtEl>
                                          <p:spTgt spid="23"/>
                                        </p:tgtEl>
                                      </p:cBhvr>
                                    </p:animEffect>
                                  </p:childTnLst>
                                </p:cTn>
                              </p:par>
                              <p:par>
                                <p:cTn id="83" presetID="26" presetClass="emph" presetSubtype="0" fill="hold" grpId="1" nodeType="withEffect">
                                  <p:stCondLst>
                                    <p:cond delay="0"/>
                                  </p:stCondLst>
                                  <p:childTnLst>
                                    <p:animEffect transition="out" filter="fade">
                                      <p:cBhvr>
                                        <p:cTn id="84" dur="400" tmFilter="0, 0; .2, .5; .8, .5; 1, 0"/>
                                        <p:tgtEl>
                                          <p:spTgt spid="23"/>
                                        </p:tgtEl>
                                      </p:cBhvr>
                                    </p:animEffect>
                                    <p:animScale>
                                      <p:cBhvr>
                                        <p:cTn id="85" dur="200" autoRev="1" fill="hold"/>
                                        <p:tgtEl>
                                          <p:spTgt spid="23"/>
                                        </p:tgtEl>
                                      </p:cBhvr>
                                      <p:by x="105000" y="105000"/>
                                    </p:animScale>
                                  </p:childTnLst>
                                </p:cTn>
                              </p:par>
                            </p:childTnLst>
                          </p:cTn>
                        </p:par>
                        <p:par>
                          <p:cTn id="86" fill="hold">
                            <p:stCondLst>
                              <p:cond delay="6800"/>
                            </p:stCondLst>
                            <p:childTnLst>
                              <p:par>
                                <p:cTn id="87" presetID="10" presetClass="entr" presetSubtype="0"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fade">
                                      <p:cBhvr>
                                        <p:cTn id="8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9" grpId="0" animBg="1"/>
      <p:bldP spid="10" grpId="0" animBg="1"/>
      <p:bldP spid="15" grpId="0" animBg="1"/>
      <p:bldP spid="16" grpId="0" animBg="1"/>
      <p:bldP spid="17" grpId="0" animBg="1"/>
      <p:bldP spid="18" grpId="0" animBg="1"/>
      <p:bldP spid="19" grpId="0"/>
      <p:bldP spid="20" grpId="0"/>
      <p:bldP spid="21" grpId="0"/>
      <p:bldP spid="21" grpId="1"/>
      <p:bldP spid="22" grpId="0"/>
      <p:bldP spid="23" grpId="0"/>
      <p:bldP spid="23"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Box 41"/>
          <p:cNvSpPr txBox="1"/>
          <p:nvPr/>
        </p:nvSpPr>
        <p:spPr>
          <a:xfrm>
            <a:off x="355782" y="205624"/>
            <a:ext cx="2236510" cy="400110"/>
          </a:xfrm>
          <a:prstGeom prst="rect">
            <a:avLst/>
          </a:prstGeom>
          <a:noFill/>
        </p:spPr>
        <p:txBody>
          <a:bodyPr wrap="none" rtlCol="0">
            <a:spAutoFit/>
          </a:bodyPr>
          <a:lstStyle/>
          <a:p>
            <a:r>
              <a:rPr lang="zh-CN" altLang="en-US" sz="2000" b="1" dirty="0" smtClean="0">
                <a:solidFill>
                  <a:srgbClr val="006E69"/>
                </a:solidFill>
                <a:latin typeface="微软雅黑" pitchFamily="34" charset="-122"/>
                <a:ea typeface="微软雅黑" pitchFamily="34" charset="-122"/>
              </a:rPr>
              <a:t>点击添加标题文本</a:t>
            </a:r>
            <a:endParaRPr lang="zh-CN" altLang="en-US" sz="2000" b="1" dirty="0">
              <a:solidFill>
                <a:srgbClr val="006E69"/>
              </a:solidFill>
              <a:latin typeface="微软雅黑" pitchFamily="34" charset="-122"/>
              <a:ea typeface="微软雅黑" pitchFamily="34" charset="-122"/>
            </a:endParaRPr>
          </a:p>
        </p:txBody>
      </p:sp>
      <p:pic>
        <p:nvPicPr>
          <p:cNvPr id="8"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32931" y="35600"/>
            <a:ext cx="636997" cy="63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饼形 5"/>
          <p:cNvSpPr/>
          <p:nvPr/>
        </p:nvSpPr>
        <p:spPr>
          <a:xfrm>
            <a:off x="3926503" y="2067695"/>
            <a:ext cx="1872208" cy="1872208"/>
          </a:xfrm>
          <a:prstGeom prst="pie">
            <a:avLst>
              <a:gd name="adj1" fmla="val 0"/>
              <a:gd name="adj2" fmla="val 5433853"/>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饼形 6"/>
          <p:cNvSpPr/>
          <p:nvPr/>
        </p:nvSpPr>
        <p:spPr>
          <a:xfrm flipH="1">
            <a:off x="3273282" y="1486482"/>
            <a:ext cx="3029484" cy="3029484"/>
          </a:xfrm>
          <a:prstGeom prst="pie">
            <a:avLst>
              <a:gd name="adj1" fmla="val 0"/>
              <a:gd name="adj2" fmla="val 543385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饼形 8"/>
          <p:cNvSpPr/>
          <p:nvPr/>
        </p:nvSpPr>
        <p:spPr>
          <a:xfrm flipV="1">
            <a:off x="3637860" y="1709922"/>
            <a:ext cx="2448882" cy="2448882"/>
          </a:xfrm>
          <a:prstGeom prst="pie">
            <a:avLst>
              <a:gd name="adj1" fmla="val 0"/>
              <a:gd name="adj2" fmla="val 543385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饼形 9"/>
          <p:cNvSpPr/>
          <p:nvPr/>
        </p:nvSpPr>
        <p:spPr>
          <a:xfrm flipH="1" flipV="1">
            <a:off x="2771800" y="915567"/>
            <a:ext cx="4032448" cy="4032448"/>
          </a:xfrm>
          <a:prstGeom prst="pie">
            <a:avLst>
              <a:gd name="adj1" fmla="val 0"/>
              <a:gd name="adj2" fmla="val 5433853"/>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矩形 10"/>
          <p:cNvSpPr/>
          <p:nvPr/>
        </p:nvSpPr>
        <p:spPr>
          <a:xfrm>
            <a:off x="539552" y="915567"/>
            <a:ext cx="1944216" cy="432048"/>
          </a:xfrm>
          <a:prstGeom prst="rect">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444208" y="915567"/>
            <a:ext cx="1944216" cy="43204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39552" y="3075807"/>
            <a:ext cx="1944216" cy="43204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6444208" y="3075807"/>
            <a:ext cx="1944216" cy="432048"/>
          </a:xfrm>
          <a:prstGeom prst="rect">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66614" y="967458"/>
            <a:ext cx="1690094" cy="328267"/>
          </a:xfrm>
          <a:prstGeom prst="rect">
            <a:avLst/>
          </a:prstGeom>
        </p:spPr>
        <p:txBody>
          <a:bodyPr wrap="square" lIns="121893" tIns="60946" rIns="121893" bIns="60946">
            <a:spAutoFit/>
          </a:bodyPr>
          <a:lstStyle/>
          <a:p>
            <a:pPr algn="just" defTabSz="1218553" fontAlgn="base">
              <a:lnSpc>
                <a:spcPts val="1600"/>
              </a:lnSpc>
              <a:spcBef>
                <a:spcPct val="0"/>
              </a:spcBef>
              <a:spcAft>
                <a:spcPct val="0"/>
              </a:spcAft>
            </a:pPr>
            <a:r>
              <a:rPr lang="zh-CN" altLang="en-US" sz="1600" b="1" dirty="0">
                <a:solidFill>
                  <a:schemeClr val="bg1"/>
                </a:solidFill>
                <a:latin typeface="微软雅黑" panose="020B0503020204020204" pitchFamily="34" charset="-122"/>
                <a:ea typeface="微软雅黑" panose="020B0503020204020204" pitchFamily="34" charset="-122"/>
              </a:rPr>
              <a:t>这里填写小标题</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638640" y="3127698"/>
            <a:ext cx="1690094" cy="328267"/>
          </a:xfrm>
          <a:prstGeom prst="rect">
            <a:avLst/>
          </a:prstGeom>
        </p:spPr>
        <p:txBody>
          <a:bodyPr wrap="square" lIns="121893" tIns="60946" rIns="121893" bIns="60946">
            <a:spAutoFit/>
          </a:bodyPr>
          <a:lstStyle/>
          <a:p>
            <a:pPr algn="just" defTabSz="1218553" fontAlgn="base">
              <a:lnSpc>
                <a:spcPts val="1600"/>
              </a:lnSpc>
              <a:spcBef>
                <a:spcPct val="0"/>
              </a:spcBef>
              <a:spcAft>
                <a:spcPct val="0"/>
              </a:spcAft>
            </a:pPr>
            <a:r>
              <a:rPr lang="zh-CN" altLang="en-US" sz="1600" b="1" dirty="0">
                <a:solidFill>
                  <a:schemeClr val="bg1"/>
                </a:solidFill>
                <a:latin typeface="微软雅黑" panose="020B0503020204020204" pitchFamily="34" charset="-122"/>
                <a:ea typeface="微软雅黑" panose="020B0503020204020204" pitchFamily="34" charset="-122"/>
              </a:rPr>
              <a:t>这里填写小标题</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6571270" y="972075"/>
            <a:ext cx="1690094" cy="328267"/>
          </a:xfrm>
          <a:prstGeom prst="rect">
            <a:avLst/>
          </a:prstGeom>
        </p:spPr>
        <p:txBody>
          <a:bodyPr wrap="square" lIns="121893" tIns="60946" rIns="121893" bIns="60946">
            <a:spAutoFit/>
          </a:bodyPr>
          <a:lstStyle/>
          <a:p>
            <a:pPr algn="just" defTabSz="1218553" fontAlgn="base">
              <a:lnSpc>
                <a:spcPts val="1600"/>
              </a:lnSpc>
              <a:spcBef>
                <a:spcPct val="0"/>
              </a:spcBef>
              <a:spcAft>
                <a:spcPct val="0"/>
              </a:spcAft>
            </a:pPr>
            <a:r>
              <a:rPr lang="zh-CN" altLang="en-US" sz="1600" b="1" dirty="0">
                <a:solidFill>
                  <a:schemeClr val="bg1"/>
                </a:solidFill>
                <a:latin typeface="微软雅黑" panose="020B0503020204020204" pitchFamily="34" charset="-122"/>
                <a:ea typeface="微软雅黑" panose="020B0503020204020204" pitchFamily="34" charset="-122"/>
              </a:rPr>
              <a:t>这里填写小标题</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6571270" y="3127696"/>
            <a:ext cx="1690094" cy="328267"/>
          </a:xfrm>
          <a:prstGeom prst="rect">
            <a:avLst/>
          </a:prstGeom>
        </p:spPr>
        <p:txBody>
          <a:bodyPr wrap="square" lIns="121893" tIns="60946" rIns="121893" bIns="60946">
            <a:spAutoFit/>
          </a:bodyPr>
          <a:lstStyle/>
          <a:p>
            <a:pPr algn="just" defTabSz="1218553" fontAlgn="base">
              <a:lnSpc>
                <a:spcPts val="1600"/>
              </a:lnSpc>
              <a:spcBef>
                <a:spcPct val="0"/>
              </a:spcBef>
              <a:spcAft>
                <a:spcPct val="0"/>
              </a:spcAft>
            </a:pPr>
            <a:r>
              <a:rPr lang="zh-CN" altLang="en-US" sz="1600" b="1" dirty="0">
                <a:solidFill>
                  <a:schemeClr val="bg1"/>
                </a:solidFill>
                <a:latin typeface="微软雅黑" panose="020B0503020204020204" pitchFamily="34" charset="-122"/>
                <a:ea typeface="微软雅黑" panose="020B0503020204020204" pitchFamily="34" charset="-122"/>
              </a:rPr>
              <a:t>这里填写小标题</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flipH="1">
            <a:off x="539552" y="1486483"/>
            <a:ext cx="2160240"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rPr>
              <a:t>这里输入简单的文字概述这里输入</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flipH="1">
            <a:off x="539552" y="3716937"/>
            <a:ext cx="2160240"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rPr>
              <a:t>这里输入简单的文字概述这里输入</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flipH="1">
            <a:off x="6444208" y="1486483"/>
            <a:ext cx="2160240"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rPr>
              <a:t>这里输入简单的文字概述这里输入</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flipH="1">
            <a:off x="6444208" y="3707275"/>
            <a:ext cx="2160240"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rPr>
              <a:t>这里输入简单的文字概述这里输入</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4932042" y="3144209"/>
            <a:ext cx="684803" cy="369332"/>
          </a:xfrm>
          <a:prstGeom prst="rect">
            <a:avLst/>
          </a:prstGeom>
          <a:noFill/>
        </p:spPr>
        <p:txBody>
          <a:bodyPr wrap="none" rtlCol="0">
            <a:spAutoFit/>
          </a:bodyPr>
          <a:lstStyle/>
          <a:p>
            <a:r>
              <a:rPr lang="en-US" altLang="zh-CN" b="1" dirty="0">
                <a:solidFill>
                  <a:schemeClr val="bg1"/>
                </a:solidFill>
                <a:latin typeface="微软雅黑" panose="020B0503020204020204" pitchFamily="34" charset="-122"/>
                <a:ea typeface="微软雅黑" panose="020B0503020204020204" pitchFamily="34" charset="-122"/>
              </a:rPr>
              <a:t>10%</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4932042" y="2243066"/>
            <a:ext cx="684803" cy="369332"/>
          </a:xfrm>
          <a:prstGeom prst="rect">
            <a:avLst/>
          </a:prstGeom>
          <a:noFill/>
        </p:spPr>
        <p:txBody>
          <a:bodyPr wrap="none" rtlCol="0">
            <a:spAutoFit/>
          </a:bodyPr>
          <a:lstStyle/>
          <a:p>
            <a:r>
              <a:rPr lang="en-US" altLang="zh-CN" b="1" dirty="0">
                <a:solidFill>
                  <a:schemeClr val="bg1"/>
                </a:solidFill>
                <a:latin typeface="微软雅黑" panose="020B0503020204020204" pitchFamily="34" charset="-122"/>
                <a:ea typeface="微软雅黑" panose="020B0503020204020204" pitchFamily="34" charset="-122"/>
              </a:rPr>
              <a:t>12%</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3531076" y="2074872"/>
            <a:ext cx="1184940" cy="646331"/>
          </a:xfrm>
          <a:prstGeom prst="rect">
            <a:avLst/>
          </a:prstGeom>
          <a:noFill/>
        </p:spPr>
        <p:txBody>
          <a:bodyPr wrap="none" rtlCol="0">
            <a:spAutoFit/>
          </a:bodyPr>
          <a:lstStyle/>
          <a:p>
            <a:r>
              <a:rPr lang="en-US" altLang="zh-CN" sz="3600" b="1" dirty="0">
                <a:solidFill>
                  <a:schemeClr val="bg1"/>
                </a:solidFill>
                <a:latin typeface="微软雅黑" panose="020B0503020204020204" pitchFamily="34" charset="-122"/>
                <a:ea typeface="微软雅黑" panose="020B0503020204020204" pitchFamily="34" charset="-122"/>
              </a:rPr>
              <a:t>45%</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3825496" y="3150950"/>
            <a:ext cx="684803" cy="369332"/>
          </a:xfrm>
          <a:prstGeom prst="rect">
            <a:avLst/>
          </a:prstGeom>
          <a:noFill/>
        </p:spPr>
        <p:txBody>
          <a:bodyPr wrap="none" rtlCol="0">
            <a:spAutoFit/>
          </a:bodyPr>
          <a:lstStyle/>
          <a:p>
            <a:r>
              <a:rPr lang="en-US" altLang="zh-CN" b="1" dirty="0">
                <a:solidFill>
                  <a:schemeClr val="bg1"/>
                </a:solidFill>
                <a:latin typeface="微软雅黑" panose="020B0503020204020204" pitchFamily="34" charset="-122"/>
                <a:ea typeface="微软雅黑" panose="020B0503020204020204" pitchFamily="34" charset="-122"/>
              </a:rPr>
              <a:t>36%</a:t>
            </a:r>
            <a:endParaRPr lang="zh-CN" altLang="en-US"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9137313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1000"/>
                            </p:stCondLst>
                            <p:childTnLst>
                              <p:par>
                                <p:cTn id="22" presetID="2" presetClass="entr" presetSubtype="9"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0-#ppt_w/2"/>
                                          </p:val>
                                        </p:tav>
                                        <p:tav tm="100000">
                                          <p:val>
                                            <p:strVal val="#ppt_x"/>
                                          </p:val>
                                        </p:tav>
                                      </p:tavLst>
                                    </p:anim>
                                    <p:anim calcmode="lin" valueType="num">
                                      <p:cBhvr additive="base">
                                        <p:cTn id="25" dur="500" fill="hold"/>
                                        <p:tgtEl>
                                          <p:spTgt spid="10"/>
                                        </p:tgtEl>
                                        <p:attrNameLst>
                                          <p:attrName>ppt_y</p:attrName>
                                        </p:attrNameLst>
                                      </p:cBhvr>
                                      <p:tavLst>
                                        <p:tav tm="0">
                                          <p:val>
                                            <p:strVal val="0-#ppt_h/2"/>
                                          </p:val>
                                        </p:tav>
                                        <p:tav tm="100000">
                                          <p:val>
                                            <p:strVal val="#ppt_y"/>
                                          </p:val>
                                        </p:tav>
                                      </p:tavLst>
                                    </p:anim>
                                  </p:childTnLst>
                                </p:cTn>
                              </p:par>
                              <p:par>
                                <p:cTn id="26" presetID="2" presetClass="entr" presetSubtype="3"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1+#ppt_w/2"/>
                                          </p:val>
                                        </p:tav>
                                        <p:tav tm="100000">
                                          <p:val>
                                            <p:strVal val="#ppt_x"/>
                                          </p:val>
                                        </p:tav>
                                      </p:tavLst>
                                    </p:anim>
                                    <p:anim calcmode="lin" valueType="num">
                                      <p:cBhvr additive="base">
                                        <p:cTn id="29" dur="500" fill="hold"/>
                                        <p:tgtEl>
                                          <p:spTgt spid="9"/>
                                        </p:tgtEl>
                                        <p:attrNameLst>
                                          <p:attrName>ppt_y</p:attrName>
                                        </p:attrNameLst>
                                      </p:cBhvr>
                                      <p:tavLst>
                                        <p:tav tm="0">
                                          <p:val>
                                            <p:strVal val="0-#ppt_h/2"/>
                                          </p:val>
                                        </p:tav>
                                        <p:tav tm="100000">
                                          <p:val>
                                            <p:strVal val="#ppt_y"/>
                                          </p:val>
                                        </p:tav>
                                      </p:tavLst>
                                    </p:anim>
                                  </p:childTnLst>
                                </p:cTn>
                              </p:par>
                              <p:par>
                                <p:cTn id="30" presetID="2" presetClass="entr" presetSubtype="12"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0-#ppt_w/2"/>
                                          </p:val>
                                        </p:tav>
                                        <p:tav tm="100000">
                                          <p:val>
                                            <p:strVal val="#ppt_x"/>
                                          </p:val>
                                        </p:tav>
                                      </p:tavLst>
                                    </p:anim>
                                    <p:anim calcmode="lin" valueType="num">
                                      <p:cBhvr additive="base">
                                        <p:cTn id="33" dur="500" fill="hold"/>
                                        <p:tgtEl>
                                          <p:spTgt spid="7"/>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1+#ppt_w/2"/>
                                          </p:val>
                                        </p:tav>
                                        <p:tav tm="100000">
                                          <p:val>
                                            <p:strVal val="#ppt_x"/>
                                          </p:val>
                                        </p:tav>
                                      </p:tavLst>
                                    </p:anim>
                                    <p:anim calcmode="lin" valueType="num">
                                      <p:cBhvr additive="base">
                                        <p:cTn id="37" dur="500" fill="hold"/>
                                        <p:tgtEl>
                                          <p:spTgt spid="6"/>
                                        </p:tgtEl>
                                        <p:attrNameLst>
                                          <p:attrName>ppt_y</p:attrName>
                                        </p:attrNameLst>
                                      </p:cBhvr>
                                      <p:tavLst>
                                        <p:tav tm="0">
                                          <p:val>
                                            <p:strVal val="1+#ppt_h/2"/>
                                          </p:val>
                                        </p:tav>
                                        <p:tav tm="100000">
                                          <p:val>
                                            <p:strVal val="#ppt_y"/>
                                          </p:val>
                                        </p:tav>
                                      </p:tavLst>
                                    </p:anim>
                                  </p:childTnLst>
                                </p:cTn>
                              </p:par>
                            </p:childTnLst>
                          </p:cTn>
                        </p:par>
                        <p:par>
                          <p:cTn id="38" fill="hold">
                            <p:stCondLst>
                              <p:cond delay="1500"/>
                            </p:stCondLst>
                            <p:childTnLst>
                              <p:par>
                                <p:cTn id="39" presetID="2" presetClass="entr" presetSubtype="12"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0-#ppt_w/2"/>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0-#ppt_w/2"/>
                                          </p:val>
                                        </p:tav>
                                        <p:tav tm="100000">
                                          <p:val>
                                            <p:strVal val="#ppt_x"/>
                                          </p:val>
                                        </p:tav>
                                      </p:tavLst>
                                    </p:anim>
                                    <p:anim calcmode="lin" valueType="num">
                                      <p:cBhvr additive="base">
                                        <p:cTn id="46" dur="500" fill="hold"/>
                                        <p:tgtEl>
                                          <p:spTgt spid="26"/>
                                        </p:tgtEl>
                                        <p:attrNameLst>
                                          <p:attrName>ppt_y</p:attrName>
                                        </p:attrNameLst>
                                      </p:cBhvr>
                                      <p:tavLst>
                                        <p:tav tm="0">
                                          <p:val>
                                            <p:strVal val="1+#ppt_h/2"/>
                                          </p:val>
                                        </p:tav>
                                        <p:tav tm="100000">
                                          <p:val>
                                            <p:strVal val="#ppt_y"/>
                                          </p:val>
                                        </p:tav>
                                      </p:tavLst>
                                    </p:anim>
                                  </p:childTnLst>
                                </p:cTn>
                              </p:par>
                              <p:par>
                                <p:cTn id="47" presetID="2" presetClass="entr" presetSubtype="12"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0-#ppt_w/2"/>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par>
                                <p:cTn id="51" presetID="2" presetClass="entr" presetSubtype="12"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500" fill="hold"/>
                                        <p:tgtEl>
                                          <p:spTgt spid="24"/>
                                        </p:tgtEl>
                                        <p:attrNameLst>
                                          <p:attrName>ppt_x</p:attrName>
                                        </p:attrNameLst>
                                      </p:cBhvr>
                                      <p:tavLst>
                                        <p:tav tm="0">
                                          <p:val>
                                            <p:strVal val="0-#ppt_w/2"/>
                                          </p:val>
                                        </p:tav>
                                        <p:tav tm="100000">
                                          <p:val>
                                            <p:strVal val="#ppt_x"/>
                                          </p:val>
                                        </p:tav>
                                      </p:tavLst>
                                    </p:anim>
                                    <p:anim calcmode="lin" valueType="num">
                                      <p:cBhvr additive="base">
                                        <p:cTn id="54" dur="500" fill="hold"/>
                                        <p:tgtEl>
                                          <p:spTgt spid="24"/>
                                        </p:tgtEl>
                                        <p:attrNameLst>
                                          <p:attrName>ppt_y</p:attrName>
                                        </p:attrNameLst>
                                      </p:cBhvr>
                                      <p:tavLst>
                                        <p:tav tm="0">
                                          <p:val>
                                            <p:strVal val="1+#ppt_h/2"/>
                                          </p:val>
                                        </p:tav>
                                        <p:tav tm="100000">
                                          <p:val>
                                            <p:strVal val="#ppt_y"/>
                                          </p:val>
                                        </p:tav>
                                      </p:tavLst>
                                    </p:anim>
                                  </p:childTnLst>
                                </p:cTn>
                              </p:par>
                            </p:childTnLst>
                          </p:cTn>
                        </p:par>
                        <p:par>
                          <p:cTn id="55" fill="hold">
                            <p:stCondLst>
                              <p:cond delay="2000"/>
                            </p:stCondLst>
                            <p:childTnLst>
                              <p:par>
                                <p:cTn id="56" presetID="42" presetClass="entr" presetSubtype="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1000"/>
                                        <p:tgtEl>
                                          <p:spTgt spid="11"/>
                                        </p:tgtEl>
                                      </p:cBhvr>
                                    </p:animEffect>
                                    <p:anim calcmode="lin" valueType="num">
                                      <p:cBhvr>
                                        <p:cTn id="59" dur="1000" fill="hold"/>
                                        <p:tgtEl>
                                          <p:spTgt spid="11"/>
                                        </p:tgtEl>
                                        <p:attrNameLst>
                                          <p:attrName>ppt_x</p:attrName>
                                        </p:attrNameLst>
                                      </p:cBhvr>
                                      <p:tavLst>
                                        <p:tav tm="0">
                                          <p:val>
                                            <p:strVal val="#ppt_x"/>
                                          </p:val>
                                        </p:tav>
                                        <p:tav tm="100000">
                                          <p:val>
                                            <p:strVal val="#ppt_x"/>
                                          </p:val>
                                        </p:tav>
                                      </p:tavLst>
                                    </p:anim>
                                    <p:anim calcmode="lin" valueType="num">
                                      <p:cBhvr>
                                        <p:cTn id="60" dur="1000" fill="hold"/>
                                        <p:tgtEl>
                                          <p:spTgt spid="11"/>
                                        </p:tgtEl>
                                        <p:attrNameLst>
                                          <p:attrName>ppt_y</p:attrName>
                                        </p:attrNameLst>
                                      </p:cBhvr>
                                      <p:tavLst>
                                        <p:tav tm="0">
                                          <p:val>
                                            <p:strVal val="#ppt_y+.1"/>
                                          </p:val>
                                        </p:tav>
                                        <p:tav tm="100000">
                                          <p:val>
                                            <p:strVal val="#ppt_y"/>
                                          </p:val>
                                        </p:tav>
                                      </p:tavLst>
                                    </p:anim>
                                  </p:childTnLst>
                                </p:cTn>
                              </p:par>
                            </p:childTnLst>
                          </p:cTn>
                        </p:par>
                        <p:par>
                          <p:cTn id="61" fill="hold">
                            <p:stCondLst>
                              <p:cond delay="3000"/>
                            </p:stCondLst>
                            <p:childTnLst>
                              <p:par>
                                <p:cTn id="62" presetID="10" presetClass="entr" presetSubtype="0"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350"/>
                                        <p:tgtEl>
                                          <p:spTgt spid="15"/>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15"/>
                                        </p:tgtEl>
                                      </p:cBhvr>
                                    </p:animEffect>
                                    <p:animScale>
                                      <p:cBhvr>
                                        <p:cTn id="67" dur="200" autoRev="1" fill="hold"/>
                                        <p:tgtEl>
                                          <p:spTgt spid="15"/>
                                        </p:tgtEl>
                                      </p:cBhvr>
                                      <p:by x="105000" y="105000"/>
                                    </p:animScale>
                                  </p:childTnLst>
                                </p:cTn>
                              </p:par>
                            </p:childTnLst>
                          </p:cTn>
                        </p:par>
                        <p:par>
                          <p:cTn id="68" fill="hold">
                            <p:stCondLst>
                              <p:cond delay="3400"/>
                            </p:stCondLst>
                            <p:childTnLst>
                              <p:par>
                                <p:cTn id="69" presetID="10" presetClass="entr" presetSubtype="0"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childTnLst>
                                </p:cTn>
                              </p:par>
                            </p:childTnLst>
                          </p:cTn>
                        </p:par>
                        <p:par>
                          <p:cTn id="72" fill="hold">
                            <p:stCondLst>
                              <p:cond delay="3900"/>
                            </p:stCondLst>
                            <p:childTnLst>
                              <p:par>
                                <p:cTn id="73" presetID="42" presetClass="entr" presetSubtype="0"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1000"/>
                                        <p:tgtEl>
                                          <p:spTgt spid="12"/>
                                        </p:tgtEl>
                                      </p:cBhvr>
                                    </p:animEffect>
                                    <p:anim calcmode="lin" valueType="num">
                                      <p:cBhvr>
                                        <p:cTn id="76" dur="1000" fill="hold"/>
                                        <p:tgtEl>
                                          <p:spTgt spid="12"/>
                                        </p:tgtEl>
                                        <p:attrNameLst>
                                          <p:attrName>ppt_x</p:attrName>
                                        </p:attrNameLst>
                                      </p:cBhvr>
                                      <p:tavLst>
                                        <p:tav tm="0">
                                          <p:val>
                                            <p:strVal val="#ppt_x"/>
                                          </p:val>
                                        </p:tav>
                                        <p:tav tm="100000">
                                          <p:val>
                                            <p:strVal val="#ppt_x"/>
                                          </p:val>
                                        </p:tav>
                                      </p:tavLst>
                                    </p:anim>
                                    <p:anim calcmode="lin" valueType="num">
                                      <p:cBhvr>
                                        <p:cTn id="77" dur="1000" fill="hold"/>
                                        <p:tgtEl>
                                          <p:spTgt spid="12"/>
                                        </p:tgtEl>
                                        <p:attrNameLst>
                                          <p:attrName>ppt_y</p:attrName>
                                        </p:attrNameLst>
                                      </p:cBhvr>
                                      <p:tavLst>
                                        <p:tav tm="0">
                                          <p:val>
                                            <p:strVal val="#ppt_y+.1"/>
                                          </p:val>
                                        </p:tav>
                                        <p:tav tm="100000">
                                          <p:val>
                                            <p:strVal val="#ppt_y"/>
                                          </p:val>
                                        </p:tav>
                                      </p:tavLst>
                                    </p:anim>
                                  </p:childTnLst>
                                </p:cTn>
                              </p:par>
                            </p:childTnLst>
                          </p:cTn>
                        </p:par>
                        <p:par>
                          <p:cTn id="78" fill="hold">
                            <p:stCondLst>
                              <p:cond delay="4900"/>
                            </p:stCondLst>
                            <p:childTnLst>
                              <p:par>
                                <p:cTn id="79" presetID="10" presetClass="entr" presetSubtype="0" fill="hold" grpId="0" nodeType="after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350"/>
                                        <p:tgtEl>
                                          <p:spTgt spid="17"/>
                                        </p:tgtEl>
                                      </p:cBhvr>
                                    </p:animEffect>
                                  </p:childTnLst>
                                </p:cTn>
                              </p:par>
                              <p:par>
                                <p:cTn id="82" presetID="26" presetClass="emph" presetSubtype="0" fill="hold" grpId="1" nodeType="withEffect">
                                  <p:stCondLst>
                                    <p:cond delay="0"/>
                                  </p:stCondLst>
                                  <p:childTnLst>
                                    <p:animEffect transition="out" filter="fade">
                                      <p:cBhvr>
                                        <p:cTn id="83" dur="400" tmFilter="0, 0; .2, .5; .8, .5; 1, 0"/>
                                        <p:tgtEl>
                                          <p:spTgt spid="17"/>
                                        </p:tgtEl>
                                      </p:cBhvr>
                                    </p:animEffect>
                                    <p:animScale>
                                      <p:cBhvr>
                                        <p:cTn id="84" dur="200" autoRev="1" fill="hold"/>
                                        <p:tgtEl>
                                          <p:spTgt spid="17"/>
                                        </p:tgtEl>
                                      </p:cBhvr>
                                      <p:by x="105000" y="105000"/>
                                    </p:animScale>
                                  </p:childTnLst>
                                </p:cTn>
                              </p:par>
                            </p:childTnLst>
                          </p:cTn>
                        </p:par>
                        <p:par>
                          <p:cTn id="85" fill="hold">
                            <p:stCondLst>
                              <p:cond delay="5300"/>
                            </p:stCondLst>
                            <p:childTnLst>
                              <p:par>
                                <p:cTn id="86" presetID="10" presetClass="entr" presetSubtype="0"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Effect transition="in" filter="fade">
                                      <p:cBhvr>
                                        <p:cTn id="88" dur="500"/>
                                        <p:tgtEl>
                                          <p:spTgt spid="21"/>
                                        </p:tgtEl>
                                      </p:cBhvr>
                                    </p:animEffect>
                                  </p:childTnLst>
                                </p:cTn>
                              </p:par>
                            </p:childTnLst>
                          </p:cTn>
                        </p:par>
                        <p:par>
                          <p:cTn id="89" fill="hold">
                            <p:stCondLst>
                              <p:cond delay="5800"/>
                            </p:stCondLst>
                            <p:childTnLst>
                              <p:par>
                                <p:cTn id="90" presetID="42" presetClass="entr" presetSubtype="0" fill="hold" grpId="0" nodeType="after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fade">
                                      <p:cBhvr>
                                        <p:cTn id="92" dur="1000"/>
                                        <p:tgtEl>
                                          <p:spTgt spid="13"/>
                                        </p:tgtEl>
                                      </p:cBhvr>
                                    </p:animEffect>
                                    <p:anim calcmode="lin" valueType="num">
                                      <p:cBhvr>
                                        <p:cTn id="93" dur="1000" fill="hold"/>
                                        <p:tgtEl>
                                          <p:spTgt spid="13"/>
                                        </p:tgtEl>
                                        <p:attrNameLst>
                                          <p:attrName>ppt_x</p:attrName>
                                        </p:attrNameLst>
                                      </p:cBhvr>
                                      <p:tavLst>
                                        <p:tav tm="0">
                                          <p:val>
                                            <p:strVal val="#ppt_x"/>
                                          </p:val>
                                        </p:tav>
                                        <p:tav tm="100000">
                                          <p:val>
                                            <p:strVal val="#ppt_x"/>
                                          </p:val>
                                        </p:tav>
                                      </p:tavLst>
                                    </p:anim>
                                    <p:anim calcmode="lin" valueType="num">
                                      <p:cBhvr>
                                        <p:cTn id="94" dur="1000" fill="hold"/>
                                        <p:tgtEl>
                                          <p:spTgt spid="13"/>
                                        </p:tgtEl>
                                        <p:attrNameLst>
                                          <p:attrName>ppt_y</p:attrName>
                                        </p:attrNameLst>
                                      </p:cBhvr>
                                      <p:tavLst>
                                        <p:tav tm="0">
                                          <p:val>
                                            <p:strVal val="#ppt_y+.1"/>
                                          </p:val>
                                        </p:tav>
                                        <p:tav tm="100000">
                                          <p:val>
                                            <p:strVal val="#ppt_y"/>
                                          </p:val>
                                        </p:tav>
                                      </p:tavLst>
                                    </p:anim>
                                  </p:childTnLst>
                                </p:cTn>
                              </p:par>
                            </p:childTnLst>
                          </p:cTn>
                        </p:par>
                        <p:par>
                          <p:cTn id="95" fill="hold">
                            <p:stCondLst>
                              <p:cond delay="6800"/>
                            </p:stCondLst>
                            <p:childTnLst>
                              <p:par>
                                <p:cTn id="96" presetID="10" presetClass="entr" presetSubtype="0" fill="hold" grpId="0" nodeType="after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350"/>
                                        <p:tgtEl>
                                          <p:spTgt spid="16"/>
                                        </p:tgtEl>
                                      </p:cBhvr>
                                    </p:animEffect>
                                  </p:childTnLst>
                                </p:cTn>
                              </p:par>
                              <p:par>
                                <p:cTn id="99" presetID="26" presetClass="emph" presetSubtype="0" fill="hold" grpId="1" nodeType="withEffect">
                                  <p:stCondLst>
                                    <p:cond delay="0"/>
                                  </p:stCondLst>
                                  <p:childTnLst>
                                    <p:animEffect transition="out" filter="fade">
                                      <p:cBhvr>
                                        <p:cTn id="100" dur="400" tmFilter="0, 0; .2, .5; .8, .5; 1, 0"/>
                                        <p:tgtEl>
                                          <p:spTgt spid="16"/>
                                        </p:tgtEl>
                                      </p:cBhvr>
                                    </p:animEffect>
                                    <p:animScale>
                                      <p:cBhvr>
                                        <p:cTn id="101" dur="200" autoRev="1" fill="hold"/>
                                        <p:tgtEl>
                                          <p:spTgt spid="16"/>
                                        </p:tgtEl>
                                      </p:cBhvr>
                                      <p:by x="105000" y="105000"/>
                                    </p:animScale>
                                  </p:childTnLst>
                                </p:cTn>
                              </p:par>
                            </p:childTnLst>
                          </p:cTn>
                        </p:par>
                        <p:par>
                          <p:cTn id="102" fill="hold">
                            <p:stCondLst>
                              <p:cond delay="7200"/>
                            </p:stCondLst>
                            <p:childTnLst>
                              <p:par>
                                <p:cTn id="103" presetID="10" presetClass="entr" presetSubtype="0" fill="hold" grpId="0" nodeType="afterEffect">
                                  <p:stCondLst>
                                    <p:cond delay="0"/>
                                  </p:stCondLst>
                                  <p:childTnLst>
                                    <p:set>
                                      <p:cBhvr>
                                        <p:cTn id="104" dur="1" fill="hold">
                                          <p:stCondLst>
                                            <p:cond delay="0"/>
                                          </p:stCondLst>
                                        </p:cTn>
                                        <p:tgtEl>
                                          <p:spTgt spid="20"/>
                                        </p:tgtEl>
                                        <p:attrNameLst>
                                          <p:attrName>style.visibility</p:attrName>
                                        </p:attrNameLst>
                                      </p:cBhvr>
                                      <p:to>
                                        <p:strVal val="visible"/>
                                      </p:to>
                                    </p:set>
                                    <p:animEffect transition="in" filter="fade">
                                      <p:cBhvr>
                                        <p:cTn id="105" dur="500"/>
                                        <p:tgtEl>
                                          <p:spTgt spid="20"/>
                                        </p:tgtEl>
                                      </p:cBhvr>
                                    </p:animEffect>
                                  </p:childTnLst>
                                </p:cTn>
                              </p:par>
                            </p:childTnLst>
                          </p:cTn>
                        </p:par>
                        <p:par>
                          <p:cTn id="106" fill="hold">
                            <p:stCondLst>
                              <p:cond delay="7700"/>
                            </p:stCondLst>
                            <p:childTnLst>
                              <p:par>
                                <p:cTn id="107" presetID="42" presetClass="entr" presetSubtype="0" fill="hold" grpId="0" nodeType="afterEffect">
                                  <p:stCondLst>
                                    <p:cond delay="0"/>
                                  </p:stCondLst>
                                  <p:childTnLst>
                                    <p:set>
                                      <p:cBhvr>
                                        <p:cTn id="108" dur="1" fill="hold">
                                          <p:stCondLst>
                                            <p:cond delay="0"/>
                                          </p:stCondLst>
                                        </p:cTn>
                                        <p:tgtEl>
                                          <p:spTgt spid="14"/>
                                        </p:tgtEl>
                                        <p:attrNameLst>
                                          <p:attrName>style.visibility</p:attrName>
                                        </p:attrNameLst>
                                      </p:cBhvr>
                                      <p:to>
                                        <p:strVal val="visible"/>
                                      </p:to>
                                    </p:set>
                                    <p:animEffect transition="in" filter="fade">
                                      <p:cBhvr>
                                        <p:cTn id="109" dur="1000"/>
                                        <p:tgtEl>
                                          <p:spTgt spid="14"/>
                                        </p:tgtEl>
                                      </p:cBhvr>
                                    </p:animEffect>
                                    <p:anim calcmode="lin" valueType="num">
                                      <p:cBhvr>
                                        <p:cTn id="110" dur="1000" fill="hold"/>
                                        <p:tgtEl>
                                          <p:spTgt spid="14"/>
                                        </p:tgtEl>
                                        <p:attrNameLst>
                                          <p:attrName>ppt_x</p:attrName>
                                        </p:attrNameLst>
                                      </p:cBhvr>
                                      <p:tavLst>
                                        <p:tav tm="0">
                                          <p:val>
                                            <p:strVal val="#ppt_x"/>
                                          </p:val>
                                        </p:tav>
                                        <p:tav tm="100000">
                                          <p:val>
                                            <p:strVal val="#ppt_x"/>
                                          </p:val>
                                        </p:tav>
                                      </p:tavLst>
                                    </p:anim>
                                    <p:anim calcmode="lin" valueType="num">
                                      <p:cBhvr>
                                        <p:cTn id="111" dur="1000" fill="hold"/>
                                        <p:tgtEl>
                                          <p:spTgt spid="14"/>
                                        </p:tgtEl>
                                        <p:attrNameLst>
                                          <p:attrName>ppt_y</p:attrName>
                                        </p:attrNameLst>
                                      </p:cBhvr>
                                      <p:tavLst>
                                        <p:tav tm="0">
                                          <p:val>
                                            <p:strVal val="#ppt_y+.1"/>
                                          </p:val>
                                        </p:tav>
                                        <p:tav tm="100000">
                                          <p:val>
                                            <p:strVal val="#ppt_y"/>
                                          </p:val>
                                        </p:tav>
                                      </p:tavLst>
                                    </p:anim>
                                  </p:childTnLst>
                                </p:cTn>
                              </p:par>
                            </p:childTnLst>
                          </p:cTn>
                        </p:par>
                        <p:par>
                          <p:cTn id="112" fill="hold">
                            <p:stCondLst>
                              <p:cond delay="8700"/>
                            </p:stCondLst>
                            <p:childTnLst>
                              <p:par>
                                <p:cTn id="113" presetID="10" presetClass="entr" presetSubtype="0" fill="hold" grpId="0" nodeType="afterEffect">
                                  <p:stCondLst>
                                    <p:cond delay="0"/>
                                  </p:stCondLst>
                                  <p:childTnLst>
                                    <p:set>
                                      <p:cBhvr>
                                        <p:cTn id="114" dur="1" fill="hold">
                                          <p:stCondLst>
                                            <p:cond delay="0"/>
                                          </p:stCondLst>
                                        </p:cTn>
                                        <p:tgtEl>
                                          <p:spTgt spid="18"/>
                                        </p:tgtEl>
                                        <p:attrNameLst>
                                          <p:attrName>style.visibility</p:attrName>
                                        </p:attrNameLst>
                                      </p:cBhvr>
                                      <p:to>
                                        <p:strVal val="visible"/>
                                      </p:to>
                                    </p:set>
                                    <p:animEffect transition="in" filter="fade">
                                      <p:cBhvr>
                                        <p:cTn id="115" dur="350"/>
                                        <p:tgtEl>
                                          <p:spTgt spid="18"/>
                                        </p:tgtEl>
                                      </p:cBhvr>
                                    </p:animEffect>
                                  </p:childTnLst>
                                </p:cTn>
                              </p:par>
                              <p:par>
                                <p:cTn id="116" presetID="26" presetClass="emph" presetSubtype="0" fill="hold" grpId="1" nodeType="withEffect">
                                  <p:stCondLst>
                                    <p:cond delay="0"/>
                                  </p:stCondLst>
                                  <p:childTnLst>
                                    <p:animEffect transition="out" filter="fade">
                                      <p:cBhvr>
                                        <p:cTn id="117" dur="400" tmFilter="0, 0; .2, .5; .8, .5; 1, 0"/>
                                        <p:tgtEl>
                                          <p:spTgt spid="18"/>
                                        </p:tgtEl>
                                      </p:cBhvr>
                                    </p:animEffect>
                                    <p:animScale>
                                      <p:cBhvr>
                                        <p:cTn id="118" dur="200" autoRev="1" fill="hold"/>
                                        <p:tgtEl>
                                          <p:spTgt spid="18"/>
                                        </p:tgtEl>
                                      </p:cBhvr>
                                      <p:by x="105000" y="105000"/>
                                    </p:animScale>
                                  </p:childTnLst>
                                </p:cTn>
                              </p:par>
                            </p:childTnLst>
                          </p:cTn>
                        </p:par>
                        <p:par>
                          <p:cTn id="119" fill="hold">
                            <p:stCondLst>
                              <p:cond delay="9100"/>
                            </p:stCondLst>
                            <p:childTnLst>
                              <p:par>
                                <p:cTn id="120" presetID="10" presetClass="entr" presetSubtype="0" fill="hold" grpId="0" nodeType="afterEffect">
                                  <p:stCondLst>
                                    <p:cond delay="0"/>
                                  </p:stCondLst>
                                  <p:childTnLst>
                                    <p:set>
                                      <p:cBhvr>
                                        <p:cTn id="121" dur="1" fill="hold">
                                          <p:stCondLst>
                                            <p:cond delay="0"/>
                                          </p:stCondLst>
                                        </p:cTn>
                                        <p:tgtEl>
                                          <p:spTgt spid="22"/>
                                        </p:tgtEl>
                                        <p:attrNameLst>
                                          <p:attrName>style.visibility</p:attrName>
                                        </p:attrNameLst>
                                      </p:cBhvr>
                                      <p:to>
                                        <p:strVal val="visible"/>
                                      </p:to>
                                    </p:set>
                                    <p:animEffect transition="in" filter="fade">
                                      <p:cBhvr>
                                        <p:cTn id="12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9" grpId="0" animBg="1"/>
      <p:bldP spid="10" grpId="0" animBg="1"/>
      <p:bldP spid="11" grpId="0" animBg="1"/>
      <p:bldP spid="12" grpId="0" animBg="1"/>
      <p:bldP spid="13" grpId="0" animBg="1"/>
      <p:bldP spid="14" grpId="0" animBg="1"/>
      <p:bldP spid="15" grpId="0"/>
      <p:bldP spid="15" grpId="1"/>
      <p:bldP spid="16" grpId="0"/>
      <p:bldP spid="16" grpId="1"/>
      <p:bldP spid="17" grpId="0"/>
      <p:bldP spid="17" grpId="1"/>
      <p:bldP spid="18" grpId="0"/>
      <p:bldP spid="18" grpId="1"/>
      <p:bldP spid="19" grpId="0"/>
      <p:bldP spid="20" grpId="0"/>
      <p:bldP spid="21" grpId="0"/>
      <p:bldP spid="22" grpId="0"/>
      <p:bldP spid="23" grpId="0"/>
      <p:bldP spid="24" grpId="0"/>
      <p:bldP spid="25"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Box 41"/>
          <p:cNvSpPr txBox="1"/>
          <p:nvPr/>
        </p:nvSpPr>
        <p:spPr>
          <a:xfrm>
            <a:off x="355782" y="205624"/>
            <a:ext cx="2236510" cy="400110"/>
          </a:xfrm>
          <a:prstGeom prst="rect">
            <a:avLst/>
          </a:prstGeom>
          <a:noFill/>
        </p:spPr>
        <p:txBody>
          <a:bodyPr wrap="none" rtlCol="0">
            <a:spAutoFit/>
          </a:bodyPr>
          <a:lstStyle/>
          <a:p>
            <a:r>
              <a:rPr lang="zh-CN" altLang="en-US" sz="2000" b="1" dirty="0" smtClean="0">
                <a:solidFill>
                  <a:srgbClr val="006E69"/>
                </a:solidFill>
                <a:latin typeface="微软雅黑" pitchFamily="34" charset="-122"/>
                <a:ea typeface="微软雅黑" pitchFamily="34" charset="-122"/>
              </a:rPr>
              <a:t>点击添加标题文本</a:t>
            </a:r>
            <a:endParaRPr lang="zh-CN" altLang="en-US" sz="2000" b="1" dirty="0">
              <a:solidFill>
                <a:srgbClr val="006E69"/>
              </a:solidFill>
              <a:latin typeface="微软雅黑" pitchFamily="34" charset="-122"/>
              <a:ea typeface="微软雅黑" pitchFamily="34" charset="-122"/>
            </a:endParaRPr>
          </a:p>
        </p:txBody>
      </p:sp>
      <p:pic>
        <p:nvPicPr>
          <p:cNvPr id="8"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32931" y="35600"/>
            <a:ext cx="636997" cy="63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泪滴形 13"/>
          <p:cNvSpPr/>
          <p:nvPr/>
        </p:nvSpPr>
        <p:spPr>
          <a:xfrm rot="18900000" flipH="1">
            <a:off x="4877998" y="861523"/>
            <a:ext cx="2908133" cy="2908133"/>
          </a:xfrm>
          <a:prstGeom prst="teardrop">
            <a:avLst>
              <a:gd name="adj" fmla="val 113282"/>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泪滴形 14"/>
          <p:cNvSpPr/>
          <p:nvPr/>
        </p:nvSpPr>
        <p:spPr>
          <a:xfrm rot="2700000">
            <a:off x="1594657" y="1999589"/>
            <a:ext cx="1965328" cy="1965328"/>
          </a:xfrm>
          <a:prstGeom prst="teardrop">
            <a:avLst>
              <a:gd name="adj" fmla="val 116236"/>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8"/>
          <p:cNvSpPr txBox="1"/>
          <p:nvPr/>
        </p:nvSpPr>
        <p:spPr>
          <a:xfrm>
            <a:off x="5292080" y="1779664"/>
            <a:ext cx="1850186" cy="1015663"/>
          </a:xfrm>
          <a:prstGeom prst="rect">
            <a:avLst/>
          </a:prstGeom>
          <a:noFill/>
        </p:spPr>
        <p:txBody>
          <a:bodyPr wrap="none" rtlCol="0">
            <a:spAutoFit/>
          </a:bodyPr>
          <a:lstStyle/>
          <a:p>
            <a:r>
              <a:rPr lang="en-US" altLang="zh-CN" sz="6000" b="1" dirty="0">
                <a:solidFill>
                  <a:schemeClr val="bg1"/>
                </a:solidFill>
                <a:latin typeface="微软雅黑" panose="020B0503020204020204" pitchFamily="34" charset="-122"/>
                <a:ea typeface="微软雅黑" panose="020B0503020204020204" pitchFamily="34" charset="-122"/>
              </a:rPr>
              <a:t>70%</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sp>
        <p:nvSpPr>
          <p:cNvPr id="17" name="TextBox 9"/>
          <p:cNvSpPr txBox="1"/>
          <p:nvPr/>
        </p:nvSpPr>
        <p:spPr>
          <a:xfrm>
            <a:off x="1979712" y="2583944"/>
            <a:ext cx="1293944" cy="707886"/>
          </a:xfrm>
          <a:prstGeom prst="rect">
            <a:avLst/>
          </a:prstGeom>
          <a:noFill/>
        </p:spPr>
        <p:txBody>
          <a:bodyPr wrap="non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30%</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flipH="1">
            <a:off x="628487" y="1249099"/>
            <a:ext cx="2863392"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1835696" y="969062"/>
            <a:ext cx="1690094" cy="328267"/>
          </a:xfrm>
          <a:prstGeom prst="rect">
            <a:avLst/>
          </a:prstGeom>
        </p:spPr>
        <p:txBody>
          <a:bodyPr wrap="square" lIns="121893" tIns="60946" rIns="121893" bIns="60946">
            <a:spAutoFit/>
          </a:bodyPr>
          <a:lstStyle/>
          <a:p>
            <a:pPr algn="just" defTabSz="1218553" fontAlgn="base">
              <a:lnSpc>
                <a:spcPts val="1600"/>
              </a:lnSpc>
              <a:spcBef>
                <a:spcPct val="0"/>
              </a:spcBef>
              <a:spcAft>
                <a:spcPct val="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flipH="1">
            <a:off x="4572001" y="4196163"/>
            <a:ext cx="3771670"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这里输入简单的文字概述这里输入这里输入简单的文字概述这里输入简单文字概述简单的文字概述简单文字概述简单的文字概述</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rPr>
              <a:t>这里输入简单的文字概述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4599255" y="3867895"/>
            <a:ext cx="1690094" cy="328267"/>
          </a:xfrm>
          <a:prstGeom prst="rect">
            <a:avLst/>
          </a:prstGeom>
        </p:spPr>
        <p:txBody>
          <a:bodyPr wrap="square" lIns="121893" tIns="60946" rIns="121893" bIns="60946">
            <a:spAutoFit/>
          </a:bodyPr>
          <a:lstStyle/>
          <a:p>
            <a:pPr algn="just" defTabSz="1218553" fontAlgn="base">
              <a:lnSpc>
                <a:spcPts val="1600"/>
              </a:lnSpc>
              <a:spcBef>
                <a:spcPct val="0"/>
              </a:spcBef>
              <a:spcAft>
                <a:spcPct val="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772103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1000"/>
                            </p:stCondLst>
                            <p:childTnLst>
                              <p:par>
                                <p:cTn id="22" presetID="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0-#ppt_w/2"/>
                                          </p:val>
                                        </p:tav>
                                        <p:tav tm="100000">
                                          <p:val>
                                            <p:strVal val="#ppt_x"/>
                                          </p:val>
                                        </p:tav>
                                      </p:tavLst>
                                    </p:anim>
                                    <p:anim calcmode="lin" valueType="num">
                                      <p:cBhvr additive="base">
                                        <p:cTn id="25" dur="500" fill="hold"/>
                                        <p:tgtEl>
                                          <p:spTgt spid="15"/>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1+#ppt_w/2"/>
                                          </p:val>
                                        </p:tav>
                                        <p:tav tm="100000">
                                          <p:val>
                                            <p:strVal val="#ppt_x"/>
                                          </p:val>
                                        </p:tav>
                                      </p:tavLst>
                                    </p:anim>
                                    <p:anim calcmode="lin" valueType="num">
                                      <p:cBhvr additive="base">
                                        <p:cTn id="29" dur="500" fill="hold"/>
                                        <p:tgtEl>
                                          <p:spTgt spid="14"/>
                                        </p:tgtEl>
                                        <p:attrNameLst>
                                          <p:attrName>ppt_y</p:attrName>
                                        </p:attrNameLst>
                                      </p:cBhvr>
                                      <p:tavLst>
                                        <p:tav tm="0">
                                          <p:val>
                                            <p:strVal val="#ppt_y"/>
                                          </p:val>
                                        </p:tav>
                                        <p:tav tm="100000">
                                          <p:val>
                                            <p:strVal val="#ppt_y"/>
                                          </p:val>
                                        </p:tav>
                                      </p:tavLst>
                                    </p:anim>
                                  </p:childTnLst>
                                </p:cTn>
                              </p:par>
                            </p:childTnLst>
                          </p:cTn>
                        </p:par>
                        <p:par>
                          <p:cTn id="30" fill="hold">
                            <p:stCondLst>
                              <p:cond delay="1500"/>
                            </p:stCondLst>
                            <p:childTnLst>
                              <p:par>
                                <p:cTn id="31" presetID="2" presetClass="entr" presetSubtype="8"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0-#ppt_w/2"/>
                                          </p:val>
                                        </p:tav>
                                        <p:tav tm="100000">
                                          <p:val>
                                            <p:strVal val="#ppt_x"/>
                                          </p:val>
                                        </p:tav>
                                      </p:tavLst>
                                    </p:anim>
                                    <p:anim calcmode="lin" valueType="num">
                                      <p:cBhvr additive="base">
                                        <p:cTn id="34" dur="500" fill="hold"/>
                                        <p:tgtEl>
                                          <p:spTgt spid="16"/>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1+#ppt_w/2"/>
                                          </p:val>
                                        </p:tav>
                                        <p:tav tm="100000">
                                          <p:val>
                                            <p:strVal val="#ppt_x"/>
                                          </p:val>
                                        </p:tav>
                                      </p:tavLst>
                                    </p:anim>
                                    <p:anim calcmode="lin" valueType="num">
                                      <p:cBhvr additive="base">
                                        <p:cTn id="38" dur="500" fill="hold"/>
                                        <p:tgtEl>
                                          <p:spTgt spid="17"/>
                                        </p:tgtEl>
                                        <p:attrNameLst>
                                          <p:attrName>ppt_y</p:attrName>
                                        </p:attrNameLst>
                                      </p:cBhvr>
                                      <p:tavLst>
                                        <p:tav tm="0">
                                          <p:val>
                                            <p:strVal val="#ppt_y"/>
                                          </p:val>
                                        </p:tav>
                                        <p:tav tm="100000">
                                          <p:val>
                                            <p:strVal val="#ppt_y"/>
                                          </p:val>
                                        </p:tav>
                                      </p:tavLst>
                                    </p:anim>
                                  </p:childTnLst>
                                </p:cTn>
                              </p:par>
                            </p:childTnLst>
                          </p:cTn>
                        </p:par>
                        <p:par>
                          <p:cTn id="39" fill="hold">
                            <p:stCondLst>
                              <p:cond delay="2000"/>
                            </p:stCondLst>
                            <p:childTnLst>
                              <p:par>
                                <p:cTn id="40" presetID="10" presetClass="entr" presetSubtype="0"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350"/>
                                        <p:tgtEl>
                                          <p:spTgt spid="19"/>
                                        </p:tgtEl>
                                      </p:cBhvr>
                                    </p:animEffect>
                                  </p:childTnLst>
                                </p:cTn>
                              </p:par>
                              <p:par>
                                <p:cTn id="43" presetID="26" presetClass="emph" presetSubtype="0" fill="hold" grpId="1" nodeType="withEffect">
                                  <p:stCondLst>
                                    <p:cond delay="0"/>
                                  </p:stCondLst>
                                  <p:childTnLst>
                                    <p:animEffect transition="out" filter="fade">
                                      <p:cBhvr>
                                        <p:cTn id="44" dur="400" tmFilter="0, 0; .2, .5; .8, .5; 1, 0"/>
                                        <p:tgtEl>
                                          <p:spTgt spid="19"/>
                                        </p:tgtEl>
                                      </p:cBhvr>
                                    </p:animEffect>
                                    <p:animScale>
                                      <p:cBhvr>
                                        <p:cTn id="45" dur="200" autoRev="1" fill="hold"/>
                                        <p:tgtEl>
                                          <p:spTgt spid="19"/>
                                        </p:tgtEl>
                                      </p:cBhvr>
                                      <p:by x="105000" y="105000"/>
                                    </p:animScale>
                                  </p:childTnLst>
                                </p:cTn>
                              </p:par>
                            </p:childTnLst>
                          </p:cTn>
                        </p:par>
                        <p:par>
                          <p:cTn id="46" fill="hold">
                            <p:stCondLst>
                              <p:cond delay="2400"/>
                            </p:stCondLst>
                            <p:childTnLst>
                              <p:par>
                                <p:cTn id="47" presetID="10"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childTnLst>
                          </p:cTn>
                        </p:par>
                        <p:par>
                          <p:cTn id="50" fill="hold">
                            <p:stCondLst>
                              <p:cond delay="2900"/>
                            </p:stCondLst>
                            <p:childTnLst>
                              <p:par>
                                <p:cTn id="51" presetID="10" presetClass="entr" presetSubtype="0"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350"/>
                                        <p:tgtEl>
                                          <p:spTgt spid="21"/>
                                        </p:tgtEl>
                                      </p:cBhvr>
                                    </p:animEffect>
                                  </p:childTnLst>
                                </p:cTn>
                              </p:par>
                              <p:par>
                                <p:cTn id="54" presetID="26" presetClass="emph" presetSubtype="0" fill="hold" grpId="1" nodeType="withEffect">
                                  <p:stCondLst>
                                    <p:cond delay="0"/>
                                  </p:stCondLst>
                                  <p:childTnLst>
                                    <p:animEffect transition="out" filter="fade">
                                      <p:cBhvr>
                                        <p:cTn id="55" dur="400" tmFilter="0, 0; .2, .5; .8, .5; 1, 0"/>
                                        <p:tgtEl>
                                          <p:spTgt spid="21"/>
                                        </p:tgtEl>
                                      </p:cBhvr>
                                    </p:animEffect>
                                    <p:animScale>
                                      <p:cBhvr>
                                        <p:cTn id="56" dur="200" autoRev="1" fill="hold"/>
                                        <p:tgtEl>
                                          <p:spTgt spid="21"/>
                                        </p:tgtEl>
                                      </p:cBhvr>
                                      <p:by x="105000" y="105000"/>
                                    </p:animScale>
                                  </p:childTnLst>
                                </p:cTn>
                              </p:par>
                            </p:childTnLst>
                          </p:cTn>
                        </p:par>
                        <p:par>
                          <p:cTn id="57" fill="hold">
                            <p:stCondLst>
                              <p:cond delay="3300"/>
                            </p:stCondLst>
                            <p:childTnLst>
                              <p:par>
                                <p:cTn id="58" presetID="10" presetClass="entr" presetSubtype="0"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animBg="1"/>
      <p:bldP spid="15" grpId="0" animBg="1"/>
      <p:bldP spid="16" grpId="0"/>
      <p:bldP spid="17" grpId="0"/>
      <p:bldP spid="18" grpId="0"/>
      <p:bldP spid="19" grpId="0"/>
      <p:bldP spid="19" grpId="1"/>
      <p:bldP spid="20" grpId="0"/>
      <p:bldP spid="21" grpId="0"/>
      <p:bldP spid="21"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2030065" y="1671490"/>
            <a:ext cx="2376264" cy="2025056"/>
          </a:xfrm>
          <a:prstGeom prst="triangle">
            <a:avLst/>
          </a:prstGeom>
          <a:solidFill>
            <a:schemeClr val="tx1">
              <a:lumMod val="65000"/>
              <a:lumOff val="35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TextBox 7"/>
          <p:cNvSpPr txBox="1"/>
          <p:nvPr/>
        </p:nvSpPr>
        <p:spPr>
          <a:xfrm>
            <a:off x="2419741" y="1856894"/>
            <a:ext cx="1779654"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r>
              <a:rPr lang="en-US" altLang="zh-CN" dirty="0" smtClean="0">
                <a:solidFill>
                  <a:srgbClr val="006E69"/>
                </a:solidFill>
              </a:rPr>
              <a:t>04</a:t>
            </a:r>
            <a:endParaRPr lang="zh-CN" altLang="en-US" dirty="0">
              <a:solidFill>
                <a:srgbClr val="006E69"/>
              </a:solidFill>
            </a:endParaRPr>
          </a:p>
        </p:txBody>
      </p:sp>
      <p:sp>
        <p:nvSpPr>
          <p:cNvPr id="6" name="TextBox 8"/>
          <p:cNvSpPr txBox="1"/>
          <p:nvPr/>
        </p:nvSpPr>
        <p:spPr>
          <a:xfrm>
            <a:off x="4211962" y="1912771"/>
            <a:ext cx="2954655" cy="923330"/>
          </a:xfrm>
          <a:prstGeom prst="rect">
            <a:avLst/>
          </a:prstGeom>
          <a:noFill/>
        </p:spPr>
        <p:txBody>
          <a:bodyPr wrap="none" rtlCol="0">
            <a:spAutoFit/>
          </a:bodyPr>
          <a:lstStyle/>
          <a:p>
            <a:r>
              <a:rPr lang="zh-CN" altLang="en-US" sz="5400" b="1"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5400" b="1"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7" name="直接连接符 6"/>
          <p:cNvCxnSpPr/>
          <p:nvPr/>
        </p:nvCxnSpPr>
        <p:spPr>
          <a:xfrm>
            <a:off x="4152688" y="2826390"/>
            <a:ext cx="308360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4572002" y="2920884"/>
            <a:ext cx="974819" cy="307777"/>
            <a:chOff x="1694389" y="3210530"/>
            <a:chExt cx="974819" cy="307777"/>
          </a:xfrm>
        </p:grpSpPr>
        <p:sp>
          <p:nvSpPr>
            <p:cNvPr id="9" name="矩形 8"/>
            <p:cNvSpPr/>
            <p:nvPr/>
          </p:nvSpPr>
          <p:spPr>
            <a:xfrm flipH="1">
              <a:off x="1694389" y="3363838"/>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TextBox 14"/>
            <p:cNvSpPr txBox="1"/>
            <p:nvPr/>
          </p:nvSpPr>
          <p:spPr>
            <a:xfrm>
              <a:off x="1766397" y="3210530"/>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11" name="组合 10"/>
          <p:cNvGrpSpPr/>
          <p:nvPr/>
        </p:nvGrpSpPr>
        <p:grpSpPr>
          <a:xfrm>
            <a:off x="5973447" y="2920884"/>
            <a:ext cx="974819" cy="307777"/>
            <a:chOff x="1694389" y="3537387"/>
            <a:chExt cx="974819" cy="307777"/>
          </a:xfrm>
        </p:grpSpPr>
        <p:sp>
          <p:nvSpPr>
            <p:cNvPr id="12" name="矩形 11"/>
            <p:cNvSpPr/>
            <p:nvPr/>
          </p:nvSpPr>
          <p:spPr>
            <a:xfrm flipH="1">
              <a:off x="1694389" y="3690695"/>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TextBox 17"/>
            <p:cNvSpPr txBox="1"/>
            <p:nvPr/>
          </p:nvSpPr>
          <p:spPr>
            <a:xfrm>
              <a:off x="1766397" y="3537387"/>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14" name="组合 13"/>
          <p:cNvGrpSpPr/>
          <p:nvPr/>
        </p:nvGrpSpPr>
        <p:grpSpPr>
          <a:xfrm>
            <a:off x="4572002" y="3280923"/>
            <a:ext cx="974819" cy="307777"/>
            <a:chOff x="1694389" y="3875941"/>
            <a:chExt cx="974819" cy="307777"/>
          </a:xfrm>
        </p:grpSpPr>
        <p:sp>
          <p:nvSpPr>
            <p:cNvPr id="15" name="矩形 14"/>
            <p:cNvSpPr/>
            <p:nvPr/>
          </p:nvSpPr>
          <p:spPr>
            <a:xfrm flipH="1">
              <a:off x="1694389" y="4029249"/>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TextBox 20"/>
            <p:cNvSpPr txBox="1"/>
            <p:nvPr/>
          </p:nvSpPr>
          <p:spPr>
            <a:xfrm>
              <a:off x="1766397" y="3875941"/>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17" name="组合 16"/>
          <p:cNvGrpSpPr/>
          <p:nvPr/>
        </p:nvGrpSpPr>
        <p:grpSpPr>
          <a:xfrm>
            <a:off x="5973447" y="3280922"/>
            <a:ext cx="974819" cy="307777"/>
            <a:chOff x="1694389" y="4211992"/>
            <a:chExt cx="974819" cy="307777"/>
          </a:xfrm>
        </p:grpSpPr>
        <p:sp>
          <p:nvSpPr>
            <p:cNvPr id="18" name="矩形 17"/>
            <p:cNvSpPr/>
            <p:nvPr/>
          </p:nvSpPr>
          <p:spPr>
            <a:xfrm flipH="1">
              <a:off x="1694389" y="4365300"/>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TextBox 23"/>
            <p:cNvSpPr txBox="1"/>
            <p:nvPr/>
          </p:nvSpPr>
          <p:spPr>
            <a:xfrm>
              <a:off x="1766397" y="4211992"/>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sp>
        <p:nvSpPr>
          <p:cNvPr id="20" name="等腰三角形 19"/>
          <p:cNvSpPr/>
          <p:nvPr/>
        </p:nvSpPr>
        <p:spPr>
          <a:xfrm rot="18035669">
            <a:off x="2382961" y="1282355"/>
            <a:ext cx="360040" cy="310379"/>
          </a:xfrm>
          <a:prstGeom prst="triangle">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等腰三角形 20"/>
          <p:cNvSpPr/>
          <p:nvPr/>
        </p:nvSpPr>
        <p:spPr>
          <a:xfrm rot="21283757">
            <a:off x="1968925" y="1497553"/>
            <a:ext cx="191945" cy="165470"/>
          </a:xfrm>
          <a:prstGeom prst="triangle">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等腰三角形 21"/>
          <p:cNvSpPr/>
          <p:nvPr/>
        </p:nvSpPr>
        <p:spPr>
          <a:xfrm rot="15968008">
            <a:off x="1663187" y="1888656"/>
            <a:ext cx="304349" cy="227352"/>
          </a:xfrm>
          <a:prstGeom prst="triangle">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243405429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100" fill="hold"/>
                                        <p:tgtEl>
                                          <p:spTgt spid="20"/>
                                        </p:tgtEl>
                                        <p:attrNameLst>
                                          <p:attrName>ppt_x</p:attrName>
                                        </p:attrNameLst>
                                      </p:cBhvr>
                                      <p:tavLst>
                                        <p:tav tm="0">
                                          <p:val>
                                            <p:strVal val="0-#ppt_w/2"/>
                                          </p:val>
                                        </p:tav>
                                        <p:tav tm="100000">
                                          <p:val>
                                            <p:strVal val="#ppt_x"/>
                                          </p:val>
                                        </p:tav>
                                      </p:tavLst>
                                    </p:anim>
                                    <p:anim calcmode="lin" valueType="num">
                                      <p:cBhvr additive="base">
                                        <p:cTn id="8" dur="1100" fill="hold"/>
                                        <p:tgtEl>
                                          <p:spTgt spid="20"/>
                                        </p:tgtEl>
                                        <p:attrNameLst>
                                          <p:attrName>ppt_y</p:attrName>
                                        </p:attrNameLst>
                                      </p:cBhvr>
                                      <p:tavLst>
                                        <p:tav tm="0">
                                          <p:val>
                                            <p:strVal val="0-#ppt_h/2"/>
                                          </p:val>
                                        </p:tav>
                                        <p:tav tm="100000">
                                          <p:val>
                                            <p:strVal val="#ppt_y"/>
                                          </p:val>
                                        </p:tav>
                                      </p:tavLst>
                                    </p:anim>
                                  </p:childTnLst>
                                </p:cTn>
                              </p:par>
                              <p:par>
                                <p:cTn id="9" presetID="8" presetClass="emph" presetSubtype="0" fill="hold" grpId="1" nodeType="withEffect">
                                  <p:stCondLst>
                                    <p:cond delay="0"/>
                                  </p:stCondLst>
                                  <p:childTnLst>
                                    <p:animRot by="21600000">
                                      <p:cBhvr>
                                        <p:cTn id="10" dur="1100" fill="hold"/>
                                        <p:tgtEl>
                                          <p:spTgt spid="20"/>
                                        </p:tgtEl>
                                        <p:attrNameLst>
                                          <p:attrName>r</p:attrName>
                                        </p:attrNameLst>
                                      </p:cBhvr>
                                    </p:animRot>
                                  </p:childTnLst>
                                </p:cTn>
                              </p:par>
                              <p:par>
                                <p:cTn id="11" presetID="2" presetClass="entr" presetSubtype="9" fill="hold" grpId="0" nodeType="withEffect">
                                  <p:stCondLst>
                                    <p:cond delay="60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1100" fill="hold"/>
                                        <p:tgtEl>
                                          <p:spTgt spid="21"/>
                                        </p:tgtEl>
                                        <p:attrNameLst>
                                          <p:attrName>ppt_x</p:attrName>
                                        </p:attrNameLst>
                                      </p:cBhvr>
                                      <p:tavLst>
                                        <p:tav tm="0">
                                          <p:val>
                                            <p:strVal val="0-#ppt_w/2"/>
                                          </p:val>
                                        </p:tav>
                                        <p:tav tm="100000">
                                          <p:val>
                                            <p:strVal val="#ppt_x"/>
                                          </p:val>
                                        </p:tav>
                                      </p:tavLst>
                                    </p:anim>
                                    <p:anim calcmode="lin" valueType="num">
                                      <p:cBhvr additive="base">
                                        <p:cTn id="14" dur="1100" fill="hold"/>
                                        <p:tgtEl>
                                          <p:spTgt spid="21"/>
                                        </p:tgtEl>
                                        <p:attrNameLst>
                                          <p:attrName>ppt_y</p:attrName>
                                        </p:attrNameLst>
                                      </p:cBhvr>
                                      <p:tavLst>
                                        <p:tav tm="0">
                                          <p:val>
                                            <p:strVal val="0-#ppt_h/2"/>
                                          </p:val>
                                        </p:tav>
                                        <p:tav tm="100000">
                                          <p:val>
                                            <p:strVal val="#ppt_y"/>
                                          </p:val>
                                        </p:tav>
                                      </p:tavLst>
                                    </p:anim>
                                  </p:childTnLst>
                                </p:cTn>
                              </p:par>
                              <p:par>
                                <p:cTn id="15" presetID="8" presetClass="emph" presetSubtype="0" fill="hold" grpId="1" nodeType="withEffect">
                                  <p:stCondLst>
                                    <p:cond delay="600"/>
                                  </p:stCondLst>
                                  <p:childTnLst>
                                    <p:animRot by="21600000">
                                      <p:cBhvr>
                                        <p:cTn id="16" dur="1100" fill="hold"/>
                                        <p:tgtEl>
                                          <p:spTgt spid="21"/>
                                        </p:tgtEl>
                                        <p:attrNameLst>
                                          <p:attrName>r</p:attrName>
                                        </p:attrNameLst>
                                      </p:cBhvr>
                                    </p:animRot>
                                  </p:childTnLst>
                                </p:cTn>
                              </p:par>
                              <p:par>
                                <p:cTn id="17" presetID="2" presetClass="entr" presetSubtype="9" fill="hold" grpId="0" nodeType="withEffect">
                                  <p:stCondLst>
                                    <p:cond delay="120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1100" fill="hold"/>
                                        <p:tgtEl>
                                          <p:spTgt spid="22"/>
                                        </p:tgtEl>
                                        <p:attrNameLst>
                                          <p:attrName>ppt_x</p:attrName>
                                        </p:attrNameLst>
                                      </p:cBhvr>
                                      <p:tavLst>
                                        <p:tav tm="0">
                                          <p:val>
                                            <p:strVal val="0-#ppt_w/2"/>
                                          </p:val>
                                        </p:tav>
                                        <p:tav tm="100000">
                                          <p:val>
                                            <p:strVal val="#ppt_x"/>
                                          </p:val>
                                        </p:tav>
                                      </p:tavLst>
                                    </p:anim>
                                    <p:anim calcmode="lin" valueType="num">
                                      <p:cBhvr additive="base">
                                        <p:cTn id="20" dur="1100" fill="hold"/>
                                        <p:tgtEl>
                                          <p:spTgt spid="22"/>
                                        </p:tgtEl>
                                        <p:attrNameLst>
                                          <p:attrName>ppt_y</p:attrName>
                                        </p:attrNameLst>
                                      </p:cBhvr>
                                      <p:tavLst>
                                        <p:tav tm="0">
                                          <p:val>
                                            <p:strVal val="0-#ppt_h/2"/>
                                          </p:val>
                                        </p:tav>
                                        <p:tav tm="100000">
                                          <p:val>
                                            <p:strVal val="#ppt_y"/>
                                          </p:val>
                                        </p:tav>
                                      </p:tavLst>
                                    </p:anim>
                                  </p:childTnLst>
                                </p:cTn>
                              </p:par>
                              <p:par>
                                <p:cTn id="21" presetID="8" presetClass="emph" presetSubtype="0" fill="hold" grpId="1" nodeType="withEffect">
                                  <p:stCondLst>
                                    <p:cond delay="1200"/>
                                  </p:stCondLst>
                                  <p:childTnLst>
                                    <p:animRot by="21600000">
                                      <p:cBhvr>
                                        <p:cTn id="22" dur="1100" fill="hold"/>
                                        <p:tgtEl>
                                          <p:spTgt spid="22"/>
                                        </p:tgtEl>
                                        <p:attrNameLst>
                                          <p:attrName>r</p:attrName>
                                        </p:attrNameLst>
                                      </p:cBhvr>
                                    </p:animRot>
                                  </p:childTnLst>
                                </p:cTn>
                              </p:par>
                              <p:par>
                                <p:cTn id="23" presetID="2" presetClass="entr" presetSubtype="9" fill="hold" grpId="0" nodeType="withEffect">
                                  <p:stCondLst>
                                    <p:cond delay="60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1100" fill="hold"/>
                                        <p:tgtEl>
                                          <p:spTgt spid="4"/>
                                        </p:tgtEl>
                                        <p:attrNameLst>
                                          <p:attrName>ppt_x</p:attrName>
                                        </p:attrNameLst>
                                      </p:cBhvr>
                                      <p:tavLst>
                                        <p:tav tm="0">
                                          <p:val>
                                            <p:strVal val="0-#ppt_w/2"/>
                                          </p:val>
                                        </p:tav>
                                        <p:tav tm="100000">
                                          <p:val>
                                            <p:strVal val="#ppt_x"/>
                                          </p:val>
                                        </p:tav>
                                      </p:tavLst>
                                    </p:anim>
                                    <p:anim calcmode="lin" valueType="num">
                                      <p:cBhvr additive="base">
                                        <p:cTn id="26" dur="1100" fill="hold"/>
                                        <p:tgtEl>
                                          <p:spTgt spid="4"/>
                                        </p:tgtEl>
                                        <p:attrNameLst>
                                          <p:attrName>ppt_y</p:attrName>
                                        </p:attrNameLst>
                                      </p:cBhvr>
                                      <p:tavLst>
                                        <p:tav tm="0">
                                          <p:val>
                                            <p:strVal val="0-#ppt_h/2"/>
                                          </p:val>
                                        </p:tav>
                                        <p:tav tm="100000">
                                          <p:val>
                                            <p:strVal val="#ppt_y"/>
                                          </p:val>
                                        </p:tav>
                                      </p:tavLst>
                                    </p:anim>
                                  </p:childTnLst>
                                </p:cTn>
                              </p:par>
                              <p:par>
                                <p:cTn id="27" presetID="8" presetClass="emph" presetSubtype="0" fill="hold" grpId="1" nodeType="withEffect">
                                  <p:stCondLst>
                                    <p:cond delay="700"/>
                                  </p:stCondLst>
                                  <p:childTnLst>
                                    <p:animRot by="21600000">
                                      <p:cBhvr>
                                        <p:cTn id="28" dur="1100" fill="hold"/>
                                        <p:tgtEl>
                                          <p:spTgt spid="4"/>
                                        </p:tgtEl>
                                        <p:attrNameLst>
                                          <p:attrName>r</p:attrName>
                                        </p:attrNameLst>
                                      </p:cBhvr>
                                    </p:animRot>
                                  </p:childTnLst>
                                </p:cTn>
                              </p:par>
                            </p:childTnLst>
                          </p:cTn>
                        </p:par>
                        <p:par>
                          <p:cTn id="29" fill="hold">
                            <p:stCondLst>
                              <p:cond delay="2300"/>
                            </p:stCondLst>
                            <p:childTnLst>
                              <p:par>
                                <p:cTn id="30" presetID="10" presetClass="entr" presetSubtype="0"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par>
                          <p:cTn id="33" fill="hold">
                            <p:stCondLst>
                              <p:cond delay="2800"/>
                            </p:stCondLst>
                            <p:childTnLst>
                              <p:par>
                                <p:cTn id="34" presetID="22" presetClass="entr" presetSubtype="8"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3300"/>
                            </p:stCondLst>
                            <p:childTnLst>
                              <p:par>
                                <p:cTn id="38" presetID="12" presetClass="entr" presetSubtype="1"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p:tgtEl>
                                          <p:spTgt spid="6"/>
                                        </p:tgtEl>
                                        <p:attrNameLst>
                                          <p:attrName>ppt_y</p:attrName>
                                        </p:attrNameLst>
                                      </p:cBhvr>
                                      <p:tavLst>
                                        <p:tav tm="0">
                                          <p:val>
                                            <p:strVal val="#ppt_y-#ppt_h*1.125000"/>
                                          </p:val>
                                        </p:tav>
                                        <p:tav tm="100000">
                                          <p:val>
                                            <p:strVal val="#ppt_y"/>
                                          </p:val>
                                        </p:tav>
                                      </p:tavLst>
                                    </p:anim>
                                    <p:animEffect transition="in" filter="wipe(down)">
                                      <p:cBhvr>
                                        <p:cTn id="41" dur="500"/>
                                        <p:tgtEl>
                                          <p:spTgt spid="6"/>
                                        </p:tgtEl>
                                      </p:cBhvr>
                                    </p:animEffect>
                                  </p:childTnLst>
                                </p:cTn>
                              </p:par>
                              <p:par>
                                <p:cTn id="42" presetID="42" presetClass="entr" presetSubtype="0" fill="hold" nodeType="withEffect">
                                  <p:stCondLst>
                                    <p:cond delay="20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anim calcmode="lin" valueType="num">
                                      <p:cBhvr>
                                        <p:cTn id="45" dur="500" fill="hold"/>
                                        <p:tgtEl>
                                          <p:spTgt spid="8"/>
                                        </p:tgtEl>
                                        <p:attrNameLst>
                                          <p:attrName>ppt_x</p:attrName>
                                        </p:attrNameLst>
                                      </p:cBhvr>
                                      <p:tavLst>
                                        <p:tav tm="0">
                                          <p:val>
                                            <p:strVal val="#ppt_x"/>
                                          </p:val>
                                        </p:tav>
                                        <p:tav tm="100000">
                                          <p:val>
                                            <p:strVal val="#ppt_x"/>
                                          </p:val>
                                        </p:tav>
                                      </p:tavLst>
                                    </p:anim>
                                    <p:anim calcmode="lin" valueType="num">
                                      <p:cBhvr>
                                        <p:cTn id="46" dur="500" fill="hold"/>
                                        <p:tgtEl>
                                          <p:spTgt spid="8"/>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40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anim calcmode="lin" valueType="num">
                                      <p:cBhvr>
                                        <p:cTn id="50" dur="500" fill="hold"/>
                                        <p:tgtEl>
                                          <p:spTgt spid="11"/>
                                        </p:tgtEl>
                                        <p:attrNameLst>
                                          <p:attrName>ppt_x</p:attrName>
                                        </p:attrNameLst>
                                      </p:cBhvr>
                                      <p:tavLst>
                                        <p:tav tm="0">
                                          <p:val>
                                            <p:strVal val="#ppt_x"/>
                                          </p:val>
                                        </p:tav>
                                        <p:tav tm="100000">
                                          <p:val>
                                            <p:strVal val="#ppt_x"/>
                                          </p:val>
                                        </p:tav>
                                      </p:tavLst>
                                    </p:anim>
                                    <p:anim calcmode="lin" valueType="num">
                                      <p:cBhvr>
                                        <p:cTn id="51" dur="500" fill="hold"/>
                                        <p:tgtEl>
                                          <p:spTgt spid="11"/>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anim calcmode="lin" valueType="num">
                                      <p:cBhvr>
                                        <p:cTn id="55" dur="500" fill="hold"/>
                                        <p:tgtEl>
                                          <p:spTgt spid="14"/>
                                        </p:tgtEl>
                                        <p:attrNameLst>
                                          <p:attrName>ppt_x</p:attrName>
                                        </p:attrNameLst>
                                      </p:cBhvr>
                                      <p:tavLst>
                                        <p:tav tm="0">
                                          <p:val>
                                            <p:strVal val="#ppt_x"/>
                                          </p:val>
                                        </p:tav>
                                        <p:tav tm="100000">
                                          <p:val>
                                            <p:strVal val="#ppt_x"/>
                                          </p:val>
                                        </p:tav>
                                      </p:tavLst>
                                    </p:anim>
                                    <p:anim calcmode="lin" valueType="num">
                                      <p:cBhvr>
                                        <p:cTn id="56" dur="500" fill="hold"/>
                                        <p:tgtEl>
                                          <p:spTgt spid="14"/>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80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anim calcmode="lin" valueType="num">
                                      <p:cBhvr>
                                        <p:cTn id="60" dur="500" fill="hold"/>
                                        <p:tgtEl>
                                          <p:spTgt spid="17"/>
                                        </p:tgtEl>
                                        <p:attrNameLst>
                                          <p:attrName>ppt_x</p:attrName>
                                        </p:attrNameLst>
                                      </p:cBhvr>
                                      <p:tavLst>
                                        <p:tav tm="0">
                                          <p:val>
                                            <p:strVal val="#ppt_x"/>
                                          </p:val>
                                        </p:tav>
                                        <p:tav tm="100000">
                                          <p:val>
                                            <p:strVal val="#ppt_x"/>
                                          </p:val>
                                        </p:tav>
                                      </p:tavLst>
                                    </p:anim>
                                    <p:anim calcmode="lin" valueType="num">
                                      <p:cBhvr>
                                        <p:cTn id="61"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p:bldP spid="6" grpId="0"/>
      <p:bldP spid="20" grpId="0" animBg="1"/>
      <p:bldP spid="20" grpId="1" animBg="1"/>
      <p:bldP spid="21" grpId="0" animBg="1"/>
      <p:bldP spid="21" grpId="1" animBg="1"/>
      <p:bldP spid="22" grpId="0" animBg="1"/>
      <p:bldP spid="22"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Box 41"/>
          <p:cNvSpPr txBox="1"/>
          <p:nvPr/>
        </p:nvSpPr>
        <p:spPr>
          <a:xfrm>
            <a:off x="355782" y="205624"/>
            <a:ext cx="2236510" cy="400110"/>
          </a:xfrm>
          <a:prstGeom prst="rect">
            <a:avLst/>
          </a:prstGeom>
          <a:noFill/>
        </p:spPr>
        <p:txBody>
          <a:bodyPr wrap="none" rtlCol="0">
            <a:spAutoFit/>
          </a:bodyPr>
          <a:lstStyle/>
          <a:p>
            <a:r>
              <a:rPr lang="zh-CN" altLang="en-US" sz="2000" b="1" dirty="0" smtClean="0">
                <a:solidFill>
                  <a:srgbClr val="006E69"/>
                </a:solidFill>
                <a:latin typeface="微软雅黑" pitchFamily="34" charset="-122"/>
                <a:ea typeface="微软雅黑" pitchFamily="34" charset="-122"/>
              </a:rPr>
              <a:t>点击添加标题文本</a:t>
            </a:r>
            <a:endParaRPr lang="zh-CN" altLang="en-US" sz="2000" b="1" dirty="0">
              <a:solidFill>
                <a:srgbClr val="006E69"/>
              </a:solidFill>
              <a:latin typeface="微软雅黑" pitchFamily="34" charset="-122"/>
              <a:ea typeface="微软雅黑" pitchFamily="34" charset="-122"/>
            </a:endParaRPr>
          </a:p>
        </p:txBody>
      </p:sp>
      <p:pic>
        <p:nvPicPr>
          <p:cNvPr id="8"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32931" y="35600"/>
            <a:ext cx="636997" cy="63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6"/>
          <p:cNvSpPr txBox="1"/>
          <p:nvPr/>
        </p:nvSpPr>
        <p:spPr>
          <a:xfrm>
            <a:off x="467545" y="1555818"/>
            <a:ext cx="4392487" cy="900246"/>
          </a:xfrm>
          <a:prstGeom prst="rect">
            <a:avLst/>
          </a:prstGeom>
          <a:noFill/>
        </p:spPr>
        <p:txBody>
          <a:bodyPr wrap="square" rtlCol="0">
            <a:spAutoFit/>
          </a:bodyPr>
          <a:lstStyle/>
          <a:p>
            <a:pPr>
              <a:lnSpc>
                <a:spcPct val="125000"/>
              </a:lnSpc>
            </a:pPr>
            <a:r>
              <a:rPr lang="zh-CN" altLang="en-US" sz="1400" dirty="0">
                <a:solidFill>
                  <a:schemeClr val="bg2">
                    <a:lumMod val="10000"/>
                  </a:schemeClr>
                </a:solidFill>
                <a:latin typeface="Calibri" panose="020F0502020204030204"/>
                <a:ea typeface="微软雅黑" panose="020B0503020204020204" pitchFamily="34" charset="-122"/>
              </a:rPr>
              <a:t>添加文本说明内容添加文本说明内容添加文本说明内容添加文本说明内容添加文本说明内容添加文本说明内容添加文本说明内容添加内容</a:t>
            </a:r>
          </a:p>
        </p:txBody>
      </p:sp>
      <p:sp>
        <p:nvSpPr>
          <p:cNvPr id="7" name="TextBox 6"/>
          <p:cNvSpPr txBox="1"/>
          <p:nvPr/>
        </p:nvSpPr>
        <p:spPr>
          <a:xfrm>
            <a:off x="467545" y="2865058"/>
            <a:ext cx="4104456" cy="415498"/>
          </a:xfrm>
          <a:prstGeom prst="rect">
            <a:avLst/>
          </a:prstGeom>
          <a:noFill/>
        </p:spPr>
        <p:txBody>
          <a:bodyPr wrap="square" rtlCol="0">
            <a:spAutoFit/>
          </a:bodyPr>
          <a:lstStyle/>
          <a:p>
            <a:pPr>
              <a:lnSpc>
                <a:spcPct val="150000"/>
              </a:lnSpc>
            </a:pPr>
            <a:r>
              <a:rPr lang="zh-CN" altLang="en-US" sz="1400" dirty="0">
                <a:solidFill>
                  <a:schemeClr val="bg2">
                    <a:lumMod val="10000"/>
                  </a:schemeClr>
                </a:solidFill>
                <a:latin typeface="Calibri" panose="020F0502020204030204"/>
                <a:ea typeface="微软雅黑" panose="020B0503020204020204" pitchFamily="34" charset="-122"/>
              </a:rPr>
              <a:t>添加文本说明内容添加文本说明内容添加文本</a:t>
            </a:r>
          </a:p>
        </p:txBody>
      </p:sp>
      <p:sp>
        <p:nvSpPr>
          <p:cNvPr id="9" name="对角圆角矩形 8"/>
          <p:cNvSpPr/>
          <p:nvPr/>
        </p:nvSpPr>
        <p:spPr>
          <a:xfrm>
            <a:off x="539554" y="1195774"/>
            <a:ext cx="1425644" cy="381387"/>
          </a:xfrm>
          <a:prstGeom prst="round2DiagRect">
            <a:avLst>
              <a:gd name="adj1" fmla="val 30205"/>
              <a:gd name="adj2" fmla="val 0"/>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标题一</a:t>
            </a:r>
          </a:p>
        </p:txBody>
      </p:sp>
      <p:sp>
        <p:nvSpPr>
          <p:cNvPr id="10" name="对角圆角矩形 9"/>
          <p:cNvSpPr/>
          <p:nvPr/>
        </p:nvSpPr>
        <p:spPr>
          <a:xfrm>
            <a:off x="539554" y="2528933"/>
            <a:ext cx="1425644" cy="381387"/>
          </a:xfrm>
          <a:prstGeom prst="round2DiagRect">
            <a:avLst>
              <a:gd name="adj1" fmla="val 30205"/>
              <a:gd name="adj2" fmla="val 0"/>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标题二</a:t>
            </a:r>
          </a:p>
        </p:txBody>
      </p:sp>
      <p:sp>
        <p:nvSpPr>
          <p:cNvPr id="11" name="对角圆角矩形 10"/>
          <p:cNvSpPr/>
          <p:nvPr/>
        </p:nvSpPr>
        <p:spPr>
          <a:xfrm>
            <a:off x="539554" y="3352096"/>
            <a:ext cx="1425644" cy="381387"/>
          </a:xfrm>
          <a:prstGeom prst="round2DiagRect">
            <a:avLst>
              <a:gd name="adj1" fmla="val 30205"/>
              <a:gd name="adj2" fmla="val 0"/>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标题三</a:t>
            </a:r>
          </a:p>
        </p:txBody>
      </p:sp>
      <p:sp>
        <p:nvSpPr>
          <p:cNvPr id="12" name="TextBox 6"/>
          <p:cNvSpPr txBox="1"/>
          <p:nvPr/>
        </p:nvSpPr>
        <p:spPr>
          <a:xfrm>
            <a:off x="467545" y="3722072"/>
            <a:ext cx="4392487" cy="630942"/>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panose="020F0502020204030204"/>
                <a:ea typeface="微软雅黑" panose="020B0503020204020204" pitchFamily="34" charset="-122"/>
              </a:defRPr>
            </a:lvl1pPr>
          </a:lstStyle>
          <a:p>
            <a:r>
              <a:rPr lang="zh-CN" altLang="en-US" dirty="0">
                <a:solidFill>
                  <a:schemeClr val="bg2">
                    <a:lumMod val="10000"/>
                  </a:schemeClr>
                </a:solidFill>
              </a:rPr>
              <a:t>添加文本说明内容添加文本说明内容添加文本说明内容添加文本说明内容添加内容</a:t>
            </a:r>
          </a:p>
        </p:txBody>
      </p:sp>
      <p:pic>
        <p:nvPicPr>
          <p:cNvPr id="13"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234012" y="1688788"/>
            <a:ext cx="2759859" cy="1724911"/>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4" name="Picture 4"/>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422593">
            <a:off x="5762634" y="1947124"/>
            <a:ext cx="2888946" cy="2200564"/>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5" name="Picture 6"/>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rot="854817">
            <a:off x="5220107" y="2838521"/>
            <a:ext cx="2562324" cy="1822221"/>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86657204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42" presetClass="entr" presetSubtype="0" fill="hold" grpId="0" nodeType="afterEffect">
                                  <p:stCondLst>
                                    <p:cond delay="25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3250"/>
                            </p:stCondLst>
                            <p:childTnLst>
                              <p:par>
                                <p:cTn id="34" presetID="49" presetClass="entr" presetSubtype="0" decel="100000"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 calcmode="lin" valueType="num">
                                      <p:cBhvr>
                                        <p:cTn id="38" dur="500" fill="hold"/>
                                        <p:tgtEl>
                                          <p:spTgt spid="13"/>
                                        </p:tgtEl>
                                        <p:attrNameLst>
                                          <p:attrName>style.rotation</p:attrName>
                                        </p:attrNameLst>
                                      </p:cBhvr>
                                      <p:tavLst>
                                        <p:tav tm="0">
                                          <p:val>
                                            <p:fltVal val="360"/>
                                          </p:val>
                                        </p:tav>
                                        <p:tav tm="100000">
                                          <p:val>
                                            <p:fltVal val="0"/>
                                          </p:val>
                                        </p:tav>
                                      </p:tavLst>
                                    </p:anim>
                                    <p:animEffect transition="in" filter="fade">
                                      <p:cBhvr>
                                        <p:cTn id="39" dur="500"/>
                                        <p:tgtEl>
                                          <p:spTgt spid="13"/>
                                        </p:tgtEl>
                                      </p:cBhvr>
                                    </p:animEffect>
                                  </p:childTnLst>
                                </p:cTn>
                              </p:par>
                            </p:childTnLst>
                          </p:cTn>
                        </p:par>
                        <p:par>
                          <p:cTn id="40" fill="hold">
                            <p:stCondLst>
                              <p:cond delay="3750"/>
                            </p:stCondLst>
                            <p:childTnLst>
                              <p:par>
                                <p:cTn id="41" presetID="6" presetClass="emph" presetSubtype="0" fill="hold" nodeType="afterEffect">
                                  <p:stCondLst>
                                    <p:cond delay="0"/>
                                  </p:stCondLst>
                                  <p:childTnLst>
                                    <p:animScale>
                                      <p:cBhvr>
                                        <p:cTn id="42" dur="2000" fill="hold"/>
                                        <p:tgtEl>
                                          <p:spTgt spid="13"/>
                                        </p:tgtEl>
                                      </p:cBhvr>
                                      <p:by x="75000" y="75000"/>
                                    </p:animScale>
                                  </p:childTnLst>
                                </p:cTn>
                              </p:par>
                              <p:par>
                                <p:cTn id="43" presetID="56" presetClass="path" presetSubtype="0" accel="50000" decel="50000" fill="hold" nodeType="withEffect">
                                  <p:stCondLst>
                                    <p:cond delay="250"/>
                                  </p:stCondLst>
                                  <p:childTnLst>
                                    <p:animMotion origin="layout" path="M 3.88889E-6 -2.22222E-6 L -0.07848 -0.26611 " pathEditMode="relative" rAng="0" ptsTypes="AA">
                                      <p:cBhvr>
                                        <p:cTn id="44" dur="750" fill="hold"/>
                                        <p:tgtEl>
                                          <p:spTgt spid="13"/>
                                        </p:tgtEl>
                                        <p:attrNameLst>
                                          <p:attrName>ppt_x</p:attrName>
                                          <p:attrName>ppt_y</p:attrName>
                                        </p:attrNameLst>
                                      </p:cBhvr>
                                      <p:rCtr x="-3924" y="-13306"/>
                                    </p:animMotion>
                                  </p:childTnLst>
                                </p:cTn>
                              </p:par>
                            </p:childTnLst>
                          </p:cTn>
                        </p:par>
                        <p:par>
                          <p:cTn id="45" fill="hold">
                            <p:stCondLst>
                              <p:cond delay="5750"/>
                            </p:stCondLst>
                            <p:childTnLst>
                              <p:par>
                                <p:cTn id="46" presetID="42"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1000"/>
                                        <p:tgtEl>
                                          <p:spTgt spid="10"/>
                                        </p:tgtEl>
                                      </p:cBhvr>
                                    </p:animEffect>
                                    <p:anim calcmode="lin" valueType="num">
                                      <p:cBhvr>
                                        <p:cTn id="49" dur="1000" fill="hold"/>
                                        <p:tgtEl>
                                          <p:spTgt spid="10"/>
                                        </p:tgtEl>
                                        <p:attrNameLst>
                                          <p:attrName>ppt_x</p:attrName>
                                        </p:attrNameLst>
                                      </p:cBhvr>
                                      <p:tavLst>
                                        <p:tav tm="0">
                                          <p:val>
                                            <p:strVal val="#ppt_x"/>
                                          </p:val>
                                        </p:tav>
                                        <p:tav tm="100000">
                                          <p:val>
                                            <p:strVal val="#ppt_x"/>
                                          </p:val>
                                        </p:tav>
                                      </p:tavLst>
                                    </p:anim>
                                    <p:anim calcmode="lin" valueType="num">
                                      <p:cBhvr>
                                        <p:cTn id="50" dur="1000" fill="hold"/>
                                        <p:tgtEl>
                                          <p:spTgt spid="1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25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1000"/>
                                        <p:tgtEl>
                                          <p:spTgt spid="7"/>
                                        </p:tgtEl>
                                      </p:cBhvr>
                                    </p:animEffect>
                                    <p:anim calcmode="lin" valueType="num">
                                      <p:cBhvr>
                                        <p:cTn id="54" dur="1000" fill="hold"/>
                                        <p:tgtEl>
                                          <p:spTgt spid="7"/>
                                        </p:tgtEl>
                                        <p:attrNameLst>
                                          <p:attrName>ppt_x</p:attrName>
                                        </p:attrNameLst>
                                      </p:cBhvr>
                                      <p:tavLst>
                                        <p:tav tm="0">
                                          <p:val>
                                            <p:strVal val="#ppt_x"/>
                                          </p:val>
                                        </p:tav>
                                        <p:tav tm="100000">
                                          <p:val>
                                            <p:strVal val="#ppt_x"/>
                                          </p:val>
                                        </p:tav>
                                      </p:tavLst>
                                    </p:anim>
                                    <p:anim calcmode="lin" valueType="num">
                                      <p:cBhvr>
                                        <p:cTn id="55" dur="1000" fill="hold"/>
                                        <p:tgtEl>
                                          <p:spTgt spid="7"/>
                                        </p:tgtEl>
                                        <p:attrNameLst>
                                          <p:attrName>ppt_y</p:attrName>
                                        </p:attrNameLst>
                                      </p:cBhvr>
                                      <p:tavLst>
                                        <p:tav tm="0">
                                          <p:val>
                                            <p:strVal val="#ppt_y+.1"/>
                                          </p:val>
                                        </p:tav>
                                        <p:tav tm="100000">
                                          <p:val>
                                            <p:strVal val="#ppt_y"/>
                                          </p:val>
                                        </p:tav>
                                      </p:tavLst>
                                    </p:anim>
                                  </p:childTnLst>
                                </p:cTn>
                              </p:par>
                            </p:childTnLst>
                          </p:cTn>
                        </p:par>
                        <p:par>
                          <p:cTn id="56" fill="hold">
                            <p:stCondLst>
                              <p:cond delay="7000"/>
                            </p:stCondLst>
                            <p:childTnLst>
                              <p:par>
                                <p:cTn id="57" presetID="49" presetClass="entr" presetSubtype="0" decel="100000"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 calcmode="lin" valueType="num">
                                      <p:cBhvr>
                                        <p:cTn id="61" dur="500" fill="hold"/>
                                        <p:tgtEl>
                                          <p:spTgt spid="14"/>
                                        </p:tgtEl>
                                        <p:attrNameLst>
                                          <p:attrName>style.rotation</p:attrName>
                                        </p:attrNameLst>
                                      </p:cBhvr>
                                      <p:tavLst>
                                        <p:tav tm="0">
                                          <p:val>
                                            <p:fltVal val="360"/>
                                          </p:val>
                                        </p:tav>
                                        <p:tav tm="100000">
                                          <p:val>
                                            <p:fltVal val="0"/>
                                          </p:val>
                                        </p:tav>
                                      </p:tavLst>
                                    </p:anim>
                                    <p:animEffect transition="in" filter="fade">
                                      <p:cBhvr>
                                        <p:cTn id="62" dur="500"/>
                                        <p:tgtEl>
                                          <p:spTgt spid="14"/>
                                        </p:tgtEl>
                                      </p:cBhvr>
                                    </p:animEffect>
                                  </p:childTnLst>
                                </p:cTn>
                              </p:par>
                            </p:childTnLst>
                          </p:cTn>
                        </p:par>
                        <p:par>
                          <p:cTn id="63" fill="hold">
                            <p:stCondLst>
                              <p:cond delay="7500"/>
                            </p:stCondLst>
                            <p:childTnLst>
                              <p:par>
                                <p:cTn id="64" presetID="6" presetClass="emph" presetSubtype="0" fill="hold" nodeType="afterEffect">
                                  <p:stCondLst>
                                    <p:cond delay="0"/>
                                  </p:stCondLst>
                                  <p:childTnLst>
                                    <p:animScale>
                                      <p:cBhvr>
                                        <p:cTn id="65" dur="2000" fill="hold"/>
                                        <p:tgtEl>
                                          <p:spTgt spid="14"/>
                                        </p:tgtEl>
                                      </p:cBhvr>
                                      <p:by x="75000" y="75000"/>
                                    </p:animScale>
                                  </p:childTnLst>
                                </p:cTn>
                              </p:par>
                              <p:par>
                                <p:cTn id="66" presetID="56" presetClass="path" presetSubtype="0" accel="50000" decel="50000" fill="hold" nodeType="withEffect">
                                  <p:stCondLst>
                                    <p:cond delay="250"/>
                                  </p:stCondLst>
                                  <p:childTnLst>
                                    <p:animMotion origin="layout" path="M 3.05556E-6 0 L -0.00625 -0.16028 " pathEditMode="relative" rAng="0" ptsTypes="AA">
                                      <p:cBhvr>
                                        <p:cTn id="67" dur="750" fill="hold"/>
                                        <p:tgtEl>
                                          <p:spTgt spid="14"/>
                                        </p:tgtEl>
                                        <p:attrNameLst>
                                          <p:attrName>ppt_x</p:attrName>
                                          <p:attrName>ppt_y</p:attrName>
                                        </p:attrNameLst>
                                      </p:cBhvr>
                                      <p:rCtr x="-313" y="-8028"/>
                                    </p:animMotion>
                                  </p:childTnLst>
                                </p:cTn>
                              </p:par>
                            </p:childTnLst>
                          </p:cTn>
                        </p:par>
                        <p:par>
                          <p:cTn id="68" fill="hold">
                            <p:stCondLst>
                              <p:cond delay="9500"/>
                            </p:stCondLst>
                            <p:childTnLst>
                              <p:par>
                                <p:cTn id="69" presetID="42" presetClass="entr" presetSubtype="0"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fade">
                                      <p:cBhvr>
                                        <p:cTn id="71" dur="1000"/>
                                        <p:tgtEl>
                                          <p:spTgt spid="11"/>
                                        </p:tgtEl>
                                      </p:cBhvr>
                                    </p:animEffect>
                                    <p:anim calcmode="lin" valueType="num">
                                      <p:cBhvr>
                                        <p:cTn id="72" dur="1000" fill="hold"/>
                                        <p:tgtEl>
                                          <p:spTgt spid="11"/>
                                        </p:tgtEl>
                                        <p:attrNameLst>
                                          <p:attrName>ppt_x</p:attrName>
                                        </p:attrNameLst>
                                      </p:cBhvr>
                                      <p:tavLst>
                                        <p:tav tm="0">
                                          <p:val>
                                            <p:strVal val="#ppt_x"/>
                                          </p:val>
                                        </p:tav>
                                        <p:tav tm="100000">
                                          <p:val>
                                            <p:strVal val="#ppt_x"/>
                                          </p:val>
                                        </p:tav>
                                      </p:tavLst>
                                    </p:anim>
                                    <p:anim calcmode="lin" valueType="num">
                                      <p:cBhvr>
                                        <p:cTn id="73" dur="1000" fill="hold"/>
                                        <p:tgtEl>
                                          <p:spTgt spid="11"/>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250"/>
                                  </p:stCondLst>
                                  <p:childTnLst>
                                    <p:set>
                                      <p:cBhvr>
                                        <p:cTn id="75" dur="1" fill="hold">
                                          <p:stCondLst>
                                            <p:cond delay="0"/>
                                          </p:stCondLst>
                                        </p:cTn>
                                        <p:tgtEl>
                                          <p:spTgt spid="12"/>
                                        </p:tgtEl>
                                        <p:attrNameLst>
                                          <p:attrName>style.visibility</p:attrName>
                                        </p:attrNameLst>
                                      </p:cBhvr>
                                      <p:to>
                                        <p:strVal val="visible"/>
                                      </p:to>
                                    </p:set>
                                    <p:animEffect transition="in" filter="fade">
                                      <p:cBhvr>
                                        <p:cTn id="76" dur="1000"/>
                                        <p:tgtEl>
                                          <p:spTgt spid="12"/>
                                        </p:tgtEl>
                                      </p:cBhvr>
                                    </p:animEffect>
                                    <p:anim calcmode="lin" valueType="num">
                                      <p:cBhvr>
                                        <p:cTn id="77" dur="1000" fill="hold"/>
                                        <p:tgtEl>
                                          <p:spTgt spid="12"/>
                                        </p:tgtEl>
                                        <p:attrNameLst>
                                          <p:attrName>ppt_x</p:attrName>
                                        </p:attrNameLst>
                                      </p:cBhvr>
                                      <p:tavLst>
                                        <p:tav tm="0">
                                          <p:val>
                                            <p:strVal val="#ppt_x"/>
                                          </p:val>
                                        </p:tav>
                                        <p:tav tm="100000">
                                          <p:val>
                                            <p:strVal val="#ppt_x"/>
                                          </p:val>
                                        </p:tav>
                                      </p:tavLst>
                                    </p:anim>
                                    <p:anim calcmode="lin" valueType="num">
                                      <p:cBhvr>
                                        <p:cTn id="78" dur="1000" fill="hold"/>
                                        <p:tgtEl>
                                          <p:spTgt spid="12"/>
                                        </p:tgtEl>
                                        <p:attrNameLst>
                                          <p:attrName>ppt_y</p:attrName>
                                        </p:attrNameLst>
                                      </p:cBhvr>
                                      <p:tavLst>
                                        <p:tav tm="0">
                                          <p:val>
                                            <p:strVal val="#ppt_y+.1"/>
                                          </p:val>
                                        </p:tav>
                                        <p:tav tm="100000">
                                          <p:val>
                                            <p:strVal val="#ppt_y"/>
                                          </p:val>
                                        </p:tav>
                                      </p:tavLst>
                                    </p:anim>
                                  </p:childTnLst>
                                </p:cTn>
                              </p:par>
                            </p:childTnLst>
                          </p:cTn>
                        </p:par>
                        <p:par>
                          <p:cTn id="79" fill="hold">
                            <p:stCondLst>
                              <p:cond delay="10750"/>
                            </p:stCondLst>
                            <p:childTnLst>
                              <p:par>
                                <p:cTn id="80" presetID="49" presetClass="entr" presetSubtype="0" decel="100000" fill="hold" nodeType="afterEffect">
                                  <p:stCondLst>
                                    <p:cond delay="0"/>
                                  </p:stCondLst>
                                  <p:childTnLst>
                                    <p:set>
                                      <p:cBhvr>
                                        <p:cTn id="81" dur="1" fill="hold">
                                          <p:stCondLst>
                                            <p:cond delay="0"/>
                                          </p:stCondLst>
                                        </p:cTn>
                                        <p:tgtEl>
                                          <p:spTgt spid="15"/>
                                        </p:tgtEl>
                                        <p:attrNameLst>
                                          <p:attrName>style.visibility</p:attrName>
                                        </p:attrNameLst>
                                      </p:cBhvr>
                                      <p:to>
                                        <p:strVal val="visible"/>
                                      </p:to>
                                    </p:set>
                                    <p:anim calcmode="lin" valueType="num">
                                      <p:cBhvr>
                                        <p:cTn id="82" dur="500" fill="hold"/>
                                        <p:tgtEl>
                                          <p:spTgt spid="15"/>
                                        </p:tgtEl>
                                        <p:attrNameLst>
                                          <p:attrName>ppt_w</p:attrName>
                                        </p:attrNameLst>
                                      </p:cBhvr>
                                      <p:tavLst>
                                        <p:tav tm="0">
                                          <p:val>
                                            <p:fltVal val="0"/>
                                          </p:val>
                                        </p:tav>
                                        <p:tav tm="100000">
                                          <p:val>
                                            <p:strVal val="#ppt_w"/>
                                          </p:val>
                                        </p:tav>
                                      </p:tavLst>
                                    </p:anim>
                                    <p:anim calcmode="lin" valueType="num">
                                      <p:cBhvr>
                                        <p:cTn id="83" dur="500" fill="hold"/>
                                        <p:tgtEl>
                                          <p:spTgt spid="15"/>
                                        </p:tgtEl>
                                        <p:attrNameLst>
                                          <p:attrName>ppt_h</p:attrName>
                                        </p:attrNameLst>
                                      </p:cBhvr>
                                      <p:tavLst>
                                        <p:tav tm="0">
                                          <p:val>
                                            <p:fltVal val="0"/>
                                          </p:val>
                                        </p:tav>
                                        <p:tav tm="100000">
                                          <p:val>
                                            <p:strVal val="#ppt_h"/>
                                          </p:val>
                                        </p:tav>
                                      </p:tavLst>
                                    </p:anim>
                                    <p:anim calcmode="lin" valueType="num">
                                      <p:cBhvr>
                                        <p:cTn id="84" dur="500" fill="hold"/>
                                        <p:tgtEl>
                                          <p:spTgt spid="15"/>
                                        </p:tgtEl>
                                        <p:attrNameLst>
                                          <p:attrName>style.rotation</p:attrName>
                                        </p:attrNameLst>
                                      </p:cBhvr>
                                      <p:tavLst>
                                        <p:tav tm="0">
                                          <p:val>
                                            <p:fltVal val="360"/>
                                          </p:val>
                                        </p:tav>
                                        <p:tav tm="100000">
                                          <p:val>
                                            <p:fltVal val="0"/>
                                          </p:val>
                                        </p:tav>
                                      </p:tavLst>
                                    </p:anim>
                                    <p:animEffect transition="in" filter="fade">
                                      <p:cBhvr>
                                        <p:cTn id="8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animBg="1"/>
      <p:bldP spid="10" grpId="0" animBg="1"/>
      <p:bldP spid="11" grpId="0" animBg="1"/>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8"/>
          <p:cNvSpPr/>
          <p:nvPr/>
        </p:nvSpPr>
        <p:spPr bwMode="auto">
          <a:xfrm>
            <a:off x="-2" y="1958506"/>
            <a:ext cx="3628551" cy="1283968"/>
          </a:xfrm>
          <a:custGeom>
            <a:avLst/>
            <a:gdLst/>
            <a:ahLst/>
            <a:cxnLst/>
            <a:rect l="l" t="t" r="r" b="b"/>
            <a:pathLst>
              <a:path w="4310745" h="1283968">
                <a:moveTo>
                  <a:pt x="1089668" y="0"/>
                </a:moveTo>
                <a:lnTo>
                  <a:pt x="3526973" y="0"/>
                </a:lnTo>
                <a:lnTo>
                  <a:pt x="4310745" y="1269454"/>
                </a:lnTo>
                <a:lnTo>
                  <a:pt x="1089668" y="1283968"/>
                </a:lnTo>
                <a:close/>
                <a:moveTo>
                  <a:pt x="0" y="0"/>
                </a:moveTo>
                <a:lnTo>
                  <a:pt x="1089667" y="0"/>
                </a:lnTo>
                <a:lnTo>
                  <a:pt x="1089667" y="1283968"/>
                </a:lnTo>
                <a:lnTo>
                  <a:pt x="0" y="1283968"/>
                </a:lnTo>
                <a:close/>
              </a:path>
            </a:pathLst>
          </a:custGeom>
          <a:solidFill>
            <a:srgbClr val="006E6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5" name="TextBox 4"/>
          <p:cNvSpPr txBox="1"/>
          <p:nvPr/>
        </p:nvSpPr>
        <p:spPr bwMode="auto">
          <a:xfrm>
            <a:off x="1147538" y="2101138"/>
            <a:ext cx="1172116" cy="707886"/>
          </a:xfrm>
          <a:prstGeom prst="rect">
            <a:avLst/>
          </a:prstGeom>
          <a:noFill/>
        </p:spPr>
        <p:txBody>
          <a:bodyPr wrap="none">
            <a:spAutoFit/>
          </a:bodyPr>
          <a:lstStyle/>
          <a:p>
            <a:pPr fontAlgn="auto">
              <a:spcBef>
                <a:spcPts val="0"/>
              </a:spcBef>
              <a:spcAft>
                <a:spcPts val="0"/>
              </a:spcAft>
              <a:defRPr/>
            </a:pPr>
            <a:r>
              <a:rPr lang="zh-CN" altLang="en-US" sz="4000" kern="0" spc="-150" dirty="0">
                <a:ln w="1905">
                  <a:noFill/>
                </a:ln>
                <a:solidFill>
                  <a:schemeClr val="bg1"/>
                </a:solidFill>
                <a:latin typeface="方正大黑简体" pitchFamily="65" charset="-122"/>
                <a:ea typeface="方正大黑简体" pitchFamily="65" charset="-122"/>
              </a:rPr>
              <a:t>目录</a:t>
            </a:r>
          </a:p>
        </p:txBody>
      </p:sp>
      <p:sp>
        <p:nvSpPr>
          <p:cNvPr id="6" name="TextBox 5"/>
          <p:cNvSpPr txBox="1"/>
          <p:nvPr/>
        </p:nvSpPr>
        <p:spPr bwMode="auto">
          <a:xfrm>
            <a:off x="969811" y="2675711"/>
            <a:ext cx="1620765" cy="400110"/>
          </a:xfrm>
          <a:prstGeom prst="rect">
            <a:avLst/>
          </a:prstGeom>
          <a:noFill/>
        </p:spPr>
        <p:txBody>
          <a:bodyPr wrap="none">
            <a:spAutoFit/>
          </a:bodyPr>
          <a:lstStyle/>
          <a:p>
            <a:pPr algn="ctr"/>
            <a:r>
              <a:rPr lang="en-US" altLang="zh-CN" sz="2000" b="1" dirty="0">
                <a:solidFill>
                  <a:schemeClr val="bg1"/>
                </a:solidFill>
                <a:latin typeface="微软雅黑" pitchFamily="34" charset="-122"/>
                <a:ea typeface="微软雅黑" pitchFamily="34" charset="-122"/>
              </a:rPr>
              <a:t>CONTENTS</a:t>
            </a:r>
            <a:endParaRPr lang="zh-CN" altLang="en-US" sz="2000" b="1" dirty="0">
              <a:solidFill>
                <a:schemeClr val="bg1"/>
              </a:solidFill>
              <a:latin typeface="微软雅黑" pitchFamily="34" charset="-122"/>
              <a:ea typeface="微软雅黑" pitchFamily="34" charset="-122"/>
            </a:endParaRPr>
          </a:p>
        </p:txBody>
      </p:sp>
      <p:sp>
        <p:nvSpPr>
          <p:cNvPr id="7" name="TextBox 7"/>
          <p:cNvSpPr txBox="1"/>
          <p:nvPr/>
        </p:nvSpPr>
        <p:spPr bwMode="auto">
          <a:xfrm>
            <a:off x="3463201" y="947564"/>
            <a:ext cx="2236510" cy="40011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在此</a:t>
            </a:r>
            <a:r>
              <a:rPr kumimoji="0" lang="zh-CN" altLang="en-US" sz="20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输入标题内容</a:t>
            </a:r>
            <a:endParaRPr kumimoji="0" lang="zh-CN" altLang="en-US" sz="20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sp>
        <p:nvSpPr>
          <p:cNvPr id="8" name="TextBox 8"/>
          <p:cNvSpPr txBox="1"/>
          <p:nvPr/>
        </p:nvSpPr>
        <p:spPr bwMode="auto">
          <a:xfrm>
            <a:off x="3472726" y="1347614"/>
            <a:ext cx="2954337" cy="27781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在此录入此部分的内容及说明，简单扼要</a:t>
            </a:r>
          </a:p>
        </p:txBody>
      </p:sp>
      <p:sp>
        <p:nvSpPr>
          <p:cNvPr id="9" name="TextBox 9"/>
          <p:cNvSpPr txBox="1"/>
          <p:nvPr/>
        </p:nvSpPr>
        <p:spPr bwMode="auto">
          <a:xfrm>
            <a:off x="4452472" y="2788082"/>
            <a:ext cx="2236787" cy="400050"/>
          </a:xfrm>
          <a:prstGeom prst="rect">
            <a:avLst/>
          </a:prstGeom>
          <a:noFill/>
        </p:spPr>
        <p:txBody>
          <a:bodyPr wrap="none">
            <a:spAutoFit/>
          </a:bodyPr>
          <a:lstStyle/>
          <a:p>
            <a:pPr lvl="0">
              <a:defRPr/>
            </a:pPr>
            <a:r>
              <a:rPr kumimoji="0" lang="zh-CN" altLang="en-US" sz="20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在此</a:t>
            </a:r>
            <a:r>
              <a:rPr lang="zh-CN" altLang="en-US" sz="2000" b="1" kern="0" dirty="0">
                <a:solidFill>
                  <a:schemeClr val="tx1">
                    <a:lumMod val="75000"/>
                    <a:lumOff val="25000"/>
                  </a:schemeClr>
                </a:solidFill>
                <a:latin typeface="微软雅黑" pitchFamily="34" charset="-122"/>
                <a:ea typeface="微软雅黑" pitchFamily="34" charset="-122"/>
              </a:rPr>
              <a:t>输入标题内容</a:t>
            </a:r>
          </a:p>
        </p:txBody>
      </p:sp>
      <p:sp>
        <p:nvSpPr>
          <p:cNvPr id="10" name="TextBox 10"/>
          <p:cNvSpPr txBox="1"/>
          <p:nvPr/>
        </p:nvSpPr>
        <p:spPr bwMode="auto">
          <a:xfrm>
            <a:off x="4461997" y="3151223"/>
            <a:ext cx="2954337" cy="277813"/>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在此录入此部分的内容及说明，简单扼要</a:t>
            </a:r>
          </a:p>
        </p:txBody>
      </p:sp>
      <p:sp>
        <p:nvSpPr>
          <p:cNvPr id="11" name="TextBox 11"/>
          <p:cNvSpPr txBox="1"/>
          <p:nvPr/>
        </p:nvSpPr>
        <p:spPr bwMode="auto">
          <a:xfrm>
            <a:off x="3977815" y="1891909"/>
            <a:ext cx="2236787" cy="400050"/>
          </a:xfrm>
          <a:prstGeom prst="rect">
            <a:avLst/>
          </a:prstGeom>
          <a:noFill/>
        </p:spPr>
        <p:txBody>
          <a:bodyPr wrap="none">
            <a:spAutoFit/>
          </a:bodyPr>
          <a:lstStyle/>
          <a:p>
            <a:pPr lvl="0">
              <a:defRPr/>
            </a:pPr>
            <a:r>
              <a:rPr kumimoji="0" lang="zh-CN" altLang="en-US" sz="20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在此</a:t>
            </a:r>
            <a:r>
              <a:rPr lang="zh-CN" altLang="en-US" sz="2000" b="1" kern="0" dirty="0">
                <a:solidFill>
                  <a:schemeClr val="tx1">
                    <a:lumMod val="75000"/>
                    <a:lumOff val="25000"/>
                  </a:schemeClr>
                </a:solidFill>
                <a:latin typeface="微软雅黑" pitchFamily="34" charset="-122"/>
                <a:ea typeface="微软雅黑" pitchFamily="34" charset="-122"/>
              </a:rPr>
              <a:t>输入标题内容</a:t>
            </a:r>
          </a:p>
        </p:txBody>
      </p:sp>
      <p:sp>
        <p:nvSpPr>
          <p:cNvPr id="12" name="TextBox 12"/>
          <p:cNvSpPr txBox="1"/>
          <p:nvPr/>
        </p:nvSpPr>
        <p:spPr bwMode="auto">
          <a:xfrm>
            <a:off x="3987340" y="2255051"/>
            <a:ext cx="2954337" cy="27781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在此录入此部分的内容及说明，简单扼要</a:t>
            </a:r>
          </a:p>
        </p:txBody>
      </p:sp>
      <p:sp>
        <p:nvSpPr>
          <p:cNvPr id="13" name="TextBox 13"/>
          <p:cNvSpPr txBox="1"/>
          <p:nvPr/>
        </p:nvSpPr>
        <p:spPr bwMode="auto">
          <a:xfrm>
            <a:off x="4920506" y="3678182"/>
            <a:ext cx="2236787" cy="400050"/>
          </a:xfrm>
          <a:prstGeom prst="rect">
            <a:avLst/>
          </a:prstGeom>
          <a:noFill/>
        </p:spPr>
        <p:txBody>
          <a:bodyPr wrap="none">
            <a:spAutoFit/>
          </a:bodyPr>
          <a:lstStyle/>
          <a:p>
            <a:pPr lvl="0">
              <a:defRPr/>
            </a:pPr>
            <a:r>
              <a:rPr kumimoji="0" lang="zh-CN" altLang="en-US" sz="20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在此</a:t>
            </a:r>
            <a:r>
              <a:rPr lang="zh-CN" altLang="en-US" sz="2000" b="1" kern="0" dirty="0">
                <a:solidFill>
                  <a:schemeClr val="tx1">
                    <a:lumMod val="75000"/>
                    <a:lumOff val="25000"/>
                  </a:schemeClr>
                </a:solidFill>
                <a:latin typeface="微软雅黑" pitchFamily="34" charset="-122"/>
                <a:ea typeface="微软雅黑" pitchFamily="34" charset="-122"/>
              </a:rPr>
              <a:t>输入标题内容</a:t>
            </a:r>
          </a:p>
        </p:txBody>
      </p:sp>
      <p:sp>
        <p:nvSpPr>
          <p:cNvPr id="14" name="TextBox 14"/>
          <p:cNvSpPr txBox="1"/>
          <p:nvPr/>
        </p:nvSpPr>
        <p:spPr bwMode="auto">
          <a:xfrm>
            <a:off x="4930031" y="4039736"/>
            <a:ext cx="2954337" cy="27781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在此录入此部分的内容及说明，简单扼要</a:t>
            </a:r>
          </a:p>
        </p:txBody>
      </p:sp>
      <p:sp>
        <p:nvSpPr>
          <p:cNvPr id="15" name="TextBox 15"/>
          <p:cNvSpPr txBox="1"/>
          <p:nvPr/>
        </p:nvSpPr>
        <p:spPr>
          <a:xfrm>
            <a:off x="2793223" y="915566"/>
            <a:ext cx="655949" cy="707886"/>
          </a:xfrm>
          <a:prstGeom prst="rect">
            <a:avLst/>
          </a:prstGeom>
          <a:noFill/>
        </p:spPr>
        <p:txBody>
          <a:bodyPr wrap="none" rtlCol="0">
            <a:spAutoFit/>
          </a:bodyPr>
          <a:lstStyle/>
          <a:p>
            <a:r>
              <a:rPr lang="en-US" altLang="zh-CN" sz="4000" dirty="0" smtClean="0">
                <a:solidFill>
                  <a:srgbClr val="006E69"/>
                </a:solidFill>
                <a:latin typeface="Impact" panose="020B0806030902050204" pitchFamily="34" charset="0"/>
              </a:rPr>
              <a:t>01</a:t>
            </a:r>
            <a:endParaRPr lang="zh-CN" altLang="en-US" sz="4000" dirty="0">
              <a:solidFill>
                <a:srgbClr val="006E69"/>
              </a:solidFill>
              <a:latin typeface="Impact" panose="020B0806030902050204" pitchFamily="34" charset="0"/>
            </a:endParaRPr>
          </a:p>
        </p:txBody>
      </p:sp>
      <p:sp>
        <p:nvSpPr>
          <p:cNvPr id="16" name="TextBox 16"/>
          <p:cNvSpPr txBox="1"/>
          <p:nvPr/>
        </p:nvSpPr>
        <p:spPr>
          <a:xfrm>
            <a:off x="3311842" y="1854949"/>
            <a:ext cx="718466" cy="707886"/>
          </a:xfrm>
          <a:prstGeom prst="rect">
            <a:avLst/>
          </a:prstGeom>
          <a:noFill/>
        </p:spPr>
        <p:txBody>
          <a:bodyPr wrap="none" rtlCol="0">
            <a:spAutoFit/>
          </a:bodyPr>
          <a:lstStyle/>
          <a:p>
            <a:r>
              <a:rPr lang="en-US" altLang="zh-CN" sz="4000" dirty="0" smtClean="0">
                <a:solidFill>
                  <a:srgbClr val="006E69"/>
                </a:solidFill>
                <a:latin typeface="Impact" panose="020B0806030902050204" pitchFamily="34" charset="0"/>
              </a:rPr>
              <a:t>02</a:t>
            </a:r>
            <a:endParaRPr lang="zh-CN" altLang="en-US" sz="4000" dirty="0">
              <a:solidFill>
                <a:srgbClr val="006E69"/>
              </a:solidFill>
              <a:latin typeface="Impact" panose="020B0806030902050204" pitchFamily="34" charset="0"/>
            </a:endParaRPr>
          </a:p>
        </p:txBody>
      </p:sp>
      <p:sp>
        <p:nvSpPr>
          <p:cNvPr id="17" name="TextBox 17"/>
          <p:cNvSpPr txBox="1"/>
          <p:nvPr/>
        </p:nvSpPr>
        <p:spPr>
          <a:xfrm>
            <a:off x="3847091" y="2715766"/>
            <a:ext cx="732893" cy="707886"/>
          </a:xfrm>
          <a:prstGeom prst="rect">
            <a:avLst/>
          </a:prstGeom>
          <a:noFill/>
        </p:spPr>
        <p:txBody>
          <a:bodyPr wrap="none" rtlCol="0">
            <a:spAutoFit/>
          </a:bodyPr>
          <a:lstStyle/>
          <a:p>
            <a:r>
              <a:rPr lang="en-US" altLang="zh-CN" sz="4000" dirty="0" smtClean="0">
                <a:solidFill>
                  <a:srgbClr val="006E69"/>
                </a:solidFill>
                <a:latin typeface="Impact" panose="020B0806030902050204" pitchFamily="34" charset="0"/>
              </a:rPr>
              <a:t>03</a:t>
            </a:r>
            <a:endParaRPr lang="zh-CN" altLang="en-US" sz="4000" dirty="0">
              <a:solidFill>
                <a:srgbClr val="006E69"/>
              </a:solidFill>
              <a:latin typeface="Impact" panose="020B0806030902050204" pitchFamily="34" charset="0"/>
            </a:endParaRPr>
          </a:p>
        </p:txBody>
      </p:sp>
      <p:sp>
        <p:nvSpPr>
          <p:cNvPr id="18" name="TextBox 18"/>
          <p:cNvSpPr txBox="1"/>
          <p:nvPr/>
        </p:nvSpPr>
        <p:spPr>
          <a:xfrm>
            <a:off x="4260933" y="3602072"/>
            <a:ext cx="716863" cy="707886"/>
          </a:xfrm>
          <a:prstGeom prst="rect">
            <a:avLst/>
          </a:prstGeom>
          <a:noFill/>
        </p:spPr>
        <p:txBody>
          <a:bodyPr wrap="none" rtlCol="0">
            <a:spAutoFit/>
          </a:bodyPr>
          <a:lstStyle/>
          <a:p>
            <a:r>
              <a:rPr lang="en-US" altLang="zh-CN" sz="4000" dirty="0" smtClean="0">
                <a:solidFill>
                  <a:srgbClr val="006E69"/>
                </a:solidFill>
                <a:latin typeface="Impact" panose="020B0806030902050204" pitchFamily="34" charset="0"/>
              </a:rPr>
              <a:t>04</a:t>
            </a:r>
            <a:endParaRPr lang="zh-CN" altLang="en-US" sz="4000" dirty="0">
              <a:solidFill>
                <a:srgbClr val="006E69"/>
              </a:solidFill>
              <a:latin typeface="Impact" panose="020B0806030902050204" pitchFamily="34" charset="0"/>
            </a:endParaRPr>
          </a:p>
        </p:txBody>
      </p:sp>
      <p:sp>
        <p:nvSpPr>
          <p:cNvPr id="19" name="矩形 34"/>
          <p:cNvSpPr/>
          <p:nvPr/>
        </p:nvSpPr>
        <p:spPr bwMode="auto">
          <a:xfrm>
            <a:off x="6987340" y="1954918"/>
            <a:ext cx="2170177" cy="1287555"/>
          </a:xfrm>
          <a:custGeom>
            <a:avLst/>
            <a:gdLst>
              <a:gd name="connsiteX0" fmla="*/ 0 w 1055077"/>
              <a:gd name="connsiteY0" fmla="*/ 0 h 1283968"/>
              <a:gd name="connsiteX1" fmla="*/ 1055077 w 1055077"/>
              <a:gd name="connsiteY1" fmla="*/ 0 h 1283968"/>
              <a:gd name="connsiteX2" fmla="*/ 1055077 w 1055077"/>
              <a:gd name="connsiteY2" fmla="*/ 1283968 h 1283968"/>
              <a:gd name="connsiteX3" fmla="*/ 0 w 1055077"/>
              <a:gd name="connsiteY3" fmla="*/ 1283968 h 1283968"/>
              <a:gd name="connsiteX4" fmla="*/ 0 w 1055077"/>
              <a:gd name="connsiteY4" fmla="*/ 0 h 1283968"/>
              <a:gd name="connsiteX0" fmla="*/ 0 w 1606620"/>
              <a:gd name="connsiteY0" fmla="*/ 0 h 1283968"/>
              <a:gd name="connsiteX1" fmla="*/ 1606620 w 1606620"/>
              <a:gd name="connsiteY1" fmla="*/ 0 h 1283968"/>
              <a:gd name="connsiteX2" fmla="*/ 1606620 w 1606620"/>
              <a:gd name="connsiteY2" fmla="*/ 1283968 h 1283968"/>
              <a:gd name="connsiteX3" fmla="*/ 551543 w 1606620"/>
              <a:gd name="connsiteY3" fmla="*/ 1283968 h 1283968"/>
              <a:gd name="connsiteX4" fmla="*/ 0 w 1606620"/>
              <a:gd name="connsiteY4" fmla="*/ 0 h 1283968"/>
              <a:gd name="connsiteX0" fmla="*/ 0 w 1833140"/>
              <a:gd name="connsiteY0" fmla="*/ 9525 h 1293493"/>
              <a:gd name="connsiteX1" fmla="*/ 1833140 w 1833140"/>
              <a:gd name="connsiteY1" fmla="*/ 0 h 1293493"/>
              <a:gd name="connsiteX2" fmla="*/ 1606620 w 1833140"/>
              <a:gd name="connsiteY2" fmla="*/ 1293493 h 1293493"/>
              <a:gd name="connsiteX3" fmla="*/ 551543 w 1833140"/>
              <a:gd name="connsiteY3" fmla="*/ 1293493 h 1293493"/>
              <a:gd name="connsiteX4" fmla="*/ 0 w 1833140"/>
              <a:gd name="connsiteY4" fmla="*/ 9525 h 1293493"/>
              <a:gd name="connsiteX0" fmla="*/ 0 w 1833140"/>
              <a:gd name="connsiteY0" fmla="*/ 9525 h 1293493"/>
              <a:gd name="connsiteX1" fmla="*/ 1833140 w 1833140"/>
              <a:gd name="connsiteY1" fmla="*/ 0 h 1293493"/>
              <a:gd name="connsiteX2" fmla="*/ 1833140 w 1833140"/>
              <a:gd name="connsiteY2" fmla="*/ 1293493 h 1293493"/>
              <a:gd name="connsiteX3" fmla="*/ 551543 w 1833140"/>
              <a:gd name="connsiteY3" fmla="*/ 1293493 h 1293493"/>
              <a:gd name="connsiteX4" fmla="*/ 0 w 1833140"/>
              <a:gd name="connsiteY4" fmla="*/ 9525 h 1293493"/>
              <a:gd name="connsiteX0" fmla="*/ 0 w 1833140"/>
              <a:gd name="connsiteY0" fmla="*/ 0 h 1283968"/>
              <a:gd name="connsiteX1" fmla="*/ 1833140 w 1833140"/>
              <a:gd name="connsiteY1" fmla="*/ 8288 h 1283968"/>
              <a:gd name="connsiteX2" fmla="*/ 1833140 w 1833140"/>
              <a:gd name="connsiteY2" fmla="*/ 1283968 h 1283968"/>
              <a:gd name="connsiteX3" fmla="*/ 551543 w 1833140"/>
              <a:gd name="connsiteY3" fmla="*/ 1283968 h 1283968"/>
              <a:gd name="connsiteX4" fmla="*/ 0 w 1833140"/>
              <a:gd name="connsiteY4" fmla="*/ 0 h 1283968"/>
              <a:gd name="connsiteX0" fmla="*/ 0 w 1843227"/>
              <a:gd name="connsiteY0" fmla="*/ 3587 h 1287555"/>
              <a:gd name="connsiteX1" fmla="*/ 1843227 w 1843227"/>
              <a:gd name="connsiteY1" fmla="*/ 0 h 1287555"/>
              <a:gd name="connsiteX2" fmla="*/ 1833140 w 1843227"/>
              <a:gd name="connsiteY2" fmla="*/ 1287555 h 1287555"/>
              <a:gd name="connsiteX3" fmla="*/ 551543 w 1843227"/>
              <a:gd name="connsiteY3" fmla="*/ 1287555 h 1287555"/>
              <a:gd name="connsiteX4" fmla="*/ 0 w 1843227"/>
              <a:gd name="connsiteY4" fmla="*/ 3587 h 1287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3227" h="1287555">
                <a:moveTo>
                  <a:pt x="0" y="3587"/>
                </a:moveTo>
                <a:lnTo>
                  <a:pt x="1843227" y="0"/>
                </a:lnTo>
                <a:cubicBezTo>
                  <a:pt x="1839865" y="429185"/>
                  <a:pt x="1836502" y="858370"/>
                  <a:pt x="1833140" y="1287555"/>
                </a:cubicBezTo>
                <a:lnTo>
                  <a:pt x="551543" y="1287555"/>
                </a:lnTo>
                <a:lnTo>
                  <a:pt x="0" y="3587"/>
                </a:lnTo>
                <a:close/>
              </a:path>
            </a:pathLst>
          </a:custGeom>
          <a:solidFill>
            <a:srgbClr val="006E6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0" name="TextBox 20"/>
          <p:cNvSpPr txBox="1"/>
          <p:nvPr/>
        </p:nvSpPr>
        <p:spPr>
          <a:xfrm>
            <a:off x="7595330" y="2304758"/>
            <a:ext cx="1297150" cy="523220"/>
          </a:xfrm>
          <a:prstGeom prst="rect">
            <a:avLst/>
          </a:prstGeom>
          <a:noFill/>
        </p:spPr>
        <p:txBody>
          <a:bodyPr wrap="none" rtlCol="0">
            <a:spAutoFit/>
          </a:bodyPr>
          <a:lstStyle/>
          <a:p>
            <a:r>
              <a:rPr lang="en-US" altLang="zh-CN" sz="2800" dirty="0" smtClean="0">
                <a:solidFill>
                  <a:schemeClr val="bg1"/>
                </a:solidFill>
                <a:latin typeface="Eras Bold ITC" panose="020B0907030504020204" pitchFamily="34" charset="0"/>
                <a:ea typeface="微软雅黑" panose="020B0503020204020204" pitchFamily="34" charset="-122"/>
              </a:rPr>
              <a:t>LOGO</a:t>
            </a:r>
            <a:endParaRPr lang="zh-CN" altLang="en-US" sz="2800" dirty="0">
              <a:solidFill>
                <a:schemeClr val="bg1"/>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217733964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right)">
                                      <p:cBhvr>
                                        <p:cTn id="10" dur="500"/>
                                        <p:tgtEl>
                                          <p:spTgt spid="19"/>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anim calcmode="lin" valueType="num">
                                      <p:cBhvr>
                                        <p:cTn id="15" dur="500" fill="hold"/>
                                        <p:tgtEl>
                                          <p:spTgt spid="5"/>
                                        </p:tgtEl>
                                        <p:attrNameLst>
                                          <p:attrName>ppt_x</p:attrName>
                                        </p:attrNameLst>
                                      </p:cBhvr>
                                      <p:tavLst>
                                        <p:tav tm="0">
                                          <p:val>
                                            <p:strVal val="#ppt_x"/>
                                          </p:val>
                                        </p:tav>
                                        <p:tav tm="100000">
                                          <p:val>
                                            <p:strVal val="#ppt_x"/>
                                          </p:val>
                                        </p:tav>
                                      </p:tavLst>
                                    </p:anim>
                                    <p:anim calcmode="lin" valueType="num">
                                      <p:cBhvr>
                                        <p:cTn id="16" dur="500" fill="hold"/>
                                        <p:tgtEl>
                                          <p:spTgt spid="5"/>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anim calcmode="lin" valueType="num">
                                      <p:cBhvr>
                                        <p:cTn id="26" dur="1000" fill="hold"/>
                                        <p:tgtEl>
                                          <p:spTgt spid="20"/>
                                        </p:tgtEl>
                                        <p:attrNameLst>
                                          <p:attrName>ppt_x</p:attrName>
                                        </p:attrNameLst>
                                      </p:cBhvr>
                                      <p:tavLst>
                                        <p:tav tm="0">
                                          <p:val>
                                            <p:strVal val="#ppt_x"/>
                                          </p:val>
                                        </p:tav>
                                        <p:tav tm="100000">
                                          <p:val>
                                            <p:strVal val="#ppt_x"/>
                                          </p:val>
                                        </p:tav>
                                      </p:tavLst>
                                    </p:anim>
                                    <p:anim calcmode="lin" valueType="num">
                                      <p:cBhvr>
                                        <p:cTn id="27" dur="1000" fill="hold"/>
                                        <p:tgtEl>
                                          <p:spTgt spid="20"/>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 calcmode="lin" valueType="num">
                                      <p:cBhvr>
                                        <p:cTn id="33" dur="500" fill="hold"/>
                                        <p:tgtEl>
                                          <p:spTgt spid="15"/>
                                        </p:tgtEl>
                                        <p:attrNameLst>
                                          <p:attrName>style.rotation</p:attrName>
                                        </p:attrNameLst>
                                      </p:cBhvr>
                                      <p:tavLst>
                                        <p:tav tm="0">
                                          <p:val>
                                            <p:fltVal val="360"/>
                                          </p:val>
                                        </p:tav>
                                        <p:tav tm="100000">
                                          <p:val>
                                            <p:fltVal val="0"/>
                                          </p:val>
                                        </p:tav>
                                      </p:tavLst>
                                    </p:anim>
                                    <p:animEffect transition="in" filter="fade">
                                      <p:cBhvr>
                                        <p:cTn id="34" dur="500"/>
                                        <p:tgtEl>
                                          <p:spTgt spid="15"/>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500"/>
                                        <p:tgtEl>
                                          <p:spTgt spid="7"/>
                                        </p:tgtEl>
                                      </p:cBhvr>
                                    </p:animEffect>
                                    <p:anim calcmode="lin" valueType="num">
                                      <p:cBhvr>
                                        <p:cTn id="39" dur="500" fill="hold"/>
                                        <p:tgtEl>
                                          <p:spTgt spid="7"/>
                                        </p:tgtEl>
                                        <p:attrNameLst>
                                          <p:attrName>ppt_x</p:attrName>
                                        </p:attrNameLst>
                                      </p:cBhvr>
                                      <p:tavLst>
                                        <p:tav tm="0">
                                          <p:val>
                                            <p:strVal val="#ppt_x"/>
                                          </p:val>
                                        </p:tav>
                                        <p:tav tm="100000">
                                          <p:val>
                                            <p:strVal val="#ppt_x"/>
                                          </p:val>
                                        </p:tav>
                                      </p:tavLst>
                                    </p:anim>
                                    <p:anim calcmode="lin" valueType="num">
                                      <p:cBhvr>
                                        <p:cTn id="40" dur="500" fill="hold"/>
                                        <p:tgtEl>
                                          <p:spTgt spid="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0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anim calcmode="lin" valueType="num">
                                      <p:cBhvr>
                                        <p:cTn id="44" dur="500" fill="hold"/>
                                        <p:tgtEl>
                                          <p:spTgt spid="8"/>
                                        </p:tgtEl>
                                        <p:attrNameLst>
                                          <p:attrName>ppt_x</p:attrName>
                                        </p:attrNameLst>
                                      </p:cBhvr>
                                      <p:tavLst>
                                        <p:tav tm="0">
                                          <p:val>
                                            <p:strVal val="#ppt_x"/>
                                          </p:val>
                                        </p:tav>
                                        <p:tav tm="100000">
                                          <p:val>
                                            <p:strVal val="#ppt_x"/>
                                          </p:val>
                                        </p:tav>
                                      </p:tavLst>
                                    </p:anim>
                                    <p:anim calcmode="lin" valueType="num">
                                      <p:cBhvr>
                                        <p:cTn id="45" dur="500" fill="hold"/>
                                        <p:tgtEl>
                                          <p:spTgt spid="8"/>
                                        </p:tgtEl>
                                        <p:attrNameLst>
                                          <p:attrName>ppt_y</p:attrName>
                                        </p:attrNameLst>
                                      </p:cBhvr>
                                      <p:tavLst>
                                        <p:tav tm="0">
                                          <p:val>
                                            <p:strVal val="#ppt_y+.1"/>
                                          </p:val>
                                        </p:tav>
                                        <p:tav tm="100000">
                                          <p:val>
                                            <p:strVal val="#ppt_y"/>
                                          </p:val>
                                        </p:tav>
                                      </p:tavLst>
                                    </p:anim>
                                  </p:childTnLst>
                                </p:cTn>
                              </p:par>
                            </p:childTnLst>
                          </p:cTn>
                        </p:par>
                        <p:par>
                          <p:cTn id="46" fill="hold">
                            <p:stCondLst>
                              <p:cond delay="3600"/>
                            </p:stCondLst>
                            <p:childTnLst>
                              <p:par>
                                <p:cTn id="47" presetID="49" presetClass="entr" presetSubtype="0" decel="10000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 calcmode="lin" valueType="num">
                                      <p:cBhvr>
                                        <p:cTn id="51" dur="500" fill="hold"/>
                                        <p:tgtEl>
                                          <p:spTgt spid="16"/>
                                        </p:tgtEl>
                                        <p:attrNameLst>
                                          <p:attrName>style.rotation</p:attrName>
                                        </p:attrNameLst>
                                      </p:cBhvr>
                                      <p:tavLst>
                                        <p:tav tm="0">
                                          <p:val>
                                            <p:fltVal val="360"/>
                                          </p:val>
                                        </p:tav>
                                        <p:tav tm="100000">
                                          <p:val>
                                            <p:fltVal val="0"/>
                                          </p:val>
                                        </p:tav>
                                      </p:tavLst>
                                    </p:anim>
                                    <p:animEffect transition="in" filter="fade">
                                      <p:cBhvr>
                                        <p:cTn id="52" dur="500"/>
                                        <p:tgtEl>
                                          <p:spTgt spid="16"/>
                                        </p:tgtEl>
                                      </p:cBhvr>
                                    </p:animEffect>
                                  </p:childTnLst>
                                </p:cTn>
                              </p:par>
                              <p:par>
                                <p:cTn id="53" presetID="42" presetClass="entr" presetSubtype="0" fill="hold" grpId="0" nodeType="withEffect">
                                  <p:stCondLst>
                                    <p:cond delay="20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anim calcmode="lin" valueType="num">
                                      <p:cBhvr>
                                        <p:cTn id="56" dur="500" fill="hold"/>
                                        <p:tgtEl>
                                          <p:spTgt spid="11"/>
                                        </p:tgtEl>
                                        <p:attrNameLst>
                                          <p:attrName>ppt_x</p:attrName>
                                        </p:attrNameLst>
                                      </p:cBhvr>
                                      <p:tavLst>
                                        <p:tav tm="0">
                                          <p:val>
                                            <p:strVal val="#ppt_x"/>
                                          </p:val>
                                        </p:tav>
                                        <p:tav tm="100000">
                                          <p:val>
                                            <p:strVal val="#ppt_x"/>
                                          </p:val>
                                        </p:tav>
                                      </p:tavLst>
                                    </p:anim>
                                    <p:anim calcmode="lin" valueType="num">
                                      <p:cBhvr>
                                        <p:cTn id="57" dur="500" fill="hold"/>
                                        <p:tgtEl>
                                          <p:spTgt spid="11"/>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30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500"/>
                                        <p:tgtEl>
                                          <p:spTgt spid="12"/>
                                        </p:tgtEl>
                                      </p:cBhvr>
                                    </p:animEffect>
                                    <p:anim calcmode="lin" valueType="num">
                                      <p:cBhvr>
                                        <p:cTn id="61" dur="500" fill="hold"/>
                                        <p:tgtEl>
                                          <p:spTgt spid="12"/>
                                        </p:tgtEl>
                                        <p:attrNameLst>
                                          <p:attrName>ppt_x</p:attrName>
                                        </p:attrNameLst>
                                      </p:cBhvr>
                                      <p:tavLst>
                                        <p:tav tm="0">
                                          <p:val>
                                            <p:strVal val="#ppt_x"/>
                                          </p:val>
                                        </p:tav>
                                        <p:tav tm="100000">
                                          <p:val>
                                            <p:strVal val="#ppt_x"/>
                                          </p:val>
                                        </p:tav>
                                      </p:tavLst>
                                    </p:anim>
                                    <p:anim calcmode="lin" valueType="num">
                                      <p:cBhvr>
                                        <p:cTn id="62" dur="500" fill="hold"/>
                                        <p:tgtEl>
                                          <p:spTgt spid="12"/>
                                        </p:tgtEl>
                                        <p:attrNameLst>
                                          <p:attrName>ppt_y</p:attrName>
                                        </p:attrNameLst>
                                      </p:cBhvr>
                                      <p:tavLst>
                                        <p:tav tm="0">
                                          <p:val>
                                            <p:strVal val="#ppt_y+.1"/>
                                          </p:val>
                                        </p:tav>
                                        <p:tav tm="100000">
                                          <p:val>
                                            <p:strVal val="#ppt_y"/>
                                          </p:val>
                                        </p:tav>
                                      </p:tavLst>
                                    </p:anim>
                                  </p:childTnLst>
                                </p:cTn>
                              </p:par>
                            </p:childTnLst>
                          </p:cTn>
                        </p:par>
                        <p:par>
                          <p:cTn id="63" fill="hold">
                            <p:stCondLst>
                              <p:cond delay="4400"/>
                            </p:stCondLst>
                            <p:childTnLst>
                              <p:par>
                                <p:cTn id="64" presetID="49" presetClass="entr" presetSubtype="0" decel="100000" fill="hold" grpId="0" nodeType="after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p:cTn id="66" dur="500" fill="hold"/>
                                        <p:tgtEl>
                                          <p:spTgt spid="17"/>
                                        </p:tgtEl>
                                        <p:attrNameLst>
                                          <p:attrName>ppt_w</p:attrName>
                                        </p:attrNameLst>
                                      </p:cBhvr>
                                      <p:tavLst>
                                        <p:tav tm="0">
                                          <p:val>
                                            <p:fltVal val="0"/>
                                          </p:val>
                                        </p:tav>
                                        <p:tav tm="100000">
                                          <p:val>
                                            <p:strVal val="#ppt_w"/>
                                          </p:val>
                                        </p:tav>
                                      </p:tavLst>
                                    </p:anim>
                                    <p:anim calcmode="lin" valueType="num">
                                      <p:cBhvr>
                                        <p:cTn id="67" dur="500" fill="hold"/>
                                        <p:tgtEl>
                                          <p:spTgt spid="17"/>
                                        </p:tgtEl>
                                        <p:attrNameLst>
                                          <p:attrName>ppt_h</p:attrName>
                                        </p:attrNameLst>
                                      </p:cBhvr>
                                      <p:tavLst>
                                        <p:tav tm="0">
                                          <p:val>
                                            <p:fltVal val="0"/>
                                          </p:val>
                                        </p:tav>
                                        <p:tav tm="100000">
                                          <p:val>
                                            <p:strVal val="#ppt_h"/>
                                          </p:val>
                                        </p:tav>
                                      </p:tavLst>
                                    </p:anim>
                                    <p:anim calcmode="lin" valueType="num">
                                      <p:cBhvr>
                                        <p:cTn id="68" dur="500" fill="hold"/>
                                        <p:tgtEl>
                                          <p:spTgt spid="17"/>
                                        </p:tgtEl>
                                        <p:attrNameLst>
                                          <p:attrName>style.rotation</p:attrName>
                                        </p:attrNameLst>
                                      </p:cBhvr>
                                      <p:tavLst>
                                        <p:tav tm="0">
                                          <p:val>
                                            <p:fltVal val="360"/>
                                          </p:val>
                                        </p:tav>
                                        <p:tav tm="100000">
                                          <p:val>
                                            <p:fltVal val="0"/>
                                          </p:val>
                                        </p:tav>
                                      </p:tavLst>
                                    </p:anim>
                                    <p:animEffect transition="in" filter="fade">
                                      <p:cBhvr>
                                        <p:cTn id="69" dur="500"/>
                                        <p:tgtEl>
                                          <p:spTgt spid="17"/>
                                        </p:tgtEl>
                                      </p:cBhvr>
                                    </p:animEffect>
                                  </p:childTnLst>
                                </p:cTn>
                              </p:par>
                              <p:par>
                                <p:cTn id="70" presetID="42" presetClass="entr" presetSubtype="0" fill="hold" grpId="0" nodeType="withEffect">
                                  <p:stCondLst>
                                    <p:cond delay="400"/>
                                  </p:stCondLst>
                                  <p:childTnLst>
                                    <p:set>
                                      <p:cBhvr>
                                        <p:cTn id="71" dur="1" fill="hold">
                                          <p:stCondLst>
                                            <p:cond delay="0"/>
                                          </p:stCondLst>
                                        </p:cTn>
                                        <p:tgtEl>
                                          <p:spTgt spid="9"/>
                                        </p:tgtEl>
                                        <p:attrNameLst>
                                          <p:attrName>style.visibility</p:attrName>
                                        </p:attrNameLst>
                                      </p:cBhvr>
                                      <p:to>
                                        <p:strVal val="visible"/>
                                      </p:to>
                                    </p:set>
                                    <p:animEffect transition="in" filter="fade">
                                      <p:cBhvr>
                                        <p:cTn id="72" dur="500"/>
                                        <p:tgtEl>
                                          <p:spTgt spid="9"/>
                                        </p:tgtEl>
                                      </p:cBhvr>
                                    </p:animEffect>
                                    <p:anim calcmode="lin" valueType="num">
                                      <p:cBhvr>
                                        <p:cTn id="73" dur="500" fill="hold"/>
                                        <p:tgtEl>
                                          <p:spTgt spid="9"/>
                                        </p:tgtEl>
                                        <p:attrNameLst>
                                          <p:attrName>ppt_x</p:attrName>
                                        </p:attrNameLst>
                                      </p:cBhvr>
                                      <p:tavLst>
                                        <p:tav tm="0">
                                          <p:val>
                                            <p:strVal val="#ppt_x"/>
                                          </p:val>
                                        </p:tav>
                                        <p:tav tm="100000">
                                          <p:val>
                                            <p:strVal val="#ppt_x"/>
                                          </p:val>
                                        </p:tav>
                                      </p:tavLst>
                                    </p:anim>
                                    <p:anim calcmode="lin" valueType="num">
                                      <p:cBhvr>
                                        <p:cTn id="74" dur="500" fill="hold"/>
                                        <p:tgtEl>
                                          <p:spTgt spid="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500"/>
                                  </p:stCondLst>
                                  <p:childTnLst>
                                    <p:set>
                                      <p:cBhvr>
                                        <p:cTn id="76" dur="1" fill="hold">
                                          <p:stCondLst>
                                            <p:cond delay="0"/>
                                          </p:stCondLst>
                                        </p:cTn>
                                        <p:tgtEl>
                                          <p:spTgt spid="10"/>
                                        </p:tgtEl>
                                        <p:attrNameLst>
                                          <p:attrName>style.visibility</p:attrName>
                                        </p:attrNameLst>
                                      </p:cBhvr>
                                      <p:to>
                                        <p:strVal val="visible"/>
                                      </p:to>
                                    </p:set>
                                    <p:animEffect transition="in" filter="fade">
                                      <p:cBhvr>
                                        <p:cTn id="77" dur="500"/>
                                        <p:tgtEl>
                                          <p:spTgt spid="10"/>
                                        </p:tgtEl>
                                      </p:cBhvr>
                                    </p:animEffect>
                                    <p:anim calcmode="lin" valueType="num">
                                      <p:cBhvr>
                                        <p:cTn id="78" dur="500" fill="hold"/>
                                        <p:tgtEl>
                                          <p:spTgt spid="10"/>
                                        </p:tgtEl>
                                        <p:attrNameLst>
                                          <p:attrName>ppt_x</p:attrName>
                                        </p:attrNameLst>
                                      </p:cBhvr>
                                      <p:tavLst>
                                        <p:tav tm="0">
                                          <p:val>
                                            <p:strVal val="#ppt_x"/>
                                          </p:val>
                                        </p:tav>
                                        <p:tav tm="100000">
                                          <p:val>
                                            <p:strVal val="#ppt_x"/>
                                          </p:val>
                                        </p:tav>
                                      </p:tavLst>
                                    </p:anim>
                                    <p:anim calcmode="lin" valueType="num">
                                      <p:cBhvr>
                                        <p:cTn id="79" dur="500" fill="hold"/>
                                        <p:tgtEl>
                                          <p:spTgt spid="10"/>
                                        </p:tgtEl>
                                        <p:attrNameLst>
                                          <p:attrName>ppt_y</p:attrName>
                                        </p:attrNameLst>
                                      </p:cBhvr>
                                      <p:tavLst>
                                        <p:tav tm="0">
                                          <p:val>
                                            <p:strVal val="#ppt_y+.1"/>
                                          </p:val>
                                        </p:tav>
                                        <p:tav tm="100000">
                                          <p:val>
                                            <p:strVal val="#ppt_y"/>
                                          </p:val>
                                        </p:tav>
                                      </p:tavLst>
                                    </p:anim>
                                  </p:childTnLst>
                                </p:cTn>
                              </p:par>
                            </p:childTnLst>
                          </p:cTn>
                        </p:par>
                        <p:par>
                          <p:cTn id="80" fill="hold">
                            <p:stCondLst>
                              <p:cond delay="5400"/>
                            </p:stCondLst>
                            <p:childTnLst>
                              <p:par>
                                <p:cTn id="81" presetID="49" presetClass="entr" presetSubtype="0" decel="100000"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 calcmode="lin" valueType="num">
                                      <p:cBhvr>
                                        <p:cTn id="83" dur="500" fill="hold"/>
                                        <p:tgtEl>
                                          <p:spTgt spid="18"/>
                                        </p:tgtEl>
                                        <p:attrNameLst>
                                          <p:attrName>ppt_w</p:attrName>
                                        </p:attrNameLst>
                                      </p:cBhvr>
                                      <p:tavLst>
                                        <p:tav tm="0">
                                          <p:val>
                                            <p:fltVal val="0"/>
                                          </p:val>
                                        </p:tav>
                                        <p:tav tm="100000">
                                          <p:val>
                                            <p:strVal val="#ppt_w"/>
                                          </p:val>
                                        </p:tav>
                                      </p:tavLst>
                                    </p:anim>
                                    <p:anim calcmode="lin" valueType="num">
                                      <p:cBhvr>
                                        <p:cTn id="84" dur="500" fill="hold"/>
                                        <p:tgtEl>
                                          <p:spTgt spid="18"/>
                                        </p:tgtEl>
                                        <p:attrNameLst>
                                          <p:attrName>ppt_h</p:attrName>
                                        </p:attrNameLst>
                                      </p:cBhvr>
                                      <p:tavLst>
                                        <p:tav tm="0">
                                          <p:val>
                                            <p:fltVal val="0"/>
                                          </p:val>
                                        </p:tav>
                                        <p:tav tm="100000">
                                          <p:val>
                                            <p:strVal val="#ppt_h"/>
                                          </p:val>
                                        </p:tav>
                                      </p:tavLst>
                                    </p:anim>
                                    <p:anim calcmode="lin" valueType="num">
                                      <p:cBhvr>
                                        <p:cTn id="85" dur="500" fill="hold"/>
                                        <p:tgtEl>
                                          <p:spTgt spid="18"/>
                                        </p:tgtEl>
                                        <p:attrNameLst>
                                          <p:attrName>style.rotation</p:attrName>
                                        </p:attrNameLst>
                                      </p:cBhvr>
                                      <p:tavLst>
                                        <p:tav tm="0">
                                          <p:val>
                                            <p:fltVal val="360"/>
                                          </p:val>
                                        </p:tav>
                                        <p:tav tm="100000">
                                          <p:val>
                                            <p:fltVal val="0"/>
                                          </p:val>
                                        </p:tav>
                                      </p:tavLst>
                                    </p:anim>
                                    <p:animEffect transition="in" filter="fade">
                                      <p:cBhvr>
                                        <p:cTn id="86" dur="500"/>
                                        <p:tgtEl>
                                          <p:spTgt spid="18"/>
                                        </p:tgtEl>
                                      </p:cBhvr>
                                    </p:animEffect>
                                  </p:childTnLst>
                                </p:cTn>
                              </p:par>
                              <p:par>
                                <p:cTn id="87" presetID="42" presetClass="entr" presetSubtype="0" fill="hold" grpId="0" nodeType="withEffect">
                                  <p:stCondLst>
                                    <p:cond delay="60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500"/>
                                        <p:tgtEl>
                                          <p:spTgt spid="13"/>
                                        </p:tgtEl>
                                      </p:cBhvr>
                                    </p:animEffect>
                                    <p:anim calcmode="lin" valueType="num">
                                      <p:cBhvr>
                                        <p:cTn id="90" dur="500" fill="hold"/>
                                        <p:tgtEl>
                                          <p:spTgt spid="13"/>
                                        </p:tgtEl>
                                        <p:attrNameLst>
                                          <p:attrName>ppt_x</p:attrName>
                                        </p:attrNameLst>
                                      </p:cBhvr>
                                      <p:tavLst>
                                        <p:tav tm="0">
                                          <p:val>
                                            <p:strVal val="#ppt_x"/>
                                          </p:val>
                                        </p:tav>
                                        <p:tav tm="100000">
                                          <p:val>
                                            <p:strVal val="#ppt_x"/>
                                          </p:val>
                                        </p:tav>
                                      </p:tavLst>
                                    </p:anim>
                                    <p:anim calcmode="lin" valueType="num">
                                      <p:cBhvr>
                                        <p:cTn id="91" dur="500" fill="hold"/>
                                        <p:tgtEl>
                                          <p:spTgt spid="13"/>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700"/>
                                  </p:stCondLst>
                                  <p:childTnLst>
                                    <p:set>
                                      <p:cBhvr>
                                        <p:cTn id="93" dur="1" fill="hold">
                                          <p:stCondLst>
                                            <p:cond delay="0"/>
                                          </p:stCondLst>
                                        </p:cTn>
                                        <p:tgtEl>
                                          <p:spTgt spid="14"/>
                                        </p:tgtEl>
                                        <p:attrNameLst>
                                          <p:attrName>style.visibility</p:attrName>
                                        </p:attrNameLst>
                                      </p:cBhvr>
                                      <p:to>
                                        <p:strVal val="visible"/>
                                      </p:to>
                                    </p:set>
                                    <p:animEffect transition="in" filter="fade">
                                      <p:cBhvr>
                                        <p:cTn id="94" dur="500"/>
                                        <p:tgtEl>
                                          <p:spTgt spid="14"/>
                                        </p:tgtEl>
                                      </p:cBhvr>
                                    </p:animEffect>
                                    <p:anim calcmode="lin" valueType="num">
                                      <p:cBhvr>
                                        <p:cTn id="95" dur="500" fill="hold"/>
                                        <p:tgtEl>
                                          <p:spTgt spid="14"/>
                                        </p:tgtEl>
                                        <p:attrNameLst>
                                          <p:attrName>ppt_x</p:attrName>
                                        </p:attrNameLst>
                                      </p:cBhvr>
                                      <p:tavLst>
                                        <p:tav tm="0">
                                          <p:val>
                                            <p:strVal val="#ppt_x"/>
                                          </p:val>
                                        </p:tav>
                                        <p:tav tm="100000">
                                          <p:val>
                                            <p:strVal val="#ppt_x"/>
                                          </p:val>
                                        </p:tav>
                                      </p:tavLst>
                                    </p:anim>
                                    <p:anim calcmode="lin" valueType="num">
                                      <p:cBhvr>
                                        <p:cTn id="96"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P spid="19" grpId="0" animBg="1"/>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Box 41"/>
          <p:cNvSpPr txBox="1"/>
          <p:nvPr/>
        </p:nvSpPr>
        <p:spPr>
          <a:xfrm>
            <a:off x="355782" y="205624"/>
            <a:ext cx="2236510" cy="400110"/>
          </a:xfrm>
          <a:prstGeom prst="rect">
            <a:avLst/>
          </a:prstGeom>
          <a:noFill/>
        </p:spPr>
        <p:txBody>
          <a:bodyPr wrap="none" rtlCol="0">
            <a:spAutoFit/>
          </a:bodyPr>
          <a:lstStyle/>
          <a:p>
            <a:r>
              <a:rPr lang="zh-CN" altLang="en-US" sz="2000" b="1" dirty="0" smtClean="0">
                <a:solidFill>
                  <a:srgbClr val="006E69"/>
                </a:solidFill>
                <a:latin typeface="微软雅黑" pitchFamily="34" charset="-122"/>
                <a:ea typeface="微软雅黑" pitchFamily="34" charset="-122"/>
              </a:rPr>
              <a:t>点击添加标题文本</a:t>
            </a:r>
            <a:endParaRPr lang="zh-CN" altLang="en-US" sz="2000" b="1" dirty="0">
              <a:solidFill>
                <a:srgbClr val="006E69"/>
              </a:solidFill>
              <a:latin typeface="微软雅黑" pitchFamily="34" charset="-122"/>
              <a:ea typeface="微软雅黑" pitchFamily="34" charset="-122"/>
            </a:endParaRPr>
          </a:p>
        </p:txBody>
      </p:sp>
      <p:pic>
        <p:nvPicPr>
          <p:cNvPr id="8"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32931" y="35600"/>
            <a:ext cx="636997" cy="63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泪滴形 5"/>
          <p:cNvSpPr/>
          <p:nvPr/>
        </p:nvSpPr>
        <p:spPr>
          <a:xfrm rot="5400000">
            <a:off x="1043608" y="915567"/>
            <a:ext cx="1656184" cy="1656184"/>
          </a:xfrm>
          <a:prstGeom prst="teardrop">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泪滴形 6"/>
          <p:cNvSpPr/>
          <p:nvPr/>
        </p:nvSpPr>
        <p:spPr>
          <a:xfrm rot="5400000">
            <a:off x="3666671" y="915566"/>
            <a:ext cx="1656184" cy="1656184"/>
          </a:xfrm>
          <a:prstGeom prst="teardrop">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泪滴形 8"/>
          <p:cNvSpPr/>
          <p:nvPr/>
        </p:nvSpPr>
        <p:spPr>
          <a:xfrm rot="5400000">
            <a:off x="6372200" y="915566"/>
            <a:ext cx="1656184" cy="1656184"/>
          </a:xfrm>
          <a:prstGeom prst="teardrop">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1043609" y="3184839"/>
            <a:ext cx="1946114" cy="1785076"/>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a:t>
            </a:r>
            <a:endParaRPr lang="en-US" altLang="zh-CN" sz="1200" dirty="0">
              <a:solidFill>
                <a:schemeClr val="tx1">
                  <a:lumMod val="75000"/>
                  <a:lumOff val="25000"/>
                </a:schemeClr>
              </a:solidFill>
            </a:endParaRPr>
          </a:p>
          <a:p>
            <a:pPr>
              <a:lnSpc>
                <a:spcPct val="150000"/>
              </a:lnSpc>
            </a:pPr>
            <a:r>
              <a:rPr lang="zh-CN" altLang="en-US" sz="1200" dirty="0">
                <a:solidFill>
                  <a:schemeClr val="tx1">
                    <a:lumMod val="75000"/>
                    <a:lumOff val="25000"/>
                  </a:schemeClr>
                </a:solidFill>
              </a:rPr>
              <a:t>这里输入简单文字概述简</a:t>
            </a:r>
            <a:endParaRPr lang="en-US" altLang="zh-CN" sz="1200" dirty="0">
              <a:solidFill>
                <a:schemeClr val="tx1">
                  <a:lumMod val="75000"/>
                  <a:lumOff val="25000"/>
                </a:schemeClr>
              </a:solidFill>
            </a:endParaRPr>
          </a:p>
          <a:p>
            <a:pPr>
              <a:lnSpc>
                <a:spcPct val="150000"/>
              </a:lnSpc>
            </a:pPr>
            <a:r>
              <a:rPr lang="zh-CN" altLang="en-US" sz="1200" dirty="0">
                <a:solidFill>
                  <a:schemeClr val="tx1">
                    <a:lumMod val="75000"/>
                    <a:lumOff val="25000"/>
                  </a:schemeClr>
                </a:solidFill>
              </a:rPr>
              <a:t>单的文字概述</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rPr>
              <a:t>这里输入简单文字概述简单的文字概述这里输入简单文字概述简单的文字概述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1279040" y="2859784"/>
            <a:ext cx="1564768" cy="328267"/>
          </a:xfrm>
          <a:prstGeom prst="rect">
            <a:avLst/>
          </a:prstGeom>
        </p:spPr>
        <p:txBody>
          <a:bodyPr wrap="square" lIns="121893" tIns="60946" rIns="121893" bIns="60946">
            <a:spAutoFit/>
          </a:bodyPr>
          <a:lstStyle/>
          <a:p>
            <a:pPr algn="just" defTabSz="1218553" fontAlgn="base">
              <a:lnSpc>
                <a:spcPts val="1600"/>
              </a:lnSpc>
              <a:spcBef>
                <a:spcPct val="0"/>
              </a:spcBef>
              <a:spcAft>
                <a:spcPct val="0"/>
              </a:spcAft>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flipH="1">
            <a:off x="3706006" y="3184839"/>
            <a:ext cx="1946114" cy="1785076"/>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a:t>
            </a:r>
            <a:endParaRPr lang="en-US" altLang="zh-CN" sz="1200" dirty="0">
              <a:solidFill>
                <a:schemeClr val="tx1">
                  <a:lumMod val="75000"/>
                  <a:lumOff val="25000"/>
                </a:schemeClr>
              </a:solidFill>
            </a:endParaRPr>
          </a:p>
          <a:p>
            <a:pPr>
              <a:lnSpc>
                <a:spcPct val="150000"/>
              </a:lnSpc>
            </a:pPr>
            <a:r>
              <a:rPr lang="zh-CN" altLang="en-US" sz="1200" dirty="0">
                <a:solidFill>
                  <a:schemeClr val="tx1">
                    <a:lumMod val="75000"/>
                    <a:lumOff val="25000"/>
                  </a:schemeClr>
                </a:solidFill>
              </a:rPr>
              <a:t>这里输入简单文字概述简</a:t>
            </a:r>
            <a:endParaRPr lang="en-US" altLang="zh-CN" sz="1200" dirty="0">
              <a:solidFill>
                <a:schemeClr val="tx1">
                  <a:lumMod val="75000"/>
                  <a:lumOff val="25000"/>
                </a:schemeClr>
              </a:solidFill>
            </a:endParaRPr>
          </a:p>
          <a:p>
            <a:pPr>
              <a:lnSpc>
                <a:spcPct val="150000"/>
              </a:lnSpc>
            </a:pPr>
            <a:r>
              <a:rPr lang="zh-CN" altLang="en-US" sz="1200" dirty="0">
                <a:solidFill>
                  <a:schemeClr val="tx1">
                    <a:lumMod val="75000"/>
                    <a:lumOff val="25000"/>
                  </a:schemeClr>
                </a:solidFill>
              </a:rPr>
              <a:t>单的文字概述</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rPr>
              <a:t>这里输入简单文字概述简单的文字概述这里输入简单文字概述简单的文字概述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3941438" y="2859784"/>
            <a:ext cx="1564768" cy="328267"/>
          </a:xfrm>
          <a:prstGeom prst="rect">
            <a:avLst/>
          </a:prstGeom>
        </p:spPr>
        <p:txBody>
          <a:bodyPr wrap="square" lIns="121893" tIns="60946" rIns="121893" bIns="60946">
            <a:spAutoFit/>
          </a:bodyPr>
          <a:lstStyle/>
          <a:p>
            <a:pPr algn="just" defTabSz="1218553" fontAlgn="base">
              <a:lnSpc>
                <a:spcPts val="1600"/>
              </a:lnSpc>
              <a:spcBef>
                <a:spcPct val="0"/>
              </a:spcBef>
              <a:spcAft>
                <a:spcPct val="0"/>
              </a:spcAft>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flipH="1">
            <a:off x="6442311" y="3184839"/>
            <a:ext cx="1946114" cy="1785076"/>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a:t>
            </a:r>
            <a:endParaRPr lang="en-US" altLang="zh-CN" sz="1200" dirty="0">
              <a:solidFill>
                <a:schemeClr val="tx1">
                  <a:lumMod val="75000"/>
                  <a:lumOff val="25000"/>
                </a:schemeClr>
              </a:solidFill>
            </a:endParaRPr>
          </a:p>
          <a:p>
            <a:pPr>
              <a:lnSpc>
                <a:spcPct val="150000"/>
              </a:lnSpc>
            </a:pPr>
            <a:r>
              <a:rPr lang="zh-CN" altLang="en-US" sz="1200" dirty="0">
                <a:solidFill>
                  <a:schemeClr val="tx1">
                    <a:lumMod val="75000"/>
                    <a:lumOff val="25000"/>
                  </a:schemeClr>
                </a:solidFill>
              </a:rPr>
              <a:t>这里输入简单文字概述简</a:t>
            </a:r>
            <a:endParaRPr lang="en-US" altLang="zh-CN" sz="1200" dirty="0">
              <a:solidFill>
                <a:schemeClr val="tx1">
                  <a:lumMod val="75000"/>
                  <a:lumOff val="25000"/>
                </a:schemeClr>
              </a:solidFill>
            </a:endParaRPr>
          </a:p>
          <a:p>
            <a:pPr>
              <a:lnSpc>
                <a:spcPct val="150000"/>
              </a:lnSpc>
            </a:pPr>
            <a:r>
              <a:rPr lang="zh-CN" altLang="en-US" sz="1200" dirty="0">
                <a:solidFill>
                  <a:schemeClr val="tx1">
                    <a:lumMod val="75000"/>
                    <a:lumOff val="25000"/>
                  </a:schemeClr>
                </a:solidFill>
              </a:rPr>
              <a:t>单的文字概述</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rPr>
              <a:t>这里输入简单文字概述简单的文字概述这里输入简单文字概述简单的文字概述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6677743" y="2859784"/>
            <a:ext cx="1564768" cy="328267"/>
          </a:xfrm>
          <a:prstGeom prst="rect">
            <a:avLst/>
          </a:prstGeom>
        </p:spPr>
        <p:txBody>
          <a:bodyPr wrap="square" lIns="121893" tIns="60946" rIns="121893" bIns="60946">
            <a:spAutoFit/>
          </a:bodyPr>
          <a:lstStyle/>
          <a:p>
            <a:pPr algn="just" defTabSz="1218553" fontAlgn="base">
              <a:lnSpc>
                <a:spcPts val="1600"/>
              </a:lnSpc>
              <a:spcBef>
                <a:spcPct val="0"/>
              </a:spcBef>
              <a:spcAft>
                <a:spcPct val="0"/>
              </a:spcAft>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6" name="Picture 7" descr="\\MAGNUM\Projects\Microsoft\Cloud Power FY12\Design\ICONS_PNG\Application.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1403648" y="1245971"/>
            <a:ext cx="942306" cy="94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0" descr="Private_to_Partner.png"/>
          <p:cNvPicPr>
            <a:picLocks noChangeAspect="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3994259" y="1202224"/>
            <a:ext cx="1153806" cy="115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8" descr="cross platform.png"/>
          <p:cNvPicPr>
            <a:picLocks noChangeAspect="1"/>
          </p:cNvPicPr>
          <p:nvPr/>
        </p:nvPicPr>
        <p:blipFill>
          <a:blip r:embed="rId5" cstate="screen">
            <a:lum bright="100000"/>
            <a:extLst>
              <a:ext uri="{28A0092B-C50C-407E-A947-70E740481C1C}">
                <a14:useLocalDpi xmlns:a14="http://schemas.microsoft.com/office/drawing/2010/main"/>
              </a:ext>
            </a:extLst>
          </a:blip>
          <a:srcRect/>
          <a:stretch>
            <a:fillRect/>
          </a:stretch>
        </p:blipFill>
        <p:spPr bwMode="auto">
          <a:xfrm>
            <a:off x="6804250" y="1468867"/>
            <a:ext cx="789669" cy="49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921321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1000" fill="hold"/>
                                        <p:tgtEl>
                                          <p:spTgt spid="7"/>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1000"/>
                                        <p:tgtEl>
                                          <p:spTgt spid="17"/>
                                        </p:tgtEl>
                                      </p:cBhvr>
                                    </p:animEffect>
                                    <p:anim calcmode="lin" valueType="num">
                                      <p:cBhvr>
                                        <p:cTn id="40" dur="1000" fill="hold"/>
                                        <p:tgtEl>
                                          <p:spTgt spid="17"/>
                                        </p:tgtEl>
                                        <p:attrNameLst>
                                          <p:attrName>ppt_x</p:attrName>
                                        </p:attrNameLst>
                                      </p:cBhvr>
                                      <p:tavLst>
                                        <p:tav tm="0">
                                          <p:val>
                                            <p:strVal val="#ppt_x"/>
                                          </p:val>
                                        </p:tav>
                                        <p:tav tm="100000">
                                          <p:val>
                                            <p:strVal val="#ppt_x"/>
                                          </p:val>
                                        </p:tav>
                                      </p:tavLst>
                                    </p:anim>
                                    <p:anim calcmode="lin" valueType="num">
                                      <p:cBhvr>
                                        <p:cTn id="41" dur="1000" fill="hold"/>
                                        <p:tgtEl>
                                          <p:spTgt spid="17"/>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1000"/>
                                        <p:tgtEl>
                                          <p:spTgt spid="9"/>
                                        </p:tgtEl>
                                      </p:cBhvr>
                                    </p:animEffect>
                                    <p:anim calcmode="lin" valueType="num">
                                      <p:cBhvr>
                                        <p:cTn id="45" dur="1000" fill="hold"/>
                                        <p:tgtEl>
                                          <p:spTgt spid="9"/>
                                        </p:tgtEl>
                                        <p:attrNameLst>
                                          <p:attrName>ppt_x</p:attrName>
                                        </p:attrNameLst>
                                      </p:cBhvr>
                                      <p:tavLst>
                                        <p:tav tm="0">
                                          <p:val>
                                            <p:strVal val="#ppt_x"/>
                                          </p:val>
                                        </p:tav>
                                        <p:tav tm="100000">
                                          <p:val>
                                            <p:strVal val="#ppt_x"/>
                                          </p:val>
                                        </p:tav>
                                      </p:tavLst>
                                    </p:anim>
                                    <p:anim calcmode="lin" valueType="num">
                                      <p:cBhvr>
                                        <p:cTn id="46" dur="1000" fill="hold"/>
                                        <p:tgtEl>
                                          <p:spTgt spid="9"/>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10"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350"/>
                                        <p:tgtEl>
                                          <p:spTgt spid="11"/>
                                        </p:tgtEl>
                                      </p:cBhvr>
                                    </p:animEffect>
                                  </p:childTnLst>
                                </p:cTn>
                              </p:par>
                              <p:par>
                                <p:cTn id="56" presetID="26" presetClass="emph" presetSubtype="0" fill="hold" grpId="1" nodeType="withEffect">
                                  <p:stCondLst>
                                    <p:cond delay="0"/>
                                  </p:stCondLst>
                                  <p:childTnLst>
                                    <p:animEffect transition="out" filter="fade">
                                      <p:cBhvr>
                                        <p:cTn id="57" dur="400" tmFilter="0, 0; .2, .5; .8, .5; 1, 0"/>
                                        <p:tgtEl>
                                          <p:spTgt spid="11"/>
                                        </p:tgtEl>
                                      </p:cBhvr>
                                    </p:animEffect>
                                    <p:animScale>
                                      <p:cBhvr>
                                        <p:cTn id="58" dur="200" autoRev="1" fill="hold"/>
                                        <p:tgtEl>
                                          <p:spTgt spid="11"/>
                                        </p:tgtEl>
                                      </p:cBhvr>
                                      <p:by x="105000" y="105000"/>
                                    </p:animScale>
                                  </p:childTnLst>
                                </p:cTn>
                              </p:par>
                            </p:childTnLst>
                          </p:cTn>
                        </p:par>
                        <p:par>
                          <p:cTn id="59" fill="hold">
                            <p:stCondLst>
                              <p:cond delay="2400"/>
                            </p:stCondLst>
                            <p:childTnLst>
                              <p:par>
                                <p:cTn id="60" presetID="10" presetClass="entr" presetSubtype="0"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childTnLst>
                                </p:cTn>
                              </p:par>
                            </p:childTnLst>
                          </p:cTn>
                        </p:par>
                        <p:par>
                          <p:cTn id="63" fill="hold">
                            <p:stCondLst>
                              <p:cond delay="2900"/>
                            </p:stCondLst>
                            <p:childTnLst>
                              <p:par>
                                <p:cTn id="64" presetID="10"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350"/>
                                        <p:tgtEl>
                                          <p:spTgt spid="13"/>
                                        </p:tgtEl>
                                      </p:cBhvr>
                                    </p:animEffect>
                                  </p:childTnLst>
                                </p:cTn>
                              </p:par>
                              <p:par>
                                <p:cTn id="67" presetID="26" presetClass="emph" presetSubtype="0" fill="hold" grpId="1" nodeType="withEffect">
                                  <p:stCondLst>
                                    <p:cond delay="0"/>
                                  </p:stCondLst>
                                  <p:childTnLst>
                                    <p:animEffect transition="out" filter="fade">
                                      <p:cBhvr>
                                        <p:cTn id="68" dur="400" tmFilter="0, 0; .2, .5; .8, .5; 1, 0"/>
                                        <p:tgtEl>
                                          <p:spTgt spid="13"/>
                                        </p:tgtEl>
                                      </p:cBhvr>
                                    </p:animEffect>
                                    <p:animScale>
                                      <p:cBhvr>
                                        <p:cTn id="69" dur="200" autoRev="1" fill="hold"/>
                                        <p:tgtEl>
                                          <p:spTgt spid="13"/>
                                        </p:tgtEl>
                                      </p:cBhvr>
                                      <p:by x="105000" y="105000"/>
                                    </p:animScale>
                                  </p:childTnLst>
                                </p:cTn>
                              </p:par>
                            </p:childTnLst>
                          </p:cTn>
                        </p:par>
                        <p:par>
                          <p:cTn id="70" fill="hold">
                            <p:stCondLst>
                              <p:cond delay="3300"/>
                            </p:stCondLst>
                            <p:childTnLst>
                              <p:par>
                                <p:cTn id="71" presetID="10" presetClass="entr" presetSubtype="0"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500"/>
                                        <p:tgtEl>
                                          <p:spTgt spid="12"/>
                                        </p:tgtEl>
                                      </p:cBhvr>
                                    </p:animEffect>
                                  </p:childTnLst>
                                </p:cTn>
                              </p:par>
                            </p:childTnLst>
                          </p:cTn>
                        </p:par>
                        <p:par>
                          <p:cTn id="74" fill="hold">
                            <p:stCondLst>
                              <p:cond delay="3800"/>
                            </p:stCondLst>
                            <p:childTnLst>
                              <p:par>
                                <p:cTn id="75" presetID="10" presetClass="entr" presetSubtype="0"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fade">
                                      <p:cBhvr>
                                        <p:cTn id="77" dur="350"/>
                                        <p:tgtEl>
                                          <p:spTgt spid="15"/>
                                        </p:tgtEl>
                                      </p:cBhvr>
                                    </p:animEffect>
                                  </p:childTnLst>
                                </p:cTn>
                              </p:par>
                              <p:par>
                                <p:cTn id="78" presetID="26" presetClass="emph" presetSubtype="0" fill="hold" grpId="1" nodeType="withEffect">
                                  <p:stCondLst>
                                    <p:cond delay="0"/>
                                  </p:stCondLst>
                                  <p:childTnLst>
                                    <p:animEffect transition="out" filter="fade">
                                      <p:cBhvr>
                                        <p:cTn id="79" dur="400" tmFilter="0, 0; .2, .5; .8, .5; 1, 0"/>
                                        <p:tgtEl>
                                          <p:spTgt spid="15"/>
                                        </p:tgtEl>
                                      </p:cBhvr>
                                    </p:animEffect>
                                    <p:animScale>
                                      <p:cBhvr>
                                        <p:cTn id="80" dur="200" autoRev="1" fill="hold"/>
                                        <p:tgtEl>
                                          <p:spTgt spid="15"/>
                                        </p:tgtEl>
                                      </p:cBhvr>
                                      <p:by x="105000" y="105000"/>
                                    </p:animScale>
                                  </p:childTnLst>
                                </p:cTn>
                              </p:par>
                            </p:childTnLst>
                          </p:cTn>
                        </p:par>
                        <p:par>
                          <p:cTn id="81" fill="hold">
                            <p:stCondLst>
                              <p:cond delay="4200"/>
                            </p:stCondLst>
                            <p:childTnLst>
                              <p:par>
                                <p:cTn id="82" presetID="10" presetClass="entr" presetSubtype="0" fill="hold" grpId="0" nodeType="after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fade">
                                      <p:cBhvr>
                                        <p:cTn id="8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9" grpId="0" animBg="1"/>
      <p:bldP spid="10" grpId="0"/>
      <p:bldP spid="11" grpId="0"/>
      <p:bldP spid="11" grpId="1"/>
      <p:bldP spid="12" grpId="0"/>
      <p:bldP spid="13" grpId="0"/>
      <p:bldP spid="13" grpId="1"/>
      <p:bldP spid="14" grpId="0"/>
      <p:bldP spid="15" grpId="0"/>
      <p:bldP spid="15"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Box 41"/>
          <p:cNvSpPr txBox="1"/>
          <p:nvPr/>
        </p:nvSpPr>
        <p:spPr>
          <a:xfrm>
            <a:off x="355782" y="205624"/>
            <a:ext cx="2236510" cy="400110"/>
          </a:xfrm>
          <a:prstGeom prst="rect">
            <a:avLst/>
          </a:prstGeom>
          <a:noFill/>
        </p:spPr>
        <p:txBody>
          <a:bodyPr wrap="none" rtlCol="0">
            <a:spAutoFit/>
          </a:bodyPr>
          <a:lstStyle/>
          <a:p>
            <a:r>
              <a:rPr lang="zh-CN" altLang="en-US" sz="2000" b="1" dirty="0" smtClean="0">
                <a:solidFill>
                  <a:srgbClr val="006E69"/>
                </a:solidFill>
                <a:latin typeface="微软雅黑" pitchFamily="34" charset="-122"/>
                <a:ea typeface="微软雅黑" pitchFamily="34" charset="-122"/>
              </a:rPr>
              <a:t>点击添加标题文本</a:t>
            </a:r>
            <a:endParaRPr lang="zh-CN" altLang="en-US" sz="2000" b="1" dirty="0">
              <a:solidFill>
                <a:srgbClr val="006E69"/>
              </a:solidFill>
              <a:latin typeface="微软雅黑" pitchFamily="34" charset="-122"/>
              <a:ea typeface="微软雅黑" pitchFamily="34" charset="-122"/>
            </a:endParaRPr>
          </a:p>
        </p:txBody>
      </p:sp>
      <p:pic>
        <p:nvPicPr>
          <p:cNvPr id="8"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32931" y="35600"/>
            <a:ext cx="636997" cy="63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0"/>
          <p:cNvSpPr/>
          <p:nvPr/>
        </p:nvSpPr>
        <p:spPr>
          <a:xfrm>
            <a:off x="539750" y="1536700"/>
            <a:ext cx="2592388"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lvl="0" indent="0" algn="r" eaLnBrk="1" hangingPunct="1">
              <a:spcBef>
                <a:spcPct val="0"/>
              </a:spcBef>
              <a:buNone/>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
            </a:r>
            <a:b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b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lvl="0" indent="0" algn="r" eaLnBrk="1" hangingPunct="1">
              <a:spcBef>
                <a:spcPct val="0"/>
              </a:spcBef>
              <a:buNone/>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语言风格相符合，语言描述尽</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lvl="0" indent="0" algn="r" eaLnBrk="1" hangingPunct="1">
              <a:spcBef>
                <a:spcPct val="0"/>
              </a:spcBef>
              <a:buNone/>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量简洁生动，尽可能概括出段落内容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TextBox 31"/>
          <p:cNvSpPr/>
          <p:nvPr/>
        </p:nvSpPr>
        <p:spPr>
          <a:xfrm>
            <a:off x="539750" y="3167063"/>
            <a:ext cx="2592388" cy="7858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lvl="0" indent="0" algn="r" eaLnBrk="1" hangingPunct="1">
              <a:spcBef>
                <a:spcPct val="0"/>
              </a:spcBef>
              <a:buNone/>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
            </a:r>
            <a:b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b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lvl="0" indent="0" algn="r" eaLnBrk="1" hangingPunct="1">
              <a:spcBef>
                <a:spcPct val="0"/>
              </a:spcBef>
              <a:buNone/>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语言风格相符合，语言描述尽</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lvl="0" indent="0" algn="r" eaLnBrk="1" hangingPunct="1">
              <a:spcBef>
                <a:spcPct val="0"/>
              </a:spcBef>
              <a:buNone/>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量简洁生动，尽可能概括出段落内容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32"/>
          <p:cNvSpPr/>
          <p:nvPr/>
        </p:nvSpPr>
        <p:spPr>
          <a:xfrm>
            <a:off x="6011863" y="1536700"/>
            <a:ext cx="2592387"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lvl="0" indent="0" eaLnBrk="1" hangingPunct="1">
              <a:spcBef>
                <a:spcPct val="0"/>
              </a:spcBef>
              <a:buNone/>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
            </a:r>
            <a:b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b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lvl="0" indent="0" eaLnBrk="1" hangingPunct="1">
              <a:spcBef>
                <a:spcPct val="0"/>
              </a:spcBef>
              <a:buNone/>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语言风格相符合，语言描述尽</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lvl="0" indent="0" eaLnBrk="1" hangingPunct="1">
              <a:spcBef>
                <a:spcPct val="0"/>
              </a:spcBef>
              <a:buNone/>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量简洁生动，尽可能概括出段落内容。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TextBox 33"/>
          <p:cNvSpPr/>
          <p:nvPr/>
        </p:nvSpPr>
        <p:spPr>
          <a:xfrm>
            <a:off x="6011863" y="3167063"/>
            <a:ext cx="2592387" cy="7858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lvl="0" indent="0" eaLnBrk="1" hangingPunct="1">
              <a:spcBef>
                <a:spcPct val="0"/>
              </a:spcBef>
              <a:buNone/>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
            </a:r>
            <a:b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b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lvl="0" indent="0" eaLnBrk="1" hangingPunct="1">
              <a:spcBef>
                <a:spcPct val="0"/>
              </a:spcBef>
              <a:buNone/>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语言风格相符合，语言描述尽</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lvl="0" indent="0" eaLnBrk="1" hangingPunct="1">
              <a:spcBef>
                <a:spcPct val="0"/>
              </a:spcBef>
              <a:buNone/>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量简洁生动，尽可能概括出段落内容。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1" name="组合 5"/>
          <p:cNvGrpSpPr/>
          <p:nvPr/>
        </p:nvGrpSpPr>
        <p:grpSpPr>
          <a:xfrm>
            <a:off x="3132138" y="1441450"/>
            <a:ext cx="2879725" cy="2876550"/>
            <a:chOff x="0" y="0"/>
            <a:chExt cx="2880320" cy="2878076"/>
          </a:xfrm>
        </p:grpSpPr>
        <p:grpSp>
          <p:nvGrpSpPr>
            <p:cNvPr id="12" name="组合 24"/>
            <p:cNvGrpSpPr/>
            <p:nvPr/>
          </p:nvGrpSpPr>
          <p:grpSpPr>
            <a:xfrm>
              <a:off x="0" y="0"/>
              <a:ext cx="2880320" cy="2878076"/>
              <a:chOff x="0" y="0"/>
              <a:chExt cx="2883157" cy="2880912"/>
            </a:xfrm>
          </p:grpSpPr>
          <p:sp>
            <p:nvSpPr>
              <p:cNvPr id="17" name="椭圆 25"/>
              <p:cNvSpPr/>
              <p:nvPr/>
            </p:nvSpPr>
            <p:spPr>
              <a:xfrm rot="-5400000" flipH="1" flipV="1">
                <a:off x="0" y="633239"/>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017D68"/>
              </a:solidFill>
              <a:ln w="25400">
                <a:noFill/>
              </a:ln>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椭圆 25"/>
              <p:cNvSpPr/>
              <p:nvPr/>
            </p:nvSpPr>
            <p:spPr>
              <a:xfrm rot="10800000" flipH="1" flipV="1">
                <a:off x="635483" y="1312682"/>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017D68"/>
              </a:solidFill>
              <a:ln w="25400">
                <a:noFill/>
              </a:ln>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椭圆 25"/>
              <p:cNvSpPr/>
              <p:nvPr/>
            </p:nvSpPr>
            <p:spPr>
              <a:xfrm rot="-5400000">
                <a:off x="1314927" y="677199"/>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017D68"/>
              </a:solidFill>
              <a:ln w="25400">
                <a:noFill/>
              </a:ln>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椭圆 25"/>
              <p:cNvSpPr/>
              <p:nvPr/>
            </p:nvSpPr>
            <p:spPr>
              <a:xfrm rot="10800000">
                <a:off x="679443" y="0"/>
                <a:ext cx="1568230" cy="1546155"/>
              </a:xfrm>
              <a:custGeom>
                <a:avLst/>
                <a:gdLst>
                  <a:gd name="txL" fmla="*/ 0 w 1568230"/>
                  <a:gd name="txT" fmla="*/ 0 h 1546155"/>
                  <a:gd name="txR" fmla="*/ 1568230 w 1568230"/>
                  <a:gd name="txB" fmla="*/ 1546155 h 1546155"/>
                </a:gdLst>
                <a:ahLst/>
                <a:cxnLst>
                  <a:cxn ang="0">
                    <a:pos x="778465" y="1546155"/>
                  </a:cxn>
                  <a:cxn ang="0">
                    <a:pos x="0" y="884460"/>
                  </a:cxn>
                  <a:cxn ang="0">
                    <a:pos x="128070" y="895760"/>
                  </a:cxn>
                  <a:cxn ang="0">
                    <a:pos x="917835" y="105995"/>
                  </a:cxn>
                  <a:cxn ang="0">
                    <a:pos x="908484" y="0"/>
                  </a:cxn>
                  <a:cxn ang="0">
                    <a:pos x="1324003" y="189535"/>
                  </a:cxn>
                  <a:cxn ang="0">
                    <a:pos x="1568230" y="756390"/>
                  </a:cxn>
                  <a:cxn ang="0">
                    <a:pos x="778465" y="1546155"/>
                  </a:cxn>
                </a:cxnLst>
                <a:rect l="txL" t="txT" r="txR" b="txB"/>
                <a:pathLst>
                  <a:path w="1568230" h="1546155">
                    <a:moveTo>
                      <a:pt x="778465" y="1546155"/>
                    </a:moveTo>
                    <a:cubicBezTo>
                      <a:pt x="385950" y="1546155"/>
                      <a:pt x="60314" y="1259808"/>
                      <a:pt x="0" y="884460"/>
                    </a:cubicBezTo>
                    <a:cubicBezTo>
                      <a:pt x="41578" y="892217"/>
                      <a:pt x="84411" y="895760"/>
                      <a:pt x="128070" y="895760"/>
                    </a:cubicBezTo>
                    <a:cubicBezTo>
                      <a:pt x="564245" y="895760"/>
                      <a:pt x="917835" y="542170"/>
                      <a:pt x="917835" y="105995"/>
                    </a:cubicBezTo>
                    <a:lnTo>
                      <a:pt x="908484" y="0"/>
                    </a:lnTo>
                    <a:cubicBezTo>
                      <a:pt x="1067344" y="19523"/>
                      <a:pt x="1211374" y="86941"/>
                      <a:pt x="1324003" y="189535"/>
                    </a:cubicBezTo>
                    <a:cubicBezTo>
                      <a:pt x="1475335" y="330953"/>
                      <a:pt x="1568230" y="532823"/>
                      <a:pt x="1568230" y="756390"/>
                    </a:cubicBezTo>
                    <a:cubicBezTo>
                      <a:pt x="1568230" y="1192565"/>
                      <a:pt x="1214640" y="1546155"/>
                      <a:pt x="778465" y="1546155"/>
                    </a:cubicBezTo>
                    <a:close/>
                  </a:path>
                </a:pathLst>
              </a:custGeom>
              <a:solidFill>
                <a:srgbClr val="017D68"/>
              </a:solidFill>
              <a:ln w="25400">
                <a:noFill/>
              </a:ln>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3" name="图文框 35"/>
            <p:cNvSpPr/>
            <p:nvPr/>
          </p:nvSpPr>
          <p:spPr>
            <a:xfrm>
              <a:off x="1052072" y="346702"/>
              <a:ext cx="458553" cy="425615"/>
            </a:xfrm>
            <a:custGeom>
              <a:avLst/>
              <a:gdLst>
                <a:gd name="txL" fmla="*/ 0 w 790121"/>
                <a:gd name="txT" fmla="*/ 0 h 733367"/>
                <a:gd name="txR" fmla="*/ 790121 w 790121"/>
                <a:gd name="txB" fmla="*/ 733367 h 733367"/>
              </a:gdLst>
              <a:ahLst/>
              <a:cxnLst>
                <a:cxn ang="0">
                  <a:pos x="32175" y="100453"/>
                </a:cxn>
                <a:cxn ang="0">
                  <a:pos x="42900" y="111178"/>
                </a:cxn>
                <a:cxn ang="0">
                  <a:pos x="32175" y="121903"/>
                </a:cxn>
                <a:cxn ang="0">
                  <a:pos x="21450" y="111178"/>
                </a:cxn>
                <a:cxn ang="0">
                  <a:pos x="32175" y="100453"/>
                </a:cxn>
                <a:cxn ang="0">
                  <a:pos x="12726" y="91728"/>
                </a:cxn>
                <a:cxn ang="0">
                  <a:pos x="12726" y="130628"/>
                </a:cxn>
                <a:cxn ang="0">
                  <a:pos x="51625" y="130628"/>
                </a:cxn>
                <a:cxn ang="0">
                  <a:pos x="51625" y="91728"/>
                </a:cxn>
                <a:cxn ang="0">
                  <a:pos x="12726" y="91728"/>
                </a:cxn>
                <a:cxn ang="0">
                  <a:pos x="78651" y="79003"/>
                </a:cxn>
                <a:cxn ang="0">
                  <a:pos x="143001" y="79003"/>
                </a:cxn>
                <a:cxn ang="0">
                  <a:pos x="143001" y="143354"/>
                </a:cxn>
                <a:cxn ang="0">
                  <a:pos x="78651" y="143354"/>
                </a:cxn>
                <a:cxn ang="0">
                  <a:pos x="78651" y="79003"/>
                </a:cxn>
                <a:cxn ang="0">
                  <a:pos x="0" y="79003"/>
                </a:cxn>
                <a:cxn ang="0">
                  <a:pos x="64351" y="79003"/>
                </a:cxn>
                <a:cxn ang="0">
                  <a:pos x="64351" y="143354"/>
                </a:cxn>
                <a:cxn ang="0">
                  <a:pos x="0" y="143354"/>
                </a:cxn>
                <a:cxn ang="0">
                  <a:pos x="0" y="79003"/>
                </a:cxn>
                <a:cxn ang="0">
                  <a:pos x="12726" y="13078"/>
                </a:cxn>
                <a:cxn ang="0">
                  <a:pos x="12726" y="51978"/>
                </a:cxn>
                <a:cxn ang="0">
                  <a:pos x="51625" y="51978"/>
                </a:cxn>
                <a:cxn ang="0">
                  <a:pos x="51625" y="13078"/>
                </a:cxn>
                <a:cxn ang="0">
                  <a:pos x="12726" y="13078"/>
                </a:cxn>
                <a:cxn ang="0">
                  <a:pos x="78651" y="353"/>
                </a:cxn>
                <a:cxn ang="0">
                  <a:pos x="142047" y="353"/>
                </a:cxn>
                <a:cxn ang="0">
                  <a:pos x="130050" y="13078"/>
                </a:cxn>
                <a:cxn ang="0">
                  <a:pos x="91376" y="13078"/>
                </a:cxn>
                <a:cxn ang="0">
                  <a:pos x="91376" y="51978"/>
                </a:cxn>
                <a:cxn ang="0">
                  <a:pos x="130276" y="51978"/>
                </a:cxn>
                <a:cxn ang="0">
                  <a:pos x="130276" y="36818"/>
                </a:cxn>
                <a:cxn ang="0">
                  <a:pos x="143001" y="23321"/>
                </a:cxn>
                <a:cxn ang="0">
                  <a:pos x="143001" y="64703"/>
                </a:cxn>
                <a:cxn ang="0">
                  <a:pos x="78651" y="64703"/>
                </a:cxn>
                <a:cxn ang="0">
                  <a:pos x="78651" y="353"/>
                </a:cxn>
                <a:cxn ang="0">
                  <a:pos x="0" y="353"/>
                </a:cxn>
                <a:cxn ang="0">
                  <a:pos x="64351" y="353"/>
                </a:cxn>
                <a:cxn ang="0">
                  <a:pos x="64351" y="64703"/>
                </a:cxn>
                <a:cxn ang="0">
                  <a:pos x="0" y="64703"/>
                </a:cxn>
                <a:cxn ang="0">
                  <a:pos x="0" y="353"/>
                </a:cxn>
                <a:cxn ang="0">
                  <a:pos x="149424" y="0"/>
                </a:cxn>
                <a:cxn ang="0">
                  <a:pos x="154448" y="5024"/>
                </a:cxn>
                <a:cxn ang="0">
                  <a:pos x="117295" y="42177"/>
                </a:cxn>
                <a:cxn ang="0">
                  <a:pos x="117353" y="42234"/>
                </a:cxn>
                <a:cxn ang="0">
                  <a:pos x="112655" y="46932"/>
                </a:cxn>
                <a:cxn ang="0">
                  <a:pos x="94057" y="28334"/>
                </a:cxn>
                <a:cxn ang="0">
                  <a:pos x="98755" y="23636"/>
                </a:cxn>
                <a:cxn ang="0">
                  <a:pos x="112271" y="37152"/>
                </a:cxn>
                <a:cxn ang="0">
                  <a:pos x="149424" y="0"/>
                </a:cxn>
              </a:cxnLst>
              <a:rect l="txL" t="txT" r="txR" b="txB"/>
              <a:pathLst>
                <a:path w="790121" h="733367">
                  <a:moveTo>
                    <a:pt x="164601" y="513898"/>
                  </a:moveTo>
                  <a:cubicBezTo>
                    <a:pt x="194903" y="513898"/>
                    <a:pt x="219468" y="538463"/>
                    <a:pt x="219468" y="568765"/>
                  </a:cubicBezTo>
                  <a:cubicBezTo>
                    <a:pt x="219468" y="599067"/>
                    <a:pt x="194903" y="623632"/>
                    <a:pt x="164601" y="623632"/>
                  </a:cubicBezTo>
                  <a:cubicBezTo>
                    <a:pt x="134299" y="623632"/>
                    <a:pt x="109734" y="599067"/>
                    <a:pt x="109734" y="568765"/>
                  </a:cubicBezTo>
                  <a:cubicBezTo>
                    <a:pt x="109734" y="538463"/>
                    <a:pt x="134299" y="513898"/>
                    <a:pt x="164601" y="513898"/>
                  </a:cubicBezTo>
                  <a:close/>
                  <a:moveTo>
                    <a:pt x="65100" y="469264"/>
                  </a:moveTo>
                  <a:lnTo>
                    <a:pt x="65100" y="668267"/>
                  </a:lnTo>
                  <a:lnTo>
                    <a:pt x="264103" y="668267"/>
                  </a:lnTo>
                  <a:lnTo>
                    <a:pt x="264103" y="469264"/>
                  </a:lnTo>
                  <a:lnTo>
                    <a:pt x="65100" y="469264"/>
                  </a:lnTo>
                  <a:close/>
                  <a:moveTo>
                    <a:pt x="402359" y="404164"/>
                  </a:moveTo>
                  <a:lnTo>
                    <a:pt x="731562" y="404164"/>
                  </a:lnTo>
                  <a:lnTo>
                    <a:pt x="731562" y="733367"/>
                  </a:lnTo>
                  <a:lnTo>
                    <a:pt x="402359" y="733367"/>
                  </a:lnTo>
                  <a:lnTo>
                    <a:pt x="402359" y="404164"/>
                  </a:lnTo>
                  <a:close/>
                  <a:moveTo>
                    <a:pt x="0" y="404164"/>
                  </a:moveTo>
                  <a:lnTo>
                    <a:pt x="329203" y="404164"/>
                  </a:lnTo>
                  <a:lnTo>
                    <a:pt x="329203" y="733367"/>
                  </a:lnTo>
                  <a:lnTo>
                    <a:pt x="0" y="733367"/>
                  </a:lnTo>
                  <a:lnTo>
                    <a:pt x="0" y="404164"/>
                  </a:lnTo>
                  <a:close/>
                  <a:moveTo>
                    <a:pt x="65100" y="66905"/>
                  </a:moveTo>
                  <a:lnTo>
                    <a:pt x="65100" y="265908"/>
                  </a:lnTo>
                  <a:lnTo>
                    <a:pt x="264103" y="265908"/>
                  </a:lnTo>
                  <a:lnTo>
                    <a:pt x="264103" y="66905"/>
                  </a:lnTo>
                  <a:lnTo>
                    <a:pt x="65100" y="66905"/>
                  </a:lnTo>
                  <a:close/>
                  <a:moveTo>
                    <a:pt x="402359" y="1806"/>
                  </a:moveTo>
                  <a:lnTo>
                    <a:pt x="726682" y="1806"/>
                  </a:lnTo>
                  <a:lnTo>
                    <a:pt x="665305" y="66906"/>
                  </a:lnTo>
                  <a:lnTo>
                    <a:pt x="467459" y="66906"/>
                  </a:lnTo>
                  <a:lnTo>
                    <a:pt x="467459" y="265909"/>
                  </a:lnTo>
                  <a:lnTo>
                    <a:pt x="666462" y="265909"/>
                  </a:lnTo>
                  <a:lnTo>
                    <a:pt x="666462" y="188355"/>
                  </a:lnTo>
                  <a:lnTo>
                    <a:pt x="731562" y="119306"/>
                  </a:lnTo>
                  <a:lnTo>
                    <a:pt x="731562" y="331009"/>
                  </a:lnTo>
                  <a:lnTo>
                    <a:pt x="402359" y="331009"/>
                  </a:lnTo>
                  <a:lnTo>
                    <a:pt x="402359" y="1806"/>
                  </a:lnTo>
                  <a:close/>
                  <a:moveTo>
                    <a:pt x="0" y="1805"/>
                  </a:moveTo>
                  <a:lnTo>
                    <a:pt x="329203" y="1805"/>
                  </a:lnTo>
                  <a:lnTo>
                    <a:pt x="329203" y="331008"/>
                  </a:lnTo>
                  <a:lnTo>
                    <a:pt x="0" y="331008"/>
                  </a:lnTo>
                  <a:lnTo>
                    <a:pt x="0" y="1805"/>
                  </a:lnTo>
                  <a:close/>
                  <a:moveTo>
                    <a:pt x="764419" y="0"/>
                  </a:moveTo>
                  <a:lnTo>
                    <a:pt x="790121" y="25703"/>
                  </a:lnTo>
                  <a:lnTo>
                    <a:pt x="600057" y="215767"/>
                  </a:lnTo>
                  <a:lnTo>
                    <a:pt x="600352" y="216061"/>
                  </a:lnTo>
                  <a:lnTo>
                    <a:pt x="576318" y="240095"/>
                  </a:lnTo>
                  <a:lnTo>
                    <a:pt x="481177" y="144952"/>
                  </a:lnTo>
                  <a:lnTo>
                    <a:pt x="505210" y="120919"/>
                  </a:lnTo>
                  <a:lnTo>
                    <a:pt x="574355" y="190064"/>
                  </a:lnTo>
                  <a:lnTo>
                    <a:pt x="764419" y="0"/>
                  </a:lnTo>
                  <a:close/>
                </a:path>
              </a:pathLst>
            </a:custGeom>
            <a:solidFill>
              <a:schemeClr val="bg1"/>
            </a:solidFill>
            <a:ln w="25400">
              <a:noFill/>
            </a:ln>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同侧圆角矩形 42"/>
            <p:cNvSpPr>
              <a:spLocks noChangeAspect="1"/>
            </p:cNvSpPr>
            <p:nvPr/>
          </p:nvSpPr>
          <p:spPr>
            <a:xfrm>
              <a:off x="315211" y="1286094"/>
              <a:ext cx="453982" cy="517080"/>
            </a:xfrm>
            <a:custGeom>
              <a:avLst/>
              <a:gdLst>
                <a:gd name="txL" fmla="*/ 0 w 720080"/>
                <a:gd name="txT" fmla="*/ 0 h 820163"/>
                <a:gd name="txR" fmla="*/ 720080 w 720080"/>
                <a:gd name="txB" fmla="*/ 820163 h 820163"/>
              </a:gdLst>
              <a:ahLst/>
              <a:cxnLst>
                <a:cxn ang="0">
                  <a:pos x="90225" y="101351"/>
                </a:cxn>
                <a:cxn ang="0">
                  <a:pos x="72180" y="119395"/>
                </a:cxn>
                <a:cxn ang="0">
                  <a:pos x="79597" y="133593"/>
                </a:cxn>
                <a:cxn ang="0">
                  <a:pos x="79597" y="162568"/>
                </a:cxn>
                <a:cxn ang="0">
                  <a:pos x="90225" y="173196"/>
                </a:cxn>
                <a:cxn ang="0">
                  <a:pos x="100852" y="162568"/>
                </a:cxn>
                <a:cxn ang="0">
                  <a:pos x="100852" y="133593"/>
                </a:cxn>
                <a:cxn ang="0">
                  <a:pos x="108270" y="119395"/>
                </a:cxn>
                <a:cxn ang="0">
                  <a:pos x="90225" y="101351"/>
                </a:cxn>
                <a:cxn ang="0">
                  <a:pos x="90225" y="0"/>
                </a:cxn>
                <a:cxn ang="0">
                  <a:pos x="146870" y="55970"/>
                </a:cxn>
                <a:cxn ang="0">
                  <a:pos x="124525" y="55970"/>
                </a:cxn>
                <a:cxn ang="0">
                  <a:pos x="90225" y="22357"/>
                </a:cxn>
                <a:cxn ang="0">
                  <a:pos x="55750" y="56831"/>
                </a:cxn>
                <a:cxn ang="0">
                  <a:pos x="55750" y="68551"/>
                </a:cxn>
                <a:cxn ang="0">
                  <a:pos x="157619" y="68551"/>
                </a:cxn>
                <a:cxn ang="0">
                  <a:pos x="180449" y="91381"/>
                </a:cxn>
                <a:cxn ang="0">
                  <a:pos x="180449" y="182699"/>
                </a:cxn>
                <a:cxn ang="0">
                  <a:pos x="157619" y="205529"/>
                </a:cxn>
                <a:cxn ang="0">
                  <a:pos x="22830" y="205529"/>
                </a:cxn>
                <a:cxn ang="0">
                  <a:pos x="0" y="182699"/>
                </a:cxn>
                <a:cxn ang="0">
                  <a:pos x="0" y="91381"/>
                </a:cxn>
                <a:cxn ang="0">
                  <a:pos x="22830" y="68551"/>
                </a:cxn>
                <a:cxn ang="0">
                  <a:pos x="33504" y="68551"/>
                </a:cxn>
                <a:cxn ang="0">
                  <a:pos x="33504" y="56721"/>
                </a:cxn>
                <a:cxn ang="0">
                  <a:pos x="90225" y="0"/>
                </a:cxn>
              </a:cxnLst>
              <a:rect l="txL" t="txT" r="txR" b="txB"/>
              <a:pathLst>
                <a:path w="720080" h="820163">
                  <a:moveTo>
                    <a:pt x="360040" y="404440"/>
                  </a:moveTo>
                  <a:cubicBezTo>
                    <a:pt x="320271" y="404440"/>
                    <a:pt x="288032" y="436679"/>
                    <a:pt x="288032" y="476448"/>
                  </a:cubicBezTo>
                  <a:cubicBezTo>
                    <a:pt x="288032" y="500028"/>
                    <a:pt x="299366" y="520960"/>
                    <a:pt x="317629" y="533101"/>
                  </a:cubicBezTo>
                  <a:lnTo>
                    <a:pt x="317629" y="648728"/>
                  </a:lnTo>
                  <a:cubicBezTo>
                    <a:pt x="317629" y="672150"/>
                    <a:pt x="336617" y="691138"/>
                    <a:pt x="360040" y="691138"/>
                  </a:cubicBezTo>
                  <a:cubicBezTo>
                    <a:pt x="383462" y="691138"/>
                    <a:pt x="402450" y="672150"/>
                    <a:pt x="402450" y="648728"/>
                  </a:cubicBezTo>
                  <a:lnTo>
                    <a:pt x="402450" y="533101"/>
                  </a:lnTo>
                  <a:cubicBezTo>
                    <a:pt x="420714" y="520962"/>
                    <a:pt x="432048" y="500028"/>
                    <a:pt x="432048" y="476448"/>
                  </a:cubicBezTo>
                  <a:cubicBezTo>
                    <a:pt x="432048" y="436679"/>
                    <a:pt x="399809" y="404440"/>
                    <a:pt x="360040" y="404440"/>
                  </a:cubicBezTo>
                  <a:close/>
                  <a:moveTo>
                    <a:pt x="360040" y="0"/>
                  </a:moveTo>
                  <a:cubicBezTo>
                    <a:pt x="484045" y="0"/>
                    <a:pt x="584759" y="99721"/>
                    <a:pt x="586082" y="223348"/>
                  </a:cubicBezTo>
                  <a:lnTo>
                    <a:pt x="496917" y="223348"/>
                  </a:lnTo>
                  <a:cubicBezTo>
                    <a:pt x="495736" y="148950"/>
                    <a:pt x="434865" y="89214"/>
                    <a:pt x="360041" y="89214"/>
                  </a:cubicBezTo>
                  <a:cubicBezTo>
                    <a:pt x="284064" y="89214"/>
                    <a:pt x="222472" y="150806"/>
                    <a:pt x="222472" y="226783"/>
                  </a:cubicBezTo>
                  <a:lnTo>
                    <a:pt x="222472" y="273553"/>
                  </a:lnTo>
                  <a:lnTo>
                    <a:pt x="628977" y="273553"/>
                  </a:lnTo>
                  <a:cubicBezTo>
                    <a:pt x="679292" y="273553"/>
                    <a:pt x="720080" y="314341"/>
                    <a:pt x="720080" y="364656"/>
                  </a:cubicBezTo>
                  <a:lnTo>
                    <a:pt x="720080" y="729060"/>
                  </a:lnTo>
                  <a:cubicBezTo>
                    <a:pt x="720080" y="779375"/>
                    <a:pt x="679292" y="820163"/>
                    <a:pt x="628977" y="820163"/>
                  </a:cubicBezTo>
                  <a:lnTo>
                    <a:pt x="91103" y="820163"/>
                  </a:lnTo>
                  <a:cubicBezTo>
                    <a:pt x="40788" y="820163"/>
                    <a:pt x="0" y="779375"/>
                    <a:pt x="0" y="729060"/>
                  </a:cubicBezTo>
                  <a:lnTo>
                    <a:pt x="0" y="364656"/>
                  </a:lnTo>
                  <a:cubicBezTo>
                    <a:pt x="0" y="314341"/>
                    <a:pt x="40788" y="273553"/>
                    <a:pt x="91103" y="273553"/>
                  </a:cubicBezTo>
                  <a:lnTo>
                    <a:pt x="133696" y="273553"/>
                  </a:lnTo>
                  <a:lnTo>
                    <a:pt x="133696" y="226344"/>
                  </a:lnTo>
                  <a:cubicBezTo>
                    <a:pt x="133696" y="101338"/>
                    <a:pt x="235034" y="0"/>
                    <a:pt x="360040" y="0"/>
                  </a:cubicBezTo>
                  <a:close/>
                </a:path>
              </a:pathLst>
            </a:custGeom>
            <a:solidFill>
              <a:schemeClr val="bg1"/>
            </a:solidFill>
            <a:ln w="25400">
              <a:noFill/>
            </a:ln>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圆角矩形 82"/>
            <p:cNvSpPr/>
            <p:nvPr/>
          </p:nvSpPr>
          <p:spPr>
            <a:xfrm>
              <a:off x="1281349" y="2205009"/>
              <a:ext cx="523117" cy="373655"/>
            </a:xfrm>
            <a:custGeom>
              <a:avLst/>
              <a:gdLst>
                <a:gd name="txL" fmla="*/ 0 w 887502"/>
                <a:gd name="txT" fmla="*/ 0 h 633930"/>
                <a:gd name="txR" fmla="*/ 887502 w 887502"/>
                <a:gd name="txB" fmla="*/ 633930 h 633930"/>
              </a:gdLst>
              <a:ahLst/>
              <a:cxnLst>
                <a:cxn ang="0">
                  <a:pos x="51808" y="95885"/>
                </a:cxn>
                <a:cxn ang="0">
                  <a:pos x="93412" y="95885"/>
                </a:cxn>
                <a:cxn ang="0">
                  <a:pos x="93412" y="106220"/>
                </a:cxn>
                <a:cxn ang="0">
                  <a:pos x="51808" y="106220"/>
                </a:cxn>
                <a:cxn ang="0">
                  <a:pos x="51808" y="95885"/>
                </a:cxn>
                <a:cxn ang="0">
                  <a:pos x="27842" y="95885"/>
                </a:cxn>
                <a:cxn ang="0">
                  <a:pos x="41543" y="95885"/>
                </a:cxn>
                <a:cxn ang="0">
                  <a:pos x="41543" y="106220"/>
                </a:cxn>
                <a:cxn ang="0">
                  <a:pos x="27842" y="106220"/>
                </a:cxn>
                <a:cxn ang="0">
                  <a:pos x="27842" y="95885"/>
                </a:cxn>
                <a:cxn ang="0">
                  <a:pos x="17254" y="64908"/>
                </a:cxn>
                <a:cxn ang="0">
                  <a:pos x="17254" y="106640"/>
                </a:cxn>
                <a:cxn ang="0">
                  <a:pos x="25685" y="115071"/>
                </a:cxn>
                <a:cxn ang="0">
                  <a:pos x="156058" y="115071"/>
                </a:cxn>
                <a:cxn ang="0">
                  <a:pos x="164489" y="106640"/>
                </a:cxn>
                <a:cxn ang="0">
                  <a:pos x="164489" y="64908"/>
                </a:cxn>
                <a:cxn ang="0">
                  <a:pos x="17254" y="64908"/>
                </a:cxn>
                <a:cxn ang="0">
                  <a:pos x="25685" y="14746"/>
                </a:cxn>
                <a:cxn ang="0">
                  <a:pos x="17254" y="23177"/>
                </a:cxn>
                <a:cxn ang="0">
                  <a:pos x="17254" y="44238"/>
                </a:cxn>
                <a:cxn ang="0">
                  <a:pos x="164489" y="44238"/>
                </a:cxn>
                <a:cxn ang="0">
                  <a:pos x="164489" y="23177"/>
                </a:cxn>
                <a:cxn ang="0">
                  <a:pos x="156058" y="14746"/>
                </a:cxn>
                <a:cxn ang="0">
                  <a:pos x="25685" y="14746"/>
                </a:cxn>
                <a:cxn ang="0">
                  <a:pos x="21637" y="0"/>
                </a:cxn>
                <a:cxn ang="0">
                  <a:pos x="160106" y="0"/>
                </a:cxn>
                <a:cxn ang="0">
                  <a:pos x="181743" y="21637"/>
                </a:cxn>
                <a:cxn ang="0">
                  <a:pos x="181743" y="108180"/>
                </a:cxn>
                <a:cxn ang="0">
                  <a:pos x="160106" y="129816"/>
                </a:cxn>
                <a:cxn ang="0">
                  <a:pos x="21637" y="129816"/>
                </a:cxn>
                <a:cxn ang="0">
                  <a:pos x="0" y="108180"/>
                </a:cxn>
                <a:cxn ang="0">
                  <a:pos x="0" y="21637"/>
                </a:cxn>
                <a:cxn ang="0">
                  <a:pos x="21637" y="0"/>
                </a:cxn>
              </a:cxnLst>
              <a:rect l="txL" t="txT" r="txR" b="txB"/>
              <a:pathLst>
                <a:path w="887502" h="633930">
                  <a:moveTo>
                    <a:pt x="252991" y="468232"/>
                  </a:moveTo>
                  <a:lnTo>
                    <a:pt x="456157" y="468232"/>
                  </a:lnTo>
                  <a:lnTo>
                    <a:pt x="456157" y="518703"/>
                  </a:lnTo>
                  <a:lnTo>
                    <a:pt x="252991" y="518703"/>
                  </a:lnTo>
                  <a:lnTo>
                    <a:pt x="252991" y="468232"/>
                  </a:lnTo>
                  <a:close/>
                  <a:moveTo>
                    <a:pt x="135958" y="468232"/>
                  </a:moveTo>
                  <a:lnTo>
                    <a:pt x="202865" y="468232"/>
                  </a:lnTo>
                  <a:lnTo>
                    <a:pt x="202865" y="518703"/>
                  </a:lnTo>
                  <a:lnTo>
                    <a:pt x="135958" y="518703"/>
                  </a:lnTo>
                  <a:lnTo>
                    <a:pt x="135958" y="468232"/>
                  </a:lnTo>
                  <a:close/>
                  <a:moveTo>
                    <a:pt x="84254" y="316965"/>
                  </a:moveTo>
                  <a:lnTo>
                    <a:pt x="84254" y="520751"/>
                  </a:lnTo>
                  <a:cubicBezTo>
                    <a:pt x="84254" y="543490"/>
                    <a:pt x="102687" y="561923"/>
                    <a:pt x="125426" y="561923"/>
                  </a:cubicBezTo>
                  <a:lnTo>
                    <a:pt x="762076" y="561923"/>
                  </a:lnTo>
                  <a:cubicBezTo>
                    <a:pt x="784815" y="561923"/>
                    <a:pt x="803248" y="543490"/>
                    <a:pt x="803248" y="520751"/>
                  </a:cubicBezTo>
                  <a:lnTo>
                    <a:pt x="803248" y="316965"/>
                  </a:lnTo>
                  <a:lnTo>
                    <a:pt x="84254" y="316965"/>
                  </a:lnTo>
                  <a:close/>
                  <a:moveTo>
                    <a:pt x="125426" y="72009"/>
                  </a:moveTo>
                  <a:cubicBezTo>
                    <a:pt x="102687" y="72009"/>
                    <a:pt x="84254" y="90442"/>
                    <a:pt x="84254" y="113181"/>
                  </a:cubicBezTo>
                  <a:lnTo>
                    <a:pt x="84254" y="216024"/>
                  </a:lnTo>
                  <a:lnTo>
                    <a:pt x="803248" y="216024"/>
                  </a:lnTo>
                  <a:lnTo>
                    <a:pt x="803248" y="113181"/>
                  </a:lnTo>
                  <a:cubicBezTo>
                    <a:pt x="803248" y="90442"/>
                    <a:pt x="784815" y="72009"/>
                    <a:pt x="762076" y="72009"/>
                  </a:cubicBezTo>
                  <a:lnTo>
                    <a:pt x="125426" y="72009"/>
                  </a:lnTo>
                  <a:close/>
                  <a:moveTo>
                    <a:pt x="105657" y="0"/>
                  </a:moveTo>
                  <a:lnTo>
                    <a:pt x="781845" y="0"/>
                  </a:lnTo>
                  <a:cubicBezTo>
                    <a:pt x="840198" y="0"/>
                    <a:pt x="887502" y="47304"/>
                    <a:pt x="887502" y="105657"/>
                  </a:cubicBezTo>
                  <a:lnTo>
                    <a:pt x="887502" y="528273"/>
                  </a:lnTo>
                  <a:cubicBezTo>
                    <a:pt x="887502" y="586626"/>
                    <a:pt x="840198" y="633930"/>
                    <a:pt x="781845" y="633930"/>
                  </a:cubicBezTo>
                  <a:lnTo>
                    <a:pt x="105657" y="633930"/>
                  </a:lnTo>
                  <a:cubicBezTo>
                    <a:pt x="47304" y="633930"/>
                    <a:pt x="0" y="586626"/>
                    <a:pt x="0" y="528273"/>
                  </a:cubicBezTo>
                  <a:lnTo>
                    <a:pt x="0" y="105657"/>
                  </a:lnTo>
                  <a:cubicBezTo>
                    <a:pt x="0" y="47304"/>
                    <a:pt x="47304" y="0"/>
                    <a:pt x="105657" y="0"/>
                  </a:cubicBezTo>
                  <a:close/>
                </a:path>
              </a:pathLst>
            </a:custGeom>
            <a:solidFill>
              <a:schemeClr val="bg1"/>
            </a:solidFill>
            <a:ln w="25400">
              <a:noFill/>
            </a:ln>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等腰三角形 93"/>
            <p:cNvSpPr/>
            <p:nvPr/>
          </p:nvSpPr>
          <p:spPr>
            <a:xfrm flipV="1">
              <a:off x="2101095" y="1039866"/>
              <a:ext cx="495312" cy="442849"/>
            </a:xfrm>
            <a:custGeom>
              <a:avLst/>
              <a:gdLst>
                <a:gd name="txL" fmla="*/ 0 w 2717007"/>
                <a:gd name="txT" fmla="*/ 0 h 2429224"/>
                <a:gd name="txR" fmla="*/ 2717007 w 2717007"/>
                <a:gd name="txB" fmla="*/ 2429224 h 2429224"/>
              </a:gdLst>
              <a:ahLst/>
              <a:cxnLst>
                <a:cxn ang="0">
                  <a:pos x="8231" y="3926"/>
                </a:cxn>
                <a:cxn ang="0">
                  <a:pos x="10194" y="1963"/>
                </a:cxn>
                <a:cxn ang="0">
                  <a:pos x="8231" y="0"/>
                </a:cxn>
                <a:cxn ang="0">
                  <a:pos x="6267" y="1963"/>
                </a:cxn>
                <a:cxn ang="0">
                  <a:pos x="8231" y="3926"/>
                </a:cxn>
                <a:cxn ang="0">
                  <a:pos x="8496" y="6872"/>
                </a:cxn>
                <a:cxn ang="0">
                  <a:pos x="11232" y="6201"/>
                </a:cxn>
                <a:cxn ang="0">
                  <a:pos x="9849" y="4598"/>
                </a:cxn>
                <a:cxn ang="0">
                  <a:pos x="8422" y="4867"/>
                </a:cxn>
                <a:cxn ang="0">
                  <a:pos x="6605" y="4604"/>
                </a:cxn>
                <a:cxn ang="0">
                  <a:pos x="5222" y="6207"/>
                </a:cxn>
                <a:cxn ang="0">
                  <a:pos x="8496" y="6872"/>
                </a:cxn>
                <a:cxn ang="0">
                  <a:pos x="8615" y="10943"/>
                </a:cxn>
                <a:cxn ang="0">
                  <a:pos x="13975" y="9379"/>
                </a:cxn>
                <a:cxn ang="0">
                  <a:pos x="12361" y="7509"/>
                </a:cxn>
                <a:cxn ang="0">
                  <a:pos x="8533" y="8530"/>
                </a:cxn>
                <a:cxn ang="0">
                  <a:pos x="4098" y="7510"/>
                </a:cxn>
                <a:cxn ang="0">
                  <a:pos x="2486" y="9377"/>
                </a:cxn>
                <a:cxn ang="0">
                  <a:pos x="8615" y="10943"/>
                </a:cxn>
                <a:cxn ang="0">
                  <a:pos x="8670" y="14711"/>
                </a:cxn>
                <a:cxn ang="0">
                  <a:pos x="16461" y="12259"/>
                </a:cxn>
                <a:cxn ang="0">
                  <a:pos x="14836" y="10376"/>
                </a:cxn>
                <a:cxn ang="0">
                  <a:pos x="8598" y="12250"/>
                </a:cxn>
                <a:cxn ang="0">
                  <a:pos x="1620" y="10381"/>
                </a:cxn>
                <a:cxn ang="0">
                  <a:pos x="0" y="12258"/>
                </a:cxn>
                <a:cxn ang="0">
                  <a:pos x="8670" y="14711"/>
                </a:cxn>
              </a:cxnLst>
              <a:rect l="txL" t="txT" r="txR" b="txB"/>
              <a:pathLst>
                <a:path w="2717007" h="2429224">
                  <a:moveTo>
                    <a:pt x="1358503" y="648072"/>
                  </a:moveTo>
                  <a:cubicBezTo>
                    <a:pt x="1537463" y="648072"/>
                    <a:pt x="1682539" y="502996"/>
                    <a:pt x="1682539" y="324036"/>
                  </a:cubicBezTo>
                  <a:cubicBezTo>
                    <a:pt x="1682539" y="145076"/>
                    <a:pt x="1537463" y="0"/>
                    <a:pt x="1358503" y="0"/>
                  </a:cubicBezTo>
                  <a:cubicBezTo>
                    <a:pt x="1179543" y="0"/>
                    <a:pt x="1034467" y="145076"/>
                    <a:pt x="1034467" y="324036"/>
                  </a:cubicBezTo>
                  <a:cubicBezTo>
                    <a:pt x="1034467" y="502996"/>
                    <a:pt x="1179543" y="648072"/>
                    <a:pt x="1358503" y="648072"/>
                  </a:cubicBezTo>
                  <a:close/>
                  <a:moveTo>
                    <a:pt x="1402262" y="1134334"/>
                  </a:moveTo>
                  <a:cubicBezTo>
                    <a:pt x="1562756" y="1128436"/>
                    <a:pt x="1716101" y="1090717"/>
                    <a:pt x="1854002" y="1023451"/>
                  </a:cubicBezTo>
                  <a:lnTo>
                    <a:pt x="1625691" y="758896"/>
                  </a:lnTo>
                  <a:cubicBezTo>
                    <a:pt x="1551421" y="785877"/>
                    <a:pt x="1472051" y="800371"/>
                    <a:pt x="1390101" y="803383"/>
                  </a:cubicBezTo>
                  <a:cubicBezTo>
                    <a:pt x="1285979" y="807209"/>
                    <a:pt x="1184650" y="792244"/>
                    <a:pt x="1090254" y="759948"/>
                  </a:cubicBezTo>
                  <a:lnTo>
                    <a:pt x="861920" y="1024529"/>
                  </a:lnTo>
                  <a:cubicBezTo>
                    <a:pt x="1026514" y="1102571"/>
                    <a:pt x="1210983" y="1141364"/>
                    <a:pt x="1402262" y="1134334"/>
                  </a:cubicBezTo>
                  <a:close/>
                  <a:moveTo>
                    <a:pt x="1421965" y="1806188"/>
                  </a:moveTo>
                  <a:cubicBezTo>
                    <a:pt x="1742263" y="1795273"/>
                    <a:pt x="2044583" y="1703242"/>
                    <a:pt x="2306703" y="1548017"/>
                  </a:cubicBezTo>
                  <a:lnTo>
                    <a:pt x="2040348" y="1239380"/>
                  </a:lnTo>
                  <a:cubicBezTo>
                    <a:pt x="1849899" y="1340878"/>
                    <a:pt x="1634860" y="1400163"/>
                    <a:pt x="1408392" y="1407879"/>
                  </a:cubicBezTo>
                  <a:cubicBezTo>
                    <a:pt x="1146898" y="1416790"/>
                    <a:pt x="895927" y="1356070"/>
                    <a:pt x="676387" y="1239515"/>
                  </a:cubicBezTo>
                  <a:lnTo>
                    <a:pt x="410321" y="1547819"/>
                  </a:lnTo>
                  <a:cubicBezTo>
                    <a:pt x="708332" y="1724445"/>
                    <a:pt x="1057093" y="1818621"/>
                    <a:pt x="1421965" y="1806188"/>
                  </a:cubicBezTo>
                  <a:close/>
                  <a:moveTo>
                    <a:pt x="1431094" y="2428153"/>
                  </a:moveTo>
                  <a:cubicBezTo>
                    <a:pt x="1901625" y="2414402"/>
                    <a:pt x="2343755" y="2269246"/>
                    <a:pt x="2717007" y="2023457"/>
                  </a:cubicBezTo>
                  <a:lnTo>
                    <a:pt x="2448778" y="1712646"/>
                  </a:lnTo>
                  <a:cubicBezTo>
                    <a:pt x="2146604" y="1900630"/>
                    <a:pt x="1793663" y="2011031"/>
                    <a:pt x="1419227" y="2021974"/>
                  </a:cubicBezTo>
                  <a:cubicBezTo>
                    <a:pt x="1002050" y="2034166"/>
                    <a:pt x="604300" y="1921550"/>
                    <a:pt x="267412" y="1713414"/>
                  </a:cubicBezTo>
                  <a:lnTo>
                    <a:pt x="0" y="2023278"/>
                  </a:lnTo>
                  <a:cubicBezTo>
                    <a:pt x="413380" y="2295422"/>
                    <a:pt x="909534" y="2443395"/>
                    <a:pt x="1431094" y="2428153"/>
                  </a:cubicBezTo>
                  <a:close/>
                </a:path>
              </a:pathLst>
            </a:custGeom>
            <a:solidFill>
              <a:schemeClr val="bg1"/>
            </a:solidFill>
            <a:ln w="25400">
              <a:noFill/>
            </a:ln>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1451992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1000"/>
                            </p:stCondLst>
                            <p:childTnLst>
                              <p:par>
                                <p:cTn id="22" presetID="31" presetClass="entr" presetSubtype="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1000" fill="hold"/>
                                        <p:tgtEl>
                                          <p:spTgt spid="11"/>
                                        </p:tgtEl>
                                        <p:attrNameLst>
                                          <p:attrName>ppt_w</p:attrName>
                                        </p:attrNameLst>
                                      </p:cBhvr>
                                      <p:tavLst>
                                        <p:tav tm="0">
                                          <p:val>
                                            <p:fltVal val="0"/>
                                          </p:val>
                                        </p:tav>
                                        <p:tav tm="100000">
                                          <p:val>
                                            <p:strVal val="#ppt_w"/>
                                          </p:val>
                                        </p:tav>
                                      </p:tavLst>
                                    </p:anim>
                                    <p:anim calcmode="lin" valueType="num">
                                      <p:cBhvr>
                                        <p:cTn id="25" dur="1000" fill="hold"/>
                                        <p:tgtEl>
                                          <p:spTgt spid="11"/>
                                        </p:tgtEl>
                                        <p:attrNameLst>
                                          <p:attrName>ppt_h</p:attrName>
                                        </p:attrNameLst>
                                      </p:cBhvr>
                                      <p:tavLst>
                                        <p:tav tm="0">
                                          <p:val>
                                            <p:fltVal val="0"/>
                                          </p:val>
                                        </p:tav>
                                        <p:tav tm="100000">
                                          <p:val>
                                            <p:strVal val="#ppt_h"/>
                                          </p:val>
                                        </p:tav>
                                      </p:tavLst>
                                    </p:anim>
                                    <p:anim calcmode="lin" valueType="num">
                                      <p:cBhvr>
                                        <p:cTn id="26" dur="1000" fill="hold"/>
                                        <p:tgtEl>
                                          <p:spTgt spid="11"/>
                                        </p:tgtEl>
                                        <p:attrNameLst>
                                          <p:attrName>style.rotation</p:attrName>
                                        </p:attrNameLst>
                                      </p:cBhvr>
                                      <p:tavLst>
                                        <p:tav tm="0">
                                          <p:val>
                                            <p:fltVal val="90"/>
                                          </p:val>
                                        </p:tav>
                                        <p:tav tm="100000">
                                          <p:val>
                                            <p:fltVal val="0"/>
                                          </p:val>
                                        </p:tav>
                                      </p:tavLst>
                                    </p:anim>
                                    <p:animEffect filter="fade">
                                      <p:cBhvr>
                                        <p:cTn id="27" dur="1000"/>
                                        <p:tgtEl>
                                          <p:spTgt spid="11"/>
                                        </p:tgtEl>
                                      </p:cBhvr>
                                    </p:animEffect>
                                  </p:childTnLst>
                                </p:cTn>
                              </p:par>
                            </p:childTnLst>
                          </p:cTn>
                        </p:par>
                        <p:par>
                          <p:cTn id="28" fill="hold">
                            <p:stCondLst>
                              <p:cond delay="2000"/>
                            </p:stCondLst>
                            <p:childTnLst>
                              <p:par>
                                <p:cTn id="29" presetID="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0-#ppt_w/2"/>
                                          </p:val>
                                        </p:tav>
                                        <p:tav tm="100000">
                                          <p:val>
                                            <p:strVal val="#ppt_x"/>
                                          </p:val>
                                        </p:tav>
                                      </p:tavLst>
                                    </p:anim>
                                    <p:anim calcmode="lin" valueType="num">
                                      <p:cBhvr>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ppt_x</p:attrName>
                                        </p:attrNameLst>
                                      </p:cBhvr>
                                      <p:tavLst>
                                        <p:tav tm="0">
                                          <p:val>
                                            <p:strVal val="0-#ppt_w/2"/>
                                          </p:val>
                                        </p:tav>
                                        <p:tav tm="100000">
                                          <p:val>
                                            <p:strVal val="#ppt_x"/>
                                          </p:val>
                                        </p:tav>
                                      </p:tavLst>
                                    </p:anim>
                                    <p:anim calcmode="lin" valueType="num">
                                      <p:cBhvr>
                                        <p:cTn id="36" dur="500" fill="hold"/>
                                        <p:tgtEl>
                                          <p:spTgt spid="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ppt_x</p:attrName>
                                        </p:attrNameLst>
                                      </p:cBhvr>
                                      <p:tavLst>
                                        <p:tav tm="0">
                                          <p:val>
                                            <p:strVal val="1+#ppt_w/2"/>
                                          </p:val>
                                        </p:tav>
                                        <p:tav tm="100000">
                                          <p:val>
                                            <p:strVal val="#ppt_x"/>
                                          </p:val>
                                        </p:tav>
                                      </p:tavLst>
                                    </p:anim>
                                    <p:anim calcmode="lin" valueType="num">
                                      <p:cBhvr>
                                        <p:cTn id="40" dur="500" fill="hold"/>
                                        <p:tgtEl>
                                          <p:spTgt spid="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ppt_x</p:attrName>
                                        </p:attrNameLst>
                                      </p:cBhvr>
                                      <p:tavLst>
                                        <p:tav tm="0">
                                          <p:val>
                                            <p:strVal val="1+#ppt_w/2"/>
                                          </p:val>
                                        </p:tav>
                                        <p:tav tm="100000">
                                          <p:val>
                                            <p:strVal val="#ppt_x"/>
                                          </p:val>
                                        </p:tav>
                                      </p:tavLst>
                                    </p:anim>
                                    <p:anim calcmode="lin" valueType="num">
                                      <p:cBhvr>
                                        <p:cTn id="44"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ldLvl="0"/>
      <p:bldP spid="7" grpId="0" bldLvl="0"/>
      <p:bldP spid="9" grpId="0" bldLvl="0"/>
      <p:bldP spid="10" grpId="0" bldLvl="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Box 41"/>
          <p:cNvSpPr txBox="1"/>
          <p:nvPr/>
        </p:nvSpPr>
        <p:spPr>
          <a:xfrm>
            <a:off x="355782" y="205624"/>
            <a:ext cx="2236510" cy="400110"/>
          </a:xfrm>
          <a:prstGeom prst="rect">
            <a:avLst/>
          </a:prstGeom>
          <a:noFill/>
        </p:spPr>
        <p:txBody>
          <a:bodyPr wrap="none" rtlCol="0">
            <a:spAutoFit/>
          </a:bodyPr>
          <a:lstStyle/>
          <a:p>
            <a:r>
              <a:rPr lang="zh-CN" altLang="en-US" sz="2000" b="1" dirty="0" smtClean="0">
                <a:solidFill>
                  <a:srgbClr val="006E69"/>
                </a:solidFill>
                <a:latin typeface="微软雅黑" pitchFamily="34" charset="-122"/>
                <a:ea typeface="微软雅黑" pitchFamily="34" charset="-122"/>
              </a:rPr>
              <a:t>点击添加标题文本</a:t>
            </a:r>
            <a:endParaRPr lang="zh-CN" altLang="en-US" sz="2000" b="1" dirty="0">
              <a:solidFill>
                <a:srgbClr val="006E69"/>
              </a:solidFill>
              <a:latin typeface="微软雅黑" pitchFamily="34" charset="-122"/>
              <a:ea typeface="微软雅黑" pitchFamily="34" charset="-122"/>
            </a:endParaRPr>
          </a:p>
        </p:txBody>
      </p:sp>
      <p:pic>
        <p:nvPicPr>
          <p:cNvPr id="8"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32931" y="35600"/>
            <a:ext cx="636997" cy="63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22"/>
          <p:cNvSpPr>
            <a:spLocks noChangeArrowheads="1"/>
          </p:cNvSpPr>
          <p:nvPr/>
        </p:nvSpPr>
        <p:spPr bwMode="auto">
          <a:xfrm>
            <a:off x="3584697" y="1341589"/>
            <a:ext cx="977235" cy="976606"/>
          </a:xfrm>
          <a:prstGeom prst="ellipse">
            <a:avLst/>
          </a:prstGeom>
          <a:solidFill>
            <a:srgbClr val="017D68"/>
          </a:solidFill>
          <a:ln>
            <a:noFill/>
          </a:ln>
        </p:spPr>
        <p:txBody>
          <a:bodyPr vert="horz" wrap="square" lIns="56620" tIns="28310" rIns="56620" bIns="28310" numCol="1" anchor="ctr" anchorCtr="0" compatLnSpc="1">
            <a:prstTxWarp prst="textNoShape">
              <a:avLst/>
            </a:prstTxWarp>
          </a:bodyPr>
          <a:lstStyle/>
          <a:p>
            <a:pPr algn="ctr"/>
            <a:r>
              <a:rPr lang="zh-CN" altLang="en-US" sz="1500" b="1" dirty="0">
                <a:solidFill>
                  <a:schemeClr val="bg1"/>
                </a:solidFill>
                <a:latin typeface="微软雅黑" pitchFamily="34" charset="-122"/>
                <a:ea typeface="微软雅黑" pitchFamily="34" charset="-122"/>
              </a:rPr>
              <a:t>单击此处添加主题</a:t>
            </a:r>
            <a:endParaRPr lang="zh-CN" altLang="en-US" sz="2100" b="1" baseline="-3000" dirty="0">
              <a:solidFill>
                <a:schemeClr val="bg1"/>
              </a:solidFill>
              <a:latin typeface="微软雅黑" pitchFamily="34" charset="-122"/>
              <a:ea typeface="微软雅黑" pitchFamily="34" charset="-122"/>
            </a:endParaRPr>
          </a:p>
        </p:txBody>
      </p:sp>
      <p:sp>
        <p:nvSpPr>
          <p:cNvPr id="7" name="Line 23"/>
          <p:cNvSpPr>
            <a:spLocks noChangeShapeType="1"/>
          </p:cNvSpPr>
          <p:nvPr/>
        </p:nvSpPr>
        <p:spPr bwMode="auto">
          <a:xfrm flipH="1">
            <a:off x="1212491" y="1831128"/>
            <a:ext cx="2372206" cy="0"/>
          </a:xfrm>
          <a:prstGeom prst="line">
            <a:avLst/>
          </a:prstGeom>
          <a:noFill/>
          <a:ln w="5" cap="flat">
            <a:solidFill>
              <a:srgbClr val="2F2637"/>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56620" tIns="28310" rIns="56620" bIns="28310" numCol="1" anchor="t" anchorCtr="0" compatLnSpc="1">
            <a:prstTxWarp prst="textNoShape">
              <a:avLst/>
            </a:prstTxWarp>
          </a:bodyPr>
          <a:lstStyle/>
          <a:p>
            <a:endParaRPr lang="zh-CN" altLang="en-US" sz="1013" dirty="0">
              <a:solidFill>
                <a:schemeClr val="tx1">
                  <a:lumMod val="75000"/>
                  <a:lumOff val="25000"/>
                </a:schemeClr>
              </a:solidFill>
              <a:ea typeface="微软雅黑" pitchFamily="34" charset="-122"/>
            </a:endParaRPr>
          </a:p>
        </p:txBody>
      </p:sp>
      <p:sp>
        <p:nvSpPr>
          <p:cNvPr id="9" name="Freeform 24"/>
          <p:cNvSpPr>
            <a:spLocks noEditPoints="1"/>
          </p:cNvSpPr>
          <p:nvPr/>
        </p:nvSpPr>
        <p:spPr bwMode="auto">
          <a:xfrm>
            <a:off x="2867892" y="1697618"/>
            <a:ext cx="275313" cy="27443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017D68"/>
          </a:solidFill>
          <a:ln>
            <a:noFill/>
          </a:ln>
          <a:extLst/>
        </p:spPr>
        <p:txBody>
          <a:bodyPr vert="horz" wrap="square" lIns="56620" tIns="28310" rIns="56620" bIns="28310" numCol="1" anchor="t" anchorCtr="0" compatLnSpc="1">
            <a:prstTxWarp prst="textNoShape">
              <a:avLst/>
            </a:prstTxWarp>
          </a:bodyPr>
          <a:lstStyle/>
          <a:p>
            <a:endParaRPr lang="zh-CN" altLang="en-US" sz="1013" dirty="0">
              <a:solidFill>
                <a:schemeClr val="tx1">
                  <a:lumMod val="75000"/>
                  <a:lumOff val="25000"/>
                </a:schemeClr>
              </a:solidFill>
              <a:ea typeface="微软雅黑" pitchFamily="34" charset="-122"/>
            </a:endParaRPr>
          </a:p>
        </p:txBody>
      </p:sp>
      <p:sp>
        <p:nvSpPr>
          <p:cNvPr id="10" name="Freeform 25"/>
          <p:cNvSpPr>
            <a:spLocks noEditPoints="1"/>
          </p:cNvSpPr>
          <p:nvPr/>
        </p:nvSpPr>
        <p:spPr bwMode="auto">
          <a:xfrm>
            <a:off x="2223016" y="1697618"/>
            <a:ext cx="277793" cy="27443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017D68"/>
          </a:solidFill>
          <a:ln>
            <a:noFill/>
          </a:ln>
          <a:extLst/>
        </p:spPr>
        <p:txBody>
          <a:bodyPr vert="horz" wrap="square" lIns="56620" tIns="28310" rIns="56620" bIns="28310" numCol="1" anchor="t" anchorCtr="0" compatLnSpc="1">
            <a:prstTxWarp prst="textNoShape">
              <a:avLst/>
            </a:prstTxWarp>
          </a:bodyPr>
          <a:lstStyle/>
          <a:p>
            <a:endParaRPr lang="zh-CN" altLang="en-US" sz="1013" dirty="0">
              <a:solidFill>
                <a:schemeClr val="tx1">
                  <a:lumMod val="75000"/>
                  <a:lumOff val="25000"/>
                </a:schemeClr>
              </a:solidFill>
              <a:ea typeface="微软雅黑" pitchFamily="34" charset="-122"/>
            </a:endParaRPr>
          </a:p>
        </p:txBody>
      </p:sp>
      <p:sp>
        <p:nvSpPr>
          <p:cNvPr id="11" name="Freeform 26"/>
          <p:cNvSpPr>
            <a:spLocks noEditPoints="1"/>
          </p:cNvSpPr>
          <p:nvPr/>
        </p:nvSpPr>
        <p:spPr bwMode="auto">
          <a:xfrm>
            <a:off x="1580621" y="1697618"/>
            <a:ext cx="280273" cy="27443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017D68"/>
          </a:solidFill>
          <a:ln>
            <a:noFill/>
          </a:ln>
          <a:extLst/>
        </p:spPr>
        <p:txBody>
          <a:bodyPr vert="horz" wrap="square" lIns="56620" tIns="28310" rIns="56620" bIns="28310" numCol="1" anchor="t" anchorCtr="0" compatLnSpc="1">
            <a:prstTxWarp prst="textNoShape">
              <a:avLst/>
            </a:prstTxWarp>
          </a:bodyPr>
          <a:lstStyle/>
          <a:p>
            <a:endParaRPr lang="zh-CN" altLang="en-US" sz="1013" dirty="0">
              <a:solidFill>
                <a:schemeClr val="tx1">
                  <a:lumMod val="75000"/>
                  <a:lumOff val="25000"/>
                </a:schemeClr>
              </a:solidFill>
              <a:ea typeface="微软雅黑" pitchFamily="34" charset="-122"/>
            </a:endParaRPr>
          </a:p>
        </p:txBody>
      </p:sp>
      <p:sp>
        <p:nvSpPr>
          <p:cNvPr id="12" name="Freeform 27"/>
          <p:cNvSpPr>
            <a:spLocks/>
          </p:cNvSpPr>
          <p:nvPr/>
        </p:nvSpPr>
        <p:spPr bwMode="auto">
          <a:xfrm>
            <a:off x="2949741" y="1907774"/>
            <a:ext cx="1307114" cy="1110116"/>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017D68"/>
          </a:solidFill>
          <a:ln>
            <a:noFill/>
          </a:ln>
          <a:extLst/>
        </p:spPr>
        <p:txBody>
          <a:bodyPr vert="horz" wrap="square" lIns="56620" tIns="28310" rIns="56620" bIns="28310" numCol="1" anchor="t" anchorCtr="0" compatLnSpc="1">
            <a:prstTxWarp prst="textNoShape">
              <a:avLst/>
            </a:prstTxWarp>
          </a:bodyPr>
          <a:lstStyle/>
          <a:p>
            <a:endParaRPr lang="zh-CN" altLang="en-US" sz="1013" dirty="0">
              <a:solidFill>
                <a:schemeClr val="tx1">
                  <a:lumMod val="75000"/>
                  <a:lumOff val="25000"/>
                </a:schemeClr>
              </a:solidFill>
              <a:ea typeface="微软雅黑" pitchFamily="34" charset="-122"/>
            </a:endParaRPr>
          </a:p>
        </p:txBody>
      </p:sp>
      <p:sp>
        <p:nvSpPr>
          <p:cNvPr id="13" name="Freeform 28"/>
          <p:cNvSpPr>
            <a:spLocks/>
          </p:cNvSpPr>
          <p:nvPr/>
        </p:nvSpPr>
        <p:spPr bwMode="auto">
          <a:xfrm>
            <a:off x="2287504" y="1907774"/>
            <a:ext cx="1969352" cy="1770252"/>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017D68"/>
          </a:solidFill>
          <a:ln>
            <a:noFill/>
          </a:ln>
          <a:extLst/>
        </p:spPr>
        <p:txBody>
          <a:bodyPr vert="horz" wrap="square" lIns="56620" tIns="28310" rIns="56620" bIns="28310" numCol="1" anchor="t" anchorCtr="0" compatLnSpc="1">
            <a:prstTxWarp prst="textNoShape">
              <a:avLst/>
            </a:prstTxWarp>
          </a:bodyPr>
          <a:lstStyle/>
          <a:p>
            <a:endParaRPr lang="zh-CN" altLang="en-US" sz="1013" dirty="0">
              <a:solidFill>
                <a:schemeClr val="tx1">
                  <a:lumMod val="75000"/>
                  <a:lumOff val="25000"/>
                </a:schemeClr>
              </a:solidFill>
              <a:ea typeface="微软雅黑" pitchFamily="34" charset="-122"/>
            </a:endParaRPr>
          </a:p>
        </p:txBody>
      </p:sp>
      <p:sp>
        <p:nvSpPr>
          <p:cNvPr id="14" name="Freeform 29"/>
          <p:cNvSpPr>
            <a:spLocks/>
          </p:cNvSpPr>
          <p:nvPr/>
        </p:nvSpPr>
        <p:spPr bwMode="auto">
          <a:xfrm>
            <a:off x="1645109" y="1907773"/>
            <a:ext cx="2611748" cy="241308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017D68"/>
          </a:solidFill>
          <a:ln>
            <a:noFill/>
          </a:ln>
          <a:extLst/>
        </p:spPr>
        <p:txBody>
          <a:bodyPr vert="horz" wrap="square" lIns="56620" tIns="28310" rIns="56620" bIns="28310" numCol="1" anchor="t" anchorCtr="0" compatLnSpc="1">
            <a:prstTxWarp prst="textNoShape">
              <a:avLst/>
            </a:prstTxWarp>
          </a:bodyPr>
          <a:lstStyle/>
          <a:p>
            <a:endParaRPr lang="zh-CN" altLang="en-US" sz="1013" dirty="0">
              <a:solidFill>
                <a:schemeClr val="tx1">
                  <a:lumMod val="75000"/>
                  <a:lumOff val="25000"/>
                </a:schemeClr>
              </a:solidFill>
              <a:ea typeface="微软雅黑" pitchFamily="34" charset="-122"/>
            </a:endParaRPr>
          </a:p>
        </p:txBody>
      </p:sp>
      <p:sp>
        <p:nvSpPr>
          <p:cNvPr id="15" name="TextBox 17"/>
          <p:cNvSpPr txBox="1"/>
          <p:nvPr/>
        </p:nvSpPr>
        <p:spPr>
          <a:xfrm>
            <a:off x="4302932" y="2558367"/>
            <a:ext cx="418916" cy="576546"/>
          </a:xfrm>
          <a:prstGeom prst="rect">
            <a:avLst/>
          </a:prstGeom>
          <a:noFill/>
        </p:spPr>
        <p:txBody>
          <a:bodyPr wrap="none" lIns="56620" tIns="28310" rIns="56620" bIns="28310" rtlCol="0" anchor="ctr">
            <a:spAutoFit/>
          </a:bodyPr>
          <a:lstStyle/>
          <a:p>
            <a:r>
              <a:rPr lang="en-US" altLang="zh-CN" sz="3375" dirty="0">
                <a:solidFill>
                  <a:srgbClr val="017D68"/>
                </a:solidFill>
                <a:latin typeface="微软雅黑" pitchFamily="34" charset="-122"/>
                <a:ea typeface="微软雅黑" pitchFamily="34" charset="-122"/>
              </a:rPr>
              <a:t>A</a:t>
            </a:r>
            <a:endParaRPr lang="zh-CN" altLang="en-US" sz="3375" dirty="0">
              <a:solidFill>
                <a:srgbClr val="017D68"/>
              </a:solidFill>
              <a:latin typeface="微软雅黑" pitchFamily="34" charset="-122"/>
              <a:ea typeface="微软雅黑" pitchFamily="34" charset="-122"/>
            </a:endParaRPr>
          </a:p>
        </p:txBody>
      </p:sp>
      <p:sp>
        <p:nvSpPr>
          <p:cNvPr id="16" name="TextBox 18"/>
          <p:cNvSpPr txBox="1"/>
          <p:nvPr/>
        </p:nvSpPr>
        <p:spPr>
          <a:xfrm>
            <a:off x="4302931" y="3205059"/>
            <a:ext cx="385254" cy="576546"/>
          </a:xfrm>
          <a:prstGeom prst="rect">
            <a:avLst/>
          </a:prstGeom>
          <a:noFill/>
        </p:spPr>
        <p:txBody>
          <a:bodyPr wrap="none" lIns="56620" tIns="28310" rIns="56620" bIns="28310" rtlCol="0" anchor="ctr">
            <a:spAutoFit/>
          </a:bodyPr>
          <a:lstStyle/>
          <a:p>
            <a:r>
              <a:rPr lang="en-US" altLang="zh-CN" sz="3375" dirty="0">
                <a:solidFill>
                  <a:srgbClr val="017D68"/>
                </a:solidFill>
                <a:latin typeface="微软雅黑" pitchFamily="34" charset="-122"/>
                <a:ea typeface="微软雅黑" pitchFamily="34" charset="-122"/>
              </a:rPr>
              <a:t>B</a:t>
            </a:r>
            <a:endParaRPr lang="zh-CN" altLang="en-US" sz="3375" dirty="0">
              <a:solidFill>
                <a:srgbClr val="017D68"/>
              </a:solidFill>
              <a:latin typeface="微软雅黑" pitchFamily="34" charset="-122"/>
              <a:ea typeface="微软雅黑" pitchFamily="34" charset="-122"/>
            </a:endParaRPr>
          </a:p>
        </p:txBody>
      </p:sp>
      <p:sp>
        <p:nvSpPr>
          <p:cNvPr id="17" name="TextBox 19"/>
          <p:cNvSpPr txBox="1"/>
          <p:nvPr/>
        </p:nvSpPr>
        <p:spPr>
          <a:xfrm>
            <a:off x="4302931" y="3872821"/>
            <a:ext cx="404490" cy="576546"/>
          </a:xfrm>
          <a:prstGeom prst="rect">
            <a:avLst/>
          </a:prstGeom>
          <a:noFill/>
        </p:spPr>
        <p:txBody>
          <a:bodyPr wrap="none" lIns="56620" tIns="28310" rIns="56620" bIns="28310" rtlCol="0" anchor="ctr">
            <a:spAutoFit/>
          </a:bodyPr>
          <a:lstStyle/>
          <a:p>
            <a:r>
              <a:rPr lang="en-US" altLang="zh-CN" sz="3375" dirty="0">
                <a:solidFill>
                  <a:srgbClr val="017D68"/>
                </a:solidFill>
                <a:latin typeface="微软雅黑" pitchFamily="34" charset="-122"/>
                <a:ea typeface="微软雅黑" pitchFamily="34" charset="-122"/>
              </a:rPr>
              <a:t>C</a:t>
            </a:r>
            <a:endParaRPr lang="zh-CN" altLang="en-US" sz="3375" dirty="0">
              <a:solidFill>
                <a:srgbClr val="017D68"/>
              </a:solidFill>
              <a:latin typeface="微软雅黑" pitchFamily="34" charset="-122"/>
              <a:ea typeface="微软雅黑" pitchFamily="34" charset="-122"/>
            </a:endParaRPr>
          </a:p>
        </p:txBody>
      </p:sp>
      <p:sp>
        <p:nvSpPr>
          <p:cNvPr id="18" name="TextBox 20"/>
          <p:cNvSpPr txBox="1"/>
          <p:nvPr/>
        </p:nvSpPr>
        <p:spPr>
          <a:xfrm>
            <a:off x="4785227" y="2593049"/>
            <a:ext cx="2908594" cy="618289"/>
          </a:xfrm>
          <a:prstGeom prst="rect">
            <a:avLst/>
          </a:prstGeom>
          <a:noFill/>
        </p:spPr>
        <p:txBody>
          <a:bodyPr wrap="square" lIns="56620" tIns="28310" rIns="56620" bIns="28310" rtlCol="0">
            <a:spAutoFit/>
          </a:bodyPr>
          <a:lstStyle/>
          <a:p>
            <a:pPr>
              <a:lnSpc>
                <a:spcPct val="120000"/>
              </a:lnSpc>
              <a:spcBef>
                <a:spcPct val="0"/>
              </a:spcBef>
              <a:buNone/>
            </a:pPr>
            <a:r>
              <a:rPr lang="zh-CN" altLang="en-US" sz="1013"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013"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a:t>
            </a:r>
          </a:p>
        </p:txBody>
      </p:sp>
      <p:sp>
        <p:nvSpPr>
          <p:cNvPr id="19" name="TextBox 21"/>
          <p:cNvSpPr txBox="1"/>
          <p:nvPr/>
        </p:nvSpPr>
        <p:spPr>
          <a:xfrm>
            <a:off x="4785227" y="3282266"/>
            <a:ext cx="2908594" cy="618289"/>
          </a:xfrm>
          <a:prstGeom prst="rect">
            <a:avLst/>
          </a:prstGeom>
          <a:noFill/>
        </p:spPr>
        <p:txBody>
          <a:bodyPr wrap="square" lIns="56620" tIns="28310" rIns="56620" bIns="28310" rtlCol="0">
            <a:spAutoFit/>
          </a:bodyPr>
          <a:lstStyle/>
          <a:p>
            <a:pPr>
              <a:lnSpc>
                <a:spcPct val="120000"/>
              </a:lnSpc>
              <a:spcBef>
                <a:spcPct val="0"/>
              </a:spcBef>
              <a:buNone/>
            </a:pPr>
            <a:r>
              <a:rPr lang="zh-CN" altLang="en-US" sz="1013"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013"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a:t>
            </a:r>
          </a:p>
        </p:txBody>
      </p:sp>
      <p:sp>
        <p:nvSpPr>
          <p:cNvPr id="20" name="TextBox 22"/>
          <p:cNvSpPr txBox="1"/>
          <p:nvPr/>
        </p:nvSpPr>
        <p:spPr>
          <a:xfrm>
            <a:off x="4785227" y="3957281"/>
            <a:ext cx="2908594" cy="618289"/>
          </a:xfrm>
          <a:prstGeom prst="rect">
            <a:avLst/>
          </a:prstGeom>
          <a:noFill/>
        </p:spPr>
        <p:txBody>
          <a:bodyPr wrap="square" lIns="56620" tIns="28310" rIns="56620" bIns="28310" rtlCol="0">
            <a:spAutoFit/>
          </a:bodyPr>
          <a:lstStyle/>
          <a:p>
            <a:pPr>
              <a:lnSpc>
                <a:spcPct val="120000"/>
              </a:lnSpc>
            </a:pPr>
            <a:r>
              <a:rPr lang="zh-CN" altLang="en-US" sz="1013"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013"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a:t>
            </a:r>
          </a:p>
        </p:txBody>
      </p:sp>
    </p:spTree>
    <p:extLst>
      <p:ext uri="{BB962C8B-B14F-4D97-AF65-F5344CB8AC3E}">
        <p14:creationId xmlns:p14="http://schemas.microsoft.com/office/powerpoint/2010/main" val="357820850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par>
                          <p:cTn id="27" fill="hold">
                            <p:stCondLst>
                              <p:cond delay="1500"/>
                            </p:stCondLst>
                            <p:childTnLst>
                              <p:par>
                                <p:cTn id="28" presetID="22" presetClass="entr" presetSubtype="2"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right)">
                                      <p:cBhvr>
                                        <p:cTn id="30" dur="500"/>
                                        <p:tgtEl>
                                          <p:spTgt spid="7"/>
                                        </p:tgtEl>
                                      </p:cBhvr>
                                    </p:animEffect>
                                  </p:childTnLst>
                                </p:cTn>
                              </p:par>
                            </p:childTnLst>
                          </p:cTn>
                        </p:par>
                        <p:par>
                          <p:cTn id="31" fill="hold">
                            <p:stCondLst>
                              <p:cond delay="2000"/>
                            </p:stCondLst>
                            <p:childTnLst>
                              <p:par>
                                <p:cTn id="32" presetID="49" presetClass="entr" presetSubtype="0" decel="10000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 calcmode="lin" valueType="num">
                                      <p:cBhvr>
                                        <p:cTn id="36" dur="500" fill="hold"/>
                                        <p:tgtEl>
                                          <p:spTgt spid="9"/>
                                        </p:tgtEl>
                                        <p:attrNameLst>
                                          <p:attrName>style.rotation</p:attrName>
                                        </p:attrNameLst>
                                      </p:cBhvr>
                                      <p:tavLst>
                                        <p:tav tm="0">
                                          <p:val>
                                            <p:fltVal val="360"/>
                                          </p:val>
                                        </p:tav>
                                        <p:tav tm="100000">
                                          <p:val>
                                            <p:fltVal val="0"/>
                                          </p:val>
                                        </p:tav>
                                      </p:tavLst>
                                    </p:anim>
                                    <p:animEffect transition="in" filter="fade">
                                      <p:cBhvr>
                                        <p:cTn id="37" dur="500"/>
                                        <p:tgtEl>
                                          <p:spTgt spid="9"/>
                                        </p:tgtEl>
                                      </p:cBhvr>
                                    </p:animEffect>
                                  </p:childTnLst>
                                </p:cTn>
                              </p:par>
                              <p:par>
                                <p:cTn id="38" presetID="49" presetClass="entr" presetSubtype="0" decel="100000" fill="hold" grpId="0" nodeType="withEffect">
                                  <p:stCondLst>
                                    <p:cond delay="2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 calcmode="lin" valueType="num">
                                      <p:cBhvr>
                                        <p:cTn id="42" dur="500" fill="hold"/>
                                        <p:tgtEl>
                                          <p:spTgt spid="10"/>
                                        </p:tgtEl>
                                        <p:attrNameLst>
                                          <p:attrName>style.rotation</p:attrName>
                                        </p:attrNameLst>
                                      </p:cBhvr>
                                      <p:tavLst>
                                        <p:tav tm="0">
                                          <p:val>
                                            <p:fltVal val="360"/>
                                          </p:val>
                                        </p:tav>
                                        <p:tav tm="100000">
                                          <p:val>
                                            <p:fltVal val="0"/>
                                          </p:val>
                                        </p:tav>
                                      </p:tavLst>
                                    </p:anim>
                                    <p:animEffect transition="in" filter="fade">
                                      <p:cBhvr>
                                        <p:cTn id="43" dur="500"/>
                                        <p:tgtEl>
                                          <p:spTgt spid="10"/>
                                        </p:tgtEl>
                                      </p:cBhvr>
                                    </p:animEffect>
                                  </p:childTnLst>
                                </p:cTn>
                              </p:par>
                              <p:par>
                                <p:cTn id="44" presetID="49" presetClass="entr" presetSubtype="0" decel="100000" fill="hold" grpId="0" nodeType="withEffect">
                                  <p:stCondLst>
                                    <p:cond delay="40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 calcmode="lin" valueType="num">
                                      <p:cBhvr>
                                        <p:cTn id="48" dur="500" fill="hold"/>
                                        <p:tgtEl>
                                          <p:spTgt spid="11"/>
                                        </p:tgtEl>
                                        <p:attrNameLst>
                                          <p:attrName>style.rotation</p:attrName>
                                        </p:attrNameLst>
                                      </p:cBhvr>
                                      <p:tavLst>
                                        <p:tav tm="0">
                                          <p:val>
                                            <p:fltVal val="360"/>
                                          </p:val>
                                        </p:tav>
                                        <p:tav tm="100000">
                                          <p:val>
                                            <p:fltVal val="0"/>
                                          </p:val>
                                        </p:tav>
                                      </p:tavLst>
                                    </p:anim>
                                    <p:animEffect transition="in" filter="fade">
                                      <p:cBhvr>
                                        <p:cTn id="49" dur="500"/>
                                        <p:tgtEl>
                                          <p:spTgt spid="11"/>
                                        </p:tgtEl>
                                      </p:cBhvr>
                                    </p:animEffect>
                                  </p:childTnLst>
                                </p:cTn>
                              </p:par>
                            </p:childTnLst>
                          </p:cTn>
                        </p:par>
                        <p:par>
                          <p:cTn id="50" fill="hold">
                            <p:stCondLst>
                              <p:cond delay="2900"/>
                            </p:stCondLst>
                            <p:childTnLst>
                              <p:par>
                                <p:cTn id="51" presetID="22" presetClass="entr" presetSubtype="8"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left)">
                                      <p:cBhvr>
                                        <p:cTn id="53" dur="500"/>
                                        <p:tgtEl>
                                          <p:spTgt spid="12"/>
                                        </p:tgtEl>
                                      </p:cBhvr>
                                    </p:animEffect>
                                  </p:childTnLst>
                                </p:cTn>
                              </p:par>
                            </p:childTnLst>
                          </p:cTn>
                        </p:par>
                        <p:par>
                          <p:cTn id="54" fill="hold">
                            <p:stCondLst>
                              <p:cond delay="3400"/>
                            </p:stCondLst>
                            <p:childTnLst>
                              <p:par>
                                <p:cTn id="55" presetID="45" presetClass="entr" presetSubtype="0"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anim calcmode="lin" valueType="num">
                                      <p:cBhvr>
                                        <p:cTn id="58" dur="500" fill="hold"/>
                                        <p:tgtEl>
                                          <p:spTgt spid="15"/>
                                        </p:tgtEl>
                                        <p:attrNameLst>
                                          <p:attrName>ppt_w</p:attrName>
                                        </p:attrNameLst>
                                      </p:cBhvr>
                                      <p:tavLst>
                                        <p:tav tm="0" fmla="#ppt_w*sin(2.5*pi*$)">
                                          <p:val>
                                            <p:fltVal val="0"/>
                                          </p:val>
                                        </p:tav>
                                        <p:tav tm="100000">
                                          <p:val>
                                            <p:fltVal val="1"/>
                                          </p:val>
                                        </p:tav>
                                      </p:tavLst>
                                    </p:anim>
                                    <p:anim calcmode="lin" valueType="num">
                                      <p:cBhvr>
                                        <p:cTn id="59" dur="500" fill="hold"/>
                                        <p:tgtEl>
                                          <p:spTgt spid="15"/>
                                        </p:tgtEl>
                                        <p:attrNameLst>
                                          <p:attrName>ppt_h</p:attrName>
                                        </p:attrNameLst>
                                      </p:cBhvr>
                                      <p:tavLst>
                                        <p:tav tm="0">
                                          <p:val>
                                            <p:strVal val="#ppt_h"/>
                                          </p:val>
                                        </p:tav>
                                        <p:tav tm="100000">
                                          <p:val>
                                            <p:strVal val="#ppt_h"/>
                                          </p:val>
                                        </p:tav>
                                      </p:tavLst>
                                    </p:anim>
                                  </p:childTnLst>
                                </p:cTn>
                              </p:par>
                              <p:par>
                                <p:cTn id="60" presetID="22" presetClass="entr" presetSubtype="8"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left)">
                                      <p:cBhvr>
                                        <p:cTn id="62" dur="500"/>
                                        <p:tgtEl>
                                          <p:spTgt spid="18"/>
                                        </p:tgtEl>
                                      </p:cBhvr>
                                    </p:animEffect>
                                  </p:childTnLst>
                                </p:cTn>
                              </p:par>
                            </p:childTnLst>
                          </p:cTn>
                        </p:par>
                        <p:par>
                          <p:cTn id="63" fill="hold">
                            <p:stCondLst>
                              <p:cond delay="3900"/>
                            </p:stCondLst>
                            <p:childTnLst>
                              <p:par>
                                <p:cTn id="64" presetID="22" presetClass="entr" presetSubtype="8"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ipe(left)">
                                      <p:cBhvr>
                                        <p:cTn id="66" dur="500"/>
                                        <p:tgtEl>
                                          <p:spTgt spid="13"/>
                                        </p:tgtEl>
                                      </p:cBhvr>
                                    </p:animEffect>
                                  </p:childTnLst>
                                </p:cTn>
                              </p:par>
                            </p:childTnLst>
                          </p:cTn>
                        </p:par>
                        <p:par>
                          <p:cTn id="67" fill="hold">
                            <p:stCondLst>
                              <p:cond delay="4400"/>
                            </p:stCondLst>
                            <p:childTnLst>
                              <p:par>
                                <p:cTn id="68" presetID="45" presetClass="entr" presetSubtype="0"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500"/>
                                        <p:tgtEl>
                                          <p:spTgt spid="16"/>
                                        </p:tgtEl>
                                      </p:cBhvr>
                                    </p:animEffect>
                                    <p:anim calcmode="lin" valueType="num">
                                      <p:cBhvr>
                                        <p:cTn id="71" dur="500" fill="hold"/>
                                        <p:tgtEl>
                                          <p:spTgt spid="16"/>
                                        </p:tgtEl>
                                        <p:attrNameLst>
                                          <p:attrName>ppt_w</p:attrName>
                                        </p:attrNameLst>
                                      </p:cBhvr>
                                      <p:tavLst>
                                        <p:tav tm="0" fmla="#ppt_w*sin(2.5*pi*$)">
                                          <p:val>
                                            <p:fltVal val="0"/>
                                          </p:val>
                                        </p:tav>
                                        <p:tav tm="100000">
                                          <p:val>
                                            <p:fltVal val="1"/>
                                          </p:val>
                                        </p:tav>
                                      </p:tavLst>
                                    </p:anim>
                                    <p:anim calcmode="lin" valueType="num">
                                      <p:cBhvr>
                                        <p:cTn id="72" dur="500" fill="hold"/>
                                        <p:tgtEl>
                                          <p:spTgt spid="16"/>
                                        </p:tgtEl>
                                        <p:attrNameLst>
                                          <p:attrName>ppt_h</p:attrName>
                                        </p:attrNameLst>
                                      </p:cBhvr>
                                      <p:tavLst>
                                        <p:tav tm="0">
                                          <p:val>
                                            <p:strVal val="#ppt_h"/>
                                          </p:val>
                                        </p:tav>
                                        <p:tav tm="100000">
                                          <p:val>
                                            <p:strVal val="#ppt_h"/>
                                          </p:val>
                                        </p:tav>
                                      </p:tavLst>
                                    </p:anim>
                                  </p:childTnLst>
                                </p:cTn>
                              </p:par>
                              <p:par>
                                <p:cTn id="73" presetID="22" presetClass="entr" presetSubtype="8" fill="hold" grpId="0" nodeType="with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wipe(left)">
                                      <p:cBhvr>
                                        <p:cTn id="75" dur="500"/>
                                        <p:tgtEl>
                                          <p:spTgt spid="19"/>
                                        </p:tgtEl>
                                      </p:cBhvr>
                                    </p:animEffect>
                                  </p:childTnLst>
                                </p:cTn>
                              </p:par>
                            </p:childTnLst>
                          </p:cTn>
                        </p:par>
                        <p:par>
                          <p:cTn id="76" fill="hold">
                            <p:stCondLst>
                              <p:cond delay="4900"/>
                            </p:stCondLst>
                            <p:childTnLst>
                              <p:par>
                                <p:cTn id="77" presetID="22" presetClass="entr" presetSubtype="8"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left)">
                                      <p:cBhvr>
                                        <p:cTn id="79" dur="500"/>
                                        <p:tgtEl>
                                          <p:spTgt spid="14"/>
                                        </p:tgtEl>
                                      </p:cBhvr>
                                    </p:animEffect>
                                  </p:childTnLst>
                                </p:cTn>
                              </p:par>
                            </p:childTnLst>
                          </p:cTn>
                        </p:par>
                        <p:par>
                          <p:cTn id="80" fill="hold">
                            <p:stCondLst>
                              <p:cond delay="5400"/>
                            </p:stCondLst>
                            <p:childTnLst>
                              <p:par>
                                <p:cTn id="81" presetID="45" presetClass="entr" presetSubtype="0"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fade">
                                      <p:cBhvr>
                                        <p:cTn id="83" dur="500"/>
                                        <p:tgtEl>
                                          <p:spTgt spid="17"/>
                                        </p:tgtEl>
                                      </p:cBhvr>
                                    </p:animEffect>
                                    <p:anim calcmode="lin" valueType="num">
                                      <p:cBhvr>
                                        <p:cTn id="84" dur="500" fill="hold"/>
                                        <p:tgtEl>
                                          <p:spTgt spid="17"/>
                                        </p:tgtEl>
                                        <p:attrNameLst>
                                          <p:attrName>ppt_w</p:attrName>
                                        </p:attrNameLst>
                                      </p:cBhvr>
                                      <p:tavLst>
                                        <p:tav tm="0" fmla="#ppt_w*sin(2.5*pi*$)">
                                          <p:val>
                                            <p:fltVal val="0"/>
                                          </p:val>
                                        </p:tav>
                                        <p:tav tm="100000">
                                          <p:val>
                                            <p:fltVal val="1"/>
                                          </p:val>
                                        </p:tav>
                                      </p:tavLst>
                                    </p:anim>
                                    <p:anim calcmode="lin" valueType="num">
                                      <p:cBhvr>
                                        <p:cTn id="85" dur="500" fill="hold"/>
                                        <p:tgtEl>
                                          <p:spTgt spid="17"/>
                                        </p:tgtEl>
                                        <p:attrNameLst>
                                          <p:attrName>ppt_h</p:attrName>
                                        </p:attrNameLst>
                                      </p:cBhvr>
                                      <p:tavLst>
                                        <p:tav tm="0">
                                          <p:val>
                                            <p:strVal val="#ppt_h"/>
                                          </p:val>
                                        </p:tav>
                                        <p:tav tm="100000">
                                          <p:val>
                                            <p:strVal val="#ppt_h"/>
                                          </p:val>
                                        </p:tav>
                                      </p:tavLst>
                                    </p:anim>
                                  </p:childTnLst>
                                </p:cTn>
                              </p:par>
                              <p:par>
                                <p:cTn id="86" presetID="22" presetClass="entr" presetSubtype="8" fill="hold" grpId="0" nodeType="with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95"/>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0" y="3004002"/>
            <a:ext cx="9144000" cy="245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19"/>
          <p:cNvSpPr txBox="1"/>
          <p:nvPr/>
        </p:nvSpPr>
        <p:spPr>
          <a:xfrm>
            <a:off x="3886887" y="1419622"/>
            <a:ext cx="4801314" cy="707886"/>
          </a:xfrm>
          <a:prstGeom prst="rect">
            <a:avLst/>
          </a:prstGeom>
          <a:noFill/>
        </p:spPr>
        <p:txBody>
          <a:bodyPr wrap="none" rtlCol="0">
            <a:spAutoFit/>
          </a:bodyPr>
          <a:lstStyle/>
          <a:p>
            <a:r>
              <a:rPr lang="zh-CN" altLang="en-US" sz="4000" b="1" dirty="0" smtClean="0">
                <a:solidFill>
                  <a:srgbClr val="006E69"/>
                </a:solidFill>
                <a:latin typeface="微软雅黑" panose="020B0503020204020204" pitchFamily="34" charset="-122"/>
                <a:ea typeface="微软雅黑" panose="020B0503020204020204" pitchFamily="34" charset="-122"/>
              </a:rPr>
              <a:t>演示完毕，感谢聆听</a:t>
            </a:r>
            <a:endParaRPr lang="zh-CN" altLang="en-US" sz="4000" b="1" dirty="0">
              <a:solidFill>
                <a:srgbClr val="006E69"/>
              </a:solidFill>
              <a:latin typeface="微软雅黑" panose="020B0503020204020204" pitchFamily="34" charset="-122"/>
              <a:ea typeface="微软雅黑" panose="020B0503020204020204" pitchFamily="34" charset="-122"/>
            </a:endParaRPr>
          </a:p>
        </p:txBody>
      </p:sp>
      <p:sp>
        <p:nvSpPr>
          <p:cNvPr id="6" name="矩形 5"/>
          <p:cNvSpPr/>
          <p:nvPr/>
        </p:nvSpPr>
        <p:spPr>
          <a:xfrm>
            <a:off x="4105010" y="2262232"/>
            <a:ext cx="4211409" cy="369332"/>
          </a:xfrm>
          <a:prstGeom prst="rect">
            <a:avLst/>
          </a:prstGeom>
          <a:effectLst/>
        </p:spPr>
        <p:txBody>
          <a:bodyPr wrap="none">
            <a:spAutoFit/>
          </a:bodyPr>
          <a:lstStyle/>
          <a:p>
            <a:pPr algn="ctr"/>
            <a:r>
              <a:rPr lang="en-US" altLang="zh-CN" b="1" dirty="0">
                <a:solidFill>
                  <a:srgbClr val="006E69"/>
                </a:solidFill>
                <a:latin typeface="微软雅黑" panose="020B0503020204020204" pitchFamily="34" charset="-122"/>
                <a:ea typeface="微软雅黑" panose="020B0503020204020204" pitchFamily="34" charset="-122"/>
              </a:rPr>
              <a:t>&gt;&gt; </a:t>
            </a:r>
            <a:r>
              <a:rPr lang="zh-CN" altLang="en-US" b="1" dirty="0">
                <a:solidFill>
                  <a:srgbClr val="006E69"/>
                </a:solidFill>
                <a:latin typeface="微软雅黑" panose="020B0503020204020204" pitchFamily="34" charset="-122"/>
                <a:ea typeface="微软雅黑" panose="020B0503020204020204" pitchFamily="34" charset="-122"/>
              </a:rPr>
              <a:t>年终总结   工作汇报   新年计划 </a:t>
            </a:r>
            <a:r>
              <a:rPr lang="en-US" altLang="zh-CN" b="1" dirty="0">
                <a:solidFill>
                  <a:srgbClr val="006E69"/>
                </a:solidFill>
                <a:latin typeface="微软雅黑" panose="020B0503020204020204" pitchFamily="34" charset="-122"/>
                <a:ea typeface="微软雅黑" panose="020B0503020204020204" pitchFamily="34" charset="-122"/>
              </a:rPr>
              <a:t>&lt;&lt;</a:t>
            </a:r>
            <a:endParaRPr lang="zh-CN" altLang="en-US" b="1" dirty="0">
              <a:solidFill>
                <a:srgbClr val="006E69"/>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8139" y="627535"/>
            <a:ext cx="2909727" cy="2955452"/>
          </a:xfrm>
          <a:prstGeom prst="rect">
            <a:avLst/>
          </a:prstGeom>
        </p:spPr>
      </p:pic>
    </p:spTree>
    <p:extLst>
      <p:ext uri="{BB962C8B-B14F-4D97-AF65-F5344CB8AC3E}">
        <p14:creationId xmlns:p14="http://schemas.microsoft.com/office/powerpoint/2010/main" val="2667671506"/>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by="(-#ppt_w*2)" calcmode="lin" valueType="num">
                                      <p:cBhvr rctx="PPT">
                                        <p:cTn id="16" dur="500" autoRev="1" fill="hold">
                                          <p:stCondLst>
                                            <p:cond delay="0"/>
                                          </p:stCondLst>
                                        </p:cTn>
                                        <p:tgtEl>
                                          <p:spTgt spid="5"/>
                                        </p:tgtEl>
                                        <p:attrNameLst>
                                          <p:attrName>ppt_w</p:attrName>
                                        </p:attrNameLst>
                                      </p:cBhvr>
                                    </p:anim>
                                    <p:anim by="(#ppt_w*0.50)" calcmode="lin" valueType="num">
                                      <p:cBhvr>
                                        <p:cTn id="17" dur="500" decel="50000" autoRev="1" fill="hold">
                                          <p:stCondLst>
                                            <p:cond delay="0"/>
                                          </p:stCondLst>
                                        </p:cTn>
                                        <p:tgtEl>
                                          <p:spTgt spid="5"/>
                                        </p:tgtEl>
                                        <p:attrNameLst>
                                          <p:attrName>ppt_x</p:attrName>
                                        </p:attrNameLst>
                                      </p:cBhvr>
                                    </p:anim>
                                    <p:anim from="(-#ppt_h/2)" to="(#ppt_y)" calcmode="lin" valueType="num">
                                      <p:cBhvr>
                                        <p:cTn id="18" dur="1000" fill="hold">
                                          <p:stCondLst>
                                            <p:cond delay="0"/>
                                          </p:stCondLst>
                                        </p:cTn>
                                        <p:tgtEl>
                                          <p:spTgt spid="5"/>
                                        </p:tgtEl>
                                        <p:attrNameLst>
                                          <p:attrName>ppt_y</p:attrName>
                                        </p:attrNameLst>
                                      </p:cBhvr>
                                    </p:anim>
                                    <p:animRot by="21600000">
                                      <p:cBhvr>
                                        <p:cTn id="19" dur="1000" fill="hold">
                                          <p:stCondLst>
                                            <p:cond delay="0"/>
                                          </p:stCondLst>
                                        </p:cTn>
                                        <p:tgtEl>
                                          <p:spTgt spid="5"/>
                                        </p:tgtEl>
                                        <p:attrNameLst>
                                          <p:attrName>r</p:attrName>
                                        </p:attrNameLst>
                                      </p:cBhvr>
                                    </p:animRot>
                                  </p:childTnLst>
                                </p:cTn>
                              </p:par>
                            </p:childTnLst>
                          </p:cTn>
                        </p:par>
                        <p:par>
                          <p:cTn id="20" fill="hold">
                            <p:stCondLst>
                              <p:cond delay="28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6"/>
                                        </p:tgtEl>
                                        <p:attrNameLst>
                                          <p:attrName>ppt_y</p:attrName>
                                        </p:attrNameLst>
                                      </p:cBhvr>
                                      <p:tavLst>
                                        <p:tav tm="0">
                                          <p:val>
                                            <p:strVal val="#ppt_y"/>
                                          </p:val>
                                        </p:tav>
                                        <p:tav tm="100000">
                                          <p:val>
                                            <p:strVal val="#ppt_y"/>
                                          </p:val>
                                        </p:tav>
                                      </p:tavLst>
                                    </p:anim>
                                    <p:anim calcmode="lin" valueType="num">
                                      <p:cBhvr>
                                        <p:cTn id="2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22583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2030065" y="1671490"/>
            <a:ext cx="2376264" cy="2025056"/>
          </a:xfrm>
          <a:prstGeom prst="triangle">
            <a:avLst/>
          </a:prstGeom>
          <a:solidFill>
            <a:schemeClr val="tx1">
              <a:lumMod val="65000"/>
              <a:lumOff val="35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TextBox 7"/>
          <p:cNvSpPr txBox="1"/>
          <p:nvPr/>
        </p:nvSpPr>
        <p:spPr>
          <a:xfrm>
            <a:off x="2419741" y="1856894"/>
            <a:ext cx="1596912"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r>
              <a:rPr lang="en-US" altLang="zh-CN" dirty="0" smtClean="0">
                <a:solidFill>
                  <a:srgbClr val="006E69"/>
                </a:solidFill>
              </a:rPr>
              <a:t>01</a:t>
            </a:r>
            <a:endParaRPr lang="zh-CN" altLang="en-US" dirty="0">
              <a:solidFill>
                <a:srgbClr val="006E69"/>
              </a:solidFill>
            </a:endParaRPr>
          </a:p>
        </p:txBody>
      </p:sp>
      <p:sp>
        <p:nvSpPr>
          <p:cNvPr id="6" name="TextBox 8"/>
          <p:cNvSpPr txBox="1"/>
          <p:nvPr/>
        </p:nvSpPr>
        <p:spPr>
          <a:xfrm>
            <a:off x="4211962" y="1912771"/>
            <a:ext cx="2954655" cy="923330"/>
          </a:xfrm>
          <a:prstGeom prst="rect">
            <a:avLst/>
          </a:prstGeom>
          <a:noFill/>
        </p:spPr>
        <p:txBody>
          <a:bodyPr wrap="none" rtlCol="0">
            <a:spAutoFit/>
          </a:bodyPr>
          <a:lstStyle/>
          <a:p>
            <a:r>
              <a:rPr lang="zh-CN" altLang="en-US" sz="5400" b="1"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5400" b="1"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7" name="直接连接符 6"/>
          <p:cNvCxnSpPr/>
          <p:nvPr/>
        </p:nvCxnSpPr>
        <p:spPr>
          <a:xfrm>
            <a:off x="4152688" y="2826390"/>
            <a:ext cx="308360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4572002" y="2920884"/>
            <a:ext cx="974819" cy="307777"/>
            <a:chOff x="1694389" y="3210530"/>
            <a:chExt cx="974819" cy="307777"/>
          </a:xfrm>
        </p:grpSpPr>
        <p:sp>
          <p:nvSpPr>
            <p:cNvPr id="9" name="矩形 8"/>
            <p:cNvSpPr/>
            <p:nvPr/>
          </p:nvSpPr>
          <p:spPr>
            <a:xfrm flipH="1">
              <a:off x="1694389" y="3363838"/>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TextBox 14"/>
            <p:cNvSpPr txBox="1"/>
            <p:nvPr/>
          </p:nvSpPr>
          <p:spPr>
            <a:xfrm>
              <a:off x="1766397" y="3210530"/>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11" name="组合 10"/>
          <p:cNvGrpSpPr/>
          <p:nvPr/>
        </p:nvGrpSpPr>
        <p:grpSpPr>
          <a:xfrm>
            <a:off x="5973447" y="2920884"/>
            <a:ext cx="974819" cy="307777"/>
            <a:chOff x="1694389" y="3537387"/>
            <a:chExt cx="974819" cy="307777"/>
          </a:xfrm>
        </p:grpSpPr>
        <p:sp>
          <p:nvSpPr>
            <p:cNvPr id="12" name="矩形 11"/>
            <p:cNvSpPr/>
            <p:nvPr/>
          </p:nvSpPr>
          <p:spPr>
            <a:xfrm flipH="1">
              <a:off x="1694389" y="3690695"/>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TextBox 17"/>
            <p:cNvSpPr txBox="1"/>
            <p:nvPr/>
          </p:nvSpPr>
          <p:spPr>
            <a:xfrm>
              <a:off x="1766397" y="3537387"/>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14" name="组合 13"/>
          <p:cNvGrpSpPr/>
          <p:nvPr/>
        </p:nvGrpSpPr>
        <p:grpSpPr>
          <a:xfrm>
            <a:off x="4572002" y="3280923"/>
            <a:ext cx="974819" cy="307777"/>
            <a:chOff x="1694389" y="3875941"/>
            <a:chExt cx="974819" cy="307777"/>
          </a:xfrm>
        </p:grpSpPr>
        <p:sp>
          <p:nvSpPr>
            <p:cNvPr id="15" name="矩形 14"/>
            <p:cNvSpPr/>
            <p:nvPr/>
          </p:nvSpPr>
          <p:spPr>
            <a:xfrm flipH="1">
              <a:off x="1694389" y="4029249"/>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TextBox 20"/>
            <p:cNvSpPr txBox="1"/>
            <p:nvPr/>
          </p:nvSpPr>
          <p:spPr>
            <a:xfrm>
              <a:off x="1766397" y="3875941"/>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17" name="组合 16"/>
          <p:cNvGrpSpPr/>
          <p:nvPr/>
        </p:nvGrpSpPr>
        <p:grpSpPr>
          <a:xfrm>
            <a:off x="5973447" y="3280922"/>
            <a:ext cx="974819" cy="307777"/>
            <a:chOff x="1694389" y="4211992"/>
            <a:chExt cx="974819" cy="307777"/>
          </a:xfrm>
        </p:grpSpPr>
        <p:sp>
          <p:nvSpPr>
            <p:cNvPr id="18" name="矩形 17"/>
            <p:cNvSpPr/>
            <p:nvPr/>
          </p:nvSpPr>
          <p:spPr>
            <a:xfrm flipH="1">
              <a:off x="1694389" y="4365300"/>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TextBox 23"/>
            <p:cNvSpPr txBox="1"/>
            <p:nvPr/>
          </p:nvSpPr>
          <p:spPr>
            <a:xfrm>
              <a:off x="1766397" y="4211992"/>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sp>
        <p:nvSpPr>
          <p:cNvPr id="20" name="等腰三角形 19"/>
          <p:cNvSpPr/>
          <p:nvPr/>
        </p:nvSpPr>
        <p:spPr>
          <a:xfrm rot="18035669">
            <a:off x="2382961" y="1282355"/>
            <a:ext cx="360040" cy="310379"/>
          </a:xfrm>
          <a:prstGeom prst="triangle">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等腰三角形 20"/>
          <p:cNvSpPr/>
          <p:nvPr/>
        </p:nvSpPr>
        <p:spPr>
          <a:xfrm rot="21283757">
            <a:off x="1968925" y="1497553"/>
            <a:ext cx="191945" cy="165470"/>
          </a:xfrm>
          <a:prstGeom prst="triangle">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等腰三角形 21"/>
          <p:cNvSpPr/>
          <p:nvPr/>
        </p:nvSpPr>
        <p:spPr>
          <a:xfrm rot="15968008">
            <a:off x="1663187" y="1888656"/>
            <a:ext cx="304349" cy="227352"/>
          </a:xfrm>
          <a:prstGeom prst="triangle">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71084533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100" fill="hold"/>
                                        <p:tgtEl>
                                          <p:spTgt spid="20"/>
                                        </p:tgtEl>
                                        <p:attrNameLst>
                                          <p:attrName>ppt_x</p:attrName>
                                        </p:attrNameLst>
                                      </p:cBhvr>
                                      <p:tavLst>
                                        <p:tav tm="0">
                                          <p:val>
                                            <p:strVal val="0-#ppt_w/2"/>
                                          </p:val>
                                        </p:tav>
                                        <p:tav tm="100000">
                                          <p:val>
                                            <p:strVal val="#ppt_x"/>
                                          </p:val>
                                        </p:tav>
                                      </p:tavLst>
                                    </p:anim>
                                    <p:anim calcmode="lin" valueType="num">
                                      <p:cBhvr additive="base">
                                        <p:cTn id="8" dur="1100" fill="hold"/>
                                        <p:tgtEl>
                                          <p:spTgt spid="20"/>
                                        </p:tgtEl>
                                        <p:attrNameLst>
                                          <p:attrName>ppt_y</p:attrName>
                                        </p:attrNameLst>
                                      </p:cBhvr>
                                      <p:tavLst>
                                        <p:tav tm="0">
                                          <p:val>
                                            <p:strVal val="0-#ppt_h/2"/>
                                          </p:val>
                                        </p:tav>
                                        <p:tav tm="100000">
                                          <p:val>
                                            <p:strVal val="#ppt_y"/>
                                          </p:val>
                                        </p:tav>
                                      </p:tavLst>
                                    </p:anim>
                                  </p:childTnLst>
                                </p:cTn>
                              </p:par>
                              <p:par>
                                <p:cTn id="9" presetID="8" presetClass="emph" presetSubtype="0" fill="hold" grpId="1" nodeType="withEffect">
                                  <p:stCondLst>
                                    <p:cond delay="0"/>
                                  </p:stCondLst>
                                  <p:childTnLst>
                                    <p:animRot by="21600000">
                                      <p:cBhvr>
                                        <p:cTn id="10" dur="1100" fill="hold"/>
                                        <p:tgtEl>
                                          <p:spTgt spid="20"/>
                                        </p:tgtEl>
                                        <p:attrNameLst>
                                          <p:attrName>r</p:attrName>
                                        </p:attrNameLst>
                                      </p:cBhvr>
                                    </p:animRot>
                                  </p:childTnLst>
                                </p:cTn>
                              </p:par>
                              <p:par>
                                <p:cTn id="11" presetID="2" presetClass="entr" presetSubtype="9" fill="hold" grpId="0" nodeType="withEffect">
                                  <p:stCondLst>
                                    <p:cond delay="60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1100" fill="hold"/>
                                        <p:tgtEl>
                                          <p:spTgt spid="21"/>
                                        </p:tgtEl>
                                        <p:attrNameLst>
                                          <p:attrName>ppt_x</p:attrName>
                                        </p:attrNameLst>
                                      </p:cBhvr>
                                      <p:tavLst>
                                        <p:tav tm="0">
                                          <p:val>
                                            <p:strVal val="0-#ppt_w/2"/>
                                          </p:val>
                                        </p:tav>
                                        <p:tav tm="100000">
                                          <p:val>
                                            <p:strVal val="#ppt_x"/>
                                          </p:val>
                                        </p:tav>
                                      </p:tavLst>
                                    </p:anim>
                                    <p:anim calcmode="lin" valueType="num">
                                      <p:cBhvr additive="base">
                                        <p:cTn id="14" dur="1100" fill="hold"/>
                                        <p:tgtEl>
                                          <p:spTgt spid="21"/>
                                        </p:tgtEl>
                                        <p:attrNameLst>
                                          <p:attrName>ppt_y</p:attrName>
                                        </p:attrNameLst>
                                      </p:cBhvr>
                                      <p:tavLst>
                                        <p:tav tm="0">
                                          <p:val>
                                            <p:strVal val="0-#ppt_h/2"/>
                                          </p:val>
                                        </p:tav>
                                        <p:tav tm="100000">
                                          <p:val>
                                            <p:strVal val="#ppt_y"/>
                                          </p:val>
                                        </p:tav>
                                      </p:tavLst>
                                    </p:anim>
                                  </p:childTnLst>
                                </p:cTn>
                              </p:par>
                              <p:par>
                                <p:cTn id="15" presetID="8" presetClass="emph" presetSubtype="0" fill="hold" grpId="1" nodeType="withEffect">
                                  <p:stCondLst>
                                    <p:cond delay="600"/>
                                  </p:stCondLst>
                                  <p:childTnLst>
                                    <p:animRot by="21600000">
                                      <p:cBhvr>
                                        <p:cTn id="16" dur="1100" fill="hold"/>
                                        <p:tgtEl>
                                          <p:spTgt spid="21"/>
                                        </p:tgtEl>
                                        <p:attrNameLst>
                                          <p:attrName>r</p:attrName>
                                        </p:attrNameLst>
                                      </p:cBhvr>
                                    </p:animRot>
                                  </p:childTnLst>
                                </p:cTn>
                              </p:par>
                              <p:par>
                                <p:cTn id="17" presetID="2" presetClass="entr" presetSubtype="9" fill="hold" grpId="0" nodeType="withEffect">
                                  <p:stCondLst>
                                    <p:cond delay="120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1100" fill="hold"/>
                                        <p:tgtEl>
                                          <p:spTgt spid="22"/>
                                        </p:tgtEl>
                                        <p:attrNameLst>
                                          <p:attrName>ppt_x</p:attrName>
                                        </p:attrNameLst>
                                      </p:cBhvr>
                                      <p:tavLst>
                                        <p:tav tm="0">
                                          <p:val>
                                            <p:strVal val="0-#ppt_w/2"/>
                                          </p:val>
                                        </p:tav>
                                        <p:tav tm="100000">
                                          <p:val>
                                            <p:strVal val="#ppt_x"/>
                                          </p:val>
                                        </p:tav>
                                      </p:tavLst>
                                    </p:anim>
                                    <p:anim calcmode="lin" valueType="num">
                                      <p:cBhvr additive="base">
                                        <p:cTn id="20" dur="1100" fill="hold"/>
                                        <p:tgtEl>
                                          <p:spTgt spid="22"/>
                                        </p:tgtEl>
                                        <p:attrNameLst>
                                          <p:attrName>ppt_y</p:attrName>
                                        </p:attrNameLst>
                                      </p:cBhvr>
                                      <p:tavLst>
                                        <p:tav tm="0">
                                          <p:val>
                                            <p:strVal val="0-#ppt_h/2"/>
                                          </p:val>
                                        </p:tav>
                                        <p:tav tm="100000">
                                          <p:val>
                                            <p:strVal val="#ppt_y"/>
                                          </p:val>
                                        </p:tav>
                                      </p:tavLst>
                                    </p:anim>
                                  </p:childTnLst>
                                </p:cTn>
                              </p:par>
                              <p:par>
                                <p:cTn id="21" presetID="8" presetClass="emph" presetSubtype="0" fill="hold" grpId="1" nodeType="withEffect">
                                  <p:stCondLst>
                                    <p:cond delay="1200"/>
                                  </p:stCondLst>
                                  <p:childTnLst>
                                    <p:animRot by="21600000">
                                      <p:cBhvr>
                                        <p:cTn id="22" dur="1100" fill="hold"/>
                                        <p:tgtEl>
                                          <p:spTgt spid="22"/>
                                        </p:tgtEl>
                                        <p:attrNameLst>
                                          <p:attrName>r</p:attrName>
                                        </p:attrNameLst>
                                      </p:cBhvr>
                                    </p:animRot>
                                  </p:childTnLst>
                                </p:cTn>
                              </p:par>
                              <p:par>
                                <p:cTn id="23" presetID="2" presetClass="entr" presetSubtype="9" fill="hold" grpId="0" nodeType="withEffect">
                                  <p:stCondLst>
                                    <p:cond delay="60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1100" fill="hold"/>
                                        <p:tgtEl>
                                          <p:spTgt spid="4"/>
                                        </p:tgtEl>
                                        <p:attrNameLst>
                                          <p:attrName>ppt_x</p:attrName>
                                        </p:attrNameLst>
                                      </p:cBhvr>
                                      <p:tavLst>
                                        <p:tav tm="0">
                                          <p:val>
                                            <p:strVal val="0-#ppt_w/2"/>
                                          </p:val>
                                        </p:tav>
                                        <p:tav tm="100000">
                                          <p:val>
                                            <p:strVal val="#ppt_x"/>
                                          </p:val>
                                        </p:tav>
                                      </p:tavLst>
                                    </p:anim>
                                    <p:anim calcmode="lin" valueType="num">
                                      <p:cBhvr additive="base">
                                        <p:cTn id="26" dur="1100" fill="hold"/>
                                        <p:tgtEl>
                                          <p:spTgt spid="4"/>
                                        </p:tgtEl>
                                        <p:attrNameLst>
                                          <p:attrName>ppt_y</p:attrName>
                                        </p:attrNameLst>
                                      </p:cBhvr>
                                      <p:tavLst>
                                        <p:tav tm="0">
                                          <p:val>
                                            <p:strVal val="0-#ppt_h/2"/>
                                          </p:val>
                                        </p:tav>
                                        <p:tav tm="100000">
                                          <p:val>
                                            <p:strVal val="#ppt_y"/>
                                          </p:val>
                                        </p:tav>
                                      </p:tavLst>
                                    </p:anim>
                                  </p:childTnLst>
                                </p:cTn>
                              </p:par>
                              <p:par>
                                <p:cTn id="27" presetID="8" presetClass="emph" presetSubtype="0" fill="hold" grpId="1" nodeType="withEffect">
                                  <p:stCondLst>
                                    <p:cond delay="700"/>
                                  </p:stCondLst>
                                  <p:childTnLst>
                                    <p:animRot by="21600000">
                                      <p:cBhvr>
                                        <p:cTn id="28" dur="1100" fill="hold"/>
                                        <p:tgtEl>
                                          <p:spTgt spid="4"/>
                                        </p:tgtEl>
                                        <p:attrNameLst>
                                          <p:attrName>r</p:attrName>
                                        </p:attrNameLst>
                                      </p:cBhvr>
                                    </p:animRot>
                                  </p:childTnLst>
                                </p:cTn>
                              </p:par>
                            </p:childTnLst>
                          </p:cTn>
                        </p:par>
                        <p:par>
                          <p:cTn id="29" fill="hold">
                            <p:stCondLst>
                              <p:cond delay="2300"/>
                            </p:stCondLst>
                            <p:childTnLst>
                              <p:par>
                                <p:cTn id="30" presetID="10" presetClass="entr" presetSubtype="0"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par>
                          <p:cTn id="33" fill="hold">
                            <p:stCondLst>
                              <p:cond delay="2800"/>
                            </p:stCondLst>
                            <p:childTnLst>
                              <p:par>
                                <p:cTn id="34" presetID="22" presetClass="entr" presetSubtype="8"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3300"/>
                            </p:stCondLst>
                            <p:childTnLst>
                              <p:par>
                                <p:cTn id="38" presetID="12" presetClass="entr" presetSubtype="1"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p:tgtEl>
                                          <p:spTgt spid="6"/>
                                        </p:tgtEl>
                                        <p:attrNameLst>
                                          <p:attrName>ppt_y</p:attrName>
                                        </p:attrNameLst>
                                      </p:cBhvr>
                                      <p:tavLst>
                                        <p:tav tm="0">
                                          <p:val>
                                            <p:strVal val="#ppt_y-#ppt_h*1.125000"/>
                                          </p:val>
                                        </p:tav>
                                        <p:tav tm="100000">
                                          <p:val>
                                            <p:strVal val="#ppt_y"/>
                                          </p:val>
                                        </p:tav>
                                      </p:tavLst>
                                    </p:anim>
                                    <p:animEffect transition="in" filter="wipe(down)">
                                      <p:cBhvr>
                                        <p:cTn id="41" dur="500"/>
                                        <p:tgtEl>
                                          <p:spTgt spid="6"/>
                                        </p:tgtEl>
                                      </p:cBhvr>
                                    </p:animEffect>
                                  </p:childTnLst>
                                </p:cTn>
                              </p:par>
                              <p:par>
                                <p:cTn id="42" presetID="42" presetClass="entr" presetSubtype="0" fill="hold" nodeType="withEffect">
                                  <p:stCondLst>
                                    <p:cond delay="20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anim calcmode="lin" valueType="num">
                                      <p:cBhvr>
                                        <p:cTn id="45" dur="500" fill="hold"/>
                                        <p:tgtEl>
                                          <p:spTgt spid="8"/>
                                        </p:tgtEl>
                                        <p:attrNameLst>
                                          <p:attrName>ppt_x</p:attrName>
                                        </p:attrNameLst>
                                      </p:cBhvr>
                                      <p:tavLst>
                                        <p:tav tm="0">
                                          <p:val>
                                            <p:strVal val="#ppt_x"/>
                                          </p:val>
                                        </p:tav>
                                        <p:tav tm="100000">
                                          <p:val>
                                            <p:strVal val="#ppt_x"/>
                                          </p:val>
                                        </p:tav>
                                      </p:tavLst>
                                    </p:anim>
                                    <p:anim calcmode="lin" valueType="num">
                                      <p:cBhvr>
                                        <p:cTn id="46" dur="500" fill="hold"/>
                                        <p:tgtEl>
                                          <p:spTgt spid="8"/>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40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anim calcmode="lin" valueType="num">
                                      <p:cBhvr>
                                        <p:cTn id="50" dur="500" fill="hold"/>
                                        <p:tgtEl>
                                          <p:spTgt spid="11"/>
                                        </p:tgtEl>
                                        <p:attrNameLst>
                                          <p:attrName>ppt_x</p:attrName>
                                        </p:attrNameLst>
                                      </p:cBhvr>
                                      <p:tavLst>
                                        <p:tav tm="0">
                                          <p:val>
                                            <p:strVal val="#ppt_x"/>
                                          </p:val>
                                        </p:tav>
                                        <p:tav tm="100000">
                                          <p:val>
                                            <p:strVal val="#ppt_x"/>
                                          </p:val>
                                        </p:tav>
                                      </p:tavLst>
                                    </p:anim>
                                    <p:anim calcmode="lin" valueType="num">
                                      <p:cBhvr>
                                        <p:cTn id="51" dur="500" fill="hold"/>
                                        <p:tgtEl>
                                          <p:spTgt spid="11"/>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anim calcmode="lin" valueType="num">
                                      <p:cBhvr>
                                        <p:cTn id="55" dur="500" fill="hold"/>
                                        <p:tgtEl>
                                          <p:spTgt spid="14"/>
                                        </p:tgtEl>
                                        <p:attrNameLst>
                                          <p:attrName>ppt_x</p:attrName>
                                        </p:attrNameLst>
                                      </p:cBhvr>
                                      <p:tavLst>
                                        <p:tav tm="0">
                                          <p:val>
                                            <p:strVal val="#ppt_x"/>
                                          </p:val>
                                        </p:tav>
                                        <p:tav tm="100000">
                                          <p:val>
                                            <p:strVal val="#ppt_x"/>
                                          </p:val>
                                        </p:tav>
                                      </p:tavLst>
                                    </p:anim>
                                    <p:anim calcmode="lin" valueType="num">
                                      <p:cBhvr>
                                        <p:cTn id="56" dur="500" fill="hold"/>
                                        <p:tgtEl>
                                          <p:spTgt spid="14"/>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80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anim calcmode="lin" valueType="num">
                                      <p:cBhvr>
                                        <p:cTn id="60" dur="500" fill="hold"/>
                                        <p:tgtEl>
                                          <p:spTgt spid="17"/>
                                        </p:tgtEl>
                                        <p:attrNameLst>
                                          <p:attrName>ppt_x</p:attrName>
                                        </p:attrNameLst>
                                      </p:cBhvr>
                                      <p:tavLst>
                                        <p:tav tm="0">
                                          <p:val>
                                            <p:strVal val="#ppt_x"/>
                                          </p:val>
                                        </p:tav>
                                        <p:tav tm="100000">
                                          <p:val>
                                            <p:strVal val="#ppt_x"/>
                                          </p:val>
                                        </p:tav>
                                      </p:tavLst>
                                    </p:anim>
                                    <p:anim calcmode="lin" valueType="num">
                                      <p:cBhvr>
                                        <p:cTn id="61"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p:bldP spid="6" grpId="0"/>
      <p:bldP spid="20" grpId="0" animBg="1"/>
      <p:bldP spid="20" grpId="1" animBg="1"/>
      <p:bldP spid="21" grpId="0" animBg="1"/>
      <p:bldP spid="21" grpId="1" animBg="1"/>
      <p:bldP spid="22" grpId="0" animBg="1"/>
      <p:bldP spid="22"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Box 41"/>
          <p:cNvSpPr txBox="1"/>
          <p:nvPr/>
        </p:nvSpPr>
        <p:spPr>
          <a:xfrm>
            <a:off x="355782" y="205624"/>
            <a:ext cx="2236510" cy="400110"/>
          </a:xfrm>
          <a:prstGeom prst="rect">
            <a:avLst/>
          </a:prstGeom>
          <a:noFill/>
        </p:spPr>
        <p:txBody>
          <a:bodyPr wrap="none" rtlCol="0">
            <a:spAutoFit/>
          </a:bodyPr>
          <a:lstStyle/>
          <a:p>
            <a:r>
              <a:rPr lang="zh-CN" altLang="en-US" sz="2000" b="1" dirty="0" smtClean="0">
                <a:solidFill>
                  <a:srgbClr val="006E69"/>
                </a:solidFill>
                <a:latin typeface="微软雅黑" pitchFamily="34" charset="-122"/>
                <a:ea typeface="微软雅黑" pitchFamily="34" charset="-122"/>
              </a:rPr>
              <a:t>点击添加标题文本</a:t>
            </a:r>
            <a:endParaRPr lang="zh-CN" altLang="en-US" sz="2000" b="1" dirty="0">
              <a:solidFill>
                <a:srgbClr val="006E69"/>
              </a:solidFill>
              <a:latin typeface="微软雅黑" pitchFamily="34" charset="-122"/>
              <a:ea typeface="微软雅黑" pitchFamily="34" charset="-122"/>
            </a:endParaRPr>
          </a:p>
        </p:txBody>
      </p:sp>
      <p:pic>
        <p:nvPicPr>
          <p:cNvPr id="8"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32931" y="35600"/>
            <a:ext cx="636997" cy="63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p:nvSpPr>
        <p:spPr>
          <a:xfrm>
            <a:off x="480068" y="1001125"/>
            <a:ext cx="1859686" cy="129614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80068" y="2305226"/>
            <a:ext cx="1859686" cy="360040"/>
          </a:xfrm>
          <a:prstGeom prst="rect">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4"/>
          <p:cNvSpPr txBox="1"/>
          <p:nvPr/>
        </p:nvSpPr>
        <p:spPr>
          <a:xfrm>
            <a:off x="994539" y="2312218"/>
            <a:ext cx="877163" cy="369332"/>
          </a:xfrm>
          <a:prstGeom prst="rect">
            <a:avLst/>
          </a:prstGeom>
          <a:noFill/>
        </p:spPr>
        <p:txBody>
          <a:bodyPr wrap="none" rtlCol="0">
            <a:spAutoFit/>
          </a:bodyPr>
          <a:lstStyle/>
          <a:p>
            <a:r>
              <a:rPr lang="zh-CN" altLang="en-US" dirty="0">
                <a:solidFill>
                  <a:schemeClr val="bg1"/>
                </a:solidFill>
              </a:rPr>
              <a:t>标题一</a:t>
            </a:r>
          </a:p>
        </p:txBody>
      </p:sp>
      <p:sp>
        <p:nvSpPr>
          <p:cNvPr id="12" name="TextBox 15"/>
          <p:cNvSpPr txBox="1"/>
          <p:nvPr/>
        </p:nvSpPr>
        <p:spPr>
          <a:xfrm>
            <a:off x="395536" y="2801326"/>
            <a:ext cx="2016224"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400" dirty="0">
              <a:solidFill>
                <a:schemeClr val="tx1">
                  <a:lumMod val="75000"/>
                  <a:lumOff val="25000"/>
                </a:schemeClr>
              </a:solidFill>
            </a:endParaRPr>
          </a:p>
        </p:txBody>
      </p:sp>
      <p:sp>
        <p:nvSpPr>
          <p:cNvPr id="13" name="矩形 12"/>
          <p:cNvSpPr/>
          <p:nvPr/>
        </p:nvSpPr>
        <p:spPr>
          <a:xfrm>
            <a:off x="2580823" y="1001125"/>
            <a:ext cx="1859686" cy="129614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580823" y="2297269"/>
            <a:ext cx="1859686" cy="360040"/>
          </a:xfrm>
          <a:prstGeom prst="rect">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8"/>
          <p:cNvSpPr txBox="1"/>
          <p:nvPr/>
        </p:nvSpPr>
        <p:spPr>
          <a:xfrm>
            <a:off x="3131842" y="2292238"/>
            <a:ext cx="877163" cy="369332"/>
          </a:xfrm>
          <a:prstGeom prst="rect">
            <a:avLst/>
          </a:prstGeom>
          <a:noFill/>
        </p:spPr>
        <p:txBody>
          <a:bodyPr wrap="none" rtlCol="0">
            <a:spAutoFit/>
          </a:bodyPr>
          <a:lstStyle/>
          <a:p>
            <a:r>
              <a:rPr lang="zh-CN" altLang="en-US" dirty="0">
                <a:solidFill>
                  <a:schemeClr val="bg1"/>
                </a:solidFill>
              </a:rPr>
              <a:t>标题二</a:t>
            </a:r>
          </a:p>
        </p:txBody>
      </p:sp>
      <p:sp>
        <p:nvSpPr>
          <p:cNvPr id="16" name="矩形 15"/>
          <p:cNvSpPr/>
          <p:nvPr/>
        </p:nvSpPr>
        <p:spPr>
          <a:xfrm>
            <a:off x="4656531" y="1001125"/>
            <a:ext cx="1859686" cy="129614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656531" y="2292238"/>
            <a:ext cx="1859686" cy="360040"/>
          </a:xfrm>
          <a:prstGeom prst="rect">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21"/>
          <p:cNvSpPr txBox="1"/>
          <p:nvPr/>
        </p:nvSpPr>
        <p:spPr>
          <a:xfrm>
            <a:off x="5148066" y="2294589"/>
            <a:ext cx="877163" cy="369332"/>
          </a:xfrm>
          <a:prstGeom prst="rect">
            <a:avLst/>
          </a:prstGeom>
          <a:noFill/>
        </p:spPr>
        <p:txBody>
          <a:bodyPr wrap="none" rtlCol="0">
            <a:spAutoFit/>
          </a:bodyPr>
          <a:lstStyle/>
          <a:p>
            <a:r>
              <a:rPr lang="zh-CN" altLang="en-US" dirty="0">
                <a:solidFill>
                  <a:schemeClr val="bg1"/>
                </a:solidFill>
              </a:rPr>
              <a:t>标题三</a:t>
            </a:r>
          </a:p>
        </p:txBody>
      </p:sp>
      <p:sp>
        <p:nvSpPr>
          <p:cNvPr id="19" name="矩形 18"/>
          <p:cNvSpPr/>
          <p:nvPr/>
        </p:nvSpPr>
        <p:spPr>
          <a:xfrm>
            <a:off x="6744764" y="1020720"/>
            <a:ext cx="1859686" cy="1296144"/>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744763" y="2316864"/>
            <a:ext cx="1859686" cy="360040"/>
          </a:xfrm>
          <a:prstGeom prst="rect">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4"/>
          <p:cNvSpPr txBox="1"/>
          <p:nvPr/>
        </p:nvSpPr>
        <p:spPr>
          <a:xfrm>
            <a:off x="7295239" y="2319214"/>
            <a:ext cx="877163" cy="369332"/>
          </a:xfrm>
          <a:prstGeom prst="rect">
            <a:avLst/>
          </a:prstGeom>
          <a:noFill/>
        </p:spPr>
        <p:txBody>
          <a:bodyPr wrap="none" rtlCol="0">
            <a:spAutoFit/>
          </a:bodyPr>
          <a:lstStyle/>
          <a:p>
            <a:r>
              <a:rPr lang="zh-CN" altLang="en-US" dirty="0">
                <a:solidFill>
                  <a:schemeClr val="bg1"/>
                </a:solidFill>
              </a:rPr>
              <a:t>标题四</a:t>
            </a:r>
          </a:p>
        </p:txBody>
      </p:sp>
      <p:sp>
        <p:nvSpPr>
          <p:cNvPr id="22" name="TextBox 25"/>
          <p:cNvSpPr txBox="1"/>
          <p:nvPr/>
        </p:nvSpPr>
        <p:spPr>
          <a:xfrm>
            <a:off x="2483768" y="2807807"/>
            <a:ext cx="2016224"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400" dirty="0">
              <a:solidFill>
                <a:schemeClr val="tx1">
                  <a:lumMod val="75000"/>
                  <a:lumOff val="25000"/>
                </a:schemeClr>
              </a:solidFill>
            </a:endParaRPr>
          </a:p>
        </p:txBody>
      </p:sp>
      <p:sp>
        <p:nvSpPr>
          <p:cNvPr id="23" name="TextBox 26"/>
          <p:cNvSpPr txBox="1"/>
          <p:nvPr/>
        </p:nvSpPr>
        <p:spPr>
          <a:xfrm>
            <a:off x="4563337" y="2784718"/>
            <a:ext cx="2016224"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400" dirty="0">
              <a:solidFill>
                <a:schemeClr val="tx1">
                  <a:lumMod val="75000"/>
                  <a:lumOff val="25000"/>
                </a:schemeClr>
              </a:solidFill>
            </a:endParaRPr>
          </a:p>
        </p:txBody>
      </p:sp>
      <p:sp>
        <p:nvSpPr>
          <p:cNvPr id="24" name="TextBox 27"/>
          <p:cNvSpPr txBox="1"/>
          <p:nvPr/>
        </p:nvSpPr>
        <p:spPr>
          <a:xfrm>
            <a:off x="6660232" y="2801326"/>
            <a:ext cx="2016224"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400" dirty="0">
              <a:solidFill>
                <a:schemeClr val="tx1">
                  <a:lumMod val="75000"/>
                  <a:lumOff val="25000"/>
                </a:schemeClr>
              </a:solidFill>
            </a:endParaRPr>
          </a:p>
        </p:txBody>
      </p:sp>
    </p:spTree>
    <p:extLst>
      <p:ext uri="{BB962C8B-B14F-4D97-AF65-F5344CB8AC3E}">
        <p14:creationId xmlns:p14="http://schemas.microsoft.com/office/powerpoint/2010/main" val="97125258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childTnLst>
                          </p:cTn>
                        </p:par>
                        <p:par>
                          <p:cTn id="27" fill="hold">
                            <p:stCondLst>
                              <p:cond delay="1500"/>
                            </p:stCondLst>
                            <p:childTnLst>
                              <p:par>
                                <p:cTn id="28" presetID="16" presetClass="entr" presetSubtype="37"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barn(outVertical)">
                                      <p:cBhvr>
                                        <p:cTn id="30" dur="500"/>
                                        <p:tgtEl>
                                          <p:spTgt spid="10"/>
                                        </p:tgtEl>
                                      </p:cBhvr>
                                    </p:animEffect>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up)">
                                      <p:cBhvr>
                                        <p:cTn id="34" dur="500"/>
                                        <p:tgtEl>
                                          <p:spTgt spid="12"/>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animEffect transition="in" filter="fade">
                                      <p:cBhvr>
                                        <p:cTn id="40" dur="500"/>
                                        <p:tgtEl>
                                          <p:spTgt spid="13"/>
                                        </p:tgtEl>
                                      </p:cBhvr>
                                    </p:animEffect>
                                  </p:childTnLst>
                                </p:cTn>
                              </p:par>
                            </p:childTnLst>
                          </p:cTn>
                        </p:par>
                        <p:par>
                          <p:cTn id="41" fill="hold">
                            <p:stCondLst>
                              <p:cond delay="3000"/>
                            </p:stCondLst>
                            <p:childTnLst>
                              <p:par>
                                <p:cTn id="42" presetID="16" presetClass="entr" presetSubtype="37"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barn(outVertical)">
                                      <p:cBhvr>
                                        <p:cTn id="44" dur="500"/>
                                        <p:tgtEl>
                                          <p:spTgt spid="14"/>
                                        </p:tgtEl>
                                      </p:cBhvr>
                                    </p:animEffect>
                                  </p:childTnLst>
                                </p:cTn>
                              </p:par>
                            </p:childTnLst>
                          </p:cTn>
                        </p:par>
                        <p:par>
                          <p:cTn id="45" fill="hold">
                            <p:stCondLst>
                              <p:cond delay="3500"/>
                            </p:stCondLst>
                            <p:childTnLst>
                              <p:par>
                                <p:cTn id="46" presetID="22" presetClass="entr" presetSubtype="1"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up)">
                                      <p:cBhvr>
                                        <p:cTn id="48" dur="500"/>
                                        <p:tgtEl>
                                          <p:spTgt spid="22"/>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childTnLst>
                          </p:cTn>
                        </p:par>
                        <p:par>
                          <p:cTn id="55" fill="hold">
                            <p:stCondLst>
                              <p:cond delay="4500"/>
                            </p:stCondLst>
                            <p:childTnLst>
                              <p:par>
                                <p:cTn id="56" presetID="16" presetClass="entr" presetSubtype="37"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barn(outVertical)">
                                      <p:cBhvr>
                                        <p:cTn id="58" dur="500"/>
                                        <p:tgtEl>
                                          <p:spTgt spid="17"/>
                                        </p:tgtEl>
                                      </p:cBhvr>
                                    </p:animEffect>
                                  </p:childTnLst>
                                </p:cTn>
                              </p:par>
                            </p:childTnLst>
                          </p:cTn>
                        </p:par>
                        <p:par>
                          <p:cTn id="59" fill="hold">
                            <p:stCondLst>
                              <p:cond delay="5000"/>
                            </p:stCondLst>
                            <p:childTnLst>
                              <p:par>
                                <p:cTn id="60" presetID="22" presetClass="entr" presetSubtype="1" fill="hold" grpId="0" nodeType="after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up)">
                                      <p:cBhvr>
                                        <p:cTn id="62" dur="500"/>
                                        <p:tgtEl>
                                          <p:spTgt spid="23"/>
                                        </p:tgtEl>
                                      </p:cBhvr>
                                    </p:animEffect>
                                  </p:childTnLst>
                                </p:cTn>
                              </p:par>
                            </p:childTnLst>
                          </p:cTn>
                        </p:par>
                        <p:par>
                          <p:cTn id="63" fill="hold">
                            <p:stCondLst>
                              <p:cond delay="5500"/>
                            </p:stCondLst>
                            <p:childTnLst>
                              <p:par>
                                <p:cTn id="64" presetID="53" presetClass="entr" presetSubtype="16"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p:cTn id="66" dur="500" fill="hold"/>
                                        <p:tgtEl>
                                          <p:spTgt spid="19"/>
                                        </p:tgtEl>
                                        <p:attrNameLst>
                                          <p:attrName>ppt_w</p:attrName>
                                        </p:attrNameLst>
                                      </p:cBhvr>
                                      <p:tavLst>
                                        <p:tav tm="0">
                                          <p:val>
                                            <p:fltVal val="0"/>
                                          </p:val>
                                        </p:tav>
                                        <p:tav tm="100000">
                                          <p:val>
                                            <p:strVal val="#ppt_w"/>
                                          </p:val>
                                        </p:tav>
                                      </p:tavLst>
                                    </p:anim>
                                    <p:anim calcmode="lin" valueType="num">
                                      <p:cBhvr>
                                        <p:cTn id="67" dur="500" fill="hold"/>
                                        <p:tgtEl>
                                          <p:spTgt spid="19"/>
                                        </p:tgtEl>
                                        <p:attrNameLst>
                                          <p:attrName>ppt_h</p:attrName>
                                        </p:attrNameLst>
                                      </p:cBhvr>
                                      <p:tavLst>
                                        <p:tav tm="0">
                                          <p:val>
                                            <p:fltVal val="0"/>
                                          </p:val>
                                        </p:tav>
                                        <p:tav tm="100000">
                                          <p:val>
                                            <p:strVal val="#ppt_h"/>
                                          </p:val>
                                        </p:tav>
                                      </p:tavLst>
                                    </p:anim>
                                    <p:animEffect transition="in" filter="fade">
                                      <p:cBhvr>
                                        <p:cTn id="68" dur="500"/>
                                        <p:tgtEl>
                                          <p:spTgt spid="19"/>
                                        </p:tgtEl>
                                      </p:cBhvr>
                                    </p:animEffect>
                                  </p:childTnLst>
                                </p:cTn>
                              </p:par>
                            </p:childTnLst>
                          </p:cTn>
                        </p:par>
                        <p:par>
                          <p:cTn id="69" fill="hold">
                            <p:stCondLst>
                              <p:cond delay="6000"/>
                            </p:stCondLst>
                            <p:childTnLst>
                              <p:par>
                                <p:cTn id="70" presetID="16" presetClass="entr" presetSubtype="37"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barn(outVertical)">
                                      <p:cBhvr>
                                        <p:cTn id="72" dur="500"/>
                                        <p:tgtEl>
                                          <p:spTgt spid="20"/>
                                        </p:tgtEl>
                                      </p:cBhvr>
                                    </p:animEffect>
                                  </p:childTnLst>
                                </p:cTn>
                              </p:par>
                            </p:childTnLst>
                          </p:cTn>
                        </p:par>
                        <p:par>
                          <p:cTn id="73" fill="hold">
                            <p:stCondLst>
                              <p:cond delay="6500"/>
                            </p:stCondLst>
                            <p:childTnLst>
                              <p:par>
                                <p:cTn id="74" presetID="22" presetClass="entr" presetSubtype="1" fill="hold" grpId="0" nodeType="after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wipe(up)">
                                      <p:cBhvr>
                                        <p:cTn id="7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P spid="10" grpId="0" animBg="1"/>
      <p:bldP spid="12" grpId="0"/>
      <p:bldP spid="13" grpId="0" animBg="1"/>
      <p:bldP spid="14" grpId="0" animBg="1"/>
      <p:bldP spid="16" grpId="0" animBg="1"/>
      <p:bldP spid="17" grpId="0" animBg="1"/>
      <p:bldP spid="19" grpId="0" animBg="1"/>
      <p:bldP spid="20" grpId="0" animBg="1"/>
      <p:bldP spid="22" grpId="0"/>
      <p:bldP spid="23"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Box 41"/>
          <p:cNvSpPr txBox="1"/>
          <p:nvPr/>
        </p:nvSpPr>
        <p:spPr>
          <a:xfrm>
            <a:off x="355782" y="205624"/>
            <a:ext cx="2236510" cy="400110"/>
          </a:xfrm>
          <a:prstGeom prst="rect">
            <a:avLst/>
          </a:prstGeom>
          <a:noFill/>
        </p:spPr>
        <p:txBody>
          <a:bodyPr wrap="none" rtlCol="0">
            <a:spAutoFit/>
          </a:bodyPr>
          <a:lstStyle/>
          <a:p>
            <a:r>
              <a:rPr lang="zh-CN" altLang="en-US" sz="2000" b="1" dirty="0" smtClean="0">
                <a:solidFill>
                  <a:srgbClr val="006E69"/>
                </a:solidFill>
                <a:latin typeface="微软雅黑" pitchFamily="34" charset="-122"/>
                <a:ea typeface="微软雅黑" pitchFamily="34" charset="-122"/>
              </a:rPr>
              <a:t>点击添加标题文本</a:t>
            </a:r>
            <a:endParaRPr lang="zh-CN" altLang="en-US" sz="2000" b="1" dirty="0">
              <a:solidFill>
                <a:srgbClr val="006E69"/>
              </a:solidFill>
              <a:latin typeface="微软雅黑" pitchFamily="34" charset="-122"/>
              <a:ea typeface="微软雅黑" pitchFamily="34" charset="-122"/>
            </a:endParaRPr>
          </a:p>
        </p:txBody>
      </p:sp>
      <p:pic>
        <p:nvPicPr>
          <p:cNvPr id="8"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32931" y="35600"/>
            <a:ext cx="636997" cy="63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a:off x="1235789" y="1702124"/>
            <a:ext cx="2460935" cy="0"/>
          </a:xfrm>
          <a:prstGeom prst="line">
            <a:avLst/>
          </a:prstGeom>
          <a:ln w="9525">
            <a:solidFill>
              <a:srgbClr val="000000"/>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725760" y="2088085"/>
            <a:ext cx="2389545" cy="0"/>
          </a:xfrm>
          <a:prstGeom prst="line">
            <a:avLst/>
          </a:prstGeom>
          <a:ln w="9525">
            <a:solidFill>
              <a:srgbClr val="000000"/>
            </a:solidFill>
            <a:prstDash val="dash"/>
            <a:headEnd type="none"/>
            <a:tailEnd type="ova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22962" y="3081841"/>
            <a:ext cx="2324427" cy="0"/>
          </a:xfrm>
          <a:prstGeom prst="line">
            <a:avLst/>
          </a:prstGeom>
          <a:ln w="9525">
            <a:solidFill>
              <a:srgbClr val="000000"/>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271080" y="3622668"/>
            <a:ext cx="2389545" cy="0"/>
          </a:xfrm>
          <a:prstGeom prst="line">
            <a:avLst/>
          </a:prstGeom>
          <a:ln w="9525">
            <a:solidFill>
              <a:srgbClr val="000000"/>
            </a:solidFill>
            <a:prstDash val="dash"/>
            <a:headEnd type="none"/>
            <a:tailEnd type="oval"/>
          </a:ln>
        </p:spPr>
        <p:style>
          <a:lnRef idx="1">
            <a:schemeClr val="accent1"/>
          </a:lnRef>
          <a:fillRef idx="0">
            <a:schemeClr val="accent1"/>
          </a:fillRef>
          <a:effectRef idx="0">
            <a:schemeClr val="accent1"/>
          </a:effectRef>
          <a:fontRef idx="minor">
            <a:schemeClr val="tx1"/>
          </a:fontRef>
        </p:style>
      </p:cxnSp>
      <p:sp>
        <p:nvSpPr>
          <p:cNvPr id="11" name="任意多边形 10"/>
          <p:cNvSpPr/>
          <p:nvPr/>
        </p:nvSpPr>
        <p:spPr>
          <a:xfrm rot="18218127">
            <a:off x="3924706" y="1234529"/>
            <a:ext cx="862424" cy="1470936"/>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180000" tIns="0" rIns="0" bIns="0" rtlCol="0" anchor="ctr"/>
          <a:lstStyle/>
          <a:p>
            <a:pPr algn="ctr"/>
            <a:r>
              <a:rPr lang="zh-CN" altLang="en-US" sz="2400" dirty="0" smtClean="0">
                <a:solidFill>
                  <a:srgbClr val="FFFFFF"/>
                </a:solidFill>
                <a:latin typeface="微软雅黑" panose="020B0503020204020204" pitchFamily="34" charset="-122"/>
                <a:ea typeface="微软雅黑" panose="020B0503020204020204" pitchFamily="34" charset="-122"/>
              </a:rPr>
              <a:t>文本</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12" name="任意多边形 11"/>
          <p:cNvSpPr/>
          <p:nvPr/>
        </p:nvSpPr>
        <p:spPr>
          <a:xfrm rot="1955786">
            <a:off x="4727255" y="2128836"/>
            <a:ext cx="1149898" cy="1103202"/>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180000" tIns="0" rIns="0" bIns="0" rtlCol="0" anchor="ctr"/>
          <a:lstStyle/>
          <a:p>
            <a:pPr algn="ctr"/>
            <a:r>
              <a:rPr lang="zh-CN" altLang="en-US" sz="2400" dirty="0" smtClean="0">
                <a:solidFill>
                  <a:srgbClr val="FFFFFF"/>
                </a:solidFill>
                <a:latin typeface="微软雅黑" panose="020B0503020204020204" pitchFamily="34" charset="-122"/>
                <a:ea typeface="微软雅黑" panose="020B0503020204020204" pitchFamily="34" charset="-122"/>
              </a:rPr>
              <a:t>文本</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13" name="任意多边形 12"/>
          <p:cNvSpPr/>
          <p:nvPr/>
        </p:nvSpPr>
        <p:spPr>
          <a:xfrm rot="7109777">
            <a:off x="4200797" y="2690396"/>
            <a:ext cx="862424" cy="1470936"/>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180000" tIns="0" rIns="0" bIns="0" rtlCol="0" anchor="ctr"/>
          <a:lstStyle/>
          <a:p>
            <a:pPr algn="ctr"/>
            <a:r>
              <a:rPr lang="zh-CN" altLang="en-US" sz="2400" dirty="0" smtClean="0">
                <a:solidFill>
                  <a:srgbClr val="FFFFFF"/>
                </a:solidFill>
                <a:latin typeface="微软雅黑" panose="020B0503020204020204" pitchFamily="34" charset="-122"/>
                <a:ea typeface="微软雅黑" panose="020B0503020204020204" pitchFamily="34" charset="-122"/>
              </a:rPr>
              <a:t>文本</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14" name="任意多边形 13"/>
          <p:cNvSpPr/>
          <p:nvPr/>
        </p:nvSpPr>
        <p:spPr>
          <a:xfrm rot="12790540">
            <a:off x="3053205" y="2173832"/>
            <a:ext cx="1149898" cy="1103202"/>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108000" tIns="0" rIns="0" bIns="0" rtlCol="0" anchor="ctr"/>
          <a:lstStyle/>
          <a:p>
            <a:pPr algn="ctr"/>
            <a:r>
              <a:rPr lang="zh-CN" altLang="en-US" sz="2400" dirty="0" smtClean="0">
                <a:solidFill>
                  <a:srgbClr val="FFFFFF"/>
                </a:solidFill>
                <a:latin typeface="微软雅黑" panose="020B0503020204020204" pitchFamily="34" charset="-122"/>
                <a:ea typeface="微软雅黑" panose="020B0503020204020204" pitchFamily="34" charset="-122"/>
              </a:rPr>
              <a:t>文本</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1229684" y="1713087"/>
            <a:ext cx="2184400" cy="712635"/>
          </a:xfrm>
          <a:prstGeom prst="rect">
            <a:avLst/>
          </a:prstGeom>
          <a:noFill/>
        </p:spPr>
        <p:txBody>
          <a:bodyPr wrap="square" rtlCol="0">
            <a:noAutofit/>
          </a:bodyPr>
          <a:lstStyle/>
          <a:p>
            <a:pPr>
              <a:lnSpc>
                <a:spcPct val="120000"/>
              </a:lnSpc>
            </a:pPr>
            <a:r>
              <a:rPr lang="zh-CN" altLang="en-US" sz="1400" dirty="0" smtClean="0">
                <a:solidFill>
                  <a:srgbClr val="000000"/>
                </a:solidFill>
                <a:latin typeface="微软雅黑" panose="020B0503020204020204" pitchFamily="34" charset="-122"/>
                <a:ea typeface="微软雅黑" panose="020B0503020204020204" pitchFamily="34" charset="-122"/>
              </a:rPr>
              <a:t>点击此处添加文字内容点击此处添加文字内容</a:t>
            </a:r>
          </a:p>
          <a:p>
            <a:pPr>
              <a:lnSpc>
                <a:spcPct val="120000"/>
              </a:lnSpc>
            </a:pP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833192" y="3097507"/>
            <a:ext cx="2184400" cy="850655"/>
          </a:xfrm>
          <a:prstGeom prst="rect">
            <a:avLst/>
          </a:prstGeom>
          <a:noFill/>
        </p:spPr>
        <p:txBody>
          <a:bodyPr wrap="square" rtlCol="0">
            <a:noAutofit/>
          </a:bodyPr>
          <a:lstStyle/>
          <a:p>
            <a:pPr>
              <a:lnSpc>
                <a:spcPct val="120000"/>
              </a:lnSpc>
            </a:pPr>
            <a:r>
              <a:rPr lang="zh-CN" altLang="en-US" sz="1400" dirty="0" smtClean="0">
                <a:solidFill>
                  <a:srgbClr val="000000"/>
                </a:solidFill>
                <a:latin typeface="微软雅黑" panose="020B0503020204020204" pitchFamily="34" charset="-122"/>
                <a:ea typeface="微软雅黑" panose="020B0503020204020204" pitchFamily="34" charset="-122"/>
              </a:rPr>
              <a:t>点击此处添加文字内容点击此处添加文字内容</a:t>
            </a:r>
          </a:p>
        </p:txBody>
      </p:sp>
      <p:sp>
        <p:nvSpPr>
          <p:cNvPr id="17" name="文本框 16"/>
          <p:cNvSpPr txBox="1"/>
          <p:nvPr/>
        </p:nvSpPr>
        <p:spPr>
          <a:xfrm>
            <a:off x="5490894" y="3629027"/>
            <a:ext cx="2184400" cy="742724"/>
          </a:xfrm>
          <a:prstGeom prst="rect">
            <a:avLst/>
          </a:prstGeom>
          <a:noFill/>
        </p:spPr>
        <p:txBody>
          <a:bodyPr wrap="square" rtlCol="0">
            <a:noAutofit/>
          </a:bodyPr>
          <a:lstStyle/>
          <a:p>
            <a:pPr>
              <a:lnSpc>
                <a:spcPct val="120000"/>
              </a:lnSpc>
            </a:pPr>
            <a:r>
              <a:rPr lang="zh-CN" altLang="en-US" sz="1400" dirty="0" smtClean="0">
                <a:solidFill>
                  <a:srgbClr val="000000"/>
                </a:solidFill>
                <a:latin typeface="微软雅黑" panose="020B0503020204020204" pitchFamily="34" charset="-122"/>
                <a:ea typeface="微软雅黑" panose="020B0503020204020204" pitchFamily="34" charset="-122"/>
              </a:rPr>
              <a:t>点击此处添加文字内容点击此处添加文字内容</a:t>
            </a:r>
          </a:p>
        </p:txBody>
      </p:sp>
      <p:sp>
        <p:nvSpPr>
          <p:cNvPr id="18" name="文本框 17"/>
          <p:cNvSpPr txBox="1"/>
          <p:nvPr/>
        </p:nvSpPr>
        <p:spPr>
          <a:xfrm>
            <a:off x="5915253" y="2265755"/>
            <a:ext cx="2184400" cy="850655"/>
          </a:xfrm>
          <a:prstGeom prst="rect">
            <a:avLst/>
          </a:prstGeom>
          <a:noFill/>
        </p:spPr>
        <p:txBody>
          <a:bodyPr wrap="square" rtlCol="0">
            <a:noAutofit/>
          </a:bodyPr>
          <a:lstStyle/>
          <a:p>
            <a:pPr>
              <a:lnSpc>
                <a:spcPct val="120000"/>
              </a:lnSpc>
            </a:pPr>
            <a:r>
              <a:rPr lang="zh-CN" altLang="en-US" sz="1400" dirty="0" smtClean="0">
                <a:solidFill>
                  <a:srgbClr val="000000"/>
                </a:solidFill>
                <a:latin typeface="微软雅黑" panose="020B0503020204020204" pitchFamily="34" charset="-122"/>
                <a:ea typeface="微软雅黑" panose="020B0503020204020204" pitchFamily="34" charset="-122"/>
              </a:rPr>
              <a:t>点击此处添加文字内容点击此处添加文字内容</a:t>
            </a:r>
          </a:p>
        </p:txBody>
      </p:sp>
    </p:spTree>
    <p:extLst>
      <p:ext uri="{BB962C8B-B14F-4D97-AF65-F5344CB8AC3E}">
        <p14:creationId xmlns:p14="http://schemas.microsoft.com/office/powerpoint/2010/main" val="319247654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Effect transition="in" filter="fade">
                                      <p:cBhvr>
                                        <p:cTn id="41" dur="500"/>
                                        <p:tgtEl>
                                          <p:spTgt spid="13"/>
                                        </p:tgtEl>
                                      </p:cBhvr>
                                    </p:animEffect>
                                  </p:childTnLst>
                                </p:cTn>
                              </p:par>
                              <p:par>
                                <p:cTn id="42" presetID="8" presetClass="emph" presetSubtype="0" fill="hold" grpId="1" nodeType="withEffect">
                                  <p:stCondLst>
                                    <p:cond delay="0"/>
                                  </p:stCondLst>
                                  <p:childTnLst>
                                    <p:animRot by="21600000">
                                      <p:cBhvr>
                                        <p:cTn id="43" dur="500" fill="hold"/>
                                        <p:tgtEl>
                                          <p:spTgt spid="11"/>
                                        </p:tgtEl>
                                        <p:attrNameLst>
                                          <p:attrName>r</p:attrName>
                                        </p:attrNameLst>
                                      </p:cBhvr>
                                    </p:animRot>
                                  </p:childTnLst>
                                </p:cTn>
                              </p:par>
                              <p:par>
                                <p:cTn id="44" presetID="8" presetClass="emph" presetSubtype="0" fill="hold" grpId="1" nodeType="withEffect">
                                  <p:stCondLst>
                                    <p:cond delay="0"/>
                                  </p:stCondLst>
                                  <p:childTnLst>
                                    <p:animRot by="21600000">
                                      <p:cBhvr>
                                        <p:cTn id="45" dur="500" fill="hold"/>
                                        <p:tgtEl>
                                          <p:spTgt spid="12"/>
                                        </p:tgtEl>
                                        <p:attrNameLst>
                                          <p:attrName>r</p:attrName>
                                        </p:attrNameLst>
                                      </p:cBhvr>
                                    </p:animRot>
                                  </p:childTnLst>
                                </p:cTn>
                              </p:par>
                              <p:par>
                                <p:cTn id="46" presetID="8" presetClass="emph" presetSubtype="0" fill="hold" grpId="1" nodeType="withEffect">
                                  <p:stCondLst>
                                    <p:cond delay="0"/>
                                  </p:stCondLst>
                                  <p:childTnLst>
                                    <p:animRot by="21600000">
                                      <p:cBhvr>
                                        <p:cTn id="47" dur="500" fill="hold"/>
                                        <p:tgtEl>
                                          <p:spTgt spid="14"/>
                                        </p:tgtEl>
                                        <p:attrNameLst>
                                          <p:attrName>r</p:attrName>
                                        </p:attrNameLst>
                                      </p:cBhvr>
                                    </p:animRot>
                                  </p:childTnLst>
                                </p:cTn>
                              </p:par>
                              <p:par>
                                <p:cTn id="48" presetID="8" presetClass="emph" presetSubtype="0" fill="hold" grpId="1" nodeType="withEffect">
                                  <p:stCondLst>
                                    <p:cond delay="0"/>
                                  </p:stCondLst>
                                  <p:childTnLst>
                                    <p:animRot by="21600000">
                                      <p:cBhvr>
                                        <p:cTn id="49" dur="500" fill="hold"/>
                                        <p:tgtEl>
                                          <p:spTgt spid="13"/>
                                        </p:tgtEl>
                                        <p:attrNameLst>
                                          <p:attrName>r</p:attrName>
                                        </p:attrNameLst>
                                      </p:cBhvr>
                                    </p:animRot>
                                  </p:childTnLst>
                                </p:cTn>
                              </p:par>
                            </p:childTnLst>
                          </p:cTn>
                        </p:par>
                        <p:par>
                          <p:cTn id="50" fill="hold">
                            <p:stCondLst>
                              <p:cond delay="1500"/>
                            </p:stCondLst>
                            <p:childTnLst>
                              <p:par>
                                <p:cTn id="51" presetID="22" presetClass="entr" presetSubtype="8" fill="hold"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left)">
                                      <p:cBhvr>
                                        <p:cTn id="53" dur="500"/>
                                        <p:tgtEl>
                                          <p:spTgt spid="7"/>
                                        </p:tgtEl>
                                      </p:cBhvr>
                                    </p:animEffect>
                                  </p:childTnLst>
                                </p:cTn>
                              </p:par>
                              <p:par>
                                <p:cTn id="54" presetID="22" presetClass="entr" presetSubtype="8" fill="hold" nodeType="with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left)">
                                      <p:cBhvr>
                                        <p:cTn id="56" dur="500"/>
                                        <p:tgtEl>
                                          <p:spTgt spid="10"/>
                                        </p:tgtEl>
                                      </p:cBhvr>
                                    </p:animEffect>
                                  </p:childTnLst>
                                </p:cTn>
                              </p:par>
                              <p:par>
                                <p:cTn id="57" presetID="22" presetClass="entr" presetSubtype="2" fill="hold" nodeType="with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wipe(right)">
                                      <p:cBhvr>
                                        <p:cTn id="59" dur="500"/>
                                        <p:tgtEl>
                                          <p:spTgt spid="6"/>
                                        </p:tgtEl>
                                      </p:cBhvr>
                                    </p:animEffect>
                                  </p:childTnLst>
                                </p:cTn>
                              </p:par>
                              <p:par>
                                <p:cTn id="60" presetID="22" presetClass="entr" presetSubtype="2" fill="hold" nodeType="with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wipe(right)">
                                      <p:cBhvr>
                                        <p:cTn id="62" dur="500"/>
                                        <p:tgtEl>
                                          <p:spTgt spid="9"/>
                                        </p:tgtEl>
                                      </p:cBhvr>
                                    </p:animEffect>
                                  </p:childTnLst>
                                </p:cTn>
                              </p:par>
                            </p:childTnLst>
                          </p:cTn>
                        </p:par>
                        <p:par>
                          <p:cTn id="63" fill="hold">
                            <p:stCondLst>
                              <p:cond delay="2000"/>
                            </p:stCondLst>
                            <p:childTnLst>
                              <p:par>
                                <p:cTn id="64" presetID="22" presetClass="entr" presetSubtype="2"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right)">
                                      <p:cBhvr>
                                        <p:cTn id="66" dur="500"/>
                                        <p:tgtEl>
                                          <p:spTgt spid="15"/>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wipe(right)">
                                      <p:cBhvr>
                                        <p:cTn id="69" dur="500"/>
                                        <p:tgtEl>
                                          <p:spTgt spid="16"/>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left)">
                                      <p:cBhvr>
                                        <p:cTn id="72" dur="500"/>
                                        <p:tgtEl>
                                          <p:spTgt spid="1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wipe(left)">
                                      <p:cBhvr>
                                        <p:cTn id="7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animBg="1"/>
      <p:bldP spid="11" grpId="1" animBg="1"/>
      <p:bldP spid="12" grpId="0" animBg="1"/>
      <p:bldP spid="12" grpId="1" animBg="1"/>
      <p:bldP spid="13" grpId="0" animBg="1"/>
      <p:bldP spid="13" grpId="1" animBg="1"/>
      <p:bldP spid="14" grpId="0" animBg="1"/>
      <p:bldP spid="14" grpId="1" animBg="1"/>
      <p:bldP spid="15" grpId="0"/>
      <p:bldP spid="16"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Box 41"/>
          <p:cNvSpPr txBox="1"/>
          <p:nvPr/>
        </p:nvSpPr>
        <p:spPr>
          <a:xfrm>
            <a:off x="355782" y="205624"/>
            <a:ext cx="2236510" cy="400110"/>
          </a:xfrm>
          <a:prstGeom prst="rect">
            <a:avLst/>
          </a:prstGeom>
          <a:noFill/>
        </p:spPr>
        <p:txBody>
          <a:bodyPr wrap="none" rtlCol="0">
            <a:spAutoFit/>
          </a:bodyPr>
          <a:lstStyle/>
          <a:p>
            <a:r>
              <a:rPr lang="zh-CN" altLang="en-US" sz="2000" b="1" dirty="0" smtClean="0">
                <a:solidFill>
                  <a:srgbClr val="006E69"/>
                </a:solidFill>
                <a:latin typeface="微软雅黑" pitchFamily="34" charset="-122"/>
                <a:ea typeface="微软雅黑" pitchFamily="34" charset="-122"/>
              </a:rPr>
              <a:t>点击添加标题文本</a:t>
            </a:r>
            <a:endParaRPr lang="zh-CN" altLang="en-US" sz="2000" b="1" dirty="0">
              <a:solidFill>
                <a:srgbClr val="006E69"/>
              </a:solidFill>
              <a:latin typeface="微软雅黑" pitchFamily="34" charset="-122"/>
              <a:ea typeface="微软雅黑" pitchFamily="34" charset="-122"/>
            </a:endParaRPr>
          </a:p>
        </p:txBody>
      </p:sp>
      <p:pic>
        <p:nvPicPr>
          <p:cNvPr id="8"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32931" y="35600"/>
            <a:ext cx="636997" cy="63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组合 5"/>
          <p:cNvGrpSpPr/>
          <p:nvPr/>
        </p:nvGrpSpPr>
        <p:grpSpPr>
          <a:xfrm>
            <a:off x="4489741" y="1203598"/>
            <a:ext cx="3476282" cy="712808"/>
            <a:chOff x="4489741" y="1275928"/>
            <a:chExt cx="3476282" cy="712808"/>
          </a:xfrm>
          <a:solidFill>
            <a:srgbClr val="0070C0"/>
          </a:solidFill>
        </p:grpSpPr>
        <p:sp>
          <p:nvSpPr>
            <p:cNvPr id="7" name="右箭头 3"/>
            <p:cNvSpPr/>
            <p:nvPr/>
          </p:nvSpPr>
          <p:spPr>
            <a:xfrm flipH="1">
              <a:off x="4489741" y="1354078"/>
              <a:ext cx="3476282" cy="634658"/>
            </a:xfrm>
            <a:custGeom>
              <a:avLst/>
              <a:gdLst>
                <a:gd name="connsiteX0" fmla="*/ 0 w 6084168"/>
                <a:gd name="connsiteY0" fmla="*/ 504056 h 2016224"/>
                <a:gd name="connsiteX1" fmla="*/ 4428929 w 6084168"/>
                <a:gd name="connsiteY1" fmla="*/ 504056 h 2016224"/>
                <a:gd name="connsiteX2" fmla="*/ 4428929 w 6084168"/>
                <a:gd name="connsiteY2" fmla="*/ 0 h 2016224"/>
                <a:gd name="connsiteX3" fmla="*/ 6084168 w 6084168"/>
                <a:gd name="connsiteY3" fmla="*/ 1008112 h 2016224"/>
                <a:gd name="connsiteX4" fmla="*/ 4428929 w 6084168"/>
                <a:gd name="connsiteY4" fmla="*/ 2016224 h 2016224"/>
                <a:gd name="connsiteX5" fmla="*/ 4428929 w 6084168"/>
                <a:gd name="connsiteY5" fmla="*/ 1512168 h 2016224"/>
                <a:gd name="connsiteX6" fmla="*/ 0 w 6084168"/>
                <a:gd name="connsiteY6" fmla="*/ 1512168 h 2016224"/>
                <a:gd name="connsiteX7" fmla="*/ 0 w 6084168"/>
                <a:gd name="connsiteY7" fmla="*/ 504056 h 2016224"/>
                <a:gd name="connsiteX0-1" fmla="*/ 0 w 6084168"/>
                <a:gd name="connsiteY0-2" fmla="*/ 504056 h 2016224"/>
                <a:gd name="connsiteX1-3" fmla="*/ 4428929 w 6084168"/>
                <a:gd name="connsiteY1-4" fmla="*/ 504056 h 2016224"/>
                <a:gd name="connsiteX2-5" fmla="*/ 4161643 w 6084168"/>
                <a:gd name="connsiteY2-6" fmla="*/ 0 h 2016224"/>
                <a:gd name="connsiteX3-7" fmla="*/ 6084168 w 6084168"/>
                <a:gd name="connsiteY3-8" fmla="*/ 1008112 h 2016224"/>
                <a:gd name="connsiteX4-9" fmla="*/ 4428929 w 6084168"/>
                <a:gd name="connsiteY4-10" fmla="*/ 2016224 h 2016224"/>
                <a:gd name="connsiteX5-11" fmla="*/ 4428929 w 6084168"/>
                <a:gd name="connsiteY5-12" fmla="*/ 1512168 h 2016224"/>
                <a:gd name="connsiteX6-13" fmla="*/ 0 w 6084168"/>
                <a:gd name="connsiteY6-14" fmla="*/ 1512168 h 2016224"/>
                <a:gd name="connsiteX7-15" fmla="*/ 0 w 6084168"/>
                <a:gd name="connsiteY7-16" fmla="*/ 504056 h 2016224"/>
                <a:gd name="connsiteX0-17" fmla="*/ 0 w 6084168"/>
                <a:gd name="connsiteY0-18" fmla="*/ 504056 h 2002157"/>
                <a:gd name="connsiteX1-19" fmla="*/ 4428929 w 6084168"/>
                <a:gd name="connsiteY1-20" fmla="*/ 504056 h 2002157"/>
                <a:gd name="connsiteX2-21" fmla="*/ 4161643 w 6084168"/>
                <a:gd name="connsiteY2-22" fmla="*/ 0 h 2002157"/>
                <a:gd name="connsiteX3-23" fmla="*/ 6084168 w 6084168"/>
                <a:gd name="connsiteY3-24" fmla="*/ 1008112 h 2002157"/>
                <a:gd name="connsiteX4-25" fmla="*/ 4274184 w 6084168"/>
                <a:gd name="connsiteY4-26" fmla="*/ 2002157 h 2002157"/>
                <a:gd name="connsiteX5-27" fmla="*/ 4428929 w 6084168"/>
                <a:gd name="connsiteY5-28" fmla="*/ 1512168 h 2002157"/>
                <a:gd name="connsiteX6-29" fmla="*/ 0 w 6084168"/>
                <a:gd name="connsiteY6-30" fmla="*/ 1512168 h 2002157"/>
                <a:gd name="connsiteX7-31" fmla="*/ 0 w 6084168"/>
                <a:gd name="connsiteY7-32" fmla="*/ 504056 h 2002157"/>
                <a:gd name="connsiteX0-33" fmla="*/ 0 w 6140439"/>
                <a:gd name="connsiteY0-34" fmla="*/ 504056 h 2002157"/>
                <a:gd name="connsiteX1-35" fmla="*/ 4428929 w 6140439"/>
                <a:gd name="connsiteY1-36" fmla="*/ 504056 h 2002157"/>
                <a:gd name="connsiteX2-37" fmla="*/ 4161643 w 6140439"/>
                <a:gd name="connsiteY2-38" fmla="*/ 0 h 2002157"/>
                <a:gd name="connsiteX3-39" fmla="*/ 6140439 w 6140439"/>
                <a:gd name="connsiteY3-40" fmla="*/ 839300 h 2002157"/>
                <a:gd name="connsiteX4-41" fmla="*/ 4274184 w 6140439"/>
                <a:gd name="connsiteY4-42" fmla="*/ 2002157 h 2002157"/>
                <a:gd name="connsiteX5-43" fmla="*/ 4428929 w 6140439"/>
                <a:gd name="connsiteY5-44" fmla="*/ 1512168 h 2002157"/>
                <a:gd name="connsiteX6-45" fmla="*/ 0 w 6140439"/>
                <a:gd name="connsiteY6-46" fmla="*/ 1512168 h 2002157"/>
                <a:gd name="connsiteX7-47" fmla="*/ 0 w 6140439"/>
                <a:gd name="connsiteY7-48" fmla="*/ 504056 h 2002157"/>
                <a:gd name="connsiteX0-49" fmla="*/ 0 w 6140439"/>
                <a:gd name="connsiteY0-50" fmla="*/ 504056 h 2002157"/>
                <a:gd name="connsiteX1-51" fmla="*/ 4428929 w 6140439"/>
                <a:gd name="connsiteY1-52" fmla="*/ 504056 h 2002157"/>
                <a:gd name="connsiteX2-53" fmla="*/ 4161643 w 6140439"/>
                <a:gd name="connsiteY2-54" fmla="*/ 0 h 2002157"/>
                <a:gd name="connsiteX3-55" fmla="*/ 6140439 w 6140439"/>
                <a:gd name="connsiteY3-56" fmla="*/ 839300 h 2002157"/>
                <a:gd name="connsiteX4-57" fmla="*/ 4274184 w 6140439"/>
                <a:gd name="connsiteY4-58" fmla="*/ 2002157 h 2002157"/>
                <a:gd name="connsiteX5-59" fmla="*/ 4428929 w 6140439"/>
                <a:gd name="connsiteY5-60" fmla="*/ 1512168 h 2002157"/>
                <a:gd name="connsiteX6-61" fmla="*/ 0 w 6140439"/>
                <a:gd name="connsiteY6-62" fmla="*/ 1512168 h 2002157"/>
                <a:gd name="connsiteX7-63" fmla="*/ 0 w 6140439"/>
                <a:gd name="connsiteY7-64" fmla="*/ 504056 h 2002157"/>
                <a:gd name="connsiteX0-65" fmla="*/ 0 w 6140439"/>
                <a:gd name="connsiteY0-66" fmla="*/ 504056 h 2002157"/>
                <a:gd name="connsiteX1-67" fmla="*/ 4428929 w 6140439"/>
                <a:gd name="connsiteY1-68" fmla="*/ 504056 h 2002157"/>
                <a:gd name="connsiteX2-69" fmla="*/ 4161643 w 6140439"/>
                <a:gd name="connsiteY2-70" fmla="*/ 0 h 2002157"/>
                <a:gd name="connsiteX3-71" fmla="*/ 6140439 w 6140439"/>
                <a:gd name="connsiteY3-72" fmla="*/ 839300 h 2002157"/>
                <a:gd name="connsiteX4-73" fmla="*/ 4274184 w 6140439"/>
                <a:gd name="connsiteY4-74" fmla="*/ 2002157 h 2002157"/>
                <a:gd name="connsiteX5-75" fmla="*/ 4428929 w 6140439"/>
                <a:gd name="connsiteY5-76" fmla="*/ 1512168 h 2002157"/>
                <a:gd name="connsiteX6-77" fmla="*/ 0 w 6140439"/>
                <a:gd name="connsiteY6-78" fmla="*/ 1512168 h 2002157"/>
                <a:gd name="connsiteX7-79" fmla="*/ 0 w 6140439"/>
                <a:gd name="connsiteY7-80" fmla="*/ 504056 h 2002157"/>
                <a:gd name="connsiteX0-81" fmla="*/ 0 w 6140439"/>
                <a:gd name="connsiteY0-82" fmla="*/ 504056 h 2002157"/>
                <a:gd name="connsiteX1-83" fmla="*/ 4428929 w 6140439"/>
                <a:gd name="connsiteY1-84" fmla="*/ 504056 h 2002157"/>
                <a:gd name="connsiteX2-85" fmla="*/ 4161643 w 6140439"/>
                <a:gd name="connsiteY2-86" fmla="*/ 0 h 2002157"/>
                <a:gd name="connsiteX3-87" fmla="*/ 6140439 w 6140439"/>
                <a:gd name="connsiteY3-88" fmla="*/ 726759 h 2002157"/>
                <a:gd name="connsiteX4-89" fmla="*/ 4274184 w 6140439"/>
                <a:gd name="connsiteY4-90" fmla="*/ 2002157 h 2002157"/>
                <a:gd name="connsiteX5-91" fmla="*/ 4428929 w 6140439"/>
                <a:gd name="connsiteY5-92" fmla="*/ 1512168 h 2002157"/>
                <a:gd name="connsiteX6-93" fmla="*/ 0 w 6140439"/>
                <a:gd name="connsiteY6-94" fmla="*/ 1512168 h 2002157"/>
                <a:gd name="connsiteX7-95" fmla="*/ 0 w 6140439"/>
                <a:gd name="connsiteY7-96" fmla="*/ 504056 h 2002157"/>
                <a:gd name="connsiteX0-97" fmla="*/ 0 w 6168574"/>
                <a:gd name="connsiteY0-98" fmla="*/ 504056 h 2002157"/>
                <a:gd name="connsiteX1-99" fmla="*/ 4428929 w 6168574"/>
                <a:gd name="connsiteY1-100" fmla="*/ 504056 h 2002157"/>
                <a:gd name="connsiteX2-101" fmla="*/ 4161643 w 6168574"/>
                <a:gd name="connsiteY2-102" fmla="*/ 0 h 2002157"/>
                <a:gd name="connsiteX3-103" fmla="*/ 6168574 w 6168574"/>
                <a:gd name="connsiteY3-104" fmla="*/ 656420 h 2002157"/>
                <a:gd name="connsiteX4-105" fmla="*/ 4274184 w 6168574"/>
                <a:gd name="connsiteY4-106" fmla="*/ 2002157 h 2002157"/>
                <a:gd name="connsiteX5-107" fmla="*/ 4428929 w 6168574"/>
                <a:gd name="connsiteY5-108" fmla="*/ 1512168 h 2002157"/>
                <a:gd name="connsiteX6-109" fmla="*/ 0 w 6168574"/>
                <a:gd name="connsiteY6-110" fmla="*/ 1512168 h 2002157"/>
                <a:gd name="connsiteX7-111" fmla="*/ 0 w 6168574"/>
                <a:gd name="connsiteY7-112" fmla="*/ 504056 h 200215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6168574" h="2002157">
                  <a:moveTo>
                    <a:pt x="0" y="504056"/>
                  </a:moveTo>
                  <a:lnTo>
                    <a:pt x="4428929" y="504056"/>
                  </a:lnTo>
                  <a:lnTo>
                    <a:pt x="4161643" y="0"/>
                  </a:lnTo>
                  <a:cubicBezTo>
                    <a:pt x="4821242" y="279767"/>
                    <a:pt x="5241688" y="531397"/>
                    <a:pt x="6168574" y="656420"/>
                  </a:cubicBezTo>
                  <a:cubicBezTo>
                    <a:pt x="4913443" y="1606746"/>
                    <a:pt x="4896269" y="1614538"/>
                    <a:pt x="4274184" y="2002157"/>
                  </a:cubicBezTo>
                  <a:lnTo>
                    <a:pt x="4428929" y="1512168"/>
                  </a:lnTo>
                  <a:lnTo>
                    <a:pt x="0" y="1512168"/>
                  </a:lnTo>
                  <a:lnTo>
                    <a:pt x="0" y="504056"/>
                  </a:lnTo>
                  <a:close/>
                </a:path>
              </a:pathLst>
            </a:custGeom>
            <a:solidFill>
              <a:srgbClr val="017D68"/>
            </a:solidFill>
            <a:ln w="25400" cap="flat" cmpd="sng" algn="ctr">
              <a:noFill/>
              <a:prstDash val="solid"/>
            </a:ln>
            <a:effectLst/>
          </p:spPr>
          <p:txBody>
            <a:bodyPr lIns="900000" tIns="0" rIns="0" bIns="0" rtlCol="0" anchor="ctr"/>
            <a:lstStyle/>
            <a:p>
              <a:pPr algn="ctr">
                <a:defRPr/>
              </a:pPr>
              <a:r>
                <a:rPr lang="zh-CN" altLang="en-US" kern="0" dirty="0">
                  <a:solidFill>
                    <a:srgbClr val="FFFFFF"/>
                  </a:solidFill>
                  <a:latin typeface="微软雅黑" panose="020B0503020204020204" pitchFamily="34" charset="-122"/>
                  <a:ea typeface="微软雅黑" panose="020B0503020204020204" pitchFamily="34" charset="-122"/>
                </a:rPr>
                <a:t>此处输入文本</a:t>
              </a:r>
            </a:p>
          </p:txBody>
        </p:sp>
        <p:sp>
          <p:nvSpPr>
            <p:cNvPr id="9" name="TextBox 30"/>
            <p:cNvSpPr txBox="1"/>
            <p:nvPr/>
          </p:nvSpPr>
          <p:spPr>
            <a:xfrm>
              <a:off x="4925840" y="1275928"/>
              <a:ext cx="582800" cy="640175"/>
            </a:xfrm>
            <a:prstGeom prst="rect">
              <a:avLst/>
            </a:prstGeom>
            <a:noFill/>
          </p:spPr>
          <p:txBody>
            <a:bodyPr wrap="square" lIns="0" tIns="0" rIns="0" bIns="0" rtlCol="0" anchor="ctr" anchorCtr="0">
              <a:spAutoFit/>
            </a:bodyPr>
            <a:lstStyle/>
            <a:p>
              <a:pPr algn="ctr">
                <a:lnSpc>
                  <a:spcPct val="130000"/>
                </a:lnSpc>
                <a:defRPr/>
              </a:pPr>
              <a:r>
                <a:rPr lang="en-US" altLang="zh-CN" sz="3200" b="1" kern="0" dirty="0">
                  <a:solidFill>
                    <a:srgbClr val="FFFFFF"/>
                  </a:solidFill>
                  <a:latin typeface="Bell MT" pitchFamily="18" charset="0"/>
                  <a:ea typeface="微软雅黑" panose="020B0503020204020204" pitchFamily="34" charset="-122"/>
                </a:rPr>
                <a:t>A</a:t>
              </a:r>
            </a:p>
          </p:txBody>
        </p:sp>
      </p:grpSp>
      <p:grpSp>
        <p:nvGrpSpPr>
          <p:cNvPr id="10" name="组合 9"/>
          <p:cNvGrpSpPr/>
          <p:nvPr/>
        </p:nvGrpSpPr>
        <p:grpSpPr>
          <a:xfrm>
            <a:off x="3745094" y="1858025"/>
            <a:ext cx="4220933" cy="694019"/>
            <a:chOff x="3745094" y="1930355"/>
            <a:chExt cx="4220933" cy="694019"/>
          </a:xfrm>
          <a:solidFill>
            <a:srgbClr val="0070C0"/>
          </a:solidFill>
        </p:grpSpPr>
        <p:sp>
          <p:nvSpPr>
            <p:cNvPr id="11" name="右箭头 3"/>
            <p:cNvSpPr/>
            <p:nvPr/>
          </p:nvSpPr>
          <p:spPr>
            <a:xfrm flipH="1">
              <a:off x="3745094" y="1989716"/>
              <a:ext cx="4220933" cy="634658"/>
            </a:xfrm>
            <a:custGeom>
              <a:avLst/>
              <a:gdLst>
                <a:gd name="connsiteX0" fmla="*/ 0 w 6084168"/>
                <a:gd name="connsiteY0" fmla="*/ 504056 h 2016224"/>
                <a:gd name="connsiteX1" fmla="*/ 4428929 w 6084168"/>
                <a:gd name="connsiteY1" fmla="*/ 504056 h 2016224"/>
                <a:gd name="connsiteX2" fmla="*/ 4428929 w 6084168"/>
                <a:gd name="connsiteY2" fmla="*/ 0 h 2016224"/>
                <a:gd name="connsiteX3" fmla="*/ 6084168 w 6084168"/>
                <a:gd name="connsiteY3" fmla="*/ 1008112 h 2016224"/>
                <a:gd name="connsiteX4" fmla="*/ 4428929 w 6084168"/>
                <a:gd name="connsiteY4" fmla="*/ 2016224 h 2016224"/>
                <a:gd name="connsiteX5" fmla="*/ 4428929 w 6084168"/>
                <a:gd name="connsiteY5" fmla="*/ 1512168 h 2016224"/>
                <a:gd name="connsiteX6" fmla="*/ 0 w 6084168"/>
                <a:gd name="connsiteY6" fmla="*/ 1512168 h 2016224"/>
                <a:gd name="connsiteX7" fmla="*/ 0 w 6084168"/>
                <a:gd name="connsiteY7" fmla="*/ 504056 h 2016224"/>
                <a:gd name="connsiteX0-1" fmla="*/ 0 w 6084168"/>
                <a:gd name="connsiteY0-2" fmla="*/ 504056 h 2016224"/>
                <a:gd name="connsiteX1-3" fmla="*/ 4428929 w 6084168"/>
                <a:gd name="connsiteY1-4" fmla="*/ 504056 h 2016224"/>
                <a:gd name="connsiteX2-5" fmla="*/ 4161643 w 6084168"/>
                <a:gd name="connsiteY2-6" fmla="*/ 0 h 2016224"/>
                <a:gd name="connsiteX3-7" fmla="*/ 6084168 w 6084168"/>
                <a:gd name="connsiteY3-8" fmla="*/ 1008112 h 2016224"/>
                <a:gd name="connsiteX4-9" fmla="*/ 4428929 w 6084168"/>
                <a:gd name="connsiteY4-10" fmla="*/ 2016224 h 2016224"/>
                <a:gd name="connsiteX5-11" fmla="*/ 4428929 w 6084168"/>
                <a:gd name="connsiteY5-12" fmla="*/ 1512168 h 2016224"/>
                <a:gd name="connsiteX6-13" fmla="*/ 0 w 6084168"/>
                <a:gd name="connsiteY6-14" fmla="*/ 1512168 h 2016224"/>
                <a:gd name="connsiteX7-15" fmla="*/ 0 w 6084168"/>
                <a:gd name="connsiteY7-16" fmla="*/ 504056 h 2016224"/>
                <a:gd name="connsiteX0-17" fmla="*/ 0 w 6084168"/>
                <a:gd name="connsiteY0-18" fmla="*/ 504056 h 2002157"/>
                <a:gd name="connsiteX1-19" fmla="*/ 4428929 w 6084168"/>
                <a:gd name="connsiteY1-20" fmla="*/ 504056 h 2002157"/>
                <a:gd name="connsiteX2-21" fmla="*/ 4161643 w 6084168"/>
                <a:gd name="connsiteY2-22" fmla="*/ 0 h 2002157"/>
                <a:gd name="connsiteX3-23" fmla="*/ 6084168 w 6084168"/>
                <a:gd name="connsiteY3-24" fmla="*/ 1008112 h 2002157"/>
                <a:gd name="connsiteX4-25" fmla="*/ 4274184 w 6084168"/>
                <a:gd name="connsiteY4-26" fmla="*/ 2002157 h 2002157"/>
                <a:gd name="connsiteX5-27" fmla="*/ 4428929 w 6084168"/>
                <a:gd name="connsiteY5-28" fmla="*/ 1512168 h 2002157"/>
                <a:gd name="connsiteX6-29" fmla="*/ 0 w 6084168"/>
                <a:gd name="connsiteY6-30" fmla="*/ 1512168 h 2002157"/>
                <a:gd name="connsiteX7-31" fmla="*/ 0 w 6084168"/>
                <a:gd name="connsiteY7-32" fmla="*/ 504056 h 2002157"/>
                <a:gd name="connsiteX0-33" fmla="*/ 0 w 6140439"/>
                <a:gd name="connsiteY0-34" fmla="*/ 504056 h 2002157"/>
                <a:gd name="connsiteX1-35" fmla="*/ 4428929 w 6140439"/>
                <a:gd name="connsiteY1-36" fmla="*/ 504056 h 2002157"/>
                <a:gd name="connsiteX2-37" fmla="*/ 4161643 w 6140439"/>
                <a:gd name="connsiteY2-38" fmla="*/ 0 h 2002157"/>
                <a:gd name="connsiteX3-39" fmla="*/ 6140439 w 6140439"/>
                <a:gd name="connsiteY3-40" fmla="*/ 839300 h 2002157"/>
                <a:gd name="connsiteX4-41" fmla="*/ 4274184 w 6140439"/>
                <a:gd name="connsiteY4-42" fmla="*/ 2002157 h 2002157"/>
                <a:gd name="connsiteX5-43" fmla="*/ 4428929 w 6140439"/>
                <a:gd name="connsiteY5-44" fmla="*/ 1512168 h 2002157"/>
                <a:gd name="connsiteX6-45" fmla="*/ 0 w 6140439"/>
                <a:gd name="connsiteY6-46" fmla="*/ 1512168 h 2002157"/>
                <a:gd name="connsiteX7-47" fmla="*/ 0 w 6140439"/>
                <a:gd name="connsiteY7-48" fmla="*/ 504056 h 2002157"/>
                <a:gd name="connsiteX0-49" fmla="*/ 0 w 6140439"/>
                <a:gd name="connsiteY0-50" fmla="*/ 504056 h 2002157"/>
                <a:gd name="connsiteX1-51" fmla="*/ 4428929 w 6140439"/>
                <a:gd name="connsiteY1-52" fmla="*/ 504056 h 2002157"/>
                <a:gd name="connsiteX2-53" fmla="*/ 4161643 w 6140439"/>
                <a:gd name="connsiteY2-54" fmla="*/ 0 h 2002157"/>
                <a:gd name="connsiteX3-55" fmla="*/ 6140439 w 6140439"/>
                <a:gd name="connsiteY3-56" fmla="*/ 839300 h 2002157"/>
                <a:gd name="connsiteX4-57" fmla="*/ 4274184 w 6140439"/>
                <a:gd name="connsiteY4-58" fmla="*/ 2002157 h 2002157"/>
                <a:gd name="connsiteX5-59" fmla="*/ 4428929 w 6140439"/>
                <a:gd name="connsiteY5-60" fmla="*/ 1512168 h 2002157"/>
                <a:gd name="connsiteX6-61" fmla="*/ 0 w 6140439"/>
                <a:gd name="connsiteY6-62" fmla="*/ 1512168 h 2002157"/>
                <a:gd name="connsiteX7-63" fmla="*/ 0 w 6140439"/>
                <a:gd name="connsiteY7-64" fmla="*/ 504056 h 2002157"/>
                <a:gd name="connsiteX0-65" fmla="*/ 0 w 6140439"/>
                <a:gd name="connsiteY0-66" fmla="*/ 504056 h 2002157"/>
                <a:gd name="connsiteX1-67" fmla="*/ 4428929 w 6140439"/>
                <a:gd name="connsiteY1-68" fmla="*/ 504056 h 2002157"/>
                <a:gd name="connsiteX2-69" fmla="*/ 4161643 w 6140439"/>
                <a:gd name="connsiteY2-70" fmla="*/ 0 h 2002157"/>
                <a:gd name="connsiteX3-71" fmla="*/ 6140439 w 6140439"/>
                <a:gd name="connsiteY3-72" fmla="*/ 839300 h 2002157"/>
                <a:gd name="connsiteX4-73" fmla="*/ 4274184 w 6140439"/>
                <a:gd name="connsiteY4-74" fmla="*/ 2002157 h 2002157"/>
                <a:gd name="connsiteX5-75" fmla="*/ 4428929 w 6140439"/>
                <a:gd name="connsiteY5-76" fmla="*/ 1512168 h 2002157"/>
                <a:gd name="connsiteX6-77" fmla="*/ 0 w 6140439"/>
                <a:gd name="connsiteY6-78" fmla="*/ 1512168 h 2002157"/>
                <a:gd name="connsiteX7-79" fmla="*/ 0 w 6140439"/>
                <a:gd name="connsiteY7-80" fmla="*/ 504056 h 2002157"/>
                <a:gd name="connsiteX0-81" fmla="*/ 0 w 6140439"/>
                <a:gd name="connsiteY0-82" fmla="*/ 504056 h 2002157"/>
                <a:gd name="connsiteX1-83" fmla="*/ 4428929 w 6140439"/>
                <a:gd name="connsiteY1-84" fmla="*/ 504056 h 2002157"/>
                <a:gd name="connsiteX2-85" fmla="*/ 4161643 w 6140439"/>
                <a:gd name="connsiteY2-86" fmla="*/ 0 h 2002157"/>
                <a:gd name="connsiteX3-87" fmla="*/ 6140439 w 6140439"/>
                <a:gd name="connsiteY3-88" fmla="*/ 726759 h 2002157"/>
                <a:gd name="connsiteX4-89" fmla="*/ 4274184 w 6140439"/>
                <a:gd name="connsiteY4-90" fmla="*/ 2002157 h 2002157"/>
                <a:gd name="connsiteX5-91" fmla="*/ 4428929 w 6140439"/>
                <a:gd name="connsiteY5-92" fmla="*/ 1512168 h 2002157"/>
                <a:gd name="connsiteX6-93" fmla="*/ 0 w 6140439"/>
                <a:gd name="connsiteY6-94" fmla="*/ 1512168 h 2002157"/>
                <a:gd name="connsiteX7-95" fmla="*/ 0 w 6140439"/>
                <a:gd name="connsiteY7-96" fmla="*/ 504056 h 2002157"/>
                <a:gd name="connsiteX0-97" fmla="*/ 0 w 6168574"/>
                <a:gd name="connsiteY0-98" fmla="*/ 504056 h 2002157"/>
                <a:gd name="connsiteX1-99" fmla="*/ 4428929 w 6168574"/>
                <a:gd name="connsiteY1-100" fmla="*/ 504056 h 2002157"/>
                <a:gd name="connsiteX2-101" fmla="*/ 4161643 w 6168574"/>
                <a:gd name="connsiteY2-102" fmla="*/ 0 h 2002157"/>
                <a:gd name="connsiteX3-103" fmla="*/ 6168574 w 6168574"/>
                <a:gd name="connsiteY3-104" fmla="*/ 656420 h 2002157"/>
                <a:gd name="connsiteX4-105" fmla="*/ 4274184 w 6168574"/>
                <a:gd name="connsiteY4-106" fmla="*/ 2002157 h 2002157"/>
                <a:gd name="connsiteX5-107" fmla="*/ 4428929 w 6168574"/>
                <a:gd name="connsiteY5-108" fmla="*/ 1512168 h 2002157"/>
                <a:gd name="connsiteX6-109" fmla="*/ 0 w 6168574"/>
                <a:gd name="connsiteY6-110" fmla="*/ 1512168 h 2002157"/>
                <a:gd name="connsiteX7-111" fmla="*/ 0 w 6168574"/>
                <a:gd name="connsiteY7-112" fmla="*/ 504056 h 200215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6168574" h="2002157">
                  <a:moveTo>
                    <a:pt x="0" y="504056"/>
                  </a:moveTo>
                  <a:lnTo>
                    <a:pt x="4428929" y="504056"/>
                  </a:lnTo>
                  <a:lnTo>
                    <a:pt x="4161643" y="0"/>
                  </a:lnTo>
                  <a:cubicBezTo>
                    <a:pt x="4821242" y="279767"/>
                    <a:pt x="5241688" y="531397"/>
                    <a:pt x="6168574" y="656420"/>
                  </a:cubicBezTo>
                  <a:cubicBezTo>
                    <a:pt x="4913443" y="1606746"/>
                    <a:pt x="4896269" y="1614538"/>
                    <a:pt x="4274184" y="2002157"/>
                  </a:cubicBezTo>
                  <a:lnTo>
                    <a:pt x="4428929" y="1512168"/>
                  </a:lnTo>
                  <a:lnTo>
                    <a:pt x="0" y="1512168"/>
                  </a:lnTo>
                  <a:lnTo>
                    <a:pt x="0" y="504056"/>
                  </a:lnTo>
                  <a:close/>
                </a:path>
              </a:pathLst>
            </a:custGeom>
            <a:solidFill>
              <a:srgbClr val="017D68"/>
            </a:solidFill>
            <a:ln w="25400" cap="flat" cmpd="sng" algn="ctr">
              <a:noFill/>
              <a:prstDash val="solid"/>
            </a:ln>
            <a:effectLst/>
          </p:spPr>
          <p:txBody>
            <a:bodyPr lIns="1080000" tIns="0" rIns="0" bIns="0" rtlCol="0" anchor="ctr"/>
            <a:lstStyle/>
            <a:p>
              <a:pPr algn="ctr">
                <a:defRPr/>
              </a:pPr>
              <a:r>
                <a:rPr lang="zh-CN" altLang="en-US" kern="0" dirty="0">
                  <a:solidFill>
                    <a:sysClr val="window" lastClr="FFFFFF"/>
                  </a:solidFill>
                  <a:latin typeface="微软雅黑" panose="020B0503020204020204" pitchFamily="34" charset="-122"/>
                  <a:ea typeface="微软雅黑" panose="020B0503020204020204" pitchFamily="34" charset="-122"/>
                </a:rPr>
                <a:t>此处输入文本</a:t>
              </a:r>
            </a:p>
          </p:txBody>
        </p:sp>
        <p:sp>
          <p:nvSpPr>
            <p:cNvPr id="12" name="TextBox 32"/>
            <p:cNvSpPr txBox="1"/>
            <p:nvPr/>
          </p:nvSpPr>
          <p:spPr>
            <a:xfrm>
              <a:off x="4314271" y="1930355"/>
              <a:ext cx="582800" cy="640175"/>
            </a:xfrm>
            <a:prstGeom prst="rect">
              <a:avLst/>
            </a:prstGeom>
            <a:noFill/>
          </p:spPr>
          <p:txBody>
            <a:bodyPr wrap="square" lIns="0" tIns="0" rIns="0" bIns="0" rtlCol="0" anchor="ctr" anchorCtr="0">
              <a:spAutoFit/>
            </a:bodyPr>
            <a:lstStyle/>
            <a:p>
              <a:pPr algn="ctr">
                <a:lnSpc>
                  <a:spcPct val="130000"/>
                </a:lnSpc>
                <a:defRPr/>
              </a:pPr>
              <a:r>
                <a:rPr lang="en-US" altLang="zh-CN" sz="3200" b="1" kern="0" dirty="0">
                  <a:solidFill>
                    <a:srgbClr val="FFFFFF"/>
                  </a:solidFill>
                  <a:latin typeface="Bell MT" pitchFamily="18" charset="0"/>
                  <a:ea typeface="微软雅黑" panose="020B0503020204020204" pitchFamily="34" charset="-122"/>
                </a:rPr>
                <a:t>B</a:t>
              </a:r>
            </a:p>
          </p:txBody>
        </p:sp>
      </p:grpSp>
      <p:grpSp>
        <p:nvGrpSpPr>
          <p:cNvPr id="13" name="组合 12"/>
          <p:cNvGrpSpPr/>
          <p:nvPr/>
        </p:nvGrpSpPr>
        <p:grpSpPr>
          <a:xfrm>
            <a:off x="3037086" y="2497039"/>
            <a:ext cx="4928939" cy="690643"/>
            <a:chOff x="3037086" y="2569369"/>
            <a:chExt cx="4928939" cy="690643"/>
          </a:xfrm>
          <a:solidFill>
            <a:srgbClr val="0070C0"/>
          </a:solidFill>
        </p:grpSpPr>
        <p:sp>
          <p:nvSpPr>
            <p:cNvPr id="14" name="右箭头 3"/>
            <p:cNvSpPr/>
            <p:nvPr/>
          </p:nvSpPr>
          <p:spPr>
            <a:xfrm flipH="1">
              <a:off x="3037086" y="2625354"/>
              <a:ext cx="4928939" cy="634658"/>
            </a:xfrm>
            <a:custGeom>
              <a:avLst/>
              <a:gdLst>
                <a:gd name="connsiteX0" fmla="*/ 0 w 6084168"/>
                <a:gd name="connsiteY0" fmla="*/ 504056 h 2016224"/>
                <a:gd name="connsiteX1" fmla="*/ 4428929 w 6084168"/>
                <a:gd name="connsiteY1" fmla="*/ 504056 h 2016224"/>
                <a:gd name="connsiteX2" fmla="*/ 4428929 w 6084168"/>
                <a:gd name="connsiteY2" fmla="*/ 0 h 2016224"/>
                <a:gd name="connsiteX3" fmla="*/ 6084168 w 6084168"/>
                <a:gd name="connsiteY3" fmla="*/ 1008112 h 2016224"/>
                <a:gd name="connsiteX4" fmla="*/ 4428929 w 6084168"/>
                <a:gd name="connsiteY4" fmla="*/ 2016224 h 2016224"/>
                <a:gd name="connsiteX5" fmla="*/ 4428929 w 6084168"/>
                <a:gd name="connsiteY5" fmla="*/ 1512168 h 2016224"/>
                <a:gd name="connsiteX6" fmla="*/ 0 w 6084168"/>
                <a:gd name="connsiteY6" fmla="*/ 1512168 h 2016224"/>
                <a:gd name="connsiteX7" fmla="*/ 0 w 6084168"/>
                <a:gd name="connsiteY7" fmla="*/ 504056 h 2016224"/>
                <a:gd name="connsiteX0-1" fmla="*/ 0 w 6084168"/>
                <a:gd name="connsiteY0-2" fmla="*/ 504056 h 2016224"/>
                <a:gd name="connsiteX1-3" fmla="*/ 4428929 w 6084168"/>
                <a:gd name="connsiteY1-4" fmla="*/ 504056 h 2016224"/>
                <a:gd name="connsiteX2-5" fmla="*/ 4161643 w 6084168"/>
                <a:gd name="connsiteY2-6" fmla="*/ 0 h 2016224"/>
                <a:gd name="connsiteX3-7" fmla="*/ 6084168 w 6084168"/>
                <a:gd name="connsiteY3-8" fmla="*/ 1008112 h 2016224"/>
                <a:gd name="connsiteX4-9" fmla="*/ 4428929 w 6084168"/>
                <a:gd name="connsiteY4-10" fmla="*/ 2016224 h 2016224"/>
                <a:gd name="connsiteX5-11" fmla="*/ 4428929 w 6084168"/>
                <a:gd name="connsiteY5-12" fmla="*/ 1512168 h 2016224"/>
                <a:gd name="connsiteX6-13" fmla="*/ 0 w 6084168"/>
                <a:gd name="connsiteY6-14" fmla="*/ 1512168 h 2016224"/>
                <a:gd name="connsiteX7-15" fmla="*/ 0 w 6084168"/>
                <a:gd name="connsiteY7-16" fmla="*/ 504056 h 2016224"/>
                <a:gd name="connsiteX0-17" fmla="*/ 0 w 6084168"/>
                <a:gd name="connsiteY0-18" fmla="*/ 504056 h 2002157"/>
                <a:gd name="connsiteX1-19" fmla="*/ 4428929 w 6084168"/>
                <a:gd name="connsiteY1-20" fmla="*/ 504056 h 2002157"/>
                <a:gd name="connsiteX2-21" fmla="*/ 4161643 w 6084168"/>
                <a:gd name="connsiteY2-22" fmla="*/ 0 h 2002157"/>
                <a:gd name="connsiteX3-23" fmla="*/ 6084168 w 6084168"/>
                <a:gd name="connsiteY3-24" fmla="*/ 1008112 h 2002157"/>
                <a:gd name="connsiteX4-25" fmla="*/ 4274184 w 6084168"/>
                <a:gd name="connsiteY4-26" fmla="*/ 2002157 h 2002157"/>
                <a:gd name="connsiteX5-27" fmla="*/ 4428929 w 6084168"/>
                <a:gd name="connsiteY5-28" fmla="*/ 1512168 h 2002157"/>
                <a:gd name="connsiteX6-29" fmla="*/ 0 w 6084168"/>
                <a:gd name="connsiteY6-30" fmla="*/ 1512168 h 2002157"/>
                <a:gd name="connsiteX7-31" fmla="*/ 0 w 6084168"/>
                <a:gd name="connsiteY7-32" fmla="*/ 504056 h 2002157"/>
                <a:gd name="connsiteX0-33" fmla="*/ 0 w 6140439"/>
                <a:gd name="connsiteY0-34" fmla="*/ 504056 h 2002157"/>
                <a:gd name="connsiteX1-35" fmla="*/ 4428929 w 6140439"/>
                <a:gd name="connsiteY1-36" fmla="*/ 504056 h 2002157"/>
                <a:gd name="connsiteX2-37" fmla="*/ 4161643 w 6140439"/>
                <a:gd name="connsiteY2-38" fmla="*/ 0 h 2002157"/>
                <a:gd name="connsiteX3-39" fmla="*/ 6140439 w 6140439"/>
                <a:gd name="connsiteY3-40" fmla="*/ 839300 h 2002157"/>
                <a:gd name="connsiteX4-41" fmla="*/ 4274184 w 6140439"/>
                <a:gd name="connsiteY4-42" fmla="*/ 2002157 h 2002157"/>
                <a:gd name="connsiteX5-43" fmla="*/ 4428929 w 6140439"/>
                <a:gd name="connsiteY5-44" fmla="*/ 1512168 h 2002157"/>
                <a:gd name="connsiteX6-45" fmla="*/ 0 w 6140439"/>
                <a:gd name="connsiteY6-46" fmla="*/ 1512168 h 2002157"/>
                <a:gd name="connsiteX7-47" fmla="*/ 0 w 6140439"/>
                <a:gd name="connsiteY7-48" fmla="*/ 504056 h 2002157"/>
                <a:gd name="connsiteX0-49" fmla="*/ 0 w 6140439"/>
                <a:gd name="connsiteY0-50" fmla="*/ 504056 h 2002157"/>
                <a:gd name="connsiteX1-51" fmla="*/ 4428929 w 6140439"/>
                <a:gd name="connsiteY1-52" fmla="*/ 504056 h 2002157"/>
                <a:gd name="connsiteX2-53" fmla="*/ 4161643 w 6140439"/>
                <a:gd name="connsiteY2-54" fmla="*/ 0 h 2002157"/>
                <a:gd name="connsiteX3-55" fmla="*/ 6140439 w 6140439"/>
                <a:gd name="connsiteY3-56" fmla="*/ 839300 h 2002157"/>
                <a:gd name="connsiteX4-57" fmla="*/ 4274184 w 6140439"/>
                <a:gd name="connsiteY4-58" fmla="*/ 2002157 h 2002157"/>
                <a:gd name="connsiteX5-59" fmla="*/ 4428929 w 6140439"/>
                <a:gd name="connsiteY5-60" fmla="*/ 1512168 h 2002157"/>
                <a:gd name="connsiteX6-61" fmla="*/ 0 w 6140439"/>
                <a:gd name="connsiteY6-62" fmla="*/ 1512168 h 2002157"/>
                <a:gd name="connsiteX7-63" fmla="*/ 0 w 6140439"/>
                <a:gd name="connsiteY7-64" fmla="*/ 504056 h 2002157"/>
                <a:gd name="connsiteX0-65" fmla="*/ 0 w 6140439"/>
                <a:gd name="connsiteY0-66" fmla="*/ 504056 h 2002157"/>
                <a:gd name="connsiteX1-67" fmla="*/ 4428929 w 6140439"/>
                <a:gd name="connsiteY1-68" fmla="*/ 504056 h 2002157"/>
                <a:gd name="connsiteX2-69" fmla="*/ 4161643 w 6140439"/>
                <a:gd name="connsiteY2-70" fmla="*/ 0 h 2002157"/>
                <a:gd name="connsiteX3-71" fmla="*/ 6140439 w 6140439"/>
                <a:gd name="connsiteY3-72" fmla="*/ 839300 h 2002157"/>
                <a:gd name="connsiteX4-73" fmla="*/ 4274184 w 6140439"/>
                <a:gd name="connsiteY4-74" fmla="*/ 2002157 h 2002157"/>
                <a:gd name="connsiteX5-75" fmla="*/ 4428929 w 6140439"/>
                <a:gd name="connsiteY5-76" fmla="*/ 1512168 h 2002157"/>
                <a:gd name="connsiteX6-77" fmla="*/ 0 w 6140439"/>
                <a:gd name="connsiteY6-78" fmla="*/ 1512168 h 2002157"/>
                <a:gd name="connsiteX7-79" fmla="*/ 0 w 6140439"/>
                <a:gd name="connsiteY7-80" fmla="*/ 504056 h 2002157"/>
                <a:gd name="connsiteX0-81" fmla="*/ 0 w 6140439"/>
                <a:gd name="connsiteY0-82" fmla="*/ 504056 h 2002157"/>
                <a:gd name="connsiteX1-83" fmla="*/ 4428929 w 6140439"/>
                <a:gd name="connsiteY1-84" fmla="*/ 504056 h 2002157"/>
                <a:gd name="connsiteX2-85" fmla="*/ 4161643 w 6140439"/>
                <a:gd name="connsiteY2-86" fmla="*/ 0 h 2002157"/>
                <a:gd name="connsiteX3-87" fmla="*/ 6140439 w 6140439"/>
                <a:gd name="connsiteY3-88" fmla="*/ 726759 h 2002157"/>
                <a:gd name="connsiteX4-89" fmla="*/ 4274184 w 6140439"/>
                <a:gd name="connsiteY4-90" fmla="*/ 2002157 h 2002157"/>
                <a:gd name="connsiteX5-91" fmla="*/ 4428929 w 6140439"/>
                <a:gd name="connsiteY5-92" fmla="*/ 1512168 h 2002157"/>
                <a:gd name="connsiteX6-93" fmla="*/ 0 w 6140439"/>
                <a:gd name="connsiteY6-94" fmla="*/ 1512168 h 2002157"/>
                <a:gd name="connsiteX7-95" fmla="*/ 0 w 6140439"/>
                <a:gd name="connsiteY7-96" fmla="*/ 504056 h 2002157"/>
                <a:gd name="connsiteX0-97" fmla="*/ 0 w 6168574"/>
                <a:gd name="connsiteY0-98" fmla="*/ 504056 h 2002157"/>
                <a:gd name="connsiteX1-99" fmla="*/ 4428929 w 6168574"/>
                <a:gd name="connsiteY1-100" fmla="*/ 504056 h 2002157"/>
                <a:gd name="connsiteX2-101" fmla="*/ 4161643 w 6168574"/>
                <a:gd name="connsiteY2-102" fmla="*/ 0 h 2002157"/>
                <a:gd name="connsiteX3-103" fmla="*/ 6168574 w 6168574"/>
                <a:gd name="connsiteY3-104" fmla="*/ 656420 h 2002157"/>
                <a:gd name="connsiteX4-105" fmla="*/ 4274184 w 6168574"/>
                <a:gd name="connsiteY4-106" fmla="*/ 2002157 h 2002157"/>
                <a:gd name="connsiteX5-107" fmla="*/ 4428929 w 6168574"/>
                <a:gd name="connsiteY5-108" fmla="*/ 1512168 h 2002157"/>
                <a:gd name="connsiteX6-109" fmla="*/ 0 w 6168574"/>
                <a:gd name="connsiteY6-110" fmla="*/ 1512168 h 2002157"/>
                <a:gd name="connsiteX7-111" fmla="*/ 0 w 6168574"/>
                <a:gd name="connsiteY7-112" fmla="*/ 504056 h 200215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6168574" h="2002157">
                  <a:moveTo>
                    <a:pt x="0" y="504056"/>
                  </a:moveTo>
                  <a:lnTo>
                    <a:pt x="4428929" y="504056"/>
                  </a:lnTo>
                  <a:lnTo>
                    <a:pt x="4161643" y="0"/>
                  </a:lnTo>
                  <a:cubicBezTo>
                    <a:pt x="4821242" y="279767"/>
                    <a:pt x="5241688" y="531397"/>
                    <a:pt x="6168574" y="656420"/>
                  </a:cubicBezTo>
                  <a:cubicBezTo>
                    <a:pt x="4913443" y="1606746"/>
                    <a:pt x="4896269" y="1614538"/>
                    <a:pt x="4274184" y="2002157"/>
                  </a:cubicBezTo>
                  <a:lnTo>
                    <a:pt x="4428929" y="1512168"/>
                  </a:lnTo>
                  <a:lnTo>
                    <a:pt x="0" y="1512168"/>
                  </a:lnTo>
                  <a:lnTo>
                    <a:pt x="0" y="504056"/>
                  </a:lnTo>
                  <a:close/>
                </a:path>
              </a:pathLst>
            </a:custGeom>
            <a:solidFill>
              <a:srgbClr val="017D68"/>
            </a:solidFill>
            <a:ln w="25400" cap="flat" cmpd="sng" algn="ctr">
              <a:noFill/>
              <a:prstDash val="solid"/>
            </a:ln>
            <a:effectLst/>
          </p:spPr>
          <p:txBody>
            <a:bodyPr lIns="1260000" tIns="0" rIns="0" bIns="0" rtlCol="0" anchor="ctr"/>
            <a:lstStyle/>
            <a:p>
              <a:pPr algn="ctr">
                <a:defRPr/>
              </a:pPr>
              <a:r>
                <a:rPr lang="zh-CN" altLang="en-US" kern="0" dirty="0">
                  <a:solidFill>
                    <a:srgbClr val="FFFFFF"/>
                  </a:solidFill>
                  <a:latin typeface="微软雅黑" panose="020B0503020204020204" pitchFamily="34" charset="-122"/>
                  <a:ea typeface="微软雅黑" panose="020B0503020204020204" pitchFamily="34" charset="-122"/>
                </a:rPr>
                <a:t>请在此处输入您的文本</a:t>
              </a:r>
            </a:p>
          </p:txBody>
        </p:sp>
        <p:sp>
          <p:nvSpPr>
            <p:cNvPr id="15" name="TextBox 34"/>
            <p:cNvSpPr txBox="1"/>
            <p:nvPr/>
          </p:nvSpPr>
          <p:spPr>
            <a:xfrm>
              <a:off x="3782703" y="2569369"/>
              <a:ext cx="582800" cy="640175"/>
            </a:xfrm>
            <a:prstGeom prst="rect">
              <a:avLst/>
            </a:prstGeom>
            <a:noFill/>
          </p:spPr>
          <p:txBody>
            <a:bodyPr wrap="square" lIns="0" tIns="0" rIns="0" bIns="0" rtlCol="0" anchor="ctr" anchorCtr="0">
              <a:spAutoFit/>
            </a:bodyPr>
            <a:lstStyle/>
            <a:p>
              <a:pPr algn="ctr">
                <a:lnSpc>
                  <a:spcPct val="130000"/>
                </a:lnSpc>
                <a:defRPr/>
              </a:pPr>
              <a:r>
                <a:rPr lang="en-US" altLang="zh-CN" sz="3200" b="1" kern="0" dirty="0">
                  <a:solidFill>
                    <a:srgbClr val="FFFFFF"/>
                  </a:solidFill>
                  <a:latin typeface="Bell MT" pitchFamily="18" charset="0"/>
                  <a:ea typeface="微软雅黑" panose="020B0503020204020204" pitchFamily="34" charset="-122"/>
                </a:rPr>
                <a:t>C</a:t>
              </a:r>
            </a:p>
          </p:txBody>
        </p:sp>
      </p:grpSp>
      <p:grpSp>
        <p:nvGrpSpPr>
          <p:cNvPr id="16" name="组合 15"/>
          <p:cNvGrpSpPr/>
          <p:nvPr/>
        </p:nvGrpSpPr>
        <p:grpSpPr>
          <a:xfrm>
            <a:off x="2199497" y="3132677"/>
            <a:ext cx="5766529" cy="690643"/>
            <a:chOff x="2199497" y="3205007"/>
            <a:chExt cx="5766529" cy="690643"/>
          </a:xfrm>
          <a:solidFill>
            <a:srgbClr val="0070C0"/>
          </a:solidFill>
        </p:grpSpPr>
        <p:sp>
          <p:nvSpPr>
            <p:cNvPr id="17" name="右箭头 3"/>
            <p:cNvSpPr/>
            <p:nvPr/>
          </p:nvSpPr>
          <p:spPr>
            <a:xfrm flipH="1">
              <a:off x="2199497" y="3260992"/>
              <a:ext cx="5766529" cy="634658"/>
            </a:xfrm>
            <a:custGeom>
              <a:avLst/>
              <a:gdLst>
                <a:gd name="connsiteX0" fmla="*/ 0 w 6084168"/>
                <a:gd name="connsiteY0" fmla="*/ 504056 h 2016224"/>
                <a:gd name="connsiteX1" fmla="*/ 4428929 w 6084168"/>
                <a:gd name="connsiteY1" fmla="*/ 504056 h 2016224"/>
                <a:gd name="connsiteX2" fmla="*/ 4428929 w 6084168"/>
                <a:gd name="connsiteY2" fmla="*/ 0 h 2016224"/>
                <a:gd name="connsiteX3" fmla="*/ 6084168 w 6084168"/>
                <a:gd name="connsiteY3" fmla="*/ 1008112 h 2016224"/>
                <a:gd name="connsiteX4" fmla="*/ 4428929 w 6084168"/>
                <a:gd name="connsiteY4" fmla="*/ 2016224 h 2016224"/>
                <a:gd name="connsiteX5" fmla="*/ 4428929 w 6084168"/>
                <a:gd name="connsiteY5" fmla="*/ 1512168 h 2016224"/>
                <a:gd name="connsiteX6" fmla="*/ 0 w 6084168"/>
                <a:gd name="connsiteY6" fmla="*/ 1512168 h 2016224"/>
                <a:gd name="connsiteX7" fmla="*/ 0 w 6084168"/>
                <a:gd name="connsiteY7" fmla="*/ 504056 h 2016224"/>
                <a:gd name="connsiteX0-1" fmla="*/ 0 w 6084168"/>
                <a:gd name="connsiteY0-2" fmla="*/ 504056 h 2016224"/>
                <a:gd name="connsiteX1-3" fmla="*/ 4428929 w 6084168"/>
                <a:gd name="connsiteY1-4" fmla="*/ 504056 h 2016224"/>
                <a:gd name="connsiteX2-5" fmla="*/ 4161643 w 6084168"/>
                <a:gd name="connsiteY2-6" fmla="*/ 0 h 2016224"/>
                <a:gd name="connsiteX3-7" fmla="*/ 6084168 w 6084168"/>
                <a:gd name="connsiteY3-8" fmla="*/ 1008112 h 2016224"/>
                <a:gd name="connsiteX4-9" fmla="*/ 4428929 w 6084168"/>
                <a:gd name="connsiteY4-10" fmla="*/ 2016224 h 2016224"/>
                <a:gd name="connsiteX5-11" fmla="*/ 4428929 w 6084168"/>
                <a:gd name="connsiteY5-12" fmla="*/ 1512168 h 2016224"/>
                <a:gd name="connsiteX6-13" fmla="*/ 0 w 6084168"/>
                <a:gd name="connsiteY6-14" fmla="*/ 1512168 h 2016224"/>
                <a:gd name="connsiteX7-15" fmla="*/ 0 w 6084168"/>
                <a:gd name="connsiteY7-16" fmla="*/ 504056 h 2016224"/>
                <a:gd name="connsiteX0-17" fmla="*/ 0 w 6084168"/>
                <a:gd name="connsiteY0-18" fmla="*/ 504056 h 2002157"/>
                <a:gd name="connsiteX1-19" fmla="*/ 4428929 w 6084168"/>
                <a:gd name="connsiteY1-20" fmla="*/ 504056 h 2002157"/>
                <a:gd name="connsiteX2-21" fmla="*/ 4161643 w 6084168"/>
                <a:gd name="connsiteY2-22" fmla="*/ 0 h 2002157"/>
                <a:gd name="connsiteX3-23" fmla="*/ 6084168 w 6084168"/>
                <a:gd name="connsiteY3-24" fmla="*/ 1008112 h 2002157"/>
                <a:gd name="connsiteX4-25" fmla="*/ 4274184 w 6084168"/>
                <a:gd name="connsiteY4-26" fmla="*/ 2002157 h 2002157"/>
                <a:gd name="connsiteX5-27" fmla="*/ 4428929 w 6084168"/>
                <a:gd name="connsiteY5-28" fmla="*/ 1512168 h 2002157"/>
                <a:gd name="connsiteX6-29" fmla="*/ 0 w 6084168"/>
                <a:gd name="connsiteY6-30" fmla="*/ 1512168 h 2002157"/>
                <a:gd name="connsiteX7-31" fmla="*/ 0 w 6084168"/>
                <a:gd name="connsiteY7-32" fmla="*/ 504056 h 2002157"/>
                <a:gd name="connsiteX0-33" fmla="*/ 0 w 6140439"/>
                <a:gd name="connsiteY0-34" fmla="*/ 504056 h 2002157"/>
                <a:gd name="connsiteX1-35" fmla="*/ 4428929 w 6140439"/>
                <a:gd name="connsiteY1-36" fmla="*/ 504056 h 2002157"/>
                <a:gd name="connsiteX2-37" fmla="*/ 4161643 w 6140439"/>
                <a:gd name="connsiteY2-38" fmla="*/ 0 h 2002157"/>
                <a:gd name="connsiteX3-39" fmla="*/ 6140439 w 6140439"/>
                <a:gd name="connsiteY3-40" fmla="*/ 839300 h 2002157"/>
                <a:gd name="connsiteX4-41" fmla="*/ 4274184 w 6140439"/>
                <a:gd name="connsiteY4-42" fmla="*/ 2002157 h 2002157"/>
                <a:gd name="connsiteX5-43" fmla="*/ 4428929 w 6140439"/>
                <a:gd name="connsiteY5-44" fmla="*/ 1512168 h 2002157"/>
                <a:gd name="connsiteX6-45" fmla="*/ 0 w 6140439"/>
                <a:gd name="connsiteY6-46" fmla="*/ 1512168 h 2002157"/>
                <a:gd name="connsiteX7-47" fmla="*/ 0 w 6140439"/>
                <a:gd name="connsiteY7-48" fmla="*/ 504056 h 2002157"/>
                <a:gd name="connsiteX0-49" fmla="*/ 0 w 6140439"/>
                <a:gd name="connsiteY0-50" fmla="*/ 504056 h 2002157"/>
                <a:gd name="connsiteX1-51" fmla="*/ 4428929 w 6140439"/>
                <a:gd name="connsiteY1-52" fmla="*/ 504056 h 2002157"/>
                <a:gd name="connsiteX2-53" fmla="*/ 4161643 w 6140439"/>
                <a:gd name="connsiteY2-54" fmla="*/ 0 h 2002157"/>
                <a:gd name="connsiteX3-55" fmla="*/ 6140439 w 6140439"/>
                <a:gd name="connsiteY3-56" fmla="*/ 839300 h 2002157"/>
                <a:gd name="connsiteX4-57" fmla="*/ 4274184 w 6140439"/>
                <a:gd name="connsiteY4-58" fmla="*/ 2002157 h 2002157"/>
                <a:gd name="connsiteX5-59" fmla="*/ 4428929 w 6140439"/>
                <a:gd name="connsiteY5-60" fmla="*/ 1512168 h 2002157"/>
                <a:gd name="connsiteX6-61" fmla="*/ 0 w 6140439"/>
                <a:gd name="connsiteY6-62" fmla="*/ 1512168 h 2002157"/>
                <a:gd name="connsiteX7-63" fmla="*/ 0 w 6140439"/>
                <a:gd name="connsiteY7-64" fmla="*/ 504056 h 2002157"/>
                <a:gd name="connsiteX0-65" fmla="*/ 0 w 6140439"/>
                <a:gd name="connsiteY0-66" fmla="*/ 504056 h 2002157"/>
                <a:gd name="connsiteX1-67" fmla="*/ 4428929 w 6140439"/>
                <a:gd name="connsiteY1-68" fmla="*/ 504056 h 2002157"/>
                <a:gd name="connsiteX2-69" fmla="*/ 4161643 w 6140439"/>
                <a:gd name="connsiteY2-70" fmla="*/ 0 h 2002157"/>
                <a:gd name="connsiteX3-71" fmla="*/ 6140439 w 6140439"/>
                <a:gd name="connsiteY3-72" fmla="*/ 839300 h 2002157"/>
                <a:gd name="connsiteX4-73" fmla="*/ 4274184 w 6140439"/>
                <a:gd name="connsiteY4-74" fmla="*/ 2002157 h 2002157"/>
                <a:gd name="connsiteX5-75" fmla="*/ 4428929 w 6140439"/>
                <a:gd name="connsiteY5-76" fmla="*/ 1512168 h 2002157"/>
                <a:gd name="connsiteX6-77" fmla="*/ 0 w 6140439"/>
                <a:gd name="connsiteY6-78" fmla="*/ 1512168 h 2002157"/>
                <a:gd name="connsiteX7-79" fmla="*/ 0 w 6140439"/>
                <a:gd name="connsiteY7-80" fmla="*/ 504056 h 2002157"/>
                <a:gd name="connsiteX0-81" fmla="*/ 0 w 6140439"/>
                <a:gd name="connsiteY0-82" fmla="*/ 504056 h 2002157"/>
                <a:gd name="connsiteX1-83" fmla="*/ 4428929 w 6140439"/>
                <a:gd name="connsiteY1-84" fmla="*/ 504056 h 2002157"/>
                <a:gd name="connsiteX2-85" fmla="*/ 4161643 w 6140439"/>
                <a:gd name="connsiteY2-86" fmla="*/ 0 h 2002157"/>
                <a:gd name="connsiteX3-87" fmla="*/ 6140439 w 6140439"/>
                <a:gd name="connsiteY3-88" fmla="*/ 726759 h 2002157"/>
                <a:gd name="connsiteX4-89" fmla="*/ 4274184 w 6140439"/>
                <a:gd name="connsiteY4-90" fmla="*/ 2002157 h 2002157"/>
                <a:gd name="connsiteX5-91" fmla="*/ 4428929 w 6140439"/>
                <a:gd name="connsiteY5-92" fmla="*/ 1512168 h 2002157"/>
                <a:gd name="connsiteX6-93" fmla="*/ 0 w 6140439"/>
                <a:gd name="connsiteY6-94" fmla="*/ 1512168 h 2002157"/>
                <a:gd name="connsiteX7-95" fmla="*/ 0 w 6140439"/>
                <a:gd name="connsiteY7-96" fmla="*/ 504056 h 2002157"/>
                <a:gd name="connsiteX0-97" fmla="*/ 0 w 6168574"/>
                <a:gd name="connsiteY0-98" fmla="*/ 504056 h 2002157"/>
                <a:gd name="connsiteX1-99" fmla="*/ 4428929 w 6168574"/>
                <a:gd name="connsiteY1-100" fmla="*/ 504056 h 2002157"/>
                <a:gd name="connsiteX2-101" fmla="*/ 4161643 w 6168574"/>
                <a:gd name="connsiteY2-102" fmla="*/ 0 h 2002157"/>
                <a:gd name="connsiteX3-103" fmla="*/ 6168574 w 6168574"/>
                <a:gd name="connsiteY3-104" fmla="*/ 656420 h 2002157"/>
                <a:gd name="connsiteX4-105" fmla="*/ 4274184 w 6168574"/>
                <a:gd name="connsiteY4-106" fmla="*/ 2002157 h 2002157"/>
                <a:gd name="connsiteX5-107" fmla="*/ 4428929 w 6168574"/>
                <a:gd name="connsiteY5-108" fmla="*/ 1512168 h 2002157"/>
                <a:gd name="connsiteX6-109" fmla="*/ 0 w 6168574"/>
                <a:gd name="connsiteY6-110" fmla="*/ 1512168 h 2002157"/>
                <a:gd name="connsiteX7-111" fmla="*/ 0 w 6168574"/>
                <a:gd name="connsiteY7-112" fmla="*/ 504056 h 200215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6168574" h="2002157">
                  <a:moveTo>
                    <a:pt x="0" y="504056"/>
                  </a:moveTo>
                  <a:lnTo>
                    <a:pt x="4428929" y="504056"/>
                  </a:lnTo>
                  <a:lnTo>
                    <a:pt x="4161643" y="0"/>
                  </a:lnTo>
                  <a:cubicBezTo>
                    <a:pt x="4821242" y="279767"/>
                    <a:pt x="5241688" y="531397"/>
                    <a:pt x="6168574" y="656420"/>
                  </a:cubicBezTo>
                  <a:cubicBezTo>
                    <a:pt x="4913443" y="1606746"/>
                    <a:pt x="4896269" y="1614538"/>
                    <a:pt x="4274184" y="2002157"/>
                  </a:cubicBezTo>
                  <a:lnTo>
                    <a:pt x="4428929" y="1512168"/>
                  </a:lnTo>
                  <a:lnTo>
                    <a:pt x="0" y="1512168"/>
                  </a:lnTo>
                  <a:lnTo>
                    <a:pt x="0" y="504056"/>
                  </a:lnTo>
                  <a:close/>
                </a:path>
              </a:pathLst>
            </a:custGeom>
            <a:solidFill>
              <a:srgbClr val="017D68"/>
            </a:solidFill>
            <a:ln w="25400" cap="flat" cmpd="sng" algn="ctr">
              <a:noFill/>
              <a:prstDash val="solid"/>
            </a:ln>
            <a:effectLst/>
          </p:spPr>
          <p:txBody>
            <a:bodyPr lIns="1260000" tIns="0" rIns="0" bIns="0" rtlCol="0" anchor="ctr"/>
            <a:lstStyle/>
            <a:p>
              <a:pPr algn="ctr">
                <a:defRPr/>
              </a:pPr>
              <a:r>
                <a:rPr lang="zh-CN" altLang="en-US" kern="0" dirty="0">
                  <a:solidFill>
                    <a:srgbClr val="FFFFFF"/>
                  </a:solidFill>
                  <a:latin typeface="微软雅黑" panose="020B0503020204020204" pitchFamily="34" charset="-122"/>
                  <a:ea typeface="微软雅黑" panose="020B0503020204020204" pitchFamily="34" charset="-122"/>
                </a:rPr>
                <a:t>请在此处输入您的文本</a:t>
              </a:r>
            </a:p>
          </p:txBody>
        </p:sp>
        <p:sp>
          <p:nvSpPr>
            <p:cNvPr id="18" name="TextBox 34"/>
            <p:cNvSpPr txBox="1"/>
            <p:nvPr/>
          </p:nvSpPr>
          <p:spPr>
            <a:xfrm>
              <a:off x="3072206" y="3205007"/>
              <a:ext cx="681837" cy="640175"/>
            </a:xfrm>
            <a:prstGeom prst="rect">
              <a:avLst/>
            </a:prstGeom>
            <a:noFill/>
          </p:spPr>
          <p:txBody>
            <a:bodyPr wrap="square" lIns="0" tIns="0" rIns="0" bIns="0" rtlCol="0" anchor="ctr" anchorCtr="0">
              <a:spAutoFit/>
            </a:bodyPr>
            <a:lstStyle/>
            <a:p>
              <a:pPr algn="ctr">
                <a:lnSpc>
                  <a:spcPct val="130000"/>
                </a:lnSpc>
                <a:defRPr/>
              </a:pPr>
              <a:r>
                <a:rPr lang="en-US" altLang="zh-CN" sz="3200" b="1" kern="0" dirty="0">
                  <a:solidFill>
                    <a:srgbClr val="FFFFFF"/>
                  </a:solidFill>
                  <a:latin typeface="Bell MT" pitchFamily="18" charset="0"/>
                  <a:ea typeface="微软雅黑" panose="020B0503020204020204" pitchFamily="34" charset="-122"/>
                </a:rPr>
                <a:t>D</a:t>
              </a:r>
            </a:p>
          </p:txBody>
        </p:sp>
      </p:grpSp>
      <p:grpSp>
        <p:nvGrpSpPr>
          <p:cNvPr id="19" name="组合 18"/>
          <p:cNvGrpSpPr/>
          <p:nvPr/>
        </p:nvGrpSpPr>
        <p:grpSpPr>
          <a:xfrm>
            <a:off x="1089630" y="3768316"/>
            <a:ext cx="6876392" cy="690642"/>
            <a:chOff x="1089630" y="3840646"/>
            <a:chExt cx="6876392" cy="690642"/>
          </a:xfrm>
          <a:solidFill>
            <a:srgbClr val="0070C0"/>
          </a:solidFill>
        </p:grpSpPr>
        <p:sp>
          <p:nvSpPr>
            <p:cNvPr id="20" name="右箭头 3"/>
            <p:cNvSpPr/>
            <p:nvPr/>
          </p:nvSpPr>
          <p:spPr>
            <a:xfrm flipH="1">
              <a:off x="1089630" y="3896630"/>
              <a:ext cx="6876392" cy="634658"/>
            </a:xfrm>
            <a:custGeom>
              <a:avLst/>
              <a:gdLst>
                <a:gd name="connsiteX0" fmla="*/ 0 w 6084168"/>
                <a:gd name="connsiteY0" fmla="*/ 504056 h 2016224"/>
                <a:gd name="connsiteX1" fmla="*/ 4428929 w 6084168"/>
                <a:gd name="connsiteY1" fmla="*/ 504056 h 2016224"/>
                <a:gd name="connsiteX2" fmla="*/ 4428929 w 6084168"/>
                <a:gd name="connsiteY2" fmla="*/ 0 h 2016224"/>
                <a:gd name="connsiteX3" fmla="*/ 6084168 w 6084168"/>
                <a:gd name="connsiteY3" fmla="*/ 1008112 h 2016224"/>
                <a:gd name="connsiteX4" fmla="*/ 4428929 w 6084168"/>
                <a:gd name="connsiteY4" fmla="*/ 2016224 h 2016224"/>
                <a:gd name="connsiteX5" fmla="*/ 4428929 w 6084168"/>
                <a:gd name="connsiteY5" fmla="*/ 1512168 h 2016224"/>
                <a:gd name="connsiteX6" fmla="*/ 0 w 6084168"/>
                <a:gd name="connsiteY6" fmla="*/ 1512168 h 2016224"/>
                <a:gd name="connsiteX7" fmla="*/ 0 w 6084168"/>
                <a:gd name="connsiteY7" fmla="*/ 504056 h 2016224"/>
                <a:gd name="connsiteX0-1" fmla="*/ 0 w 6084168"/>
                <a:gd name="connsiteY0-2" fmla="*/ 504056 h 2016224"/>
                <a:gd name="connsiteX1-3" fmla="*/ 4428929 w 6084168"/>
                <a:gd name="connsiteY1-4" fmla="*/ 504056 h 2016224"/>
                <a:gd name="connsiteX2-5" fmla="*/ 4161643 w 6084168"/>
                <a:gd name="connsiteY2-6" fmla="*/ 0 h 2016224"/>
                <a:gd name="connsiteX3-7" fmla="*/ 6084168 w 6084168"/>
                <a:gd name="connsiteY3-8" fmla="*/ 1008112 h 2016224"/>
                <a:gd name="connsiteX4-9" fmla="*/ 4428929 w 6084168"/>
                <a:gd name="connsiteY4-10" fmla="*/ 2016224 h 2016224"/>
                <a:gd name="connsiteX5-11" fmla="*/ 4428929 w 6084168"/>
                <a:gd name="connsiteY5-12" fmla="*/ 1512168 h 2016224"/>
                <a:gd name="connsiteX6-13" fmla="*/ 0 w 6084168"/>
                <a:gd name="connsiteY6-14" fmla="*/ 1512168 h 2016224"/>
                <a:gd name="connsiteX7-15" fmla="*/ 0 w 6084168"/>
                <a:gd name="connsiteY7-16" fmla="*/ 504056 h 2016224"/>
                <a:gd name="connsiteX0-17" fmla="*/ 0 w 6084168"/>
                <a:gd name="connsiteY0-18" fmla="*/ 504056 h 2002157"/>
                <a:gd name="connsiteX1-19" fmla="*/ 4428929 w 6084168"/>
                <a:gd name="connsiteY1-20" fmla="*/ 504056 h 2002157"/>
                <a:gd name="connsiteX2-21" fmla="*/ 4161643 w 6084168"/>
                <a:gd name="connsiteY2-22" fmla="*/ 0 h 2002157"/>
                <a:gd name="connsiteX3-23" fmla="*/ 6084168 w 6084168"/>
                <a:gd name="connsiteY3-24" fmla="*/ 1008112 h 2002157"/>
                <a:gd name="connsiteX4-25" fmla="*/ 4274184 w 6084168"/>
                <a:gd name="connsiteY4-26" fmla="*/ 2002157 h 2002157"/>
                <a:gd name="connsiteX5-27" fmla="*/ 4428929 w 6084168"/>
                <a:gd name="connsiteY5-28" fmla="*/ 1512168 h 2002157"/>
                <a:gd name="connsiteX6-29" fmla="*/ 0 w 6084168"/>
                <a:gd name="connsiteY6-30" fmla="*/ 1512168 h 2002157"/>
                <a:gd name="connsiteX7-31" fmla="*/ 0 w 6084168"/>
                <a:gd name="connsiteY7-32" fmla="*/ 504056 h 2002157"/>
                <a:gd name="connsiteX0-33" fmla="*/ 0 w 6140439"/>
                <a:gd name="connsiteY0-34" fmla="*/ 504056 h 2002157"/>
                <a:gd name="connsiteX1-35" fmla="*/ 4428929 w 6140439"/>
                <a:gd name="connsiteY1-36" fmla="*/ 504056 h 2002157"/>
                <a:gd name="connsiteX2-37" fmla="*/ 4161643 w 6140439"/>
                <a:gd name="connsiteY2-38" fmla="*/ 0 h 2002157"/>
                <a:gd name="connsiteX3-39" fmla="*/ 6140439 w 6140439"/>
                <a:gd name="connsiteY3-40" fmla="*/ 839300 h 2002157"/>
                <a:gd name="connsiteX4-41" fmla="*/ 4274184 w 6140439"/>
                <a:gd name="connsiteY4-42" fmla="*/ 2002157 h 2002157"/>
                <a:gd name="connsiteX5-43" fmla="*/ 4428929 w 6140439"/>
                <a:gd name="connsiteY5-44" fmla="*/ 1512168 h 2002157"/>
                <a:gd name="connsiteX6-45" fmla="*/ 0 w 6140439"/>
                <a:gd name="connsiteY6-46" fmla="*/ 1512168 h 2002157"/>
                <a:gd name="connsiteX7-47" fmla="*/ 0 w 6140439"/>
                <a:gd name="connsiteY7-48" fmla="*/ 504056 h 2002157"/>
                <a:gd name="connsiteX0-49" fmla="*/ 0 w 6140439"/>
                <a:gd name="connsiteY0-50" fmla="*/ 504056 h 2002157"/>
                <a:gd name="connsiteX1-51" fmla="*/ 4428929 w 6140439"/>
                <a:gd name="connsiteY1-52" fmla="*/ 504056 h 2002157"/>
                <a:gd name="connsiteX2-53" fmla="*/ 4161643 w 6140439"/>
                <a:gd name="connsiteY2-54" fmla="*/ 0 h 2002157"/>
                <a:gd name="connsiteX3-55" fmla="*/ 6140439 w 6140439"/>
                <a:gd name="connsiteY3-56" fmla="*/ 839300 h 2002157"/>
                <a:gd name="connsiteX4-57" fmla="*/ 4274184 w 6140439"/>
                <a:gd name="connsiteY4-58" fmla="*/ 2002157 h 2002157"/>
                <a:gd name="connsiteX5-59" fmla="*/ 4428929 w 6140439"/>
                <a:gd name="connsiteY5-60" fmla="*/ 1512168 h 2002157"/>
                <a:gd name="connsiteX6-61" fmla="*/ 0 w 6140439"/>
                <a:gd name="connsiteY6-62" fmla="*/ 1512168 h 2002157"/>
                <a:gd name="connsiteX7-63" fmla="*/ 0 w 6140439"/>
                <a:gd name="connsiteY7-64" fmla="*/ 504056 h 2002157"/>
                <a:gd name="connsiteX0-65" fmla="*/ 0 w 6140439"/>
                <a:gd name="connsiteY0-66" fmla="*/ 504056 h 2002157"/>
                <a:gd name="connsiteX1-67" fmla="*/ 4428929 w 6140439"/>
                <a:gd name="connsiteY1-68" fmla="*/ 504056 h 2002157"/>
                <a:gd name="connsiteX2-69" fmla="*/ 4161643 w 6140439"/>
                <a:gd name="connsiteY2-70" fmla="*/ 0 h 2002157"/>
                <a:gd name="connsiteX3-71" fmla="*/ 6140439 w 6140439"/>
                <a:gd name="connsiteY3-72" fmla="*/ 839300 h 2002157"/>
                <a:gd name="connsiteX4-73" fmla="*/ 4274184 w 6140439"/>
                <a:gd name="connsiteY4-74" fmla="*/ 2002157 h 2002157"/>
                <a:gd name="connsiteX5-75" fmla="*/ 4428929 w 6140439"/>
                <a:gd name="connsiteY5-76" fmla="*/ 1512168 h 2002157"/>
                <a:gd name="connsiteX6-77" fmla="*/ 0 w 6140439"/>
                <a:gd name="connsiteY6-78" fmla="*/ 1512168 h 2002157"/>
                <a:gd name="connsiteX7-79" fmla="*/ 0 w 6140439"/>
                <a:gd name="connsiteY7-80" fmla="*/ 504056 h 2002157"/>
                <a:gd name="connsiteX0-81" fmla="*/ 0 w 6140439"/>
                <a:gd name="connsiteY0-82" fmla="*/ 504056 h 2002157"/>
                <a:gd name="connsiteX1-83" fmla="*/ 4428929 w 6140439"/>
                <a:gd name="connsiteY1-84" fmla="*/ 504056 h 2002157"/>
                <a:gd name="connsiteX2-85" fmla="*/ 4161643 w 6140439"/>
                <a:gd name="connsiteY2-86" fmla="*/ 0 h 2002157"/>
                <a:gd name="connsiteX3-87" fmla="*/ 6140439 w 6140439"/>
                <a:gd name="connsiteY3-88" fmla="*/ 726759 h 2002157"/>
                <a:gd name="connsiteX4-89" fmla="*/ 4274184 w 6140439"/>
                <a:gd name="connsiteY4-90" fmla="*/ 2002157 h 2002157"/>
                <a:gd name="connsiteX5-91" fmla="*/ 4428929 w 6140439"/>
                <a:gd name="connsiteY5-92" fmla="*/ 1512168 h 2002157"/>
                <a:gd name="connsiteX6-93" fmla="*/ 0 w 6140439"/>
                <a:gd name="connsiteY6-94" fmla="*/ 1512168 h 2002157"/>
                <a:gd name="connsiteX7-95" fmla="*/ 0 w 6140439"/>
                <a:gd name="connsiteY7-96" fmla="*/ 504056 h 2002157"/>
                <a:gd name="connsiteX0-97" fmla="*/ 0 w 6168574"/>
                <a:gd name="connsiteY0-98" fmla="*/ 504056 h 2002157"/>
                <a:gd name="connsiteX1-99" fmla="*/ 4428929 w 6168574"/>
                <a:gd name="connsiteY1-100" fmla="*/ 504056 h 2002157"/>
                <a:gd name="connsiteX2-101" fmla="*/ 4161643 w 6168574"/>
                <a:gd name="connsiteY2-102" fmla="*/ 0 h 2002157"/>
                <a:gd name="connsiteX3-103" fmla="*/ 6168574 w 6168574"/>
                <a:gd name="connsiteY3-104" fmla="*/ 656420 h 2002157"/>
                <a:gd name="connsiteX4-105" fmla="*/ 4274184 w 6168574"/>
                <a:gd name="connsiteY4-106" fmla="*/ 2002157 h 2002157"/>
                <a:gd name="connsiteX5-107" fmla="*/ 4428929 w 6168574"/>
                <a:gd name="connsiteY5-108" fmla="*/ 1512168 h 2002157"/>
                <a:gd name="connsiteX6-109" fmla="*/ 0 w 6168574"/>
                <a:gd name="connsiteY6-110" fmla="*/ 1512168 h 2002157"/>
                <a:gd name="connsiteX7-111" fmla="*/ 0 w 6168574"/>
                <a:gd name="connsiteY7-112" fmla="*/ 504056 h 200215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6168574" h="2002157">
                  <a:moveTo>
                    <a:pt x="0" y="504056"/>
                  </a:moveTo>
                  <a:lnTo>
                    <a:pt x="4428929" y="504056"/>
                  </a:lnTo>
                  <a:lnTo>
                    <a:pt x="4161643" y="0"/>
                  </a:lnTo>
                  <a:cubicBezTo>
                    <a:pt x="4821242" y="279767"/>
                    <a:pt x="5241688" y="531397"/>
                    <a:pt x="6168574" y="656420"/>
                  </a:cubicBezTo>
                  <a:cubicBezTo>
                    <a:pt x="4913443" y="1606746"/>
                    <a:pt x="4896269" y="1614538"/>
                    <a:pt x="4274184" y="2002157"/>
                  </a:cubicBezTo>
                  <a:lnTo>
                    <a:pt x="4428929" y="1512168"/>
                  </a:lnTo>
                  <a:lnTo>
                    <a:pt x="0" y="1512168"/>
                  </a:lnTo>
                  <a:lnTo>
                    <a:pt x="0" y="504056"/>
                  </a:lnTo>
                  <a:close/>
                </a:path>
              </a:pathLst>
            </a:custGeom>
            <a:solidFill>
              <a:srgbClr val="017D68"/>
            </a:solidFill>
            <a:ln w="25400" cap="flat" cmpd="sng" algn="ctr">
              <a:noFill/>
              <a:prstDash val="solid"/>
            </a:ln>
            <a:effectLst/>
          </p:spPr>
          <p:txBody>
            <a:bodyPr lIns="1260000" tIns="0" rIns="0" bIns="0" rtlCol="0" anchor="ctr"/>
            <a:lstStyle/>
            <a:p>
              <a:pPr algn="ctr">
                <a:defRPr/>
              </a:pPr>
              <a:r>
                <a:rPr lang="zh-CN" altLang="en-US" kern="0" dirty="0">
                  <a:solidFill>
                    <a:srgbClr val="FFFFFF"/>
                  </a:solidFill>
                  <a:latin typeface="微软雅黑" panose="020B0503020204020204" pitchFamily="34" charset="-122"/>
                  <a:ea typeface="微软雅黑" panose="020B0503020204020204" pitchFamily="34" charset="-122"/>
                </a:rPr>
                <a:t>请在此处输入您的文本</a:t>
              </a:r>
            </a:p>
          </p:txBody>
        </p:sp>
        <p:sp>
          <p:nvSpPr>
            <p:cNvPr id="21" name="TextBox 34"/>
            <p:cNvSpPr txBox="1"/>
            <p:nvPr/>
          </p:nvSpPr>
          <p:spPr>
            <a:xfrm>
              <a:off x="2130306" y="3840646"/>
              <a:ext cx="813068" cy="640175"/>
            </a:xfrm>
            <a:prstGeom prst="rect">
              <a:avLst/>
            </a:prstGeom>
            <a:noFill/>
          </p:spPr>
          <p:txBody>
            <a:bodyPr wrap="square" lIns="0" tIns="0" rIns="0" bIns="0" rtlCol="0" anchor="ctr" anchorCtr="0">
              <a:spAutoFit/>
            </a:bodyPr>
            <a:lstStyle/>
            <a:p>
              <a:pPr algn="ctr">
                <a:lnSpc>
                  <a:spcPct val="130000"/>
                </a:lnSpc>
                <a:defRPr/>
              </a:pPr>
              <a:r>
                <a:rPr lang="en-US" altLang="zh-CN" sz="3200" b="1" kern="0" dirty="0">
                  <a:solidFill>
                    <a:srgbClr val="FFFFFF"/>
                  </a:solidFill>
                  <a:latin typeface="Bell MT" pitchFamily="18" charset="0"/>
                  <a:ea typeface="微软雅黑" panose="020B0503020204020204" pitchFamily="34" charset="-122"/>
                </a:rPr>
                <a:t>E</a:t>
              </a:r>
            </a:p>
          </p:txBody>
        </p:sp>
      </p:grpSp>
    </p:spTree>
    <p:extLst>
      <p:ext uri="{BB962C8B-B14F-4D97-AF65-F5344CB8AC3E}">
        <p14:creationId xmlns:p14="http://schemas.microsoft.com/office/powerpoint/2010/main" val="60433665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1000"/>
                                </p:stCondLst>
                                <p:childTnLst>
                                  <p:par>
                                    <p:cTn id="22" presetID="2" presetClass="entr" presetSubtype="2" fill="hold" nodeType="afterEffect" p14:presetBounceEnd="50000">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14:bounceEnd="50000">
                                          <p:cBhvr additive="base">
                                            <p:cTn id="24" dur="5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25" dur="500" fill="hold"/>
                                            <p:tgtEl>
                                              <p:spTgt spid="6"/>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50000">
                                      <p:stCondLst>
                                        <p:cond delay="250"/>
                                      </p:stCondLst>
                                      <p:childTnLst>
                                        <p:set>
                                          <p:cBhvr>
                                            <p:cTn id="27" dur="1" fill="hold">
                                              <p:stCondLst>
                                                <p:cond delay="0"/>
                                              </p:stCondLst>
                                            </p:cTn>
                                            <p:tgtEl>
                                              <p:spTgt spid="10"/>
                                            </p:tgtEl>
                                            <p:attrNameLst>
                                              <p:attrName>style.visibility</p:attrName>
                                            </p:attrNameLst>
                                          </p:cBhvr>
                                          <p:to>
                                            <p:strVal val="visible"/>
                                          </p:to>
                                        </p:set>
                                        <p:anim calcmode="lin" valueType="num" p14:bounceEnd="50000">
                                          <p:cBhvr additive="base">
                                            <p:cTn id="28" dur="5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14:presetBounceEnd="50000">
                                      <p:stCondLst>
                                        <p:cond delay="500"/>
                                      </p:stCondLst>
                                      <p:childTnLst>
                                        <p:set>
                                          <p:cBhvr>
                                            <p:cTn id="31" dur="1" fill="hold">
                                              <p:stCondLst>
                                                <p:cond delay="0"/>
                                              </p:stCondLst>
                                            </p:cTn>
                                            <p:tgtEl>
                                              <p:spTgt spid="13"/>
                                            </p:tgtEl>
                                            <p:attrNameLst>
                                              <p:attrName>style.visibility</p:attrName>
                                            </p:attrNameLst>
                                          </p:cBhvr>
                                          <p:to>
                                            <p:strVal val="visible"/>
                                          </p:to>
                                        </p:set>
                                        <p:anim calcmode="lin" valueType="num" p14:bounceEnd="50000">
                                          <p:cBhvr additive="base">
                                            <p:cTn id="32"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33" dur="500" fill="hold"/>
                                            <p:tgtEl>
                                              <p:spTgt spid="13"/>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14:presetBounceEnd="50000">
                                      <p:stCondLst>
                                        <p:cond delay="750"/>
                                      </p:stCondLst>
                                      <p:childTnLst>
                                        <p:set>
                                          <p:cBhvr>
                                            <p:cTn id="35" dur="1" fill="hold">
                                              <p:stCondLst>
                                                <p:cond delay="0"/>
                                              </p:stCondLst>
                                            </p:cTn>
                                            <p:tgtEl>
                                              <p:spTgt spid="16"/>
                                            </p:tgtEl>
                                            <p:attrNameLst>
                                              <p:attrName>style.visibility</p:attrName>
                                            </p:attrNameLst>
                                          </p:cBhvr>
                                          <p:to>
                                            <p:strVal val="visible"/>
                                          </p:to>
                                        </p:set>
                                        <p:anim calcmode="lin" valueType="num" p14:bounceEnd="50000">
                                          <p:cBhvr additive="base">
                                            <p:cTn id="36"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7" dur="500" fill="hold"/>
                                            <p:tgtEl>
                                              <p:spTgt spid="16"/>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14:presetBounceEnd="50000">
                                      <p:stCondLst>
                                        <p:cond delay="1000"/>
                                      </p:stCondLst>
                                      <p:childTnLst>
                                        <p:set>
                                          <p:cBhvr>
                                            <p:cTn id="39" dur="1" fill="hold">
                                              <p:stCondLst>
                                                <p:cond delay="0"/>
                                              </p:stCondLst>
                                            </p:cTn>
                                            <p:tgtEl>
                                              <p:spTgt spid="19"/>
                                            </p:tgtEl>
                                            <p:attrNameLst>
                                              <p:attrName>style.visibility</p:attrName>
                                            </p:attrNameLst>
                                          </p:cBhvr>
                                          <p:to>
                                            <p:strVal val="visible"/>
                                          </p:to>
                                        </p:set>
                                        <p:anim calcmode="lin" valueType="num" p14:bounceEnd="50000">
                                          <p:cBhvr additive="base">
                                            <p:cTn id="40" dur="5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1000"/>
                                </p:stCondLst>
                                <p:childTnLst>
                                  <p:par>
                                    <p:cTn id="22" presetID="2" presetClass="entr" presetSubtype="2"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1+#ppt_w/2"/>
                                              </p:val>
                                            </p:tav>
                                            <p:tav tm="100000">
                                              <p:val>
                                                <p:strVal val="#ppt_x"/>
                                              </p:val>
                                            </p:tav>
                                          </p:tavLst>
                                        </p:anim>
                                        <p:anim calcmode="lin" valueType="num">
                                          <p:cBhvr additive="base">
                                            <p:cTn id="25" dur="500" fill="hold"/>
                                            <p:tgtEl>
                                              <p:spTgt spid="6"/>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25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5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1+#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75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10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1+#ppt_w/2"/>
                                              </p:val>
                                            </p:tav>
                                            <p:tav tm="100000">
                                              <p:val>
                                                <p:strVal val="#ppt_x"/>
                                              </p:val>
                                            </p:tav>
                                          </p:tavLst>
                                        </p:anim>
                                        <p:anim calcmode="lin" valueType="num">
                                          <p:cBhvr additive="base">
                                            <p:cTn id="4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Box 41"/>
          <p:cNvSpPr txBox="1"/>
          <p:nvPr/>
        </p:nvSpPr>
        <p:spPr>
          <a:xfrm>
            <a:off x="355782" y="205624"/>
            <a:ext cx="2236510" cy="400110"/>
          </a:xfrm>
          <a:prstGeom prst="rect">
            <a:avLst/>
          </a:prstGeom>
          <a:noFill/>
        </p:spPr>
        <p:txBody>
          <a:bodyPr wrap="none" rtlCol="0">
            <a:spAutoFit/>
          </a:bodyPr>
          <a:lstStyle/>
          <a:p>
            <a:r>
              <a:rPr lang="zh-CN" altLang="en-US" sz="2000" b="1" dirty="0" smtClean="0">
                <a:solidFill>
                  <a:srgbClr val="006E69"/>
                </a:solidFill>
                <a:latin typeface="微软雅黑" pitchFamily="34" charset="-122"/>
                <a:ea typeface="微软雅黑" pitchFamily="34" charset="-122"/>
              </a:rPr>
              <a:t>点击添加标题文本</a:t>
            </a:r>
            <a:endParaRPr lang="zh-CN" altLang="en-US" sz="2000" b="1" dirty="0">
              <a:solidFill>
                <a:srgbClr val="006E69"/>
              </a:solidFill>
              <a:latin typeface="微软雅黑" pitchFamily="34" charset="-122"/>
              <a:ea typeface="微软雅黑" pitchFamily="34" charset="-122"/>
            </a:endParaRPr>
          </a:p>
        </p:txBody>
      </p:sp>
      <p:pic>
        <p:nvPicPr>
          <p:cNvPr id="8"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32931" y="35600"/>
            <a:ext cx="636997" cy="63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组合 5"/>
          <p:cNvGrpSpPr>
            <a:grpSpLocks/>
          </p:cNvGrpSpPr>
          <p:nvPr/>
        </p:nvGrpSpPr>
        <p:grpSpPr bwMode="auto">
          <a:xfrm>
            <a:off x="3177778" y="1460898"/>
            <a:ext cx="2633663" cy="2621756"/>
            <a:chOff x="4277618" y="1813081"/>
            <a:chExt cx="3512584" cy="3496242"/>
          </a:xfrm>
          <a:solidFill>
            <a:srgbClr val="017D68"/>
          </a:solidFill>
        </p:grpSpPr>
        <p:grpSp>
          <p:nvGrpSpPr>
            <p:cNvPr id="7" name="组合 12"/>
            <p:cNvGrpSpPr>
              <a:grpSpLocks/>
            </p:cNvGrpSpPr>
            <p:nvPr/>
          </p:nvGrpSpPr>
          <p:grpSpPr bwMode="auto">
            <a:xfrm>
              <a:off x="4277618" y="3489753"/>
              <a:ext cx="1677196" cy="1819570"/>
              <a:chOff x="4277618" y="3489753"/>
              <a:chExt cx="1677196" cy="1819570"/>
            </a:xfrm>
            <a:grpFill/>
          </p:grpSpPr>
          <p:sp>
            <p:nvSpPr>
              <p:cNvPr id="18" name="等腰三角形 51"/>
              <p:cNvSpPr>
                <a:spLocks noChangeArrowheads="1"/>
              </p:cNvSpPr>
              <p:nvPr/>
            </p:nvSpPr>
            <p:spPr bwMode="auto">
              <a:xfrm>
                <a:off x="4277618" y="3489753"/>
                <a:ext cx="1676894" cy="1819570"/>
              </a:xfrm>
              <a:custGeom>
                <a:avLst/>
                <a:gdLst>
                  <a:gd name="T0" fmla="*/ 0 w 1260000"/>
                  <a:gd name="T1" fmla="*/ 0 h 1367762"/>
                  <a:gd name="T2" fmla="*/ 1260000 w 1260000"/>
                  <a:gd name="T3" fmla="*/ 1367762 h 1367762"/>
                </a:gdLst>
                <a:ahLst/>
                <a:cxnLst/>
                <a:rect l="T0" t="T1" r="T2" b="T3"/>
                <a:pathLst>
                  <a:path w="1260000" h="1367762">
                    <a:moveTo>
                      <a:pt x="216016" y="0"/>
                    </a:moveTo>
                    <a:lnTo>
                      <a:pt x="287857" y="107762"/>
                    </a:lnTo>
                    <a:lnTo>
                      <a:pt x="852738" y="107762"/>
                    </a:lnTo>
                    <a:cubicBezTo>
                      <a:pt x="874619" y="323286"/>
                      <a:pt x="1044854" y="494352"/>
                      <a:pt x="1260000" y="517549"/>
                    </a:cubicBezTo>
                    <a:lnTo>
                      <a:pt x="1260000" y="1043866"/>
                    </a:lnTo>
                    <a:lnTo>
                      <a:pt x="1152000" y="1115866"/>
                    </a:lnTo>
                    <a:lnTo>
                      <a:pt x="1260000" y="1187866"/>
                    </a:lnTo>
                    <a:lnTo>
                      <a:pt x="1260000" y="1367762"/>
                    </a:lnTo>
                    <a:lnTo>
                      <a:pt x="0" y="1367762"/>
                    </a:lnTo>
                    <a:lnTo>
                      <a:pt x="0" y="107762"/>
                    </a:lnTo>
                    <a:lnTo>
                      <a:pt x="144175" y="107762"/>
                    </a:lnTo>
                    <a:close/>
                  </a:path>
                </a:pathLst>
              </a:custGeom>
              <a:grpFill/>
              <a:ln>
                <a:noFill/>
              </a:ln>
              <a:extLst/>
            </p:spPr>
            <p:txBody>
              <a:bodyPr anchor="ctr"/>
              <a:lstStyle/>
              <a:p>
                <a:pPr algn="ctr" fontAlgn="auto">
                  <a:spcBef>
                    <a:spcPts val="0"/>
                  </a:spcBef>
                  <a:spcAft>
                    <a:spcPts val="0"/>
                  </a:spcAft>
                  <a:defRPr/>
                </a:pPr>
                <a:endParaRPr lang="zh-CN" altLang="zh-CN" sz="1727">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矩形 83"/>
              <p:cNvSpPr>
                <a:spLocks noChangeArrowheads="1"/>
              </p:cNvSpPr>
              <p:nvPr/>
            </p:nvSpPr>
            <p:spPr bwMode="auto">
              <a:xfrm>
                <a:off x="4277618" y="4255721"/>
                <a:ext cx="1677196" cy="554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1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nvGrpSpPr>
            <p:cNvPr id="9" name="组合 13"/>
            <p:cNvGrpSpPr>
              <a:grpSpLocks/>
            </p:cNvGrpSpPr>
            <p:nvPr/>
          </p:nvGrpSpPr>
          <p:grpSpPr bwMode="auto">
            <a:xfrm>
              <a:off x="5954512" y="3632651"/>
              <a:ext cx="1821398" cy="1676672"/>
              <a:chOff x="5954512" y="3632651"/>
              <a:chExt cx="1821398" cy="1676672"/>
            </a:xfrm>
            <a:grpFill/>
          </p:grpSpPr>
          <p:sp>
            <p:nvSpPr>
              <p:cNvPr id="16" name="矩形 42"/>
              <p:cNvSpPr>
                <a:spLocks noChangeArrowheads="1"/>
              </p:cNvSpPr>
              <p:nvPr/>
            </p:nvSpPr>
            <p:spPr bwMode="auto">
              <a:xfrm>
                <a:off x="5954512" y="3632651"/>
                <a:ext cx="1821398" cy="1676672"/>
              </a:xfrm>
              <a:custGeom>
                <a:avLst/>
                <a:gdLst>
                  <a:gd name="T0" fmla="*/ 0 w 1368152"/>
                  <a:gd name="T1" fmla="*/ 0 h 1260000"/>
                  <a:gd name="T2" fmla="*/ 1368152 w 1368152"/>
                  <a:gd name="T3" fmla="*/ 1260000 h 1260000"/>
                </a:gdLst>
                <a:ahLst/>
                <a:cxnLst/>
                <a:rect l="T0" t="T1" r="T2" b="T3"/>
                <a:pathLst>
                  <a:path w="1368152" h="1260000">
                    <a:moveTo>
                      <a:pt x="108000" y="936104"/>
                    </a:moveTo>
                    <a:lnTo>
                      <a:pt x="108000" y="1080104"/>
                    </a:lnTo>
                    <a:lnTo>
                      <a:pt x="0" y="1008104"/>
                    </a:lnTo>
                    <a:close/>
                    <a:moveTo>
                      <a:pt x="518222" y="0"/>
                    </a:moveTo>
                    <a:lnTo>
                      <a:pt x="1075047" y="0"/>
                    </a:lnTo>
                    <a:lnTo>
                      <a:pt x="1145229" y="105273"/>
                    </a:lnTo>
                    <a:lnTo>
                      <a:pt x="1215411" y="0"/>
                    </a:lnTo>
                    <a:lnTo>
                      <a:pt x="1368152" y="0"/>
                    </a:lnTo>
                    <a:lnTo>
                      <a:pt x="1368152" y="1260000"/>
                    </a:lnTo>
                    <a:lnTo>
                      <a:pt x="108152" y="1260000"/>
                    </a:lnTo>
                    <a:lnTo>
                      <a:pt x="108152" y="410070"/>
                    </a:lnTo>
                    <a:cubicBezTo>
                      <a:pt x="324617" y="388083"/>
                      <a:pt x="496235" y="216464"/>
                      <a:pt x="518222" y="0"/>
                    </a:cubicBezTo>
                    <a:close/>
                  </a:path>
                </a:pathLst>
              </a:custGeom>
              <a:grpFill/>
              <a:ln>
                <a:noFill/>
              </a:ln>
              <a:extLst/>
            </p:spPr>
            <p:txBody>
              <a:bodyPr anchor="ctr"/>
              <a:lstStyle/>
              <a:p>
                <a:pPr algn="ctr" fontAlgn="auto">
                  <a:spcBef>
                    <a:spcPts val="0"/>
                  </a:spcBef>
                  <a:spcAft>
                    <a:spcPts val="0"/>
                  </a:spcAft>
                  <a:defRPr/>
                </a:pPr>
                <a:endParaRPr lang="zh-CN" altLang="zh-CN" sz="1727">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矩形 84"/>
              <p:cNvSpPr>
                <a:spLocks noChangeArrowheads="1"/>
              </p:cNvSpPr>
              <p:nvPr/>
            </p:nvSpPr>
            <p:spPr bwMode="auto">
              <a:xfrm>
                <a:off x="6098574" y="4208658"/>
                <a:ext cx="1677196" cy="554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1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nvGrpSpPr>
            <p:cNvPr id="10" name="组合 14"/>
            <p:cNvGrpSpPr>
              <a:grpSpLocks/>
            </p:cNvGrpSpPr>
            <p:nvPr/>
          </p:nvGrpSpPr>
          <p:grpSpPr bwMode="auto">
            <a:xfrm>
              <a:off x="6099016" y="1813081"/>
              <a:ext cx="1691186" cy="1821157"/>
              <a:chOff x="6099016" y="1813081"/>
              <a:chExt cx="1691186" cy="1821157"/>
            </a:xfrm>
            <a:grpFill/>
          </p:grpSpPr>
          <p:sp>
            <p:nvSpPr>
              <p:cNvPr id="14" name="矩形 35"/>
              <p:cNvSpPr>
                <a:spLocks noChangeArrowheads="1"/>
              </p:cNvSpPr>
              <p:nvPr/>
            </p:nvSpPr>
            <p:spPr bwMode="auto">
              <a:xfrm>
                <a:off x="6099016" y="1813081"/>
                <a:ext cx="1676894" cy="1821157"/>
              </a:xfrm>
              <a:custGeom>
                <a:avLst/>
                <a:gdLst>
                  <a:gd name="T0" fmla="*/ 0 w 1260000"/>
                  <a:gd name="T1" fmla="*/ 0 h 1368389"/>
                  <a:gd name="T2" fmla="*/ 1260000 w 1260000"/>
                  <a:gd name="T3" fmla="*/ 1368389 h 1368389"/>
                </a:gdLst>
                <a:ahLst/>
                <a:cxnLst/>
                <a:rect l="T0" t="T1" r="T2" b="T3"/>
                <a:pathLst>
                  <a:path w="1260000" h="1368389">
                    <a:moveTo>
                      <a:pt x="965077" y="1260389"/>
                    </a:moveTo>
                    <a:lnTo>
                      <a:pt x="1109077" y="1260389"/>
                    </a:lnTo>
                    <a:lnTo>
                      <a:pt x="1037077" y="1368389"/>
                    </a:lnTo>
                    <a:close/>
                    <a:moveTo>
                      <a:pt x="0" y="0"/>
                    </a:moveTo>
                    <a:lnTo>
                      <a:pt x="1260000" y="0"/>
                    </a:lnTo>
                    <a:lnTo>
                      <a:pt x="1260000" y="1260000"/>
                    </a:lnTo>
                    <a:lnTo>
                      <a:pt x="409787" y="1260000"/>
                    </a:lnTo>
                    <a:cubicBezTo>
                      <a:pt x="386590" y="1044854"/>
                      <a:pt x="215525" y="874619"/>
                      <a:pt x="0" y="852738"/>
                    </a:cubicBezTo>
                    <a:lnTo>
                      <a:pt x="0" y="288016"/>
                    </a:lnTo>
                    <a:lnTo>
                      <a:pt x="108000" y="216016"/>
                    </a:lnTo>
                    <a:lnTo>
                      <a:pt x="0" y="144016"/>
                    </a:lnTo>
                    <a:close/>
                  </a:path>
                </a:pathLst>
              </a:custGeom>
              <a:grpFill/>
              <a:ln>
                <a:noFill/>
              </a:ln>
              <a:extLst/>
            </p:spPr>
            <p:txBody>
              <a:bodyPr anchor="ctr"/>
              <a:lstStyle/>
              <a:p>
                <a:pPr algn="ctr" fontAlgn="auto">
                  <a:spcBef>
                    <a:spcPts val="0"/>
                  </a:spcBef>
                  <a:spcAft>
                    <a:spcPts val="0"/>
                  </a:spcAft>
                  <a:defRPr/>
                </a:pPr>
                <a:endParaRPr lang="zh-CN" altLang="zh-CN" sz="1727">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矩形 85"/>
              <p:cNvSpPr>
                <a:spLocks noChangeArrowheads="1"/>
              </p:cNvSpPr>
              <p:nvPr/>
            </p:nvSpPr>
            <p:spPr bwMode="auto">
              <a:xfrm>
                <a:off x="6113005" y="2273106"/>
                <a:ext cx="1677197" cy="554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1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nvGrpSpPr>
            <p:cNvPr id="11" name="组合 15"/>
            <p:cNvGrpSpPr>
              <a:grpSpLocks/>
            </p:cNvGrpSpPr>
            <p:nvPr/>
          </p:nvGrpSpPr>
          <p:grpSpPr bwMode="auto">
            <a:xfrm>
              <a:off x="4277618" y="1813081"/>
              <a:ext cx="1821398" cy="1676672"/>
              <a:chOff x="4277618" y="1813081"/>
              <a:chExt cx="1821398" cy="1676672"/>
            </a:xfrm>
            <a:grpFill/>
          </p:grpSpPr>
          <p:sp>
            <p:nvSpPr>
              <p:cNvPr id="12" name="等腰三角形 52"/>
              <p:cNvSpPr>
                <a:spLocks noChangeArrowheads="1"/>
              </p:cNvSpPr>
              <p:nvPr/>
            </p:nvSpPr>
            <p:spPr bwMode="auto">
              <a:xfrm rot="5400000">
                <a:off x="4349981" y="1740718"/>
                <a:ext cx="1676672" cy="1821398"/>
              </a:xfrm>
              <a:custGeom>
                <a:avLst/>
                <a:gdLst>
                  <a:gd name="T0" fmla="*/ 0 w 1260000"/>
                  <a:gd name="T1" fmla="*/ 0 h 1368000"/>
                  <a:gd name="T2" fmla="*/ 1260000 w 1260000"/>
                  <a:gd name="T3" fmla="*/ 1368000 h 1368000"/>
                </a:gdLst>
                <a:ahLst/>
                <a:cxnLst/>
                <a:rect l="T0" t="T1" r="T2" b="T3"/>
                <a:pathLst>
                  <a:path w="1260000" h="1368000">
                    <a:moveTo>
                      <a:pt x="0" y="1368000"/>
                    </a:moveTo>
                    <a:lnTo>
                      <a:pt x="0" y="108000"/>
                    </a:lnTo>
                    <a:lnTo>
                      <a:pt x="144016" y="108000"/>
                    </a:lnTo>
                    <a:lnTo>
                      <a:pt x="216016" y="0"/>
                    </a:lnTo>
                    <a:lnTo>
                      <a:pt x="288016" y="108000"/>
                    </a:lnTo>
                    <a:lnTo>
                      <a:pt x="853021" y="108000"/>
                    </a:lnTo>
                    <a:cubicBezTo>
                      <a:pt x="876107" y="322207"/>
                      <a:pt x="1045793" y="491893"/>
                      <a:pt x="1260000" y="514979"/>
                    </a:cubicBezTo>
                    <a:lnTo>
                      <a:pt x="1260000" y="1080069"/>
                    </a:lnTo>
                    <a:lnTo>
                      <a:pt x="1152128" y="1151984"/>
                    </a:lnTo>
                    <a:lnTo>
                      <a:pt x="1260000" y="1223899"/>
                    </a:lnTo>
                    <a:lnTo>
                      <a:pt x="1260000" y="1368000"/>
                    </a:lnTo>
                    <a:close/>
                  </a:path>
                </a:pathLst>
              </a:custGeom>
              <a:grpFill/>
              <a:ln>
                <a:noFill/>
              </a:ln>
              <a:extLst/>
            </p:spPr>
            <p:txBody>
              <a:bodyPr anchor="ctr"/>
              <a:lstStyle/>
              <a:p>
                <a:pPr algn="ctr" fontAlgn="auto">
                  <a:spcBef>
                    <a:spcPts val="0"/>
                  </a:spcBef>
                  <a:spcAft>
                    <a:spcPts val="0"/>
                  </a:spcAft>
                  <a:defRPr/>
                </a:pPr>
                <a:endParaRPr lang="zh-CN" altLang="zh-CN" sz="1727">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矩形 86"/>
              <p:cNvSpPr>
                <a:spLocks noChangeArrowheads="1"/>
              </p:cNvSpPr>
              <p:nvPr/>
            </p:nvSpPr>
            <p:spPr bwMode="auto">
              <a:xfrm>
                <a:off x="4277618" y="2279719"/>
                <a:ext cx="1677196" cy="554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1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grpSp>
        <p:nvGrpSpPr>
          <p:cNvPr id="20" name="Group 21"/>
          <p:cNvGrpSpPr>
            <a:grpSpLocks/>
          </p:cNvGrpSpPr>
          <p:nvPr/>
        </p:nvGrpSpPr>
        <p:grpSpPr bwMode="auto">
          <a:xfrm>
            <a:off x="5869782" y="1419226"/>
            <a:ext cx="2683669" cy="794679"/>
            <a:chOff x="0" y="0"/>
            <a:chExt cx="2689320" cy="794703"/>
          </a:xfrm>
        </p:grpSpPr>
        <p:sp>
          <p:nvSpPr>
            <p:cNvPr id="21" name="TextBox 72"/>
            <p:cNvSpPr>
              <a:spLocks noChangeArrowheads="1"/>
            </p:cNvSpPr>
            <p:nvPr/>
          </p:nvSpPr>
          <p:spPr bwMode="auto">
            <a:xfrm>
              <a:off x="0" y="0"/>
              <a:ext cx="2213248" cy="253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05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050">
                <a:solidFill>
                  <a:srgbClr val="000000"/>
                </a:solidFill>
              </a:endParaRPr>
            </a:p>
          </p:txBody>
        </p:sp>
        <p:sp>
          <p:nvSpPr>
            <p:cNvPr id="22" name="TextBox 77"/>
            <p:cNvSpPr>
              <a:spLocks noChangeArrowheads="1"/>
            </p:cNvSpPr>
            <p:nvPr/>
          </p:nvSpPr>
          <p:spPr bwMode="auto">
            <a:xfrm>
              <a:off x="10694" y="217604"/>
              <a:ext cx="2678626" cy="577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a:t>
              </a:r>
              <a:endParaRPr lang="zh-CN" altLang="en-US" sz="105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grpSp>
      <p:grpSp>
        <p:nvGrpSpPr>
          <p:cNvPr id="23" name="Group 24"/>
          <p:cNvGrpSpPr>
            <a:grpSpLocks/>
          </p:cNvGrpSpPr>
          <p:nvPr/>
        </p:nvGrpSpPr>
        <p:grpSpPr bwMode="auto">
          <a:xfrm>
            <a:off x="5879307" y="2789635"/>
            <a:ext cx="2674144" cy="794170"/>
            <a:chOff x="0" y="0"/>
            <a:chExt cx="2678626" cy="796054"/>
          </a:xfrm>
        </p:grpSpPr>
        <p:sp>
          <p:nvSpPr>
            <p:cNvPr id="24" name="TextBox 79"/>
            <p:cNvSpPr>
              <a:spLocks noChangeArrowheads="1"/>
            </p:cNvSpPr>
            <p:nvPr/>
          </p:nvSpPr>
          <p:spPr bwMode="auto">
            <a:xfrm>
              <a:off x="0" y="0"/>
              <a:ext cx="2202554" cy="25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05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050">
                <a:solidFill>
                  <a:srgbClr val="000000"/>
                </a:solidFill>
              </a:endParaRPr>
            </a:p>
          </p:txBody>
        </p:sp>
        <p:sp>
          <p:nvSpPr>
            <p:cNvPr id="25" name="TextBox 80"/>
            <p:cNvSpPr>
              <a:spLocks noChangeArrowheads="1"/>
            </p:cNvSpPr>
            <p:nvPr/>
          </p:nvSpPr>
          <p:spPr bwMode="auto">
            <a:xfrm>
              <a:off x="10694" y="217604"/>
              <a:ext cx="2667932" cy="57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a:t>
              </a:r>
              <a:endParaRPr lang="zh-CN" altLang="en-US" sz="105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grpSp>
      <p:grpSp>
        <p:nvGrpSpPr>
          <p:cNvPr id="26" name="Group 27"/>
          <p:cNvGrpSpPr>
            <a:grpSpLocks/>
          </p:cNvGrpSpPr>
          <p:nvPr/>
        </p:nvGrpSpPr>
        <p:grpSpPr bwMode="auto">
          <a:xfrm>
            <a:off x="383382" y="1469231"/>
            <a:ext cx="2751535" cy="785370"/>
            <a:chOff x="32169" y="49844"/>
            <a:chExt cx="2757193" cy="785609"/>
          </a:xfrm>
        </p:grpSpPr>
        <p:sp>
          <p:nvSpPr>
            <p:cNvPr id="27" name="TextBox 82"/>
            <p:cNvSpPr>
              <a:spLocks noChangeArrowheads="1"/>
            </p:cNvSpPr>
            <p:nvPr/>
          </p:nvSpPr>
          <p:spPr bwMode="auto">
            <a:xfrm>
              <a:off x="1356525" y="49844"/>
              <a:ext cx="1432837" cy="277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200">
                <a:solidFill>
                  <a:srgbClr val="000000"/>
                </a:solidFill>
              </a:endParaRPr>
            </a:p>
          </p:txBody>
        </p:sp>
        <p:sp>
          <p:nvSpPr>
            <p:cNvPr id="28" name="TextBox 83"/>
            <p:cNvSpPr>
              <a:spLocks noChangeArrowheads="1"/>
            </p:cNvSpPr>
            <p:nvPr/>
          </p:nvSpPr>
          <p:spPr bwMode="auto">
            <a:xfrm>
              <a:off x="32169" y="258197"/>
              <a:ext cx="2721096" cy="577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a:t>
              </a:r>
              <a:endParaRPr lang="zh-CN" altLang="en-US" sz="105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grpSp>
      <p:grpSp>
        <p:nvGrpSpPr>
          <p:cNvPr id="29" name="Group 30"/>
          <p:cNvGrpSpPr>
            <a:grpSpLocks/>
          </p:cNvGrpSpPr>
          <p:nvPr/>
        </p:nvGrpSpPr>
        <p:grpSpPr bwMode="auto">
          <a:xfrm>
            <a:off x="447675" y="2887266"/>
            <a:ext cx="2690813" cy="934901"/>
            <a:chOff x="0" y="102119"/>
            <a:chExt cx="2696011" cy="935216"/>
          </a:xfrm>
        </p:grpSpPr>
        <p:sp>
          <p:nvSpPr>
            <p:cNvPr id="30" name="TextBox 89"/>
            <p:cNvSpPr>
              <a:spLocks noChangeArrowheads="1"/>
            </p:cNvSpPr>
            <p:nvPr/>
          </p:nvSpPr>
          <p:spPr bwMode="auto">
            <a:xfrm>
              <a:off x="1421063" y="102119"/>
              <a:ext cx="1274948" cy="254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05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050">
                <a:solidFill>
                  <a:srgbClr val="000000"/>
                </a:solidFill>
              </a:endParaRPr>
            </a:p>
          </p:txBody>
        </p:sp>
        <p:sp>
          <p:nvSpPr>
            <p:cNvPr id="31" name="TextBox 90"/>
            <p:cNvSpPr>
              <a:spLocks noChangeArrowheads="1"/>
            </p:cNvSpPr>
            <p:nvPr/>
          </p:nvSpPr>
          <p:spPr bwMode="auto">
            <a:xfrm>
              <a:off x="0" y="217604"/>
              <a:ext cx="2623790" cy="819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50000"/>
                </a:lnSpc>
              </a:pP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  </a:t>
              </a:r>
              <a:endParaRPr lang="zh-CN" altLang="en-US" sz="105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grpSp>
      <p:grpSp>
        <p:nvGrpSpPr>
          <p:cNvPr id="32" name="组合 31"/>
          <p:cNvGrpSpPr>
            <a:grpSpLocks/>
          </p:cNvGrpSpPr>
          <p:nvPr/>
        </p:nvGrpSpPr>
        <p:grpSpPr bwMode="auto">
          <a:xfrm>
            <a:off x="4010026" y="2358629"/>
            <a:ext cx="964406" cy="826294"/>
            <a:chOff x="5387199" y="3010872"/>
            <a:chExt cx="1286460" cy="1101492"/>
          </a:xfrm>
        </p:grpSpPr>
        <p:sp>
          <p:nvSpPr>
            <p:cNvPr id="33" name="椭圆 88"/>
            <p:cNvSpPr>
              <a:spLocks noChangeArrowheads="1"/>
            </p:cNvSpPr>
            <p:nvPr/>
          </p:nvSpPr>
          <p:spPr bwMode="auto">
            <a:xfrm>
              <a:off x="5479316" y="3010872"/>
              <a:ext cx="1102226" cy="1101492"/>
            </a:xfrm>
            <a:prstGeom prst="ellipse">
              <a:avLst/>
            </a:prstGeom>
            <a:solidFill>
              <a:srgbClr val="017D68"/>
            </a:solidFill>
            <a:ln>
              <a:noFill/>
            </a:ln>
            <a:extLst/>
          </p:spPr>
          <p:txBody>
            <a:bodyPr anchor="ctr"/>
            <a:lstStyle/>
            <a:p>
              <a:pPr algn="ctr" fontAlgn="auto">
                <a:spcBef>
                  <a:spcPts val="0"/>
                </a:spcBef>
                <a:spcAft>
                  <a:spcPts val="0"/>
                </a:spcAft>
                <a:defRPr/>
              </a:pPr>
              <a:endParaRPr lang="zh-CN" altLang="zh-CN" sz="1727">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矩形 87"/>
            <p:cNvSpPr>
              <a:spLocks noChangeArrowheads="1"/>
            </p:cNvSpPr>
            <p:nvPr/>
          </p:nvSpPr>
          <p:spPr bwMode="auto">
            <a:xfrm>
              <a:off x="5387199" y="3248947"/>
              <a:ext cx="1286460" cy="573540"/>
            </a:xfrm>
            <a:prstGeom prst="rect">
              <a:avLst/>
            </a:prstGeom>
            <a:noFill/>
            <a:ln>
              <a:noFill/>
            </a:ln>
            <a:extLst/>
          </p:spPr>
          <p:txBody>
            <a:bodyPr>
              <a:spAutoFit/>
            </a:bodyPr>
            <a:lstStyle/>
            <a:p>
              <a:pPr algn="ctr" fontAlgn="auto">
                <a:spcBef>
                  <a:spcPts val="0"/>
                </a:spcBef>
                <a:spcAft>
                  <a:spcPts val="0"/>
                </a:spcAft>
                <a:defRPr/>
              </a:pPr>
              <a:r>
                <a:rPr lang="en-US" altLang="zh-CN" sz="1098"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Add keywords</a:t>
              </a:r>
              <a:endParaRPr lang="zh-CN" altLang="en-US" sz="1098"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extLst>
      <p:ext uri="{BB962C8B-B14F-4D97-AF65-F5344CB8AC3E}">
        <p14:creationId xmlns:p14="http://schemas.microsoft.com/office/powerpoint/2010/main" val="289340709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p:cTn id="24" dur="500" fill="hold"/>
                                        <p:tgtEl>
                                          <p:spTgt spid="32"/>
                                        </p:tgtEl>
                                        <p:attrNameLst>
                                          <p:attrName>ppt_w</p:attrName>
                                        </p:attrNameLst>
                                      </p:cBhvr>
                                      <p:tavLst>
                                        <p:tav tm="0">
                                          <p:val>
                                            <p:fltVal val="0"/>
                                          </p:val>
                                        </p:tav>
                                        <p:tav tm="100000">
                                          <p:val>
                                            <p:strVal val="#ppt_w"/>
                                          </p:val>
                                        </p:tav>
                                      </p:tavLst>
                                    </p:anim>
                                    <p:anim calcmode="lin" valueType="num">
                                      <p:cBhvr>
                                        <p:cTn id="25" dur="500" fill="hold"/>
                                        <p:tgtEl>
                                          <p:spTgt spid="32"/>
                                        </p:tgtEl>
                                        <p:attrNameLst>
                                          <p:attrName>ppt_h</p:attrName>
                                        </p:attrNameLst>
                                      </p:cBhvr>
                                      <p:tavLst>
                                        <p:tav tm="0">
                                          <p:val>
                                            <p:fltVal val="0"/>
                                          </p:val>
                                        </p:tav>
                                        <p:tav tm="100000">
                                          <p:val>
                                            <p:strVal val="#ppt_h"/>
                                          </p:val>
                                        </p:tav>
                                      </p:tavLst>
                                    </p:anim>
                                    <p:animEffect transition="in" filter="fade">
                                      <p:cBhvr>
                                        <p:cTn id="26" dur="500"/>
                                        <p:tgtEl>
                                          <p:spTgt spid="32"/>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ppt_w</p:attrName>
                                        </p:attrNameLst>
                                      </p:cBhvr>
                                      <p:tavLst>
                                        <p:tav tm="0">
                                          <p:val>
                                            <p:fltVal val="0"/>
                                          </p:val>
                                        </p:tav>
                                        <p:tav tm="100000">
                                          <p:val>
                                            <p:strVal val="#ppt_w"/>
                                          </p:val>
                                        </p:tav>
                                      </p:tavLst>
                                    </p:anim>
                                    <p:anim calcmode="lin" valueType="num">
                                      <p:cBhvr>
                                        <p:cTn id="31" dur="500" fill="hold"/>
                                        <p:tgtEl>
                                          <p:spTgt spid="6"/>
                                        </p:tgtEl>
                                        <p:attrNameLst>
                                          <p:attrName>ppt_h</p:attrName>
                                        </p:attrNameLst>
                                      </p:cBhvr>
                                      <p:tavLst>
                                        <p:tav tm="0">
                                          <p:val>
                                            <p:fltVal val="0"/>
                                          </p:val>
                                        </p:tav>
                                        <p:tav tm="100000">
                                          <p:val>
                                            <p:strVal val="#ppt_h"/>
                                          </p:val>
                                        </p:tav>
                                      </p:tavLst>
                                    </p:anim>
                                    <p:animEffect transition="in" filter="fade">
                                      <p:cBhvr>
                                        <p:cTn id="32" dur="500"/>
                                        <p:tgtEl>
                                          <p:spTgt spid="6"/>
                                        </p:tgtEl>
                                      </p:cBhvr>
                                    </p:animEffect>
                                  </p:childTnLst>
                                </p:cTn>
                              </p:par>
                            </p:childTnLst>
                          </p:cTn>
                        </p:par>
                        <p:par>
                          <p:cTn id="33" fill="hold">
                            <p:stCondLst>
                              <p:cond delay="2000"/>
                            </p:stCondLst>
                            <p:childTnLst>
                              <p:par>
                                <p:cTn id="34" presetID="2" presetClass="entr" presetSubtype="8"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0-#ppt_w/2"/>
                                          </p:val>
                                        </p:tav>
                                        <p:tav tm="100000">
                                          <p:val>
                                            <p:strVal val="#ppt_x"/>
                                          </p:val>
                                        </p:tav>
                                      </p:tavLst>
                                    </p:anim>
                                    <p:anim calcmode="lin" valueType="num">
                                      <p:cBhvr additive="base">
                                        <p:cTn id="37" dur="500" fill="hold"/>
                                        <p:tgtEl>
                                          <p:spTgt spid="26"/>
                                        </p:tgtEl>
                                        <p:attrNameLst>
                                          <p:attrName>ppt_y</p:attrName>
                                        </p:attrNameLst>
                                      </p:cBhvr>
                                      <p:tavLst>
                                        <p:tav tm="0">
                                          <p:val>
                                            <p:strVal val="#ppt_y"/>
                                          </p:val>
                                        </p:tav>
                                        <p:tav tm="100000">
                                          <p:val>
                                            <p:strVal val="#ppt_y"/>
                                          </p:val>
                                        </p:tav>
                                      </p:tavLst>
                                    </p:anim>
                                  </p:childTnLst>
                                </p:cTn>
                              </p:par>
                            </p:childTnLst>
                          </p:cTn>
                        </p:par>
                        <p:par>
                          <p:cTn id="38" fill="hold">
                            <p:stCondLst>
                              <p:cond delay="2500"/>
                            </p:stCondLst>
                            <p:childTnLst>
                              <p:par>
                                <p:cTn id="39" presetID="2" presetClass="entr" presetSubtype="2"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1+#ppt_w/2"/>
                                          </p:val>
                                        </p:tav>
                                        <p:tav tm="100000">
                                          <p:val>
                                            <p:strVal val="#ppt_x"/>
                                          </p:val>
                                        </p:tav>
                                      </p:tavLst>
                                    </p:anim>
                                    <p:anim calcmode="lin" valueType="num">
                                      <p:cBhvr additive="base">
                                        <p:cTn id="42" dur="500" fill="hold"/>
                                        <p:tgtEl>
                                          <p:spTgt spid="20"/>
                                        </p:tgtEl>
                                        <p:attrNameLst>
                                          <p:attrName>ppt_y</p:attrName>
                                        </p:attrNameLst>
                                      </p:cBhvr>
                                      <p:tavLst>
                                        <p:tav tm="0">
                                          <p:val>
                                            <p:strVal val="#ppt_y"/>
                                          </p:val>
                                        </p:tav>
                                        <p:tav tm="100000">
                                          <p:val>
                                            <p:strVal val="#ppt_y"/>
                                          </p:val>
                                        </p:tav>
                                      </p:tavLst>
                                    </p:anim>
                                  </p:childTnLst>
                                </p:cTn>
                              </p:par>
                            </p:childTnLst>
                          </p:cTn>
                        </p:par>
                        <p:par>
                          <p:cTn id="43" fill="hold">
                            <p:stCondLst>
                              <p:cond delay="3000"/>
                            </p:stCondLst>
                            <p:childTnLst>
                              <p:par>
                                <p:cTn id="44" presetID="2" presetClass="entr" presetSubtype="8" fill="hold" nodeType="after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fill="hold"/>
                                        <p:tgtEl>
                                          <p:spTgt spid="29"/>
                                        </p:tgtEl>
                                        <p:attrNameLst>
                                          <p:attrName>ppt_x</p:attrName>
                                        </p:attrNameLst>
                                      </p:cBhvr>
                                      <p:tavLst>
                                        <p:tav tm="0">
                                          <p:val>
                                            <p:strVal val="0-#ppt_w/2"/>
                                          </p:val>
                                        </p:tav>
                                        <p:tav tm="100000">
                                          <p:val>
                                            <p:strVal val="#ppt_x"/>
                                          </p:val>
                                        </p:tav>
                                      </p:tavLst>
                                    </p:anim>
                                    <p:anim calcmode="lin" valueType="num">
                                      <p:cBhvr additive="base">
                                        <p:cTn id="47" dur="500" fill="hold"/>
                                        <p:tgtEl>
                                          <p:spTgt spid="29"/>
                                        </p:tgtEl>
                                        <p:attrNameLst>
                                          <p:attrName>ppt_y</p:attrName>
                                        </p:attrNameLst>
                                      </p:cBhvr>
                                      <p:tavLst>
                                        <p:tav tm="0">
                                          <p:val>
                                            <p:strVal val="#ppt_y"/>
                                          </p:val>
                                        </p:tav>
                                        <p:tav tm="100000">
                                          <p:val>
                                            <p:strVal val="#ppt_y"/>
                                          </p:val>
                                        </p:tav>
                                      </p:tavLst>
                                    </p:anim>
                                  </p:childTnLst>
                                </p:cTn>
                              </p:par>
                            </p:childTnLst>
                          </p:cTn>
                        </p:par>
                        <p:par>
                          <p:cTn id="48" fill="hold">
                            <p:stCondLst>
                              <p:cond delay="3500"/>
                            </p:stCondLst>
                            <p:childTnLst>
                              <p:par>
                                <p:cTn id="49" presetID="2" presetClass="entr" presetSubtype="2"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1+#ppt_w/2"/>
                                          </p:val>
                                        </p:tav>
                                        <p:tav tm="100000">
                                          <p:val>
                                            <p:strVal val="#ppt_x"/>
                                          </p:val>
                                        </p:tav>
                                      </p:tavLst>
                                    </p:anim>
                                    <p:anim calcmode="lin" valueType="num">
                                      <p:cBhvr additive="base">
                                        <p:cTn id="5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2030065" y="1671490"/>
            <a:ext cx="2376264" cy="2025056"/>
          </a:xfrm>
          <a:prstGeom prst="triangle">
            <a:avLst/>
          </a:prstGeom>
          <a:solidFill>
            <a:schemeClr val="tx1">
              <a:lumMod val="65000"/>
              <a:lumOff val="35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TextBox 7"/>
          <p:cNvSpPr txBox="1"/>
          <p:nvPr/>
        </p:nvSpPr>
        <p:spPr>
          <a:xfrm>
            <a:off x="2419741" y="1856894"/>
            <a:ext cx="1782860"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r>
              <a:rPr lang="en-US" altLang="zh-CN" dirty="0" smtClean="0">
                <a:solidFill>
                  <a:srgbClr val="006E69"/>
                </a:solidFill>
              </a:rPr>
              <a:t>02</a:t>
            </a:r>
            <a:endParaRPr lang="zh-CN" altLang="en-US" dirty="0">
              <a:solidFill>
                <a:srgbClr val="006E69"/>
              </a:solidFill>
            </a:endParaRPr>
          </a:p>
        </p:txBody>
      </p:sp>
      <p:sp>
        <p:nvSpPr>
          <p:cNvPr id="6" name="TextBox 8"/>
          <p:cNvSpPr txBox="1"/>
          <p:nvPr/>
        </p:nvSpPr>
        <p:spPr>
          <a:xfrm>
            <a:off x="4211962" y="1912771"/>
            <a:ext cx="2954655" cy="923330"/>
          </a:xfrm>
          <a:prstGeom prst="rect">
            <a:avLst/>
          </a:prstGeom>
          <a:noFill/>
        </p:spPr>
        <p:txBody>
          <a:bodyPr wrap="none" rtlCol="0">
            <a:spAutoFit/>
          </a:bodyPr>
          <a:lstStyle/>
          <a:p>
            <a:r>
              <a:rPr lang="zh-CN" altLang="en-US" sz="5400" b="1"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5400" b="1"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7" name="直接连接符 6"/>
          <p:cNvCxnSpPr/>
          <p:nvPr/>
        </p:nvCxnSpPr>
        <p:spPr>
          <a:xfrm>
            <a:off x="4152688" y="2826390"/>
            <a:ext cx="308360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4572002" y="2920884"/>
            <a:ext cx="974819" cy="307777"/>
            <a:chOff x="1694389" y="3210530"/>
            <a:chExt cx="974819" cy="307777"/>
          </a:xfrm>
        </p:grpSpPr>
        <p:sp>
          <p:nvSpPr>
            <p:cNvPr id="9" name="矩形 8"/>
            <p:cNvSpPr/>
            <p:nvPr/>
          </p:nvSpPr>
          <p:spPr>
            <a:xfrm flipH="1">
              <a:off x="1694389" y="3363838"/>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TextBox 14"/>
            <p:cNvSpPr txBox="1"/>
            <p:nvPr/>
          </p:nvSpPr>
          <p:spPr>
            <a:xfrm>
              <a:off x="1766397" y="3210530"/>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11" name="组合 10"/>
          <p:cNvGrpSpPr/>
          <p:nvPr/>
        </p:nvGrpSpPr>
        <p:grpSpPr>
          <a:xfrm>
            <a:off x="5973447" y="2920884"/>
            <a:ext cx="974819" cy="307777"/>
            <a:chOff x="1694389" y="3537387"/>
            <a:chExt cx="974819" cy="307777"/>
          </a:xfrm>
        </p:grpSpPr>
        <p:sp>
          <p:nvSpPr>
            <p:cNvPr id="12" name="矩形 11"/>
            <p:cNvSpPr/>
            <p:nvPr/>
          </p:nvSpPr>
          <p:spPr>
            <a:xfrm flipH="1">
              <a:off x="1694389" y="3690695"/>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TextBox 17"/>
            <p:cNvSpPr txBox="1"/>
            <p:nvPr/>
          </p:nvSpPr>
          <p:spPr>
            <a:xfrm>
              <a:off x="1766397" y="3537387"/>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14" name="组合 13"/>
          <p:cNvGrpSpPr/>
          <p:nvPr/>
        </p:nvGrpSpPr>
        <p:grpSpPr>
          <a:xfrm>
            <a:off x="4572002" y="3280923"/>
            <a:ext cx="974819" cy="307777"/>
            <a:chOff x="1694389" y="3875941"/>
            <a:chExt cx="974819" cy="307777"/>
          </a:xfrm>
        </p:grpSpPr>
        <p:sp>
          <p:nvSpPr>
            <p:cNvPr id="15" name="矩形 14"/>
            <p:cNvSpPr/>
            <p:nvPr/>
          </p:nvSpPr>
          <p:spPr>
            <a:xfrm flipH="1">
              <a:off x="1694389" y="4029249"/>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TextBox 20"/>
            <p:cNvSpPr txBox="1"/>
            <p:nvPr/>
          </p:nvSpPr>
          <p:spPr>
            <a:xfrm>
              <a:off x="1766397" y="3875941"/>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17" name="组合 16"/>
          <p:cNvGrpSpPr/>
          <p:nvPr/>
        </p:nvGrpSpPr>
        <p:grpSpPr>
          <a:xfrm>
            <a:off x="5973447" y="3280922"/>
            <a:ext cx="974819" cy="307777"/>
            <a:chOff x="1694389" y="4211992"/>
            <a:chExt cx="974819" cy="307777"/>
          </a:xfrm>
        </p:grpSpPr>
        <p:sp>
          <p:nvSpPr>
            <p:cNvPr id="18" name="矩形 17"/>
            <p:cNvSpPr/>
            <p:nvPr/>
          </p:nvSpPr>
          <p:spPr>
            <a:xfrm flipH="1">
              <a:off x="1694389" y="4365300"/>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TextBox 23"/>
            <p:cNvSpPr txBox="1"/>
            <p:nvPr/>
          </p:nvSpPr>
          <p:spPr>
            <a:xfrm>
              <a:off x="1766397" y="4211992"/>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sp>
        <p:nvSpPr>
          <p:cNvPr id="20" name="等腰三角形 19"/>
          <p:cNvSpPr/>
          <p:nvPr/>
        </p:nvSpPr>
        <p:spPr>
          <a:xfrm rot="18035669">
            <a:off x="2382961" y="1282355"/>
            <a:ext cx="360040" cy="310379"/>
          </a:xfrm>
          <a:prstGeom prst="triangle">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等腰三角形 20"/>
          <p:cNvSpPr/>
          <p:nvPr/>
        </p:nvSpPr>
        <p:spPr>
          <a:xfrm rot="21283757">
            <a:off x="1968925" y="1497553"/>
            <a:ext cx="191945" cy="165470"/>
          </a:xfrm>
          <a:prstGeom prst="triangle">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等腰三角形 21"/>
          <p:cNvSpPr/>
          <p:nvPr/>
        </p:nvSpPr>
        <p:spPr>
          <a:xfrm rot="15968008">
            <a:off x="1663187" y="1888656"/>
            <a:ext cx="304349" cy="227352"/>
          </a:xfrm>
          <a:prstGeom prst="triangle">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61155812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100" fill="hold"/>
                                        <p:tgtEl>
                                          <p:spTgt spid="20"/>
                                        </p:tgtEl>
                                        <p:attrNameLst>
                                          <p:attrName>ppt_x</p:attrName>
                                        </p:attrNameLst>
                                      </p:cBhvr>
                                      <p:tavLst>
                                        <p:tav tm="0">
                                          <p:val>
                                            <p:strVal val="0-#ppt_w/2"/>
                                          </p:val>
                                        </p:tav>
                                        <p:tav tm="100000">
                                          <p:val>
                                            <p:strVal val="#ppt_x"/>
                                          </p:val>
                                        </p:tav>
                                      </p:tavLst>
                                    </p:anim>
                                    <p:anim calcmode="lin" valueType="num">
                                      <p:cBhvr additive="base">
                                        <p:cTn id="8" dur="1100" fill="hold"/>
                                        <p:tgtEl>
                                          <p:spTgt spid="20"/>
                                        </p:tgtEl>
                                        <p:attrNameLst>
                                          <p:attrName>ppt_y</p:attrName>
                                        </p:attrNameLst>
                                      </p:cBhvr>
                                      <p:tavLst>
                                        <p:tav tm="0">
                                          <p:val>
                                            <p:strVal val="0-#ppt_h/2"/>
                                          </p:val>
                                        </p:tav>
                                        <p:tav tm="100000">
                                          <p:val>
                                            <p:strVal val="#ppt_y"/>
                                          </p:val>
                                        </p:tav>
                                      </p:tavLst>
                                    </p:anim>
                                  </p:childTnLst>
                                </p:cTn>
                              </p:par>
                              <p:par>
                                <p:cTn id="9" presetID="8" presetClass="emph" presetSubtype="0" fill="hold" grpId="1" nodeType="withEffect">
                                  <p:stCondLst>
                                    <p:cond delay="0"/>
                                  </p:stCondLst>
                                  <p:childTnLst>
                                    <p:animRot by="21600000">
                                      <p:cBhvr>
                                        <p:cTn id="10" dur="1100" fill="hold"/>
                                        <p:tgtEl>
                                          <p:spTgt spid="20"/>
                                        </p:tgtEl>
                                        <p:attrNameLst>
                                          <p:attrName>r</p:attrName>
                                        </p:attrNameLst>
                                      </p:cBhvr>
                                    </p:animRot>
                                  </p:childTnLst>
                                </p:cTn>
                              </p:par>
                              <p:par>
                                <p:cTn id="11" presetID="2" presetClass="entr" presetSubtype="9" fill="hold" grpId="0" nodeType="withEffect">
                                  <p:stCondLst>
                                    <p:cond delay="60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1100" fill="hold"/>
                                        <p:tgtEl>
                                          <p:spTgt spid="21"/>
                                        </p:tgtEl>
                                        <p:attrNameLst>
                                          <p:attrName>ppt_x</p:attrName>
                                        </p:attrNameLst>
                                      </p:cBhvr>
                                      <p:tavLst>
                                        <p:tav tm="0">
                                          <p:val>
                                            <p:strVal val="0-#ppt_w/2"/>
                                          </p:val>
                                        </p:tav>
                                        <p:tav tm="100000">
                                          <p:val>
                                            <p:strVal val="#ppt_x"/>
                                          </p:val>
                                        </p:tav>
                                      </p:tavLst>
                                    </p:anim>
                                    <p:anim calcmode="lin" valueType="num">
                                      <p:cBhvr additive="base">
                                        <p:cTn id="14" dur="1100" fill="hold"/>
                                        <p:tgtEl>
                                          <p:spTgt spid="21"/>
                                        </p:tgtEl>
                                        <p:attrNameLst>
                                          <p:attrName>ppt_y</p:attrName>
                                        </p:attrNameLst>
                                      </p:cBhvr>
                                      <p:tavLst>
                                        <p:tav tm="0">
                                          <p:val>
                                            <p:strVal val="0-#ppt_h/2"/>
                                          </p:val>
                                        </p:tav>
                                        <p:tav tm="100000">
                                          <p:val>
                                            <p:strVal val="#ppt_y"/>
                                          </p:val>
                                        </p:tav>
                                      </p:tavLst>
                                    </p:anim>
                                  </p:childTnLst>
                                </p:cTn>
                              </p:par>
                              <p:par>
                                <p:cTn id="15" presetID="8" presetClass="emph" presetSubtype="0" fill="hold" grpId="1" nodeType="withEffect">
                                  <p:stCondLst>
                                    <p:cond delay="600"/>
                                  </p:stCondLst>
                                  <p:childTnLst>
                                    <p:animRot by="21600000">
                                      <p:cBhvr>
                                        <p:cTn id="16" dur="1100" fill="hold"/>
                                        <p:tgtEl>
                                          <p:spTgt spid="21"/>
                                        </p:tgtEl>
                                        <p:attrNameLst>
                                          <p:attrName>r</p:attrName>
                                        </p:attrNameLst>
                                      </p:cBhvr>
                                    </p:animRot>
                                  </p:childTnLst>
                                </p:cTn>
                              </p:par>
                              <p:par>
                                <p:cTn id="17" presetID="2" presetClass="entr" presetSubtype="9" fill="hold" grpId="0" nodeType="withEffect">
                                  <p:stCondLst>
                                    <p:cond delay="120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1100" fill="hold"/>
                                        <p:tgtEl>
                                          <p:spTgt spid="22"/>
                                        </p:tgtEl>
                                        <p:attrNameLst>
                                          <p:attrName>ppt_x</p:attrName>
                                        </p:attrNameLst>
                                      </p:cBhvr>
                                      <p:tavLst>
                                        <p:tav tm="0">
                                          <p:val>
                                            <p:strVal val="0-#ppt_w/2"/>
                                          </p:val>
                                        </p:tav>
                                        <p:tav tm="100000">
                                          <p:val>
                                            <p:strVal val="#ppt_x"/>
                                          </p:val>
                                        </p:tav>
                                      </p:tavLst>
                                    </p:anim>
                                    <p:anim calcmode="lin" valueType="num">
                                      <p:cBhvr additive="base">
                                        <p:cTn id="20" dur="1100" fill="hold"/>
                                        <p:tgtEl>
                                          <p:spTgt spid="22"/>
                                        </p:tgtEl>
                                        <p:attrNameLst>
                                          <p:attrName>ppt_y</p:attrName>
                                        </p:attrNameLst>
                                      </p:cBhvr>
                                      <p:tavLst>
                                        <p:tav tm="0">
                                          <p:val>
                                            <p:strVal val="0-#ppt_h/2"/>
                                          </p:val>
                                        </p:tav>
                                        <p:tav tm="100000">
                                          <p:val>
                                            <p:strVal val="#ppt_y"/>
                                          </p:val>
                                        </p:tav>
                                      </p:tavLst>
                                    </p:anim>
                                  </p:childTnLst>
                                </p:cTn>
                              </p:par>
                              <p:par>
                                <p:cTn id="21" presetID="8" presetClass="emph" presetSubtype="0" fill="hold" grpId="1" nodeType="withEffect">
                                  <p:stCondLst>
                                    <p:cond delay="1200"/>
                                  </p:stCondLst>
                                  <p:childTnLst>
                                    <p:animRot by="21600000">
                                      <p:cBhvr>
                                        <p:cTn id="22" dur="1100" fill="hold"/>
                                        <p:tgtEl>
                                          <p:spTgt spid="22"/>
                                        </p:tgtEl>
                                        <p:attrNameLst>
                                          <p:attrName>r</p:attrName>
                                        </p:attrNameLst>
                                      </p:cBhvr>
                                    </p:animRot>
                                  </p:childTnLst>
                                </p:cTn>
                              </p:par>
                              <p:par>
                                <p:cTn id="23" presetID="2" presetClass="entr" presetSubtype="9" fill="hold" grpId="0" nodeType="withEffect">
                                  <p:stCondLst>
                                    <p:cond delay="60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1100" fill="hold"/>
                                        <p:tgtEl>
                                          <p:spTgt spid="4"/>
                                        </p:tgtEl>
                                        <p:attrNameLst>
                                          <p:attrName>ppt_x</p:attrName>
                                        </p:attrNameLst>
                                      </p:cBhvr>
                                      <p:tavLst>
                                        <p:tav tm="0">
                                          <p:val>
                                            <p:strVal val="0-#ppt_w/2"/>
                                          </p:val>
                                        </p:tav>
                                        <p:tav tm="100000">
                                          <p:val>
                                            <p:strVal val="#ppt_x"/>
                                          </p:val>
                                        </p:tav>
                                      </p:tavLst>
                                    </p:anim>
                                    <p:anim calcmode="lin" valueType="num">
                                      <p:cBhvr additive="base">
                                        <p:cTn id="26" dur="1100" fill="hold"/>
                                        <p:tgtEl>
                                          <p:spTgt spid="4"/>
                                        </p:tgtEl>
                                        <p:attrNameLst>
                                          <p:attrName>ppt_y</p:attrName>
                                        </p:attrNameLst>
                                      </p:cBhvr>
                                      <p:tavLst>
                                        <p:tav tm="0">
                                          <p:val>
                                            <p:strVal val="0-#ppt_h/2"/>
                                          </p:val>
                                        </p:tav>
                                        <p:tav tm="100000">
                                          <p:val>
                                            <p:strVal val="#ppt_y"/>
                                          </p:val>
                                        </p:tav>
                                      </p:tavLst>
                                    </p:anim>
                                  </p:childTnLst>
                                </p:cTn>
                              </p:par>
                              <p:par>
                                <p:cTn id="27" presetID="8" presetClass="emph" presetSubtype="0" fill="hold" grpId="1" nodeType="withEffect">
                                  <p:stCondLst>
                                    <p:cond delay="700"/>
                                  </p:stCondLst>
                                  <p:childTnLst>
                                    <p:animRot by="21600000">
                                      <p:cBhvr>
                                        <p:cTn id="28" dur="1100" fill="hold"/>
                                        <p:tgtEl>
                                          <p:spTgt spid="4"/>
                                        </p:tgtEl>
                                        <p:attrNameLst>
                                          <p:attrName>r</p:attrName>
                                        </p:attrNameLst>
                                      </p:cBhvr>
                                    </p:animRot>
                                  </p:childTnLst>
                                </p:cTn>
                              </p:par>
                            </p:childTnLst>
                          </p:cTn>
                        </p:par>
                        <p:par>
                          <p:cTn id="29" fill="hold">
                            <p:stCondLst>
                              <p:cond delay="2300"/>
                            </p:stCondLst>
                            <p:childTnLst>
                              <p:par>
                                <p:cTn id="30" presetID="10" presetClass="entr" presetSubtype="0"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par>
                          <p:cTn id="33" fill="hold">
                            <p:stCondLst>
                              <p:cond delay="2800"/>
                            </p:stCondLst>
                            <p:childTnLst>
                              <p:par>
                                <p:cTn id="34" presetID="22" presetClass="entr" presetSubtype="8"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3300"/>
                            </p:stCondLst>
                            <p:childTnLst>
                              <p:par>
                                <p:cTn id="38" presetID="12" presetClass="entr" presetSubtype="1"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p:tgtEl>
                                          <p:spTgt spid="6"/>
                                        </p:tgtEl>
                                        <p:attrNameLst>
                                          <p:attrName>ppt_y</p:attrName>
                                        </p:attrNameLst>
                                      </p:cBhvr>
                                      <p:tavLst>
                                        <p:tav tm="0">
                                          <p:val>
                                            <p:strVal val="#ppt_y-#ppt_h*1.125000"/>
                                          </p:val>
                                        </p:tav>
                                        <p:tav tm="100000">
                                          <p:val>
                                            <p:strVal val="#ppt_y"/>
                                          </p:val>
                                        </p:tav>
                                      </p:tavLst>
                                    </p:anim>
                                    <p:animEffect transition="in" filter="wipe(down)">
                                      <p:cBhvr>
                                        <p:cTn id="41" dur="500"/>
                                        <p:tgtEl>
                                          <p:spTgt spid="6"/>
                                        </p:tgtEl>
                                      </p:cBhvr>
                                    </p:animEffect>
                                  </p:childTnLst>
                                </p:cTn>
                              </p:par>
                              <p:par>
                                <p:cTn id="42" presetID="42" presetClass="entr" presetSubtype="0" fill="hold" nodeType="withEffect">
                                  <p:stCondLst>
                                    <p:cond delay="20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anim calcmode="lin" valueType="num">
                                      <p:cBhvr>
                                        <p:cTn id="45" dur="500" fill="hold"/>
                                        <p:tgtEl>
                                          <p:spTgt spid="8"/>
                                        </p:tgtEl>
                                        <p:attrNameLst>
                                          <p:attrName>ppt_x</p:attrName>
                                        </p:attrNameLst>
                                      </p:cBhvr>
                                      <p:tavLst>
                                        <p:tav tm="0">
                                          <p:val>
                                            <p:strVal val="#ppt_x"/>
                                          </p:val>
                                        </p:tav>
                                        <p:tav tm="100000">
                                          <p:val>
                                            <p:strVal val="#ppt_x"/>
                                          </p:val>
                                        </p:tav>
                                      </p:tavLst>
                                    </p:anim>
                                    <p:anim calcmode="lin" valueType="num">
                                      <p:cBhvr>
                                        <p:cTn id="46" dur="500" fill="hold"/>
                                        <p:tgtEl>
                                          <p:spTgt spid="8"/>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40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anim calcmode="lin" valueType="num">
                                      <p:cBhvr>
                                        <p:cTn id="50" dur="500" fill="hold"/>
                                        <p:tgtEl>
                                          <p:spTgt spid="11"/>
                                        </p:tgtEl>
                                        <p:attrNameLst>
                                          <p:attrName>ppt_x</p:attrName>
                                        </p:attrNameLst>
                                      </p:cBhvr>
                                      <p:tavLst>
                                        <p:tav tm="0">
                                          <p:val>
                                            <p:strVal val="#ppt_x"/>
                                          </p:val>
                                        </p:tav>
                                        <p:tav tm="100000">
                                          <p:val>
                                            <p:strVal val="#ppt_x"/>
                                          </p:val>
                                        </p:tav>
                                      </p:tavLst>
                                    </p:anim>
                                    <p:anim calcmode="lin" valueType="num">
                                      <p:cBhvr>
                                        <p:cTn id="51" dur="500" fill="hold"/>
                                        <p:tgtEl>
                                          <p:spTgt spid="11"/>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anim calcmode="lin" valueType="num">
                                      <p:cBhvr>
                                        <p:cTn id="55" dur="500" fill="hold"/>
                                        <p:tgtEl>
                                          <p:spTgt spid="14"/>
                                        </p:tgtEl>
                                        <p:attrNameLst>
                                          <p:attrName>ppt_x</p:attrName>
                                        </p:attrNameLst>
                                      </p:cBhvr>
                                      <p:tavLst>
                                        <p:tav tm="0">
                                          <p:val>
                                            <p:strVal val="#ppt_x"/>
                                          </p:val>
                                        </p:tav>
                                        <p:tav tm="100000">
                                          <p:val>
                                            <p:strVal val="#ppt_x"/>
                                          </p:val>
                                        </p:tav>
                                      </p:tavLst>
                                    </p:anim>
                                    <p:anim calcmode="lin" valueType="num">
                                      <p:cBhvr>
                                        <p:cTn id="56" dur="500" fill="hold"/>
                                        <p:tgtEl>
                                          <p:spTgt spid="14"/>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80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anim calcmode="lin" valueType="num">
                                      <p:cBhvr>
                                        <p:cTn id="60" dur="500" fill="hold"/>
                                        <p:tgtEl>
                                          <p:spTgt spid="17"/>
                                        </p:tgtEl>
                                        <p:attrNameLst>
                                          <p:attrName>ppt_x</p:attrName>
                                        </p:attrNameLst>
                                      </p:cBhvr>
                                      <p:tavLst>
                                        <p:tav tm="0">
                                          <p:val>
                                            <p:strVal val="#ppt_x"/>
                                          </p:val>
                                        </p:tav>
                                        <p:tav tm="100000">
                                          <p:val>
                                            <p:strVal val="#ppt_x"/>
                                          </p:val>
                                        </p:tav>
                                      </p:tavLst>
                                    </p:anim>
                                    <p:anim calcmode="lin" valueType="num">
                                      <p:cBhvr>
                                        <p:cTn id="61"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p:bldP spid="6" grpId="0"/>
      <p:bldP spid="20" grpId="0" animBg="1"/>
      <p:bldP spid="20" grpId="1" animBg="1"/>
      <p:bldP spid="21" grpId="0" animBg="1"/>
      <p:bldP spid="21" grpId="1" animBg="1"/>
      <p:bldP spid="22" grpId="0" animBg="1"/>
      <p:bldP spid="22"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Box 41"/>
          <p:cNvSpPr txBox="1"/>
          <p:nvPr/>
        </p:nvSpPr>
        <p:spPr>
          <a:xfrm>
            <a:off x="355782" y="205624"/>
            <a:ext cx="2236510" cy="400110"/>
          </a:xfrm>
          <a:prstGeom prst="rect">
            <a:avLst/>
          </a:prstGeom>
          <a:noFill/>
        </p:spPr>
        <p:txBody>
          <a:bodyPr wrap="none" rtlCol="0">
            <a:spAutoFit/>
          </a:bodyPr>
          <a:lstStyle/>
          <a:p>
            <a:r>
              <a:rPr lang="zh-CN" altLang="en-US" sz="2000" b="1" dirty="0" smtClean="0">
                <a:solidFill>
                  <a:srgbClr val="006E69"/>
                </a:solidFill>
                <a:latin typeface="微软雅黑" pitchFamily="34" charset="-122"/>
                <a:ea typeface="微软雅黑" pitchFamily="34" charset="-122"/>
              </a:rPr>
              <a:t>点击添加标题文本</a:t>
            </a:r>
            <a:endParaRPr lang="zh-CN" altLang="en-US" sz="2000" b="1" dirty="0">
              <a:solidFill>
                <a:srgbClr val="006E69"/>
              </a:solidFill>
              <a:latin typeface="微软雅黑" pitchFamily="34" charset="-122"/>
              <a:ea typeface="微软雅黑" pitchFamily="34" charset="-122"/>
            </a:endParaRPr>
          </a:p>
        </p:txBody>
      </p:sp>
      <p:pic>
        <p:nvPicPr>
          <p:cNvPr id="8"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32931" y="35600"/>
            <a:ext cx="636997" cy="63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菱形 5"/>
          <p:cNvSpPr/>
          <p:nvPr/>
        </p:nvSpPr>
        <p:spPr>
          <a:xfrm>
            <a:off x="5730207" y="1389002"/>
            <a:ext cx="2874243" cy="2874243"/>
          </a:xfrm>
          <a:prstGeom prst="diamond">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 name="组合 6"/>
          <p:cNvGrpSpPr/>
          <p:nvPr/>
        </p:nvGrpSpPr>
        <p:grpSpPr>
          <a:xfrm>
            <a:off x="6087206" y="1746003"/>
            <a:ext cx="2160240" cy="2160240"/>
            <a:chOff x="5649081" y="1491629"/>
            <a:chExt cx="2160240" cy="2160240"/>
          </a:xfrm>
        </p:grpSpPr>
        <p:sp>
          <p:nvSpPr>
            <p:cNvPr id="9" name="菱形 8"/>
            <p:cNvSpPr/>
            <p:nvPr/>
          </p:nvSpPr>
          <p:spPr>
            <a:xfrm>
              <a:off x="5649081" y="1491629"/>
              <a:ext cx="2160240" cy="2160240"/>
            </a:xfrm>
            <a:prstGeom prst="diamon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Freeform 37"/>
            <p:cNvSpPr>
              <a:spLocks noEditPoints="1"/>
            </p:cNvSpPr>
            <p:nvPr/>
          </p:nvSpPr>
          <p:spPr bwMode="auto">
            <a:xfrm>
              <a:off x="6444208" y="2280268"/>
              <a:ext cx="701089" cy="582961"/>
            </a:xfrm>
            <a:custGeom>
              <a:avLst/>
              <a:gdLst>
                <a:gd name="T0" fmla="*/ 274 w 309"/>
                <a:gd name="T1" fmla="*/ 0 h 257"/>
                <a:gd name="T2" fmla="*/ 309 w 309"/>
                <a:gd name="T3" fmla="*/ 34 h 257"/>
                <a:gd name="T4" fmla="*/ 299 w 309"/>
                <a:gd name="T5" fmla="*/ 129 h 257"/>
                <a:gd name="T6" fmla="*/ 247 w 309"/>
                <a:gd name="T7" fmla="*/ 139 h 257"/>
                <a:gd name="T8" fmla="*/ 195 w 309"/>
                <a:gd name="T9" fmla="*/ 202 h 257"/>
                <a:gd name="T10" fmla="*/ 195 w 309"/>
                <a:gd name="T11" fmla="*/ 139 h 257"/>
                <a:gd name="T12" fmla="*/ 168 w 309"/>
                <a:gd name="T13" fmla="*/ 123 h 257"/>
                <a:gd name="T14" fmla="*/ 211 w 309"/>
                <a:gd name="T15" fmla="*/ 123 h 257"/>
                <a:gd name="T16" fmla="*/ 211 w 309"/>
                <a:gd name="T17" fmla="*/ 157 h 257"/>
                <a:gd name="T18" fmla="*/ 239 w 309"/>
                <a:gd name="T19" fmla="*/ 123 h 257"/>
                <a:gd name="T20" fmla="*/ 274 w 309"/>
                <a:gd name="T21" fmla="*/ 123 h 257"/>
                <a:gd name="T22" fmla="*/ 293 w 309"/>
                <a:gd name="T23" fmla="*/ 104 h 257"/>
                <a:gd name="T24" fmla="*/ 287 w 309"/>
                <a:gd name="T25" fmla="*/ 21 h 257"/>
                <a:gd name="T26" fmla="*/ 102 w 309"/>
                <a:gd name="T27" fmla="*/ 16 h 257"/>
                <a:gd name="T28" fmla="*/ 83 w 309"/>
                <a:gd name="T29" fmla="*/ 34 h 257"/>
                <a:gd name="T30" fmla="*/ 76 w 309"/>
                <a:gd name="T31" fmla="*/ 118 h 257"/>
                <a:gd name="T32" fmla="*/ 67 w 309"/>
                <a:gd name="T33" fmla="*/ 104 h 257"/>
                <a:gd name="T34" fmla="*/ 77 w 309"/>
                <a:gd name="T35" fmla="*/ 10 h 257"/>
                <a:gd name="T36" fmla="*/ 44 w 309"/>
                <a:gd name="T37" fmla="*/ 115 h 257"/>
                <a:gd name="T38" fmla="*/ 44 w 309"/>
                <a:gd name="T39" fmla="*/ 171 h 257"/>
                <a:gd name="T40" fmla="*/ 44 w 309"/>
                <a:gd name="T41" fmla="*/ 115 h 257"/>
                <a:gd name="T42" fmla="*/ 88 w 309"/>
                <a:gd name="T43" fmla="*/ 123 h 257"/>
                <a:gd name="T44" fmla="*/ 156 w 309"/>
                <a:gd name="T45" fmla="*/ 123 h 257"/>
                <a:gd name="T46" fmla="*/ 92 w 309"/>
                <a:gd name="T47" fmla="*/ 250 h 257"/>
                <a:gd name="T48" fmla="*/ 96 w 309"/>
                <a:gd name="T49" fmla="*/ 201 h 257"/>
                <a:gd name="T50" fmla="*/ 96 w 309"/>
                <a:gd name="T51" fmla="*/ 257 h 257"/>
                <a:gd name="T52" fmla="*/ 149 w 309"/>
                <a:gd name="T53" fmla="*/ 250 h 257"/>
                <a:gd name="T54" fmla="*/ 153 w 309"/>
                <a:gd name="T55" fmla="*/ 201 h 257"/>
                <a:gd name="T56" fmla="*/ 175 w 309"/>
                <a:gd name="T57" fmla="*/ 250 h 257"/>
                <a:gd name="T58" fmla="*/ 153 w 309"/>
                <a:gd name="T59" fmla="*/ 161 h 257"/>
                <a:gd name="T60" fmla="*/ 70 w 309"/>
                <a:gd name="T61" fmla="*/ 183 h 257"/>
                <a:gd name="T62" fmla="*/ 92 w 309"/>
                <a:gd name="T63" fmla="*/ 250 h 257"/>
                <a:gd name="T64" fmla="*/ 19 w 309"/>
                <a:gd name="T65" fmla="*/ 207 h 257"/>
                <a:gd name="T66" fmla="*/ 22 w 309"/>
                <a:gd name="T67" fmla="*/ 248 h 257"/>
                <a:gd name="T68" fmla="*/ 58 w 309"/>
                <a:gd name="T69" fmla="*/ 252 h 257"/>
                <a:gd name="T70" fmla="*/ 59 w 309"/>
                <a:gd name="T71" fmla="*/ 175 h 257"/>
                <a:gd name="T72" fmla="*/ 0 w 309"/>
                <a:gd name="T73" fmla="*/ 193 h 257"/>
                <a:gd name="T74" fmla="*/ 19 w 309"/>
                <a:gd name="T75" fmla="*/ 24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9" h="257">
                  <a:moveTo>
                    <a:pt x="102" y="0"/>
                  </a:moveTo>
                  <a:cubicBezTo>
                    <a:pt x="274" y="0"/>
                    <a:pt x="274" y="0"/>
                    <a:pt x="274" y="0"/>
                  </a:cubicBezTo>
                  <a:cubicBezTo>
                    <a:pt x="284" y="0"/>
                    <a:pt x="292" y="4"/>
                    <a:pt x="299" y="10"/>
                  </a:cubicBezTo>
                  <a:cubicBezTo>
                    <a:pt x="305" y="16"/>
                    <a:pt x="309" y="25"/>
                    <a:pt x="309" y="34"/>
                  </a:cubicBezTo>
                  <a:cubicBezTo>
                    <a:pt x="309" y="104"/>
                    <a:pt x="309" y="104"/>
                    <a:pt x="309" y="104"/>
                  </a:cubicBezTo>
                  <a:cubicBezTo>
                    <a:pt x="309" y="114"/>
                    <a:pt x="305" y="122"/>
                    <a:pt x="299" y="129"/>
                  </a:cubicBezTo>
                  <a:cubicBezTo>
                    <a:pt x="292" y="135"/>
                    <a:pt x="284" y="139"/>
                    <a:pt x="274" y="139"/>
                  </a:cubicBezTo>
                  <a:cubicBezTo>
                    <a:pt x="247" y="139"/>
                    <a:pt x="247" y="139"/>
                    <a:pt x="247" y="139"/>
                  </a:cubicBezTo>
                  <a:cubicBezTo>
                    <a:pt x="210" y="184"/>
                    <a:pt x="210" y="184"/>
                    <a:pt x="210" y="184"/>
                  </a:cubicBezTo>
                  <a:cubicBezTo>
                    <a:pt x="195" y="202"/>
                    <a:pt x="195" y="202"/>
                    <a:pt x="195" y="202"/>
                  </a:cubicBezTo>
                  <a:cubicBezTo>
                    <a:pt x="195" y="179"/>
                    <a:pt x="195" y="179"/>
                    <a:pt x="195" y="179"/>
                  </a:cubicBezTo>
                  <a:cubicBezTo>
                    <a:pt x="195" y="139"/>
                    <a:pt x="195" y="139"/>
                    <a:pt x="195" y="139"/>
                  </a:cubicBezTo>
                  <a:cubicBezTo>
                    <a:pt x="165" y="139"/>
                    <a:pt x="165" y="139"/>
                    <a:pt x="165" y="139"/>
                  </a:cubicBezTo>
                  <a:cubicBezTo>
                    <a:pt x="167" y="134"/>
                    <a:pt x="168" y="128"/>
                    <a:pt x="168" y="123"/>
                  </a:cubicBezTo>
                  <a:cubicBezTo>
                    <a:pt x="203" y="123"/>
                    <a:pt x="203" y="123"/>
                    <a:pt x="203" y="123"/>
                  </a:cubicBezTo>
                  <a:cubicBezTo>
                    <a:pt x="211" y="123"/>
                    <a:pt x="211" y="123"/>
                    <a:pt x="211" y="123"/>
                  </a:cubicBezTo>
                  <a:cubicBezTo>
                    <a:pt x="211" y="131"/>
                    <a:pt x="211" y="131"/>
                    <a:pt x="211" y="131"/>
                  </a:cubicBezTo>
                  <a:cubicBezTo>
                    <a:pt x="211" y="157"/>
                    <a:pt x="211" y="157"/>
                    <a:pt x="211" y="157"/>
                  </a:cubicBezTo>
                  <a:cubicBezTo>
                    <a:pt x="237" y="126"/>
                    <a:pt x="237" y="126"/>
                    <a:pt x="237" y="126"/>
                  </a:cubicBezTo>
                  <a:cubicBezTo>
                    <a:pt x="239" y="123"/>
                    <a:pt x="239" y="123"/>
                    <a:pt x="239" y="123"/>
                  </a:cubicBezTo>
                  <a:cubicBezTo>
                    <a:pt x="243" y="123"/>
                    <a:pt x="243" y="123"/>
                    <a:pt x="243" y="123"/>
                  </a:cubicBezTo>
                  <a:cubicBezTo>
                    <a:pt x="274" y="123"/>
                    <a:pt x="274" y="123"/>
                    <a:pt x="274" y="123"/>
                  </a:cubicBezTo>
                  <a:cubicBezTo>
                    <a:pt x="279" y="123"/>
                    <a:pt x="284" y="121"/>
                    <a:pt x="287" y="117"/>
                  </a:cubicBezTo>
                  <a:cubicBezTo>
                    <a:pt x="291" y="114"/>
                    <a:pt x="293" y="109"/>
                    <a:pt x="293" y="104"/>
                  </a:cubicBezTo>
                  <a:cubicBezTo>
                    <a:pt x="293" y="34"/>
                    <a:pt x="293" y="34"/>
                    <a:pt x="293" y="34"/>
                  </a:cubicBezTo>
                  <a:cubicBezTo>
                    <a:pt x="293" y="29"/>
                    <a:pt x="291" y="25"/>
                    <a:pt x="287" y="21"/>
                  </a:cubicBezTo>
                  <a:cubicBezTo>
                    <a:pt x="284" y="18"/>
                    <a:pt x="279" y="16"/>
                    <a:pt x="274" y="16"/>
                  </a:cubicBezTo>
                  <a:cubicBezTo>
                    <a:pt x="102" y="16"/>
                    <a:pt x="102" y="16"/>
                    <a:pt x="102" y="16"/>
                  </a:cubicBezTo>
                  <a:cubicBezTo>
                    <a:pt x="96" y="16"/>
                    <a:pt x="92" y="18"/>
                    <a:pt x="88" y="21"/>
                  </a:cubicBezTo>
                  <a:cubicBezTo>
                    <a:pt x="85" y="25"/>
                    <a:pt x="83" y="29"/>
                    <a:pt x="83" y="34"/>
                  </a:cubicBezTo>
                  <a:cubicBezTo>
                    <a:pt x="83" y="97"/>
                    <a:pt x="83" y="97"/>
                    <a:pt x="83" y="97"/>
                  </a:cubicBezTo>
                  <a:cubicBezTo>
                    <a:pt x="79" y="104"/>
                    <a:pt x="76" y="111"/>
                    <a:pt x="76" y="118"/>
                  </a:cubicBezTo>
                  <a:cubicBezTo>
                    <a:pt x="73" y="115"/>
                    <a:pt x="71" y="113"/>
                    <a:pt x="68" y="110"/>
                  </a:cubicBezTo>
                  <a:cubicBezTo>
                    <a:pt x="67" y="108"/>
                    <a:pt x="67" y="106"/>
                    <a:pt x="67" y="104"/>
                  </a:cubicBezTo>
                  <a:cubicBezTo>
                    <a:pt x="67" y="34"/>
                    <a:pt x="67" y="34"/>
                    <a:pt x="67" y="34"/>
                  </a:cubicBezTo>
                  <a:cubicBezTo>
                    <a:pt x="67" y="25"/>
                    <a:pt x="71" y="16"/>
                    <a:pt x="77" y="10"/>
                  </a:cubicBezTo>
                  <a:cubicBezTo>
                    <a:pt x="83" y="4"/>
                    <a:pt x="92" y="0"/>
                    <a:pt x="102" y="0"/>
                  </a:cubicBezTo>
                  <a:close/>
                  <a:moveTo>
                    <a:pt x="44" y="115"/>
                  </a:moveTo>
                  <a:cubicBezTo>
                    <a:pt x="28" y="115"/>
                    <a:pt x="15" y="127"/>
                    <a:pt x="15" y="143"/>
                  </a:cubicBezTo>
                  <a:cubicBezTo>
                    <a:pt x="15" y="159"/>
                    <a:pt x="28" y="171"/>
                    <a:pt x="44" y="171"/>
                  </a:cubicBezTo>
                  <a:cubicBezTo>
                    <a:pt x="59" y="171"/>
                    <a:pt x="72" y="159"/>
                    <a:pt x="72" y="143"/>
                  </a:cubicBezTo>
                  <a:cubicBezTo>
                    <a:pt x="72" y="127"/>
                    <a:pt x="59" y="115"/>
                    <a:pt x="44" y="115"/>
                  </a:cubicBezTo>
                  <a:close/>
                  <a:moveTo>
                    <a:pt x="122" y="88"/>
                  </a:moveTo>
                  <a:cubicBezTo>
                    <a:pt x="103" y="88"/>
                    <a:pt x="88" y="104"/>
                    <a:pt x="88" y="123"/>
                  </a:cubicBezTo>
                  <a:cubicBezTo>
                    <a:pt x="88" y="141"/>
                    <a:pt x="103" y="157"/>
                    <a:pt x="122" y="157"/>
                  </a:cubicBezTo>
                  <a:cubicBezTo>
                    <a:pt x="141" y="157"/>
                    <a:pt x="156" y="141"/>
                    <a:pt x="156" y="123"/>
                  </a:cubicBezTo>
                  <a:cubicBezTo>
                    <a:pt x="156" y="104"/>
                    <a:pt x="141" y="88"/>
                    <a:pt x="122" y="88"/>
                  </a:cubicBezTo>
                  <a:close/>
                  <a:moveTo>
                    <a:pt x="92" y="250"/>
                  </a:moveTo>
                  <a:cubicBezTo>
                    <a:pt x="92" y="201"/>
                    <a:pt x="92" y="201"/>
                    <a:pt x="92" y="201"/>
                  </a:cubicBezTo>
                  <a:cubicBezTo>
                    <a:pt x="96" y="201"/>
                    <a:pt x="96" y="201"/>
                    <a:pt x="96" y="201"/>
                  </a:cubicBezTo>
                  <a:cubicBezTo>
                    <a:pt x="96" y="250"/>
                    <a:pt x="96" y="250"/>
                    <a:pt x="96" y="250"/>
                  </a:cubicBezTo>
                  <a:cubicBezTo>
                    <a:pt x="96" y="257"/>
                    <a:pt x="96" y="257"/>
                    <a:pt x="96" y="257"/>
                  </a:cubicBezTo>
                  <a:cubicBezTo>
                    <a:pt x="149" y="257"/>
                    <a:pt x="149" y="257"/>
                    <a:pt x="149" y="257"/>
                  </a:cubicBezTo>
                  <a:cubicBezTo>
                    <a:pt x="149" y="250"/>
                    <a:pt x="149" y="250"/>
                    <a:pt x="149" y="250"/>
                  </a:cubicBezTo>
                  <a:cubicBezTo>
                    <a:pt x="149" y="201"/>
                    <a:pt x="149" y="201"/>
                    <a:pt x="149" y="201"/>
                  </a:cubicBezTo>
                  <a:cubicBezTo>
                    <a:pt x="153" y="201"/>
                    <a:pt x="153" y="201"/>
                    <a:pt x="153" y="201"/>
                  </a:cubicBezTo>
                  <a:cubicBezTo>
                    <a:pt x="153" y="250"/>
                    <a:pt x="153" y="250"/>
                    <a:pt x="153" y="250"/>
                  </a:cubicBezTo>
                  <a:cubicBezTo>
                    <a:pt x="175" y="250"/>
                    <a:pt x="175" y="250"/>
                    <a:pt x="175" y="250"/>
                  </a:cubicBezTo>
                  <a:cubicBezTo>
                    <a:pt x="175" y="183"/>
                    <a:pt x="175" y="183"/>
                    <a:pt x="175" y="183"/>
                  </a:cubicBezTo>
                  <a:cubicBezTo>
                    <a:pt x="175" y="171"/>
                    <a:pt x="165" y="161"/>
                    <a:pt x="153" y="161"/>
                  </a:cubicBezTo>
                  <a:cubicBezTo>
                    <a:pt x="88" y="161"/>
                    <a:pt x="157" y="161"/>
                    <a:pt x="91" y="161"/>
                  </a:cubicBezTo>
                  <a:cubicBezTo>
                    <a:pt x="79" y="161"/>
                    <a:pt x="70" y="171"/>
                    <a:pt x="70" y="183"/>
                  </a:cubicBezTo>
                  <a:cubicBezTo>
                    <a:pt x="70" y="250"/>
                    <a:pt x="70" y="250"/>
                    <a:pt x="70" y="250"/>
                  </a:cubicBezTo>
                  <a:cubicBezTo>
                    <a:pt x="73" y="250"/>
                    <a:pt x="82" y="250"/>
                    <a:pt x="92" y="250"/>
                  </a:cubicBezTo>
                  <a:close/>
                  <a:moveTo>
                    <a:pt x="19" y="248"/>
                  </a:moveTo>
                  <a:cubicBezTo>
                    <a:pt x="19" y="207"/>
                    <a:pt x="19" y="207"/>
                    <a:pt x="19" y="207"/>
                  </a:cubicBezTo>
                  <a:cubicBezTo>
                    <a:pt x="22" y="207"/>
                    <a:pt x="22" y="207"/>
                    <a:pt x="22" y="207"/>
                  </a:cubicBezTo>
                  <a:cubicBezTo>
                    <a:pt x="22" y="248"/>
                    <a:pt x="22" y="248"/>
                    <a:pt x="22" y="248"/>
                  </a:cubicBezTo>
                  <a:cubicBezTo>
                    <a:pt x="22" y="252"/>
                    <a:pt x="22" y="252"/>
                    <a:pt x="22" y="252"/>
                  </a:cubicBezTo>
                  <a:cubicBezTo>
                    <a:pt x="58" y="252"/>
                    <a:pt x="58" y="252"/>
                    <a:pt x="58" y="252"/>
                  </a:cubicBezTo>
                  <a:cubicBezTo>
                    <a:pt x="58" y="183"/>
                    <a:pt x="58" y="183"/>
                    <a:pt x="58" y="183"/>
                  </a:cubicBezTo>
                  <a:cubicBezTo>
                    <a:pt x="58" y="180"/>
                    <a:pt x="59" y="177"/>
                    <a:pt x="59" y="175"/>
                  </a:cubicBezTo>
                  <a:cubicBezTo>
                    <a:pt x="18" y="175"/>
                    <a:pt x="18" y="175"/>
                    <a:pt x="18" y="175"/>
                  </a:cubicBezTo>
                  <a:cubicBezTo>
                    <a:pt x="8" y="175"/>
                    <a:pt x="0" y="183"/>
                    <a:pt x="0" y="193"/>
                  </a:cubicBezTo>
                  <a:cubicBezTo>
                    <a:pt x="0" y="248"/>
                    <a:pt x="0" y="248"/>
                    <a:pt x="0" y="248"/>
                  </a:cubicBezTo>
                  <a:cubicBezTo>
                    <a:pt x="4" y="248"/>
                    <a:pt x="11" y="248"/>
                    <a:pt x="19" y="24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grpSp>
        <p:nvGrpSpPr>
          <p:cNvPr id="11" name="组合 10"/>
          <p:cNvGrpSpPr/>
          <p:nvPr/>
        </p:nvGrpSpPr>
        <p:grpSpPr>
          <a:xfrm>
            <a:off x="5730205" y="1394323"/>
            <a:ext cx="1152128" cy="1152128"/>
            <a:chOff x="5292080" y="1139949"/>
            <a:chExt cx="1152128" cy="1152128"/>
          </a:xfrm>
        </p:grpSpPr>
        <p:sp>
          <p:nvSpPr>
            <p:cNvPr id="12" name="椭圆 11"/>
            <p:cNvSpPr/>
            <p:nvPr/>
          </p:nvSpPr>
          <p:spPr>
            <a:xfrm>
              <a:off x="5292080" y="1139949"/>
              <a:ext cx="1152128" cy="1152128"/>
            </a:xfrm>
            <a:prstGeom prst="ellipse">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Freeform 42"/>
            <p:cNvSpPr>
              <a:spLocks noChangeAspect="1" noEditPoints="1"/>
            </p:cNvSpPr>
            <p:nvPr/>
          </p:nvSpPr>
          <p:spPr bwMode="auto">
            <a:xfrm>
              <a:off x="5629237" y="1424413"/>
              <a:ext cx="455894" cy="583200"/>
            </a:xfrm>
            <a:custGeom>
              <a:avLst/>
              <a:gdLst>
                <a:gd name="T0" fmla="*/ 49 w 224"/>
                <a:gd name="T1" fmla="*/ 93 h 287"/>
                <a:gd name="T2" fmla="*/ 54 w 224"/>
                <a:gd name="T3" fmla="*/ 281 h 287"/>
                <a:gd name="T4" fmla="*/ 21 w 224"/>
                <a:gd name="T5" fmla="*/ 279 h 287"/>
                <a:gd name="T6" fmla="*/ 0 w 224"/>
                <a:gd name="T7" fmla="*/ 254 h 287"/>
                <a:gd name="T8" fmla="*/ 12 w 224"/>
                <a:gd name="T9" fmla="*/ 70 h 287"/>
                <a:gd name="T10" fmla="*/ 171 w 224"/>
                <a:gd name="T11" fmla="*/ 217 h 287"/>
                <a:gd name="T12" fmla="*/ 190 w 224"/>
                <a:gd name="T13" fmla="*/ 166 h 287"/>
                <a:gd name="T14" fmla="*/ 185 w 224"/>
                <a:gd name="T15" fmla="*/ 183 h 287"/>
                <a:gd name="T16" fmla="*/ 181 w 224"/>
                <a:gd name="T17" fmla="*/ 188 h 287"/>
                <a:gd name="T18" fmla="*/ 161 w 224"/>
                <a:gd name="T19" fmla="*/ 188 h 287"/>
                <a:gd name="T20" fmla="*/ 156 w 224"/>
                <a:gd name="T21" fmla="*/ 183 h 287"/>
                <a:gd name="T22" fmla="*/ 192 w 224"/>
                <a:gd name="T23" fmla="*/ 137 h 287"/>
                <a:gd name="T24" fmla="*/ 193 w 224"/>
                <a:gd name="T25" fmla="*/ 138 h 287"/>
                <a:gd name="T26" fmla="*/ 196 w 224"/>
                <a:gd name="T27" fmla="*/ 139 h 287"/>
                <a:gd name="T28" fmla="*/ 197 w 224"/>
                <a:gd name="T29" fmla="*/ 139 h 287"/>
                <a:gd name="T30" fmla="*/ 198 w 224"/>
                <a:gd name="T31" fmla="*/ 140 h 287"/>
                <a:gd name="T32" fmla="*/ 199 w 224"/>
                <a:gd name="T33" fmla="*/ 141 h 287"/>
                <a:gd name="T34" fmla="*/ 200 w 224"/>
                <a:gd name="T35" fmla="*/ 142 h 287"/>
                <a:gd name="T36" fmla="*/ 202 w 224"/>
                <a:gd name="T37" fmla="*/ 143 h 287"/>
                <a:gd name="T38" fmla="*/ 203 w 224"/>
                <a:gd name="T39" fmla="*/ 144 h 287"/>
                <a:gd name="T40" fmla="*/ 204 w 224"/>
                <a:gd name="T41" fmla="*/ 145 h 287"/>
                <a:gd name="T42" fmla="*/ 205 w 224"/>
                <a:gd name="T43" fmla="*/ 146 h 287"/>
                <a:gd name="T44" fmla="*/ 219 w 224"/>
                <a:gd name="T45" fmla="*/ 185 h 287"/>
                <a:gd name="T46" fmla="*/ 219 w 224"/>
                <a:gd name="T47" fmla="*/ 250 h 287"/>
                <a:gd name="T48" fmla="*/ 124 w 224"/>
                <a:gd name="T49" fmla="*/ 178 h 287"/>
                <a:gd name="T50" fmla="*/ 124 w 224"/>
                <a:gd name="T51" fmla="*/ 178 h 287"/>
                <a:gd name="T52" fmla="*/ 118 w 224"/>
                <a:gd name="T53" fmla="*/ 283 h 287"/>
                <a:gd name="T54" fmla="*/ 118 w 224"/>
                <a:gd name="T55" fmla="*/ 283 h 287"/>
                <a:gd name="T56" fmla="*/ 191 w 224"/>
                <a:gd name="T57" fmla="*/ 234 h 287"/>
                <a:gd name="T58" fmla="*/ 172 w 224"/>
                <a:gd name="T59" fmla="*/ 37 h 287"/>
                <a:gd name="T60" fmla="*/ 52 w 224"/>
                <a:gd name="T61" fmla="*/ 83 h 287"/>
                <a:gd name="T62" fmla="*/ 40 w 224"/>
                <a:gd name="T63" fmla="*/ 82 h 287"/>
                <a:gd name="T64" fmla="*/ 155 w 224"/>
                <a:gd name="T65" fmla="*/ 26 h 287"/>
                <a:gd name="T66" fmla="*/ 40 w 224"/>
                <a:gd name="T67" fmla="*/ 82 h 287"/>
                <a:gd name="T68" fmla="*/ 148 w 224"/>
                <a:gd name="T69" fmla="*/ 19 h 287"/>
                <a:gd name="T70" fmla="*/ 25 w 224"/>
                <a:gd name="T71" fmla="*/ 72 h 287"/>
                <a:gd name="T72" fmla="*/ 62 w 224"/>
                <a:gd name="T73" fmla="*/ 100 h 287"/>
                <a:gd name="T74" fmla="*/ 194 w 224"/>
                <a:gd name="T75" fmla="*/ 40 h 287"/>
                <a:gd name="T76" fmla="*/ 203 w 224"/>
                <a:gd name="T77" fmla="*/ 130 h 287"/>
                <a:gd name="T78" fmla="*/ 202 w 224"/>
                <a:gd name="T79" fmla="*/ 129 h 287"/>
                <a:gd name="T80" fmla="*/ 199 w 224"/>
                <a:gd name="T81" fmla="*/ 127 h 287"/>
                <a:gd name="T82" fmla="*/ 198 w 224"/>
                <a:gd name="T83" fmla="*/ 127 h 287"/>
                <a:gd name="T84" fmla="*/ 172 w 224"/>
                <a:gd name="T85" fmla="*/ 121 h 287"/>
                <a:gd name="T86" fmla="*/ 112 w 224"/>
                <a:gd name="T87" fmla="*/ 178 h 287"/>
                <a:gd name="T88" fmla="*/ 72 w 224"/>
                <a:gd name="T89" fmla="*/ 286 h 287"/>
                <a:gd name="T90" fmla="*/ 21 w 224"/>
                <a:gd name="T91" fmla="*/ 65 h 287"/>
                <a:gd name="T92" fmla="*/ 145 w 224"/>
                <a:gd name="T93" fmla="*/ 1 h 287"/>
                <a:gd name="T94" fmla="*/ 21 w 224"/>
                <a:gd name="T95" fmla="*/ 6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grpSp>
        <p:nvGrpSpPr>
          <p:cNvPr id="14" name="组合 13"/>
          <p:cNvGrpSpPr/>
          <p:nvPr/>
        </p:nvGrpSpPr>
        <p:grpSpPr>
          <a:xfrm>
            <a:off x="5733231" y="3042148"/>
            <a:ext cx="1152128" cy="1152128"/>
            <a:chOff x="5295106" y="2787774"/>
            <a:chExt cx="1152128" cy="1152128"/>
          </a:xfrm>
        </p:grpSpPr>
        <p:sp>
          <p:nvSpPr>
            <p:cNvPr id="15" name="椭圆 14"/>
            <p:cNvSpPr/>
            <p:nvPr/>
          </p:nvSpPr>
          <p:spPr>
            <a:xfrm>
              <a:off x="5295106" y="2787774"/>
              <a:ext cx="1152128" cy="1152128"/>
            </a:xfrm>
            <a:prstGeom prst="ellipse">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Freeform 47"/>
            <p:cNvSpPr>
              <a:spLocks noChangeAspect="1" noEditPoints="1"/>
            </p:cNvSpPr>
            <p:nvPr/>
          </p:nvSpPr>
          <p:spPr bwMode="auto">
            <a:xfrm>
              <a:off x="5511638" y="3101078"/>
              <a:ext cx="719064" cy="583200"/>
            </a:xfrm>
            <a:custGeom>
              <a:avLst/>
              <a:gdLst>
                <a:gd name="T0" fmla="*/ 214 w 329"/>
                <a:gd name="T1" fmla="*/ 10 h 267"/>
                <a:gd name="T2" fmla="*/ 297 w 329"/>
                <a:gd name="T3" fmla="*/ 115 h 267"/>
                <a:gd name="T4" fmla="*/ 221 w 329"/>
                <a:gd name="T5" fmla="*/ 247 h 267"/>
                <a:gd name="T6" fmla="*/ 137 w 329"/>
                <a:gd name="T7" fmla="*/ 265 h 267"/>
                <a:gd name="T8" fmla="*/ 128 w 329"/>
                <a:gd name="T9" fmla="*/ 256 h 267"/>
                <a:gd name="T10" fmla="*/ 113 w 329"/>
                <a:gd name="T11" fmla="*/ 170 h 267"/>
                <a:gd name="T12" fmla="*/ 11 w 329"/>
                <a:gd name="T13" fmla="*/ 151 h 267"/>
                <a:gd name="T14" fmla="*/ 11 w 329"/>
                <a:gd name="T15" fmla="*/ 10 h 267"/>
                <a:gd name="T16" fmla="*/ 227 w 329"/>
                <a:gd name="T17" fmla="*/ 195 h 267"/>
                <a:gd name="T18" fmla="*/ 227 w 329"/>
                <a:gd name="T19" fmla="*/ 187 h 267"/>
                <a:gd name="T20" fmla="*/ 292 w 329"/>
                <a:gd name="T21" fmla="*/ 176 h 267"/>
                <a:gd name="T22" fmla="*/ 227 w 329"/>
                <a:gd name="T23" fmla="*/ 149 h 267"/>
                <a:gd name="T24" fmla="*/ 292 w 329"/>
                <a:gd name="T25" fmla="*/ 149 h 267"/>
                <a:gd name="T26" fmla="*/ 126 w 329"/>
                <a:gd name="T27" fmla="*/ 86 h 267"/>
                <a:gd name="T28" fmla="*/ 126 w 329"/>
                <a:gd name="T29" fmla="*/ 77 h 267"/>
                <a:gd name="T30" fmla="*/ 192 w 329"/>
                <a:gd name="T31" fmla="*/ 67 h 267"/>
                <a:gd name="T32" fmla="*/ 126 w 329"/>
                <a:gd name="T33" fmla="*/ 39 h 267"/>
                <a:gd name="T34" fmla="*/ 192 w 329"/>
                <a:gd name="T35" fmla="*/ 39 h 267"/>
                <a:gd name="T36" fmla="*/ 58 w 329"/>
                <a:gd name="T37" fmla="*/ 36 h 267"/>
                <a:gd name="T38" fmla="*/ 77 w 329"/>
                <a:gd name="T39" fmla="*/ 83 h 267"/>
                <a:gd name="T40" fmla="*/ 96 w 329"/>
                <a:gd name="T41" fmla="*/ 36 h 267"/>
                <a:gd name="T42" fmla="*/ 70 w 329"/>
                <a:gd name="T43" fmla="*/ 124 h 267"/>
                <a:gd name="T44" fmla="*/ 77 w 329"/>
                <a:gd name="T45" fmla="*/ 95 h 267"/>
                <a:gd name="T46" fmla="*/ 73 w 329"/>
                <a:gd name="T47" fmla="*/ 94 h 267"/>
                <a:gd name="T48" fmla="*/ 81 w 329"/>
                <a:gd name="T49" fmla="*/ 93 h 267"/>
                <a:gd name="T50" fmla="*/ 88 w 329"/>
                <a:gd name="T51" fmla="*/ 85 h 267"/>
                <a:gd name="T52" fmla="*/ 65 w 329"/>
                <a:gd name="T53" fmla="*/ 85 h 267"/>
                <a:gd name="T54" fmla="*/ 81 w 329"/>
                <a:gd name="T55" fmla="*/ 45 h 267"/>
                <a:gd name="T56" fmla="*/ 53 w 329"/>
                <a:gd name="T57" fmla="*/ 56 h 267"/>
                <a:gd name="T58" fmla="*/ 94 w 329"/>
                <a:gd name="T59" fmla="*/ 72 h 267"/>
                <a:gd name="T60" fmla="*/ 94 w 329"/>
                <a:gd name="T61" fmla="*/ 50 h 267"/>
                <a:gd name="T62" fmla="*/ 224 w 329"/>
                <a:gd name="T63" fmla="*/ 126 h 267"/>
                <a:gd name="T64" fmla="*/ 186 w 329"/>
                <a:gd name="T65" fmla="*/ 162 h 267"/>
                <a:gd name="T66" fmla="*/ 173 w 329"/>
                <a:gd name="T67" fmla="*/ 200 h 267"/>
                <a:gd name="T68" fmla="*/ 127 w 329"/>
                <a:gd name="T69" fmla="*/ 170 h 267"/>
                <a:gd name="T70" fmla="*/ 155 w 329"/>
                <a:gd name="T71" fmla="*/ 221 h 267"/>
                <a:gd name="T72" fmla="*/ 182 w 329"/>
                <a:gd name="T73" fmla="*/ 229 h 267"/>
                <a:gd name="T74" fmla="*/ 221 w 329"/>
                <a:gd name="T75" fmla="*/ 233 h 267"/>
                <a:gd name="T76" fmla="*/ 288 w 329"/>
                <a:gd name="T77" fmla="*/ 127 h 267"/>
                <a:gd name="T78" fmla="*/ 146 w 329"/>
                <a:gd name="T79" fmla="*/ 115 h 267"/>
                <a:gd name="T80" fmla="*/ 203 w 329"/>
                <a:gd name="T81" fmla="*/ 20 h 267"/>
                <a:gd name="T82" fmla="*/ 21 w 329"/>
                <a:gd name="T83" fmla="*/ 20 h 267"/>
                <a:gd name="T84" fmla="*/ 21 w 329"/>
                <a:gd name="T85" fmla="*/ 141 h 267"/>
                <a:gd name="T86" fmla="*/ 210 w 329"/>
                <a:gd name="T87" fmla="*/ 108 h 267"/>
                <a:gd name="T88" fmla="*/ 148 w 329"/>
                <a:gd name="T89" fmla="*/ 148 h 267"/>
                <a:gd name="T90" fmla="*/ 171 w 329"/>
                <a:gd name="T91" fmla="*/ 174 h 267"/>
                <a:gd name="T92" fmla="*/ 188 w 329"/>
                <a:gd name="T93" fmla="*/ 148 h 267"/>
                <a:gd name="T94" fmla="*/ 210 w 329"/>
                <a:gd name="T95" fmla="*/ 10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67">
                  <a:moveTo>
                    <a:pt x="36" y="0"/>
                  </a:moveTo>
                  <a:cubicBezTo>
                    <a:pt x="188" y="0"/>
                    <a:pt x="188" y="0"/>
                    <a:pt x="188" y="0"/>
                  </a:cubicBezTo>
                  <a:cubicBezTo>
                    <a:pt x="198" y="0"/>
                    <a:pt x="207" y="4"/>
                    <a:pt x="214" y="10"/>
                  </a:cubicBezTo>
                  <a:cubicBezTo>
                    <a:pt x="220" y="17"/>
                    <a:pt x="224" y="26"/>
                    <a:pt x="224" y="36"/>
                  </a:cubicBezTo>
                  <a:cubicBezTo>
                    <a:pt x="224" y="93"/>
                    <a:pt x="224" y="93"/>
                    <a:pt x="224" y="93"/>
                  </a:cubicBezTo>
                  <a:cubicBezTo>
                    <a:pt x="252" y="94"/>
                    <a:pt x="278" y="102"/>
                    <a:pt x="297" y="115"/>
                  </a:cubicBezTo>
                  <a:cubicBezTo>
                    <a:pt x="317" y="129"/>
                    <a:pt x="329" y="148"/>
                    <a:pt x="329" y="170"/>
                  </a:cubicBezTo>
                  <a:cubicBezTo>
                    <a:pt x="329" y="192"/>
                    <a:pt x="317" y="211"/>
                    <a:pt x="297" y="225"/>
                  </a:cubicBezTo>
                  <a:cubicBezTo>
                    <a:pt x="277" y="239"/>
                    <a:pt x="251" y="247"/>
                    <a:pt x="221" y="247"/>
                  </a:cubicBezTo>
                  <a:cubicBezTo>
                    <a:pt x="215" y="247"/>
                    <a:pt x="208" y="247"/>
                    <a:pt x="202" y="246"/>
                  </a:cubicBezTo>
                  <a:cubicBezTo>
                    <a:pt x="196" y="245"/>
                    <a:pt x="191" y="244"/>
                    <a:pt x="186" y="243"/>
                  </a:cubicBezTo>
                  <a:cubicBezTo>
                    <a:pt x="137" y="265"/>
                    <a:pt x="137" y="265"/>
                    <a:pt x="137" y="265"/>
                  </a:cubicBezTo>
                  <a:cubicBezTo>
                    <a:pt x="134" y="267"/>
                    <a:pt x="130" y="265"/>
                    <a:pt x="128" y="261"/>
                  </a:cubicBezTo>
                  <a:cubicBezTo>
                    <a:pt x="127" y="260"/>
                    <a:pt x="127" y="258"/>
                    <a:pt x="128" y="256"/>
                  </a:cubicBezTo>
                  <a:cubicBezTo>
                    <a:pt x="128" y="256"/>
                    <a:pt x="128" y="256"/>
                    <a:pt x="128" y="256"/>
                  </a:cubicBezTo>
                  <a:cubicBezTo>
                    <a:pt x="140" y="221"/>
                    <a:pt x="140" y="221"/>
                    <a:pt x="140" y="221"/>
                  </a:cubicBezTo>
                  <a:cubicBezTo>
                    <a:pt x="132" y="215"/>
                    <a:pt x="126" y="207"/>
                    <a:pt x="121" y="200"/>
                  </a:cubicBezTo>
                  <a:cubicBezTo>
                    <a:pt x="116" y="191"/>
                    <a:pt x="113" y="181"/>
                    <a:pt x="113" y="170"/>
                  </a:cubicBezTo>
                  <a:cubicBezTo>
                    <a:pt x="113" y="167"/>
                    <a:pt x="113" y="165"/>
                    <a:pt x="113" y="162"/>
                  </a:cubicBezTo>
                  <a:cubicBezTo>
                    <a:pt x="36" y="162"/>
                    <a:pt x="36" y="162"/>
                    <a:pt x="36" y="162"/>
                  </a:cubicBezTo>
                  <a:cubicBezTo>
                    <a:pt x="26" y="162"/>
                    <a:pt x="17" y="158"/>
                    <a:pt x="11" y="151"/>
                  </a:cubicBezTo>
                  <a:cubicBezTo>
                    <a:pt x="4" y="145"/>
                    <a:pt x="0" y="136"/>
                    <a:pt x="0" y="126"/>
                  </a:cubicBezTo>
                  <a:cubicBezTo>
                    <a:pt x="0" y="36"/>
                    <a:pt x="0" y="36"/>
                    <a:pt x="0" y="36"/>
                  </a:cubicBezTo>
                  <a:cubicBezTo>
                    <a:pt x="0" y="26"/>
                    <a:pt x="4" y="17"/>
                    <a:pt x="11" y="10"/>
                  </a:cubicBezTo>
                  <a:cubicBezTo>
                    <a:pt x="17" y="4"/>
                    <a:pt x="26" y="0"/>
                    <a:pt x="36" y="0"/>
                  </a:cubicBezTo>
                  <a:close/>
                  <a:moveTo>
                    <a:pt x="227" y="187"/>
                  </a:moveTo>
                  <a:cubicBezTo>
                    <a:pt x="227" y="195"/>
                    <a:pt x="227" y="195"/>
                    <a:pt x="227" y="195"/>
                  </a:cubicBezTo>
                  <a:cubicBezTo>
                    <a:pt x="292" y="195"/>
                    <a:pt x="292" y="195"/>
                    <a:pt x="292" y="195"/>
                  </a:cubicBezTo>
                  <a:cubicBezTo>
                    <a:pt x="292" y="187"/>
                    <a:pt x="292" y="187"/>
                    <a:pt x="292" y="187"/>
                  </a:cubicBezTo>
                  <a:cubicBezTo>
                    <a:pt x="227" y="187"/>
                    <a:pt x="227" y="187"/>
                    <a:pt x="227" y="187"/>
                  </a:cubicBezTo>
                  <a:close/>
                  <a:moveTo>
                    <a:pt x="227" y="168"/>
                  </a:moveTo>
                  <a:cubicBezTo>
                    <a:pt x="227" y="176"/>
                    <a:pt x="227" y="176"/>
                    <a:pt x="227" y="176"/>
                  </a:cubicBezTo>
                  <a:cubicBezTo>
                    <a:pt x="292" y="176"/>
                    <a:pt x="292" y="176"/>
                    <a:pt x="292" y="176"/>
                  </a:cubicBezTo>
                  <a:cubicBezTo>
                    <a:pt x="292" y="168"/>
                    <a:pt x="292" y="168"/>
                    <a:pt x="292" y="168"/>
                  </a:cubicBezTo>
                  <a:cubicBezTo>
                    <a:pt x="227" y="168"/>
                    <a:pt x="227" y="168"/>
                    <a:pt x="227" y="168"/>
                  </a:cubicBezTo>
                  <a:close/>
                  <a:moveTo>
                    <a:pt x="227" y="149"/>
                  </a:moveTo>
                  <a:cubicBezTo>
                    <a:pt x="227" y="157"/>
                    <a:pt x="227" y="157"/>
                    <a:pt x="227" y="157"/>
                  </a:cubicBezTo>
                  <a:cubicBezTo>
                    <a:pt x="292" y="157"/>
                    <a:pt x="292" y="157"/>
                    <a:pt x="292" y="157"/>
                  </a:cubicBezTo>
                  <a:cubicBezTo>
                    <a:pt x="292" y="149"/>
                    <a:pt x="292" y="149"/>
                    <a:pt x="292" y="149"/>
                  </a:cubicBezTo>
                  <a:cubicBezTo>
                    <a:pt x="227" y="149"/>
                    <a:pt x="227" y="149"/>
                    <a:pt x="227" y="149"/>
                  </a:cubicBezTo>
                  <a:close/>
                  <a:moveTo>
                    <a:pt x="126" y="77"/>
                  </a:moveTo>
                  <a:cubicBezTo>
                    <a:pt x="126" y="86"/>
                    <a:pt x="126" y="86"/>
                    <a:pt x="126" y="86"/>
                  </a:cubicBezTo>
                  <a:cubicBezTo>
                    <a:pt x="192" y="86"/>
                    <a:pt x="192" y="86"/>
                    <a:pt x="192" y="86"/>
                  </a:cubicBezTo>
                  <a:cubicBezTo>
                    <a:pt x="192" y="77"/>
                    <a:pt x="192" y="77"/>
                    <a:pt x="192" y="77"/>
                  </a:cubicBezTo>
                  <a:cubicBezTo>
                    <a:pt x="126" y="77"/>
                    <a:pt x="126" y="77"/>
                    <a:pt x="126" y="77"/>
                  </a:cubicBezTo>
                  <a:close/>
                  <a:moveTo>
                    <a:pt x="126" y="58"/>
                  </a:moveTo>
                  <a:cubicBezTo>
                    <a:pt x="126" y="67"/>
                    <a:pt x="126" y="67"/>
                    <a:pt x="126" y="67"/>
                  </a:cubicBezTo>
                  <a:cubicBezTo>
                    <a:pt x="192" y="67"/>
                    <a:pt x="192" y="67"/>
                    <a:pt x="192" y="67"/>
                  </a:cubicBezTo>
                  <a:cubicBezTo>
                    <a:pt x="192" y="58"/>
                    <a:pt x="192" y="58"/>
                    <a:pt x="192" y="58"/>
                  </a:cubicBezTo>
                  <a:cubicBezTo>
                    <a:pt x="126" y="58"/>
                    <a:pt x="126" y="58"/>
                    <a:pt x="126" y="58"/>
                  </a:cubicBezTo>
                  <a:close/>
                  <a:moveTo>
                    <a:pt x="126" y="39"/>
                  </a:moveTo>
                  <a:cubicBezTo>
                    <a:pt x="126" y="48"/>
                    <a:pt x="126" y="48"/>
                    <a:pt x="126" y="48"/>
                  </a:cubicBezTo>
                  <a:cubicBezTo>
                    <a:pt x="192" y="48"/>
                    <a:pt x="192" y="48"/>
                    <a:pt x="192" y="48"/>
                  </a:cubicBezTo>
                  <a:cubicBezTo>
                    <a:pt x="192" y="39"/>
                    <a:pt x="192" y="39"/>
                    <a:pt x="192" y="39"/>
                  </a:cubicBezTo>
                  <a:cubicBezTo>
                    <a:pt x="126" y="39"/>
                    <a:pt x="126" y="39"/>
                    <a:pt x="126" y="39"/>
                  </a:cubicBezTo>
                  <a:close/>
                  <a:moveTo>
                    <a:pt x="77" y="28"/>
                  </a:moveTo>
                  <a:cubicBezTo>
                    <a:pt x="70" y="28"/>
                    <a:pt x="63" y="31"/>
                    <a:pt x="58" y="36"/>
                  </a:cubicBezTo>
                  <a:cubicBezTo>
                    <a:pt x="53" y="41"/>
                    <a:pt x="50" y="48"/>
                    <a:pt x="50" y="56"/>
                  </a:cubicBezTo>
                  <a:cubicBezTo>
                    <a:pt x="50" y="63"/>
                    <a:pt x="53" y="70"/>
                    <a:pt x="58" y="75"/>
                  </a:cubicBezTo>
                  <a:cubicBezTo>
                    <a:pt x="63" y="80"/>
                    <a:pt x="70" y="83"/>
                    <a:pt x="77" y="83"/>
                  </a:cubicBezTo>
                  <a:cubicBezTo>
                    <a:pt x="85" y="83"/>
                    <a:pt x="92" y="80"/>
                    <a:pt x="96" y="75"/>
                  </a:cubicBezTo>
                  <a:cubicBezTo>
                    <a:pt x="101" y="70"/>
                    <a:pt x="104" y="63"/>
                    <a:pt x="104" y="56"/>
                  </a:cubicBezTo>
                  <a:cubicBezTo>
                    <a:pt x="104" y="48"/>
                    <a:pt x="101" y="41"/>
                    <a:pt x="96" y="36"/>
                  </a:cubicBezTo>
                  <a:cubicBezTo>
                    <a:pt x="92" y="31"/>
                    <a:pt x="85" y="28"/>
                    <a:pt x="77" y="28"/>
                  </a:cubicBezTo>
                  <a:close/>
                  <a:moveTo>
                    <a:pt x="76" y="95"/>
                  </a:moveTo>
                  <a:cubicBezTo>
                    <a:pt x="70" y="124"/>
                    <a:pt x="70" y="124"/>
                    <a:pt x="70" y="124"/>
                  </a:cubicBezTo>
                  <a:cubicBezTo>
                    <a:pt x="77" y="129"/>
                    <a:pt x="77" y="129"/>
                    <a:pt x="77" y="129"/>
                  </a:cubicBezTo>
                  <a:cubicBezTo>
                    <a:pt x="83" y="124"/>
                    <a:pt x="83" y="124"/>
                    <a:pt x="83" y="124"/>
                  </a:cubicBezTo>
                  <a:cubicBezTo>
                    <a:pt x="77" y="95"/>
                    <a:pt x="77" y="95"/>
                    <a:pt x="77" y="95"/>
                  </a:cubicBezTo>
                  <a:cubicBezTo>
                    <a:pt x="80" y="94"/>
                    <a:pt x="80" y="94"/>
                    <a:pt x="80" y="94"/>
                  </a:cubicBezTo>
                  <a:cubicBezTo>
                    <a:pt x="77" y="91"/>
                    <a:pt x="77" y="91"/>
                    <a:pt x="77" y="91"/>
                  </a:cubicBezTo>
                  <a:cubicBezTo>
                    <a:pt x="73" y="94"/>
                    <a:pt x="73" y="94"/>
                    <a:pt x="73" y="94"/>
                  </a:cubicBezTo>
                  <a:cubicBezTo>
                    <a:pt x="76" y="95"/>
                    <a:pt x="76" y="95"/>
                    <a:pt x="76" y="95"/>
                  </a:cubicBezTo>
                  <a:close/>
                  <a:moveTo>
                    <a:pt x="88" y="85"/>
                  </a:moveTo>
                  <a:cubicBezTo>
                    <a:pt x="81" y="93"/>
                    <a:pt x="81" y="93"/>
                    <a:pt x="81" y="93"/>
                  </a:cubicBezTo>
                  <a:cubicBezTo>
                    <a:pt x="88" y="124"/>
                    <a:pt x="88" y="124"/>
                    <a:pt x="88" y="124"/>
                  </a:cubicBezTo>
                  <a:cubicBezTo>
                    <a:pt x="116" y="124"/>
                    <a:pt x="116" y="124"/>
                    <a:pt x="116" y="124"/>
                  </a:cubicBezTo>
                  <a:cubicBezTo>
                    <a:pt x="115" y="106"/>
                    <a:pt x="104" y="90"/>
                    <a:pt x="88" y="85"/>
                  </a:cubicBezTo>
                  <a:close/>
                  <a:moveTo>
                    <a:pt x="66" y="124"/>
                  </a:moveTo>
                  <a:cubicBezTo>
                    <a:pt x="72" y="93"/>
                    <a:pt x="72" y="93"/>
                    <a:pt x="72" y="93"/>
                  </a:cubicBezTo>
                  <a:cubicBezTo>
                    <a:pt x="65" y="85"/>
                    <a:pt x="65" y="85"/>
                    <a:pt x="65" y="85"/>
                  </a:cubicBezTo>
                  <a:cubicBezTo>
                    <a:pt x="50" y="90"/>
                    <a:pt x="38" y="106"/>
                    <a:pt x="38" y="124"/>
                  </a:cubicBezTo>
                  <a:cubicBezTo>
                    <a:pt x="66" y="124"/>
                    <a:pt x="66" y="124"/>
                    <a:pt x="66" y="124"/>
                  </a:cubicBezTo>
                  <a:close/>
                  <a:moveTo>
                    <a:pt x="81" y="45"/>
                  </a:moveTo>
                  <a:cubicBezTo>
                    <a:pt x="80" y="46"/>
                    <a:pt x="80" y="46"/>
                    <a:pt x="79" y="46"/>
                  </a:cubicBezTo>
                  <a:cubicBezTo>
                    <a:pt x="70" y="51"/>
                    <a:pt x="59" y="51"/>
                    <a:pt x="54" y="51"/>
                  </a:cubicBezTo>
                  <a:cubicBezTo>
                    <a:pt x="54" y="53"/>
                    <a:pt x="53" y="54"/>
                    <a:pt x="53" y="56"/>
                  </a:cubicBezTo>
                  <a:cubicBezTo>
                    <a:pt x="53" y="62"/>
                    <a:pt x="56" y="68"/>
                    <a:pt x="60" y="72"/>
                  </a:cubicBezTo>
                  <a:cubicBezTo>
                    <a:pt x="65" y="77"/>
                    <a:pt x="71" y="79"/>
                    <a:pt x="77" y="79"/>
                  </a:cubicBezTo>
                  <a:cubicBezTo>
                    <a:pt x="84" y="79"/>
                    <a:pt x="90" y="77"/>
                    <a:pt x="94" y="72"/>
                  </a:cubicBezTo>
                  <a:cubicBezTo>
                    <a:pt x="98" y="68"/>
                    <a:pt x="101" y="62"/>
                    <a:pt x="101" y="56"/>
                  </a:cubicBezTo>
                  <a:cubicBezTo>
                    <a:pt x="101" y="54"/>
                    <a:pt x="101" y="52"/>
                    <a:pt x="100" y="51"/>
                  </a:cubicBezTo>
                  <a:cubicBezTo>
                    <a:pt x="98" y="51"/>
                    <a:pt x="96" y="51"/>
                    <a:pt x="94" y="50"/>
                  </a:cubicBezTo>
                  <a:cubicBezTo>
                    <a:pt x="89" y="49"/>
                    <a:pt x="85" y="48"/>
                    <a:pt x="81" y="45"/>
                  </a:cubicBezTo>
                  <a:close/>
                  <a:moveTo>
                    <a:pt x="224" y="107"/>
                  </a:moveTo>
                  <a:cubicBezTo>
                    <a:pt x="224" y="126"/>
                    <a:pt x="224" y="126"/>
                    <a:pt x="224" y="126"/>
                  </a:cubicBezTo>
                  <a:cubicBezTo>
                    <a:pt x="224" y="136"/>
                    <a:pt x="220" y="145"/>
                    <a:pt x="214" y="151"/>
                  </a:cubicBezTo>
                  <a:cubicBezTo>
                    <a:pt x="207" y="158"/>
                    <a:pt x="198" y="162"/>
                    <a:pt x="188" y="162"/>
                  </a:cubicBezTo>
                  <a:cubicBezTo>
                    <a:pt x="186" y="162"/>
                    <a:pt x="186" y="162"/>
                    <a:pt x="186" y="162"/>
                  </a:cubicBezTo>
                  <a:cubicBezTo>
                    <a:pt x="186" y="196"/>
                    <a:pt x="186" y="196"/>
                    <a:pt x="186" y="196"/>
                  </a:cubicBezTo>
                  <a:cubicBezTo>
                    <a:pt x="186" y="200"/>
                    <a:pt x="183" y="203"/>
                    <a:pt x="179" y="203"/>
                  </a:cubicBezTo>
                  <a:cubicBezTo>
                    <a:pt x="176" y="203"/>
                    <a:pt x="174" y="202"/>
                    <a:pt x="173" y="200"/>
                  </a:cubicBezTo>
                  <a:cubicBezTo>
                    <a:pt x="144" y="162"/>
                    <a:pt x="144" y="162"/>
                    <a:pt x="144" y="162"/>
                  </a:cubicBezTo>
                  <a:cubicBezTo>
                    <a:pt x="128" y="162"/>
                    <a:pt x="128" y="162"/>
                    <a:pt x="128" y="162"/>
                  </a:cubicBezTo>
                  <a:cubicBezTo>
                    <a:pt x="128" y="165"/>
                    <a:pt x="127" y="167"/>
                    <a:pt x="127" y="170"/>
                  </a:cubicBezTo>
                  <a:cubicBezTo>
                    <a:pt x="127" y="178"/>
                    <a:pt x="130" y="185"/>
                    <a:pt x="134" y="192"/>
                  </a:cubicBezTo>
                  <a:cubicBezTo>
                    <a:pt x="138" y="200"/>
                    <a:pt x="144" y="206"/>
                    <a:pt x="152" y="212"/>
                  </a:cubicBezTo>
                  <a:cubicBezTo>
                    <a:pt x="155" y="214"/>
                    <a:pt x="156" y="217"/>
                    <a:pt x="155" y="221"/>
                  </a:cubicBezTo>
                  <a:cubicBezTo>
                    <a:pt x="147" y="245"/>
                    <a:pt x="147" y="245"/>
                    <a:pt x="147" y="245"/>
                  </a:cubicBezTo>
                  <a:cubicBezTo>
                    <a:pt x="182" y="229"/>
                    <a:pt x="182" y="229"/>
                    <a:pt x="182" y="229"/>
                  </a:cubicBezTo>
                  <a:cubicBezTo>
                    <a:pt x="182" y="229"/>
                    <a:pt x="182" y="229"/>
                    <a:pt x="182" y="229"/>
                  </a:cubicBezTo>
                  <a:cubicBezTo>
                    <a:pt x="183" y="228"/>
                    <a:pt x="185" y="228"/>
                    <a:pt x="187" y="228"/>
                  </a:cubicBezTo>
                  <a:cubicBezTo>
                    <a:pt x="192" y="230"/>
                    <a:pt x="198" y="231"/>
                    <a:pt x="204" y="232"/>
                  </a:cubicBezTo>
                  <a:cubicBezTo>
                    <a:pt x="209" y="232"/>
                    <a:pt x="215" y="233"/>
                    <a:pt x="221" y="233"/>
                  </a:cubicBezTo>
                  <a:cubicBezTo>
                    <a:pt x="248" y="233"/>
                    <a:pt x="271" y="225"/>
                    <a:pt x="288" y="214"/>
                  </a:cubicBezTo>
                  <a:cubicBezTo>
                    <a:pt x="305" y="202"/>
                    <a:pt x="315" y="187"/>
                    <a:pt x="315" y="170"/>
                  </a:cubicBezTo>
                  <a:cubicBezTo>
                    <a:pt x="315" y="153"/>
                    <a:pt x="305" y="138"/>
                    <a:pt x="288" y="127"/>
                  </a:cubicBezTo>
                  <a:cubicBezTo>
                    <a:pt x="272" y="115"/>
                    <a:pt x="249" y="108"/>
                    <a:pt x="224" y="107"/>
                  </a:cubicBezTo>
                  <a:close/>
                  <a:moveTo>
                    <a:pt x="118" y="148"/>
                  </a:moveTo>
                  <a:cubicBezTo>
                    <a:pt x="123" y="135"/>
                    <a:pt x="133" y="124"/>
                    <a:pt x="146" y="115"/>
                  </a:cubicBezTo>
                  <a:cubicBezTo>
                    <a:pt x="162" y="103"/>
                    <a:pt x="185" y="95"/>
                    <a:pt x="210" y="93"/>
                  </a:cubicBezTo>
                  <a:cubicBezTo>
                    <a:pt x="210" y="36"/>
                    <a:pt x="210" y="36"/>
                    <a:pt x="210" y="36"/>
                  </a:cubicBezTo>
                  <a:cubicBezTo>
                    <a:pt x="210" y="30"/>
                    <a:pt x="207" y="24"/>
                    <a:pt x="203" y="20"/>
                  </a:cubicBezTo>
                  <a:cubicBezTo>
                    <a:pt x="200" y="17"/>
                    <a:pt x="194" y="14"/>
                    <a:pt x="188" y="14"/>
                  </a:cubicBezTo>
                  <a:cubicBezTo>
                    <a:pt x="36" y="14"/>
                    <a:pt x="36" y="14"/>
                    <a:pt x="36" y="14"/>
                  </a:cubicBezTo>
                  <a:cubicBezTo>
                    <a:pt x="30" y="14"/>
                    <a:pt x="25" y="17"/>
                    <a:pt x="21" y="20"/>
                  </a:cubicBezTo>
                  <a:cubicBezTo>
                    <a:pt x="17" y="24"/>
                    <a:pt x="15" y="30"/>
                    <a:pt x="15" y="36"/>
                  </a:cubicBezTo>
                  <a:cubicBezTo>
                    <a:pt x="15" y="126"/>
                    <a:pt x="15" y="126"/>
                    <a:pt x="15" y="126"/>
                  </a:cubicBezTo>
                  <a:cubicBezTo>
                    <a:pt x="15" y="132"/>
                    <a:pt x="17" y="137"/>
                    <a:pt x="21" y="141"/>
                  </a:cubicBezTo>
                  <a:cubicBezTo>
                    <a:pt x="25" y="145"/>
                    <a:pt x="30" y="148"/>
                    <a:pt x="36" y="148"/>
                  </a:cubicBezTo>
                  <a:cubicBezTo>
                    <a:pt x="118" y="148"/>
                    <a:pt x="118" y="148"/>
                    <a:pt x="118" y="148"/>
                  </a:cubicBezTo>
                  <a:close/>
                  <a:moveTo>
                    <a:pt x="210" y="108"/>
                  </a:moveTo>
                  <a:cubicBezTo>
                    <a:pt x="188" y="110"/>
                    <a:pt x="168" y="116"/>
                    <a:pt x="154" y="127"/>
                  </a:cubicBezTo>
                  <a:cubicBezTo>
                    <a:pt x="145" y="133"/>
                    <a:pt x="138" y="140"/>
                    <a:pt x="134" y="148"/>
                  </a:cubicBezTo>
                  <a:cubicBezTo>
                    <a:pt x="148" y="148"/>
                    <a:pt x="148" y="148"/>
                    <a:pt x="148" y="148"/>
                  </a:cubicBezTo>
                  <a:cubicBezTo>
                    <a:pt x="148" y="148"/>
                    <a:pt x="148" y="148"/>
                    <a:pt x="148" y="148"/>
                  </a:cubicBezTo>
                  <a:cubicBezTo>
                    <a:pt x="150" y="148"/>
                    <a:pt x="152" y="149"/>
                    <a:pt x="154" y="150"/>
                  </a:cubicBezTo>
                  <a:cubicBezTo>
                    <a:pt x="171" y="174"/>
                    <a:pt x="171" y="174"/>
                    <a:pt x="171" y="174"/>
                  </a:cubicBezTo>
                  <a:cubicBezTo>
                    <a:pt x="171" y="155"/>
                    <a:pt x="171" y="155"/>
                    <a:pt x="171" y="155"/>
                  </a:cubicBezTo>
                  <a:cubicBezTo>
                    <a:pt x="171" y="151"/>
                    <a:pt x="175" y="148"/>
                    <a:pt x="179" y="148"/>
                  </a:cubicBezTo>
                  <a:cubicBezTo>
                    <a:pt x="188" y="148"/>
                    <a:pt x="188" y="148"/>
                    <a:pt x="188" y="148"/>
                  </a:cubicBezTo>
                  <a:cubicBezTo>
                    <a:pt x="194" y="148"/>
                    <a:pt x="200" y="145"/>
                    <a:pt x="203" y="141"/>
                  </a:cubicBezTo>
                  <a:cubicBezTo>
                    <a:pt x="207" y="137"/>
                    <a:pt x="210" y="132"/>
                    <a:pt x="210" y="126"/>
                  </a:cubicBezTo>
                  <a:lnTo>
                    <a:pt x="210" y="108"/>
                  </a:ln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grpSp>
        <p:nvGrpSpPr>
          <p:cNvPr id="17" name="组合 16"/>
          <p:cNvGrpSpPr/>
          <p:nvPr/>
        </p:nvGrpSpPr>
        <p:grpSpPr>
          <a:xfrm>
            <a:off x="7362006" y="3042148"/>
            <a:ext cx="1152128" cy="1152128"/>
            <a:chOff x="6923881" y="2787774"/>
            <a:chExt cx="1152128" cy="1152128"/>
          </a:xfrm>
        </p:grpSpPr>
        <p:sp>
          <p:nvSpPr>
            <p:cNvPr id="18" name="椭圆 17"/>
            <p:cNvSpPr/>
            <p:nvPr/>
          </p:nvSpPr>
          <p:spPr>
            <a:xfrm>
              <a:off x="6923881" y="2787774"/>
              <a:ext cx="1152128" cy="1152128"/>
            </a:xfrm>
            <a:prstGeom prst="ellipse">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9" name="组合 18"/>
            <p:cNvGrpSpPr/>
            <p:nvPr/>
          </p:nvGrpSpPr>
          <p:grpSpPr>
            <a:xfrm>
              <a:off x="7162685" y="3062938"/>
              <a:ext cx="674520" cy="583200"/>
              <a:chOff x="4848315" y="2995479"/>
              <a:chExt cx="674520" cy="583200"/>
            </a:xfrm>
          </p:grpSpPr>
          <p:sp>
            <p:nvSpPr>
              <p:cNvPr id="20" name="Freeform 52"/>
              <p:cNvSpPr>
                <a:spLocks noEditPoints="1"/>
              </p:cNvSpPr>
              <p:nvPr/>
            </p:nvSpPr>
            <p:spPr bwMode="auto">
              <a:xfrm>
                <a:off x="4963503" y="3243495"/>
                <a:ext cx="456598" cy="250091"/>
              </a:xfrm>
              <a:custGeom>
                <a:avLst/>
                <a:gdLst>
                  <a:gd name="T0" fmla="*/ 148 w 186"/>
                  <a:gd name="T1" fmla="*/ 81 h 102"/>
                  <a:gd name="T2" fmla="*/ 92 w 186"/>
                  <a:gd name="T3" fmla="*/ 88 h 102"/>
                  <a:gd name="T4" fmla="*/ 92 w 186"/>
                  <a:gd name="T5" fmla="*/ 64 h 102"/>
                  <a:gd name="T6" fmla="*/ 148 w 186"/>
                  <a:gd name="T7" fmla="*/ 71 h 102"/>
                  <a:gd name="T8" fmla="*/ 92 w 186"/>
                  <a:gd name="T9" fmla="*/ 64 h 102"/>
                  <a:gd name="T10" fmla="*/ 186 w 186"/>
                  <a:gd name="T11" fmla="*/ 44 h 102"/>
                  <a:gd name="T12" fmla="*/ 92 w 186"/>
                  <a:gd name="T13" fmla="*/ 51 h 102"/>
                  <a:gd name="T14" fmla="*/ 92 w 186"/>
                  <a:gd name="T15" fmla="*/ 25 h 102"/>
                  <a:gd name="T16" fmla="*/ 186 w 186"/>
                  <a:gd name="T17" fmla="*/ 32 h 102"/>
                  <a:gd name="T18" fmla="*/ 92 w 186"/>
                  <a:gd name="T19" fmla="*/ 25 h 102"/>
                  <a:gd name="T20" fmla="*/ 186 w 186"/>
                  <a:gd name="T21" fmla="*/ 6 h 102"/>
                  <a:gd name="T22" fmla="*/ 92 w 186"/>
                  <a:gd name="T23" fmla="*/ 13 h 102"/>
                  <a:gd name="T24" fmla="*/ 28 w 186"/>
                  <a:gd name="T25" fmla="*/ 3 h 102"/>
                  <a:gd name="T26" fmla="*/ 26 w 186"/>
                  <a:gd name="T27" fmla="*/ 4 h 102"/>
                  <a:gd name="T28" fmla="*/ 25 w 186"/>
                  <a:gd name="T29" fmla="*/ 4 h 102"/>
                  <a:gd name="T30" fmla="*/ 24 w 186"/>
                  <a:gd name="T31" fmla="*/ 5 h 102"/>
                  <a:gd name="T32" fmla="*/ 24 w 186"/>
                  <a:gd name="T33" fmla="*/ 5 h 102"/>
                  <a:gd name="T34" fmla="*/ 23 w 186"/>
                  <a:gd name="T35" fmla="*/ 6 h 102"/>
                  <a:gd name="T36" fmla="*/ 23 w 186"/>
                  <a:gd name="T37" fmla="*/ 6 h 102"/>
                  <a:gd name="T38" fmla="*/ 22 w 186"/>
                  <a:gd name="T39" fmla="*/ 6 h 102"/>
                  <a:gd name="T40" fmla="*/ 21 w 186"/>
                  <a:gd name="T41" fmla="*/ 7 h 102"/>
                  <a:gd name="T42" fmla="*/ 21 w 186"/>
                  <a:gd name="T43" fmla="*/ 7 h 102"/>
                  <a:gd name="T44" fmla="*/ 20 w 186"/>
                  <a:gd name="T45" fmla="*/ 8 h 102"/>
                  <a:gd name="T46" fmla="*/ 20 w 186"/>
                  <a:gd name="T47" fmla="*/ 8 h 102"/>
                  <a:gd name="T48" fmla="*/ 19 w 186"/>
                  <a:gd name="T49" fmla="*/ 8 h 102"/>
                  <a:gd name="T50" fmla="*/ 19 w 186"/>
                  <a:gd name="T51" fmla="*/ 9 h 102"/>
                  <a:gd name="T52" fmla="*/ 18 w 186"/>
                  <a:gd name="T53" fmla="*/ 9 h 102"/>
                  <a:gd name="T54" fmla="*/ 18 w 186"/>
                  <a:gd name="T55" fmla="*/ 10 h 102"/>
                  <a:gd name="T56" fmla="*/ 18 w 186"/>
                  <a:gd name="T57" fmla="*/ 10 h 102"/>
                  <a:gd name="T58" fmla="*/ 8 w 186"/>
                  <a:gd name="T59" fmla="*/ 28 h 102"/>
                  <a:gd name="T60" fmla="*/ 2 w 186"/>
                  <a:gd name="T61" fmla="*/ 61 h 102"/>
                  <a:gd name="T62" fmla="*/ 40 w 186"/>
                  <a:gd name="T63" fmla="*/ 1 h 102"/>
                  <a:gd name="T64" fmla="*/ 16 w 186"/>
                  <a:gd name="T65" fmla="*/ 30 h 102"/>
                  <a:gd name="T66" fmla="*/ 42 w 186"/>
                  <a:gd name="T67" fmla="*/ 16 h 102"/>
                  <a:gd name="T68" fmla="*/ 45 w 186"/>
                  <a:gd name="T69" fmla="*/ 30 h 102"/>
                  <a:gd name="T70" fmla="*/ 49 w 186"/>
                  <a:gd name="T71" fmla="*/ 30 h 102"/>
                  <a:gd name="T72" fmla="*/ 64 w 186"/>
                  <a:gd name="T73" fmla="*/ 33 h 102"/>
                  <a:gd name="T74" fmla="*/ 15 w 186"/>
                  <a:gd name="T75" fmla="*/ 33 h 102"/>
                  <a:gd name="T76" fmla="*/ 16 w 186"/>
                  <a:gd name="T77" fmla="*/ 30 h 102"/>
                  <a:gd name="T78" fmla="*/ 53 w 186"/>
                  <a:gd name="T79" fmla="*/ 38 h 102"/>
                  <a:gd name="T80" fmla="*/ 46 w 186"/>
                  <a:gd name="T81" fmla="*/ 38 h 102"/>
                  <a:gd name="T82" fmla="*/ 29 w 186"/>
                  <a:gd name="T83" fmla="*/ 35 h 102"/>
                  <a:gd name="T84" fmla="*/ 29 w 186"/>
                  <a:gd name="T85" fmla="*/ 42 h 102"/>
                  <a:gd name="T86" fmla="*/ 29 w 186"/>
                  <a:gd name="T87" fmla="*/ 35 h 102"/>
                  <a:gd name="T88" fmla="*/ 0 w 186"/>
                  <a:gd name="T89" fmla="*/ 102 h 102"/>
                  <a:gd name="T90" fmla="*/ 28 w 186"/>
                  <a:gd name="T91" fmla="*/ 96 h 102"/>
                  <a:gd name="T92" fmla="*/ 79 w 186"/>
                  <a:gd name="T93"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6" h="102">
                    <a:moveTo>
                      <a:pt x="92" y="81"/>
                    </a:moveTo>
                    <a:cubicBezTo>
                      <a:pt x="148" y="81"/>
                      <a:pt x="148" y="81"/>
                      <a:pt x="148" y="81"/>
                    </a:cubicBezTo>
                    <a:cubicBezTo>
                      <a:pt x="148" y="88"/>
                      <a:pt x="148" y="88"/>
                      <a:pt x="148" y="88"/>
                    </a:cubicBezTo>
                    <a:cubicBezTo>
                      <a:pt x="92" y="88"/>
                      <a:pt x="92" y="88"/>
                      <a:pt x="92" y="88"/>
                    </a:cubicBezTo>
                    <a:cubicBezTo>
                      <a:pt x="92" y="81"/>
                      <a:pt x="92" y="81"/>
                      <a:pt x="92" y="81"/>
                    </a:cubicBezTo>
                    <a:close/>
                    <a:moveTo>
                      <a:pt x="92" y="64"/>
                    </a:moveTo>
                    <a:cubicBezTo>
                      <a:pt x="148" y="64"/>
                      <a:pt x="148" y="64"/>
                      <a:pt x="148" y="64"/>
                    </a:cubicBezTo>
                    <a:cubicBezTo>
                      <a:pt x="148" y="71"/>
                      <a:pt x="148" y="71"/>
                      <a:pt x="148" y="71"/>
                    </a:cubicBezTo>
                    <a:cubicBezTo>
                      <a:pt x="92" y="71"/>
                      <a:pt x="92" y="71"/>
                      <a:pt x="92" y="71"/>
                    </a:cubicBezTo>
                    <a:cubicBezTo>
                      <a:pt x="92" y="64"/>
                      <a:pt x="92" y="64"/>
                      <a:pt x="92" y="64"/>
                    </a:cubicBezTo>
                    <a:close/>
                    <a:moveTo>
                      <a:pt x="92" y="44"/>
                    </a:moveTo>
                    <a:cubicBezTo>
                      <a:pt x="186" y="44"/>
                      <a:pt x="186" y="44"/>
                      <a:pt x="186" y="44"/>
                    </a:cubicBezTo>
                    <a:cubicBezTo>
                      <a:pt x="186" y="51"/>
                      <a:pt x="186" y="51"/>
                      <a:pt x="186" y="51"/>
                    </a:cubicBezTo>
                    <a:cubicBezTo>
                      <a:pt x="92" y="51"/>
                      <a:pt x="92" y="51"/>
                      <a:pt x="92" y="51"/>
                    </a:cubicBezTo>
                    <a:cubicBezTo>
                      <a:pt x="92" y="44"/>
                      <a:pt x="92" y="44"/>
                      <a:pt x="92" y="44"/>
                    </a:cubicBezTo>
                    <a:close/>
                    <a:moveTo>
                      <a:pt x="92" y="25"/>
                    </a:moveTo>
                    <a:cubicBezTo>
                      <a:pt x="186" y="25"/>
                      <a:pt x="186" y="25"/>
                      <a:pt x="186" y="25"/>
                    </a:cubicBezTo>
                    <a:cubicBezTo>
                      <a:pt x="186" y="32"/>
                      <a:pt x="186" y="32"/>
                      <a:pt x="186" y="32"/>
                    </a:cubicBezTo>
                    <a:cubicBezTo>
                      <a:pt x="92" y="32"/>
                      <a:pt x="92" y="32"/>
                      <a:pt x="92" y="32"/>
                    </a:cubicBezTo>
                    <a:cubicBezTo>
                      <a:pt x="92" y="25"/>
                      <a:pt x="92" y="25"/>
                      <a:pt x="92" y="25"/>
                    </a:cubicBezTo>
                    <a:close/>
                    <a:moveTo>
                      <a:pt x="92" y="6"/>
                    </a:moveTo>
                    <a:cubicBezTo>
                      <a:pt x="186" y="6"/>
                      <a:pt x="186" y="6"/>
                      <a:pt x="186" y="6"/>
                    </a:cubicBezTo>
                    <a:cubicBezTo>
                      <a:pt x="186" y="13"/>
                      <a:pt x="186" y="13"/>
                      <a:pt x="186" y="13"/>
                    </a:cubicBezTo>
                    <a:cubicBezTo>
                      <a:pt x="92" y="13"/>
                      <a:pt x="92" y="13"/>
                      <a:pt x="92" y="13"/>
                    </a:cubicBezTo>
                    <a:cubicBezTo>
                      <a:pt x="92" y="6"/>
                      <a:pt x="92" y="6"/>
                      <a:pt x="92" y="6"/>
                    </a:cubicBezTo>
                    <a:close/>
                    <a:moveTo>
                      <a:pt x="28" y="3"/>
                    </a:moveTo>
                    <a:cubicBezTo>
                      <a:pt x="28" y="3"/>
                      <a:pt x="28" y="3"/>
                      <a:pt x="28" y="3"/>
                    </a:cubicBezTo>
                    <a:cubicBezTo>
                      <a:pt x="27" y="4"/>
                      <a:pt x="26" y="4"/>
                      <a:pt x="26" y="4"/>
                    </a:cubicBezTo>
                    <a:cubicBezTo>
                      <a:pt x="26" y="4"/>
                      <a:pt x="26" y="4"/>
                      <a:pt x="26" y="4"/>
                    </a:cubicBezTo>
                    <a:cubicBezTo>
                      <a:pt x="26" y="4"/>
                      <a:pt x="25" y="4"/>
                      <a:pt x="25" y="4"/>
                    </a:cubicBezTo>
                    <a:cubicBezTo>
                      <a:pt x="25" y="5"/>
                      <a:pt x="25" y="5"/>
                      <a:pt x="25" y="5"/>
                    </a:cubicBezTo>
                    <a:cubicBezTo>
                      <a:pt x="25" y="5"/>
                      <a:pt x="24" y="5"/>
                      <a:pt x="24" y="5"/>
                    </a:cubicBezTo>
                    <a:cubicBezTo>
                      <a:pt x="24" y="5"/>
                      <a:pt x="24" y="5"/>
                      <a:pt x="24" y="5"/>
                    </a:cubicBezTo>
                    <a:cubicBezTo>
                      <a:pt x="24" y="5"/>
                      <a:pt x="24" y="5"/>
                      <a:pt x="24" y="5"/>
                    </a:cubicBezTo>
                    <a:cubicBezTo>
                      <a:pt x="23" y="5"/>
                      <a:pt x="23" y="5"/>
                      <a:pt x="23" y="5"/>
                    </a:cubicBezTo>
                    <a:cubicBezTo>
                      <a:pt x="23" y="6"/>
                      <a:pt x="23" y="6"/>
                      <a:pt x="23" y="6"/>
                    </a:cubicBezTo>
                    <a:cubicBezTo>
                      <a:pt x="23" y="6"/>
                      <a:pt x="23" y="6"/>
                      <a:pt x="23" y="6"/>
                    </a:cubicBezTo>
                    <a:cubicBezTo>
                      <a:pt x="23" y="6"/>
                      <a:pt x="23" y="6"/>
                      <a:pt x="23" y="6"/>
                    </a:cubicBezTo>
                    <a:cubicBezTo>
                      <a:pt x="22" y="6"/>
                      <a:pt x="22" y="6"/>
                      <a:pt x="22" y="6"/>
                    </a:cubicBezTo>
                    <a:cubicBezTo>
                      <a:pt x="22" y="6"/>
                      <a:pt x="22" y="6"/>
                      <a:pt x="22" y="6"/>
                    </a:cubicBezTo>
                    <a:cubicBezTo>
                      <a:pt x="22" y="7"/>
                      <a:pt x="22" y="7"/>
                      <a:pt x="22" y="7"/>
                    </a:cubicBezTo>
                    <a:cubicBezTo>
                      <a:pt x="22" y="7"/>
                      <a:pt x="22" y="7"/>
                      <a:pt x="21" y="7"/>
                    </a:cubicBezTo>
                    <a:cubicBezTo>
                      <a:pt x="21" y="7"/>
                      <a:pt x="21" y="7"/>
                      <a:pt x="21" y="7"/>
                    </a:cubicBezTo>
                    <a:cubicBezTo>
                      <a:pt x="21" y="7"/>
                      <a:pt x="21" y="7"/>
                      <a:pt x="21" y="7"/>
                    </a:cubicBezTo>
                    <a:cubicBezTo>
                      <a:pt x="21" y="7"/>
                      <a:pt x="21" y="7"/>
                      <a:pt x="21" y="7"/>
                    </a:cubicBezTo>
                    <a:cubicBezTo>
                      <a:pt x="21" y="7"/>
                      <a:pt x="21" y="7"/>
                      <a:pt x="20" y="8"/>
                    </a:cubicBezTo>
                    <a:cubicBezTo>
                      <a:pt x="20" y="8"/>
                      <a:pt x="20" y="8"/>
                      <a:pt x="20" y="8"/>
                    </a:cubicBezTo>
                    <a:cubicBezTo>
                      <a:pt x="20" y="8"/>
                      <a:pt x="20" y="8"/>
                      <a:pt x="20" y="8"/>
                    </a:cubicBezTo>
                    <a:cubicBezTo>
                      <a:pt x="20" y="8"/>
                      <a:pt x="20" y="8"/>
                      <a:pt x="20" y="8"/>
                    </a:cubicBezTo>
                    <a:cubicBezTo>
                      <a:pt x="20" y="8"/>
                      <a:pt x="20" y="8"/>
                      <a:pt x="19" y="8"/>
                    </a:cubicBezTo>
                    <a:cubicBezTo>
                      <a:pt x="19" y="8"/>
                      <a:pt x="19" y="8"/>
                      <a:pt x="19" y="8"/>
                    </a:cubicBezTo>
                    <a:cubicBezTo>
                      <a:pt x="19" y="9"/>
                      <a:pt x="19" y="9"/>
                      <a:pt x="19" y="9"/>
                    </a:cubicBezTo>
                    <a:cubicBezTo>
                      <a:pt x="19" y="9"/>
                      <a:pt x="19" y="9"/>
                      <a:pt x="19" y="9"/>
                    </a:cubicBezTo>
                    <a:cubicBezTo>
                      <a:pt x="19" y="9"/>
                      <a:pt x="19" y="9"/>
                      <a:pt x="18" y="9"/>
                    </a:cubicBezTo>
                    <a:cubicBezTo>
                      <a:pt x="18" y="9"/>
                      <a:pt x="18" y="9"/>
                      <a:pt x="18" y="9"/>
                    </a:cubicBezTo>
                    <a:cubicBezTo>
                      <a:pt x="18" y="9"/>
                      <a:pt x="18" y="10"/>
                      <a:pt x="18" y="10"/>
                    </a:cubicBezTo>
                    <a:cubicBezTo>
                      <a:pt x="18" y="10"/>
                      <a:pt x="18" y="10"/>
                      <a:pt x="18" y="10"/>
                    </a:cubicBezTo>
                    <a:cubicBezTo>
                      <a:pt x="18" y="10"/>
                      <a:pt x="18" y="10"/>
                      <a:pt x="18" y="10"/>
                    </a:cubicBezTo>
                    <a:cubicBezTo>
                      <a:pt x="18" y="10"/>
                      <a:pt x="18" y="10"/>
                      <a:pt x="18" y="10"/>
                    </a:cubicBezTo>
                    <a:cubicBezTo>
                      <a:pt x="13" y="15"/>
                      <a:pt x="9" y="21"/>
                      <a:pt x="8" y="28"/>
                    </a:cubicBezTo>
                    <a:cubicBezTo>
                      <a:pt x="8" y="28"/>
                      <a:pt x="8" y="28"/>
                      <a:pt x="8" y="28"/>
                    </a:cubicBezTo>
                    <a:cubicBezTo>
                      <a:pt x="6" y="38"/>
                      <a:pt x="17" y="55"/>
                      <a:pt x="2" y="61"/>
                    </a:cubicBezTo>
                    <a:cubicBezTo>
                      <a:pt x="75" y="61"/>
                      <a:pt x="75" y="61"/>
                      <a:pt x="75" y="61"/>
                    </a:cubicBezTo>
                    <a:cubicBezTo>
                      <a:pt x="82" y="40"/>
                      <a:pt x="74" y="0"/>
                      <a:pt x="40" y="1"/>
                    </a:cubicBezTo>
                    <a:cubicBezTo>
                      <a:pt x="36" y="1"/>
                      <a:pt x="31" y="2"/>
                      <a:pt x="28" y="3"/>
                    </a:cubicBezTo>
                    <a:close/>
                    <a:moveTo>
                      <a:pt x="16" y="30"/>
                    </a:moveTo>
                    <a:cubicBezTo>
                      <a:pt x="40" y="30"/>
                      <a:pt x="40" y="30"/>
                      <a:pt x="40" y="30"/>
                    </a:cubicBezTo>
                    <a:cubicBezTo>
                      <a:pt x="42" y="16"/>
                      <a:pt x="42" y="16"/>
                      <a:pt x="42" y="16"/>
                    </a:cubicBezTo>
                    <a:cubicBezTo>
                      <a:pt x="43" y="30"/>
                      <a:pt x="43" y="30"/>
                      <a:pt x="43" y="30"/>
                    </a:cubicBezTo>
                    <a:cubicBezTo>
                      <a:pt x="45" y="30"/>
                      <a:pt x="45" y="30"/>
                      <a:pt x="45" y="30"/>
                    </a:cubicBezTo>
                    <a:cubicBezTo>
                      <a:pt x="46" y="23"/>
                      <a:pt x="46" y="23"/>
                      <a:pt x="46" y="23"/>
                    </a:cubicBezTo>
                    <a:cubicBezTo>
                      <a:pt x="49" y="30"/>
                      <a:pt x="49" y="30"/>
                      <a:pt x="49" y="30"/>
                    </a:cubicBezTo>
                    <a:cubicBezTo>
                      <a:pt x="64" y="30"/>
                      <a:pt x="64" y="30"/>
                      <a:pt x="64" y="30"/>
                    </a:cubicBezTo>
                    <a:cubicBezTo>
                      <a:pt x="64" y="31"/>
                      <a:pt x="64" y="32"/>
                      <a:pt x="64" y="33"/>
                    </a:cubicBezTo>
                    <a:cubicBezTo>
                      <a:pt x="64" y="47"/>
                      <a:pt x="53" y="58"/>
                      <a:pt x="40" y="58"/>
                    </a:cubicBezTo>
                    <a:cubicBezTo>
                      <a:pt x="26" y="58"/>
                      <a:pt x="15" y="47"/>
                      <a:pt x="15" y="33"/>
                    </a:cubicBezTo>
                    <a:cubicBezTo>
                      <a:pt x="15" y="31"/>
                      <a:pt x="15" y="29"/>
                      <a:pt x="16" y="27"/>
                    </a:cubicBezTo>
                    <a:cubicBezTo>
                      <a:pt x="16" y="29"/>
                      <a:pt x="16" y="30"/>
                      <a:pt x="16" y="30"/>
                    </a:cubicBezTo>
                    <a:close/>
                    <a:moveTo>
                      <a:pt x="49" y="35"/>
                    </a:moveTo>
                    <a:cubicBezTo>
                      <a:pt x="51" y="35"/>
                      <a:pt x="53" y="37"/>
                      <a:pt x="53" y="38"/>
                    </a:cubicBezTo>
                    <a:cubicBezTo>
                      <a:pt x="53" y="40"/>
                      <a:pt x="51" y="42"/>
                      <a:pt x="49" y="42"/>
                    </a:cubicBezTo>
                    <a:cubicBezTo>
                      <a:pt x="47" y="42"/>
                      <a:pt x="46" y="40"/>
                      <a:pt x="46" y="38"/>
                    </a:cubicBezTo>
                    <a:cubicBezTo>
                      <a:pt x="46" y="37"/>
                      <a:pt x="47" y="35"/>
                      <a:pt x="49" y="35"/>
                    </a:cubicBezTo>
                    <a:close/>
                    <a:moveTo>
                      <a:pt x="29" y="35"/>
                    </a:moveTo>
                    <a:cubicBezTo>
                      <a:pt x="31" y="35"/>
                      <a:pt x="33" y="37"/>
                      <a:pt x="33" y="38"/>
                    </a:cubicBezTo>
                    <a:cubicBezTo>
                      <a:pt x="33" y="40"/>
                      <a:pt x="31" y="42"/>
                      <a:pt x="29" y="42"/>
                    </a:cubicBezTo>
                    <a:cubicBezTo>
                      <a:pt x="28" y="42"/>
                      <a:pt x="26" y="40"/>
                      <a:pt x="26" y="38"/>
                    </a:cubicBezTo>
                    <a:cubicBezTo>
                      <a:pt x="26" y="37"/>
                      <a:pt x="28" y="35"/>
                      <a:pt x="29" y="35"/>
                    </a:cubicBezTo>
                    <a:close/>
                    <a:moveTo>
                      <a:pt x="79" y="102"/>
                    </a:moveTo>
                    <a:cubicBezTo>
                      <a:pt x="0" y="102"/>
                      <a:pt x="0" y="102"/>
                      <a:pt x="0" y="102"/>
                    </a:cubicBezTo>
                    <a:cubicBezTo>
                      <a:pt x="1" y="83"/>
                      <a:pt x="12" y="68"/>
                      <a:pt x="28" y="63"/>
                    </a:cubicBezTo>
                    <a:cubicBezTo>
                      <a:pt x="28" y="96"/>
                      <a:pt x="28" y="96"/>
                      <a:pt x="28" y="96"/>
                    </a:cubicBezTo>
                    <a:cubicBezTo>
                      <a:pt x="51" y="63"/>
                      <a:pt x="51" y="63"/>
                      <a:pt x="51" y="63"/>
                    </a:cubicBezTo>
                    <a:cubicBezTo>
                      <a:pt x="67" y="68"/>
                      <a:pt x="78" y="83"/>
                      <a:pt x="79" y="10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 name="Freeform 53"/>
              <p:cNvSpPr>
                <a:spLocks noEditPoints="1"/>
              </p:cNvSpPr>
              <p:nvPr/>
            </p:nvSpPr>
            <p:spPr bwMode="auto">
              <a:xfrm>
                <a:off x="4848315" y="2995479"/>
                <a:ext cx="674520" cy="583200"/>
              </a:xfrm>
              <a:custGeom>
                <a:avLst/>
                <a:gdLst>
                  <a:gd name="T0" fmla="*/ 265 w 275"/>
                  <a:gd name="T1" fmla="*/ 71 h 238"/>
                  <a:gd name="T2" fmla="*/ 243 w 275"/>
                  <a:gd name="T3" fmla="*/ 62 h 238"/>
                  <a:gd name="T4" fmla="*/ 217 w 275"/>
                  <a:gd name="T5" fmla="*/ 62 h 238"/>
                  <a:gd name="T6" fmla="*/ 194 w 275"/>
                  <a:gd name="T7" fmla="*/ 43 h 238"/>
                  <a:gd name="T8" fmla="*/ 172 w 275"/>
                  <a:gd name="T9" fmla="*/ 43 h 238"/>
                  <a:gd name="T10" fmla="*/ 145 w 275"/>
                  <a:gd name="T11" fmla="*/ 0 h 238"/>
                  <a:gd name="T12" fmla="*/ 126 w 275"/>
                  <a:gd name="T13" fmla="*/ 0 h 238"/>
                  <a:gd name="T14" fmla="*/ 100 w 275"/>
                  <a:gd name="T15" fmla="*/ 43 h 238"/>
                  <a:gd name="T16" fmla="*/ 76 w 275"/>
                  <a:gd name="T17" fmla="*/ 44 h 238"/>
                  <a:gd name="T18" fmla="*/ 53 w 275"/>
                  <a:gd name="T19" fmla="*/ 62 h 238"/>
                  <a:gd name="T20" fmla="*/ 31 w 275"/>
                  <a:gd name="T21" fmla="*/ 62 h 238"/>
                  <a:gd name="T22" fmla="*/ 9 w 275"/>
                  <a:gd name="T23" fmla="*/ 71 h 238"/>
                  <a:gd name="T24" fmla="*/ 0 w 275"/>
                  <a:gd name="T25" fmla="*/ 93 h 238"/>
                  <a:gd name="T26" fmla="*/ 0 w 275"/>
                  <a:gd name="T27" fmla="*/ 207 h 238"/>
                  <a:gd name="T28" fmla="*/ 9 w 275"/>
                  <a:gd name="T29" fmla="*/ 229 h 238"/>
                  <a:gd name="T30" fmla="*/ 31 w 275"/>
                  <a:gd name="T31" fmla="*/ 238 h 238"/>
                  <a:gd name="T32" fmla="*/ 243 w 275"/>
                  <a:gd name="T33" fmla="*/ 238 h 238"/>
                  <a:gd name="T34" fmla="*/ 265 w 275"/>
                  <a:gd name="T35" fmla="*/ 229 h 238"/>
                  <a:gd name="T36" fmla="*/ 275 w 275"/>
                  <a:gd name="T37" fmla="*/ 207 h 238"/>
                  <a:gd name="T38" fmla="*/ 275 w 275"/>
                  <a:gd name="T39" fmla="*/ 93 h 238"/>
                  <a:gd name="T40" fmla="*/ 265 w 275"/>
                  <a:gd name="T41" fmla="*/ 71 h 238"/>
                  <a:gd name="T42" fmla="*/ 77 w 275"/>
                  <a:gd name="T43" fmla="*/ 50 h 238"/>
                  <a:gd name="T44" fmla="*/ 194 w 275"/>
                  <a:gd name="T45" fmla="*/ 49 h 238"/>
                  <a:gd name="T46" fmla="*/ 210 w 275"/>
                  <a:gd name="T47" fmla="*/ 58 h 238"/>
                  <a:gd name="T48" fmla="*/ 201 w 275"/>
                  <a:gd name="T49" fmla="*/ 56 h 238"/>
                  <a:gd name="T50" fmla="*/ 83 w 275"/>
                  <a:gd name="T51" fmla="*/ 57 h 238"/>
                  <a:gd name="T52" fmla="*/ 66 w 275"/>
                  <a:gd name="T53" fmla="*/ 74 h 238"/>
                  <a:gd name="T54" fmla="*/ 68 w 275"/>
                  <a:gd name="T55" fmla="*/ 83 h 238"/>
                  <a:gd name="T56" fmla="*/ 59 w 275"/>
                  <a:gd name="T57" fmla="*/ 68 h 238"/>
                  <a:gd name="T58" fmla="*/ 77 w 275"/>
                  <a:gd name="T59" fmla="*/ 50 h 238"/>
                  <a:gd name="T60" fmla="*/ 258 w 275"/>
                  <a:gd name="T61" fmla="*/ 207 h 238"/>
                  <a:gd name="T62" fmla="*/ 254 w 275"/>
                  <a:gd name="T63" fmla="*/ 217 h 238"/>
                  <a:gd name="T64" fmla="*/ 243 w 275"/>
                  <a:gd name="T65" fmla="*/ 222 h 238"/>
                  <a:gd name="T66" fmla="*/ 31 w 275"/>
                  <a:gd name="T67" fmla="*/ 222 h 238"/>
                  <a:gd name="T68" fmla="*/ 21 w 275"/>
                  <a:gd name="T69" fmla="*/ 217 h 238"/>
                  <a:gd name="T70" fmla="*/ 17 w 275"/>
                  <a:gd name="T71" fmla="*/ 207 h 238"/>
                  <a:gd name="T72" fmla="*/ 17 w 275"/>
                  <a:gd name="T73" fmla="*/ 93 h 238"/>
                  <a:gd name="T74" fmla="*/ 21 w 275"/>
                  <a:gd name="T75" fmla="*/ 83 h 238"/>
                  <a:gd name="T76" fmla="*/ 31 w 275"/>
                  <a:gd name="T77" fmla="*/ 78 h 238"/>
                  <a:gd name="T78" fmla="*/ 54 w 275"/>
                  <a:gd name="T79" fmla="*/ 78 h 238"/>
                  <a:gd name="T80" fmla="*/ 76 w 275"/>
                  <a:gd name="T81" fmla="*/ 92 h 238"/>
                  <a:gd name="T82" fmla="*/ 194 w 275"/>
                  <a:gd name="T83" fmla="*/ 92 h 238"/>
                  <a:gd name="T84" fmla="*/ 215 w 275"/>
                  <a:gd name="T85" fmla="*/ 78 h 238"/>
                  <a:gd name="T86" fmla="*/ 243 w 275"/>
                  <a:gd name="T87" fmla="*/ 78 h 238"/>
                  <a:gd name="T88" fmla="*/ 254 w 275"/>
                  <a:gd name="T89" fmla="*/ 83 h 238"/>
                  <a:gd name="T90" fmla="*/ 258 w 275"/>
                  <a:gd name="T91" fmla="*/ 93 h 238"/>
                  <a:gd name="T92" fmla="*/ 258 w 275"/>
                  <a:gd name="T93" fmla="*/ 20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5" h="238">
                    <a:moveTo>
                      <a:pt x="265" y="71"/>
                    </a:moveTo>
                    <a:cubicBezTo>
                      <a:pt x="260" y="65"/>
                      <a:pt x="252" y="62"/>
                      <a:pt x="243" y="62"/>
                    </a:cubicBezTo>
                    <a:cubicBezTo>
                      <a:pt x="217" y="62"/>
                      <a:pt x="217" y="62"/>
                      <a:pt x="217" y="62"/>
                    </a:cubicBezTo>
                    <a:cubicBezTo>
                      <a:pt x="215" y="51"/>
                      <a:pt x="205" y="43"/>
                      <a:pt x="194" y="43"/>
                    </a:cubicBezTo>
                    <a:cubicBezTo>
                      <a:pt x="172" y="43"/>
                      <a:pt x="172" y="43"/>
                      <a:pt x="172" y="43"/>
                    </a:cubicBezTo>
                    <a:cubicBezTo>
                      <a:pt x="155" y="30"/>
                      <a:pt x="148" y="15"/>
                      <a:pt x="145" y="0"/>
                    </a:cubicBezTo>
                    <a:cubicBezTo>
                      <a:pt x="138" y="0"/>
                      <a:pt x="132" y="0"/>
                      <a:pt x="126" y="0"/>
                    </a:cubicBezTo>
                    <a:cubicBezTo>
                      <a:pt x="123" y="20"/>
                      <a:pt x="114" y="33"/>
                      <a:pt x="100" y="43"/>
                    </a:cubicBezTo>
                    <a:cubicBezTo>
                      <a:pt x="76" y="44"/>
                      <a:pt x="76" y="44"/>
                      <a:pt x="76" y="44"/>
                    </a:cubicBezTo>
                    <a:cubicBezTo>
                      <a:pt x="65" y="44"/>
                      <a:pt x="56" y="51"/>
                      <a:pt x="53" y="62"/>
                    </a:cubicBezTo>
                    <a:cubicBezTo>
                      <a:pt x="31" y="62"/>
                      <a:pt x="31" y="62"/>
                      <a:pt x="31" y="62"/>
                    </a:cubicBezTo>
                    <a:cubicBezTo>
                      <a:pt x="23" y="62"/>
                      <a:pt x="15" y="65"/>
                      <a:pt x="9" y="71"/>
                    </a:cubicBezTo>
                    <a:cubicBezTo>
                      <a:pt x="3" y="77"/>
                      <a:pt x="0" y="84"/>
                      <a:pt x="0" y="93"/>
                    </a:cubicBezTo>
                    <a:cubicBezTo>
                      <a:pt x="0" y="207"/>
                      <a:pt x="0" y="207"/>
                      <a:pt x="0" y="207"/>
                    </a:cubicBezTo>
                    <a:cubicBezTo>
                      <a:pt x="0" y="215"/>
                      <a:pt x="3" y="223"/>
                      <a:pt x="9" y="229"/>
                    </a:cubicBezTo>
                    <a:cubicBezTo>
                      <a:pt x="15" y="235"/>
                      <a:pt x="23" y="238"/>
                      <a:pt x="31" y="238"/>
                    </a:cubicBezTo>
                    <a:cubicBezTo>
                      <a:pt x="243" y="238"/>
                      <a:pt x="243" y="238"/>
                      <a:pt x="243" y="238"/>
                    </a:cubicBezTo>
                    <a:cubicBezTo>
                      <a:pt x="252" y="238"/>
                      <a:pt x="260" y="235"/>
                      <a:pt x="265" y="229"/>
                    </a:cubicBezTo>
                    <a:cubicBezTo>
                      <a:pt x="271" y="223"/>
                      <a:pt x="275" y="215"/>
                      <a:pt x="275" y="207"/>
                    </a:cubicBezTo>
                    <a:cubicBezTo>
                      <a:pt x="275" y="93"/>
                      <a:pt x="275" y="93"/>
                      <a:pt x="275" y="93"/>
                    </a:cubicBezTo>
                    <a:cubicBezTo>
                      <a:pt x="275" y="84"/>
                      <a:pt x="271" y="77"/>
                      <a:pt x="265" y="71"/>
                    </a:cubicBezTo>
                    <a:close/>
                    <a:moveTo>
                      <a:pt x="77" y="50"/>
                    </a:moveTo>
                    <a:cubicBezTo>
                      <a:pt x="194" y="49"/>
                      <a:pt x="194" y="49"/>
                      <a:pt x="194" y="49"/>
                    </a:cubicBezTo>
                    <a:cubicBezTo>
                      <a:pt x="201" y="49"/>
                      <a:pt x="207" y="53"/>
                      <a:pt x="210" y="58"/>
                    </a:cubicBezTo>
                    <a:cubicBezTo>
                      <a:pt x="207" y="57"/>
                      <a:pt x="204" y="56"/>
                      <a:pt x="201" y="56"/>
                    </a:cubicBezTo>
                    <a:cubicBezTo>
                      <a:pt x="83" y="57"/>
                      <a:pt x="83" y="57"/>
                      <a:pt x="83" y="57"/>
                    </a:cubicBezTo>
                    <a:cubicBezTo>
                      <a:pt x="74" y="57"/>
                      <a:pt x="66" y="65"/>
                      <a:pt x="66" y="74"/>
                    </a:cubicBezTo>
                    <a:cubicBezTo>
                      <a:pt x="66" y="77"/>
                      <a:pt x="66" y="80"/>
                      <a:pt x="68" y="83"/>
                    </a:cubicBezTo>
                    <a:cubicBezTo>
                      <a:pt x="63" y="80"/>
                      <a:pt x="59" y="74"/>
                      <a:pt x="59" y="68"/>
                    </a:cubicBezTo>
                    <a:cubicBezTo>
                      <a:pt x="59" y="58"/>
                      <a:pt x="67" y="50"/>
                      <a:pt x="77" y="50"/>
                    </a:cubicBezTo>
                    <a:close/>
                    <a:moveTo>
                      <a:pt x="258" y="207"/>
                    </a:moveTo>
                    <a:cubicBezTo>
                      <a:pt x="258" y="211"/>
                      <a:pt x="256" y="214"/>
                      <a:pt x="254" y="217"/>
                    </a:cubicBezTo>
                    <a:cubicBezTo>
                      <a:pt x="251" y="220"/>
                      <a:pt x="247" y="222"/>
                      <a:pt x="243" y="222"/>
                    </a:cubicBezTo>
                    <a:cubicBezTo>
                      <a:pt x="31" y="222"/>
                      <a:pt x="31" y="222"/>
                      <a:pt x="31" y="222"/>
                    </a:cubicBezTo>
                    <a:cubicBezTo>
                      <a:pt x="27" y="222"/>
                      <a:pt x="24" y="220"/>
                      <a:pt x="21" y="217"/>
                    </a:cubicBezTo>
                    <a:cubicBezTo>
                      <a:pt x="18" y="214"/>
                      <a:pt x="17" y="211"/>
                      <a:pt x="17" y="207"/>
                    </a:cubicBezTo>
                    <a:cubicBezTo>
                      <a:pt x="17" y="93"/>
                      <a:pt x="17" y="93"/>
                      <a:pt x="17" y="93"/>
                    </a:cubicBezTo>
                    <a:cubicBezTo>
                      <a:pt x="17" y="89"/>
                      <a:pt x="18" y="85"/>
                      <a:pt x="21" y="83"/>
                    </a:cubicBezTo>
                    <a:cubicBezTo>
                      <a:pt x="24" y="80"/>
                      <a:pt x="27" y="78"/>
                      <a:pt x="31" y="78"/>
                    </a:cubicBezTo>
                    <a:cubicBezTo>
                      <a:pt x="54" y="78"/>
                      <a:pt x="54" y="78"/>
                      <a:pt x="54" y="78"/>
                    </a:cubicBezTo>
                    <a:cubicBezTo>
                      <a:pt x="58" y="87"/>
                      <a:pt x="67" y="92"/>
                      <a:pt x="76" y="92"/>
                    </a:cubicBezTo>
                    <a:cubicBezTo>
                      <a:pt x="194" y="92"/>
                      <a:pt x="194" y="92"/>
                      <a:pt x="194" y="92"/>
                    </a:cubicBezTo>
                    <a:cubicBezTo>
                      <a:pt x="203" y="92"/>
                      <a:pt x="211" y="86"/>
                      <a:pt x="215" y="78"/>
                    </a:cubicBezTo>
                    <a:cubicBezTo>
                      <a:pt x="243" y="78"/>
                      <a:pt x="243" y="78"/>
                      <a:pt x="243" y="78"/>
                    </a:cubicBezTo>
                    <a:cubicBezTo>
                      <a:pt x="247" y="78"/>
                      <a:pt x="251" y="80"/>
                      <a:pt x="254" y="83"/>
                    </a:cubicBezTo>
                    <a:cubicBezTo>
                      <a:pt x="256" y="85"/>
                      <a:pt x="258" y="89"/>
                      <a:pt x="258" y="93"/>
                    </a:cubicBezTo>
                    <a:lnTo>
                      <a:pt x="258" y="20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grpSp>
        <p:nvGrpSpPr>
          <p:cNvPr id="22" name="组合 21"/>
          <p:cNvGrpSpPr/>
          <p:nvPr/>
        </p:nvGrpSpPr>
        <p:grpSpPr>
          <a:xfrm>
            <a:off x="7362006" y="1394323"/>
            <a:ext cx="1152128" cy="1152128"/>
            <a:chOff x="6923881" y="1139949"/>
            <a:chExt cx="1152128" cy="1152128"/>
          </a:xfrm>
        </p:grpSpPr>
        <p:sp>
          <p:nvSpPr>
            <p:cNvPr id="23" name="椭圆 22"/>
            <p:cNvSpPr/>
            <p:nvPr/>
          </p:nvSpPr>
          <p:spPr>
            <a:xfrm>
              <a:off x="6923881" y="1139949"/>
              <a:ext cx="1152128" cy="1152128"/>
            </a:xfrm>
            <a:prstGeom prst="ellipse">
              <a:avLst/>
            </a:prstGeom>
            <a:solidFill>
              <a:srgbClr val="017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Freeform 21"/>
            <p:cNvSpPr>
              <a:spLocks noChangeAspect="1" noEditPoints="1"/>
            </p:cNvSpPr>
            <p:nvPr/>
          </p:nvSpPr>
          <p:spPr bwMode="auto">
            <a:xfrm>
              <a:off x="7177642" y="1415320"/>
              <a:ext cx="621073" cy="583200"/>
            </a:xfrm>
            <a:custGeom>
              <a:avLst/>
              <a:gdLst>
                <a:gd name="T0" fmla="*/ 189 w 243"/>
                <a:gd name="T1" fmla="*/ 0 h 228"/>
                <a:gd name="T2" fmla="*/ 196 w 243"/>
                <a:gd name="T3" fmla="*/ 190 h 228"/>
                <a:gd name="T4" fmla="*/ 201 w 243"/>
                <a:gd name="T5" fmla="*/ 207 h 228"/>
                <a:gd name="T6" fmla="*/ 224 w 243"/>
                <a:gd name="T7" fmla="*/ 208 h 228"/>
                <a:gd name="T8" fmla="*/ 228 w 243"/>
                <a:gd name="T9" fmla="*/ 184 h 228"/>
                <a:gd name="T10" fmla="*/ 235 w 243"/>
                <a:gd name="T11" fmla="*/ 11 h 228"/>
                <a:gd name="T12" fmla="*/ 243 w 243"/>
                <a:gd name="T13" fmla="*/ 184 h 228"/>
                <a:gd name="T14" fmla="*/ 236 w 243"/>
                <a:gd name="T15" fmla="*/ 215 h 228"/>
                <a:gd name="T16" fmla="*/ 216 w 243"/>
                <a:gd name="T17" fmla="*/ 228 h 228"/>
                <a:gd name="T18" fmla="*/ 35 w 243"/>
                <a:gd name="T19" fmla="*/ 228 h 228"/>
                <a:gd name="T20" fmla="*/ 10 w 243"/>
                <a:gd name="T21" fmla="*/ 219 h 228"/>
                <a:gd name="T22" fmla="*/ 0 w 243"/>
                <a:gd name="T23" fmla="*/ 191 h 228"/>
                <a:gd name="T24" fmla="*/ 8 w 243"/>
                <a:gd name="T25" fmla="*/ 0 h 228"/>
                <a:gd name="T26" fmla="*/ 34 w 243"/>
                <a:gd name="T27" fmla="*/ 188 h 228"/>
                <a:gd name="T28" fmla="*/ 72 w 243"/>
                <a:gd name="T29" fmla="*/ 179 h 228"/>
                <a:gd name="T30" fmla="*/ 34 w 243"/>
                <a:gd name="T31" fmla="*/ 157 h 228"/>
                <a:gd name="T32" fmla="*/ 161 w 243"/>
                <a:gd name="T33" fmla="*/ 166 h 228"/>
                <a:gd name="T34" fmla="*/ 34 w 243"/>
                <a:gd name="T35" fmla="*/ 157 h 228"/>
                <a:gd name="T36" fmla="*/ 34 w 243"/>
                <a:gd name="T37" fmla="*/ 142 h 228"/>
                <a:gd name="T38" fmla="*/ 161 w 243"/>
                <a:gd name="T39" fmla="*/ 132 h 228"/>
                <a:gd name="T40" fmla="*/ 34 w 243"/>
                <a:gd name="T41" fmla="*/ 109 h 228"/>
                <a:gd name="T42" fmla="*/ 161 w 243"/>
                <a:gd name="T43" fmla="*/ 119 h 228"/>
                <a:gd name="T44" fmla="*/ 34 w 243"/>
                <a:gd name="T45" fmla="*/ 109 h 228"/>
                <a:gd name="T46" fmla="*/ 64 w 243"/>
                <a:gd name="T47" fmla="*/ 38 h 228"/>
                <a:gd name="T48" fmla="*/ 54 w 243"/>
                <a:gd name="T49" fmla="*/ 62 h 228"/>
                <a:gd name="T50" fmla="*/ 34 w 243"/>
                <a:gd name="T51" fmla="*/ 38 h 228"/>
                <a:gd name="T52" fmla="*/ 44 w 243"/>
                <a:gd name="T53" fmla="*/ 90 h 228"/>
                <a:gd name="T54" fmla="*/ 52 w 243"/>
                <a:gd name="T55" fmla="*/ 90 h 228"/>
                <a:gd name="T56" fmla="*/ 89 w 243"/>
                <a:gd name="T57" fmla="*/ 90 h 228"/>
                <a:gd name="T58" fmla="*/ 78 w 243"/>
                <a:gd name="T59" fmla="*/ 84 h 228"/>
                <a:gd name="T60" fmla="*/ 87 w 243"/>
                <a:gd name="T61" fmla="*/ 65 h 228"/>
                <a:gd name="T62" fmla="*/ 78 w 243"/>
                <a:gd name="T63" fmla="*/ 59 h 228"/>
                <a:gd name="T64" fmla="*/ 89 w 243"/>
                <a:gd name="T65" fmla="*/ 45 h 228"/>
                <a:gd name="T66" fmla="*/ 66 w 243"/>
                <a:gd name="T67" fmla="*/ 38 h 228"/>
                <a:gd name="T68" fmla="*/ 89 w 243"/>
                <a:gd name="T69" fmla="*/ 90 h 228"/>
                <a:gd name="T70" fmla="*/ 127 w 243"/>
                <a:gd name="T71" fmla="*/ 38 h 228"/>
                <a:gd name="T72" fmla="*/ 120 w 243"/>
                <a:gd name="T73" fmla="*/ 38 h 228"/>
                <a:gd name="T74" fmla="*/ 103 w 243"/>
                <a:gd name="T75" fmla="*/ 62 h 228"/>
                <a:gd name="T76" fmla="*/ 90 w 243"/>
                <a:gd name="T77" fmla="*/ 38 h 228"/>
                <a:gd name="T78" fmla="*/ 108 w 243"/>
                <a:gd name="T79" fmla="*/ 90 h 228"/>
                <a:gd name="T80" fmla="*/ 116 w 243"/>
                <a:gd name="T81" fmla="*/ 90 h 228"/>
                <a:gd name="T82" fmla="*/ 136 w 243"/>
                <a:gd name="T83" fmla="*/ 38 h 228"/>
                <a:gd name="T84" fmla="*/ 138 w 243"/>
                <a:gd name="T85" fmla="*/ 81 h 228"/>
                <a:gd name="T86" fmla="*/ 164 w 243"/>
                <a:gd name="T87" fmla="*/ 81 h 228"/>
                <a:gd name="T88" fmla="*/ 162 w 243"/>
                <a:gd name="T89" fmla="*/ 68 h 228"/>
                <a:gd name="T90" fmla="*/ 149 w 243"/>
                <a:gd name="T91" fmla="*/ 51 h 228"/>
                <a:gd name="T92" fmla="*/ 150 w 243"/>
                <a:gd name="T93" fmla="*/ 45 h 228"/>
                <a:gd name="T94" fmla="*/ 152 w 243"/>
                <a:gd name="T95" fmla="*/ 56 h 228"/>
                <a:gd name="T96" fmla="*/ 163 w 243"/>
                <a:gd name="T97" fmla="*/ 47 h 228"/>
                <a:gd name="T98" fmla="*/ 138 w 243"/>
                <a:gd name="T99" fmla="*/ 48 h 228"/>
                <a:gd name="T100" fmla="*/ 139 w 243"/>
                <a:gd name="T101" fmla="*/ 59 h 228"/>
                <a:gd name="T102" fmla="*/ 152 w 243"/>
                <a:gd name="T103" fmla="*/ 75 h 228"/>
                <a:gd name="T104" fmla="*/ 150 w 243"/>
                <a:gd name="T105" fmla="*/ 83 h 228"/>
                <a:gd name="T106" fmla="*/ 148 w 243"/>
                <a:gd name="T107" fmla="*/ 70 h 228"/>
                <a:gd name="T108" fmla="*/ 206 w 243"/>
                <a:gd name="T109" fmla="*/ 12 h 228"/>
                <a:gd name="T110" fmla="*/ 213 w 243"/>
                <a:gd name="T111" fmla="*/ 200 h 228"/>
                <a:gd name="T112" fmla="*/ 220 w 243"/>
                <a:gd name="T113" fmla="*/ 12 h 228"/>
                <a:gd name="T114" fmla="*/ 206 w 243"/>
                <a:gd name="T115" fmla="*/ 12 h 228"/>
                <a:gd name="T116" fmla="*/ 15 w 243"/>
                <a:gd name="T117" fmla="*/ 15 h 228"/>
                <a:gd name="T118" fmla="*/ 15 w 243"/>
                <a:gd name="T119" fmla="*/ 191 h 228"/>
                <a:gd name="T120" fmla="*/ 35 w 243"/>
                <a:gd name="T121" fmla="*/ 213 h 228"/>
                <a:gd name="T122" fmla="*/ 188 w 243"/>
                <a:gd name="T123" fmla="*/ 213 h 228"/>
                <a:gd name="T124" fmla="*/ 182 w 243"/>
                <a:gd name="T125" fmla="*/ 19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 h="228">
                  <a:moveTo>
                    <a:pt x="8" y="0"/>
                  </a:moveTo>
                  <a:cubicBezTo>
                    <a:pt x="189" y="0"/>
                    <a:pt x="189" y="0"/>
                    <a:pt x="189" y="0"/>
                  </a:cubicBezTo>
                  <a:cubicBezTo>
                    <a:pt x="193" y="0"/>
                    <a:pt x="196" y="3"/>
                    <a:pt x="196" y="7"/>
                  </a:cubicBezTo>
                  <a:cubicBezTo>
                    <a:pt x="196" y="190"/>
                    <a:pt x="196" y="190"/>
                    <a:pt x="196" y="190"/>
                  </a:cubicBezTo>
                  <a:cubicBezTo>
                    <a:pt x="196" y="190"/>
                    <a:pt x="196" y="190"/>
                    <a:pt x="196" y="190"/>
                  </a:cubicBezTo>
                  <a:cubicBezTo>
                    <a:pt x="196" y="198"/>
                    <a:pt x="198" y="203"/>
                    <a:pt x="201" y="207"/>
                  </a:cubicBezTo>
                  <a:cubicBezTo>
                    <a:pt x="204" y="210"/>
                    <a:pt x="210" y="212"/>
                    <a:pt x="216" y="213"/>
                  </a:cubicBezTo>
                  <a:cubicBezTo>
                    <a:pt x="219" y="213"/>
                    <a:pt x="222" y="211"/>
                    <a:pt x="224" y="208"/>
                  </a:cubicBezTo>
                  <a:cubicBezTo>
                    <a:pt x="226" y="203"/>
                    <a:pt x="228" y="196"/>
                    <a:pt x="228" y="184"/>
                  </a:cubicBezTo>
                  <a:cubicBezTo>
                    <a:pt x="228" y="184"/>
                    <a:pt x="228" y="184"/>
                    <a:pt x="228" y="184"/>
                  </a:cubicBezTo>
                  <a:cubicBezTo>
                    <a:pt x="228" y="19"/>
                    <a:pt x="228" y="19"/>
                    <a:pt x="228" y="19"/>
                  </a:cubicBezTo>
                  <a:cubicBezTo>
                    <a:pt x="228" y="15"/>
                    <a:pt x="231" y="11"/>
                    <a:pt x="235" y="11"/>
                  </a:cubicBezTo>
                  <a:cubicBezTo>
                    <a:pt x="239" y="11"/>
                    <a:pt x="243" y="15"/>
                    <a:pt x="243" y="19"/>
                  </a:cubicBezTo>
                  <a:cubicBezTo>
                    <a:pt x="243" y="184"/>
                    <a:pt x="243" y="184"/>
                    <a:pt x="243" y="184"/>
                  </a:cubicBezTo>
                  <a:cubicBezTo>
                    <a:pt x="243" y="184"/>
                    <a:pt x="243" y="184"/>
                    <a:pt x="242" y="184"/>
                  </a:cubicBezTo>
                  <a:cubicBezTo>
                    <a:pt x="243" y="199"/>
                    <a:pt x="240" y="209"/>
                    <a:pt x="236" y="215"/>
                  </a:cubicBezTo>
                  <a:cubicBezTo>
                    <a:pt x="232" y="223"/>
                    <a:pt x="225" y="227"/>
                    <a:pt x="217" y="228"/>
                  </a:cubicBezTo>
                  <a:cubicBezTo>
                    <a:pt x="217" y="228"/>
                    <a:pt x="217" y="228"/>
                    <a:pt x="216" y="228"/>
                  </a:cubicBezTo>
                  <a:cubicBezTo>
                    <a:pt x="216" y="228"/>
                    <a:pt x="216" y="228"/>
                    <a:pt x="216" y="228"/>
                  </a:cubicBezTo>
                  <a:cubicBezTo>
                    <a:pt x="35" y="228"/>
                    <a:pt x="35" y="228"/>
                    <a:pt x="35" y="228"/>
                  </a:cubicBezTo>
                  <a:cubicBezTo>
                    <a:pt x="35" y="228"/>
                    <a:pt x="34" y="228"/>
                    <a:pt x="34" y="228"/>
                  </a:cubicBezTo>
                  <a:cubicBezTo>
                    <a:pt x="24" y="228"/>
                    <a:pt x="16" y="225"/>
                    <a:pt x="10" y="219"/>
                  </a:cubicBezTo>
                  <a:cubicBezTo>
                    <a:pt x="4" y="213"/>
                    <a:pt x="0" y="204"/>
                    <a:pt x="0" y="191"/>
                  </a:cubicBezTo>
                  <a:cubicBezTo>
                    <a:pt x="0" y="191"/>
                    <a:pt x="0" y="191"/>
                    <a:pt x="0" y="191"/>
                  </a:cubicBezTo>
                  <a:cubicBezTo>
                    <a:pt x="0" y="7"/>
                    <a:pt x="0" y="7"/>
                    <a:pt x="0" y="7"/>
                  </a:cubicBezTo>
                  <a:cubicBezTo>
                    <a:pt x="0" y="3"/>
                    <a:pt x="3" y="0"/>
                    <a:pt x="8" y="0"/>
                  </a:cubicBezTo>
                  <a:close/>
                  <a:moveTo>
                    <a:pt x="34" y="179"/>
                  </a:moveTo>
                  <a:cubicBezTo>
                    <a:pt x="34" y="188"/>
                    <a:pt x="34" y="188"/>
                    <a:pt x="34" y="188"/>
                  </a:cubicBezTo>
                  <a:cubicBezTo>
                    <a:pt x="72" y="188"/>
                    <a:pt x="72" y="188"/>
                    <a:pt x="72" y="188"/>
                  </a:cubicBezTo>
                  <a:cubicBezTo>
                    <a:pt x="72" y="179"/>
                    <a:pt x="72" y="179"/>
                    <a:pt x="72" y="179"/>
                  </a:cubicBezTo>
                  <a:cubicBezTo>
                    <a:pt x="34" y="179"/>
                    <a:pt x="34" y="179"/>
                    <a:pt x="34" y="179"/>
                  </a:cubicBezTo>
                  <a:close/>
                  <a:moveTo>
                    <a:pt x="34" y="157"/>
                  </a:moveTo>
                  <a:cubicBezTo>
                    <a:pt x="34" y="166"/>
                    <a:pt x="34" y="166"/>
                    <a:pt x="34" y="166"/>
                  </a:cubicBezTo>
                  <a:cubicBezTo>
                    <a:pt x="161" y="166"/>
                    <a:pt x="161" y="166"/>
                    <a:pt x="161" y="166"/>
                  </a:cubicBezTo>
                  <a:cubicBezTo>
                    <a:pt x="161" y="157"/>
                    <a:pt x="161" y="157"/>
                    <a:pt x="161" y="157"/>
                  </a:cubicBezTo>
                  <a:cubicBezTo>
                    <a:pt x="34" y="157"/>
                    <a:pt x="34" y="157"/>
                    <a:pt x="34" y="157"/>
                  </a:cubicBezTo>
                  <a:close/>
                  <a:moveTo>
                    <a:pt x="34" y="132"/>
                  </a:moveTo>
                  <a:cubicBezTo>
                    <a:pt x="34" y="142"/>
                    <a:pt x="34" y="142"/>
                    <a:pt x="34" y="142"/>
                  </a:cubicBezTo>
                  <a:cubicBezTo>
                    <a:pt x="161" y="142"/>
                    <a:pt x="161" y="142"/>
                    <a:pt x="161" y="142"/>
                  </a:cubicBezTo>
                  <a:cubicBezTo>
                    <a:pt x="161" y="132"/>
                    <a:pt x="161" y="132"/>
                    <a:pt x="161" y="132"/>
                  </a:cubicBezTo>
                  <a:cubicBezTo>
                    <a:pt x="34" y="132"/>
                    <a:pt x="34" y="132"/>
                    <a:pt x="34" y="132"/>
                  </a:cubicBezTo>
                  <a:close/>
                  <a:moveTo>
                    <a:pt x="34" y="109"/>
                  </a:moveTo>
                  <a:cubicBezTo>
                    <a:pt x="34" y="119"/>
                    <a:pt x="34" y="119"/>
                    <a:pt x="34" y="119"/>
                  </a:cubicBezTo>
                  <a:cubicBezTo>
                    <a:pt x="161" y="119"/>
                    <a:pt x="161" y="119"/>
                    <a:pt x="161" y="119"/>
                  </a:cubicBezTo>
                  <a:cubicBezTo>
                    <a:pt x="161" y="109"/>
                    <a:pt x="161" y="109"/>
                    <a:pt x="161" y="109"/>
                  </a:cubicBezTo>
                  <a:cubicBezTo>
                    <a:pt x="34" y="109"/>
                    <a:pt x="34" y="109"/>
                    <a:pt x="34" y="109"/>
                  </a:cubicBezTo>
                  <a:close/>
                  <a:moveTo>
                    <a:pt x="64" y="90"/>
                  </a:moveTo>
                  <a:cubicBezTo>
                    <a:pt x="64" y="38"/>
                    <a:pt x="64" y="38"/>
                    <a:pt x="64" y="38"/>
                  </a:cubicBezTo>
                  <a:cubicBezTo>
                    <a:pt x="54" y="38"/>
                    <a:pt x="54" y="38"/>
                    <a:pt x="54" y="38"/>
                  </a:cubicBezTo>
                  <a:cubicBezTo>
                    <a:pt x="54" y="62"/>
                    <a:pt x="54" y="62"/>
                    <a:pt x="54" y="62"/>
                  </a:cubicBezTo>
                  <a:cubicBezTo>
                    <a:pt x="48" y="38"/>
                    <a:pt x="48" y="38"/>
                    <a:pt x="48" y="38"/>
                  </a:cubicBezTo>
                  <a:cubicBezTo>
                    <a:pt x="34" y="38"/>
                    <a:pt x="34" y="38"/>
                    <a:pt x="34" y="38"/>
                  </a:cubicBezTo>
                  <a:cubicBezTo>
                    <a:pt x="34" y="90"/>
                    <a:pt x="34" y="90"/>
                    <a:pt x="34" y="90"/>
                  </a:cubicBezTo>
                  <a:cubicBezTo>
                    <a:pt x="44" y="90"/>
                    <a:pt x="44" y="90"/>
                    <a:pt x="44" y="90"/>
                  </a:cubicBezTo>
                  <a:cubicBezTo>
                    <a:pt x="44" y="63"/>
                    <a:pt x="44" y="63"/>
                    <a:pt x="44" y="63"/>
                  </a:cubicBezTo>
                  <a:cubicBezTo>
                    <a:pt x="52" y="90"/>
                    <a:pt x="52" y="90"/>
                    <a:pt x="52" y="90"/>
                  </a:cubicBezTo>
                  <a:cubicBezTo>
                    <a:pt x="64" y="90"/>
                    <a:pt x="64" y="90"/>
                    <a:pt x="64" y="90"/>
                  </a:cubicBezTo>
                  <a:close/>
                  <a:moveTo>
                    <a:pt x="89" y="90"/>
                  </a:moveTo>
                  <a:cubicBezTo>
                    <a:pt x="89" y="84"/>
                    <a:pt x="89" y="84"/>
                    <a:pt x="89" y="84"/>
                  </a:cubicBezTo>
                  <a:cubicBezTo>
                    <a:pt x="78" y="84"/>
                    <a:pt x="78" y="84"/>
                    <a:pt x="78" y="84"/>
                  </a:cubicBezTo>
                  <a:cubicBezTo>
                    <a:pt x="78" y="65"/>
                    <a:pt x="78" y="65"/>
                    <a:pt x="78" y="65"/>
                  </a:cubicBezTo>
                  <a:cubicBezTo>
                    <a:pt x="87" y="65"/>
                    <a:pt x="87" y="65"/>
                    <a:pt x="87" y="65"/>
                  </a:cubicBezTo>
                  <a:cubicBezTo>
                    <a:pt x="87" y="59"/>
                    <a:pt x="87" y="59"/>
                    <a:pt x="87" y="59"/>
                  </a:cubicBezTo>
                  <a:cubicBezTo>
                    <a:pt x="78" y="59"/>
                    <a:pt x="78" y="59"/>
                    <a:pt x="78" y="59"/>
                  </a:cubicBezTo>
                  <a:cubicBezTo>
                    <a:pt x="78" y="45"/>
                    <a:pt x="78" y="45"/>
                    <a:pt x="78" y="45"/>
                  </a:cubicBezTo>
                  <a:cubicBezTo>
                    <a:pt x="89" y="45"/>
                    <a:pt x="89" y="45"/>
                    <a:pt x="89" y="45"/>
                  </a:cubicBezTo>
                  <a:cubicBezTo>
                    <a:pt x="89" y="38"/>
                    <a:pt x="89" y="38"/>
                    <a:pt x="89" y="38"/>
                  </a:cubicBezTo>
                  <a:cubicBezTo>
                    <a:pt x="66" y="38"/>
                    <a:pt x="66" y="38"/>
                    <a:pt x="66" y="38"/>
                  </a:cubicBezTo>
                  <a:cubicBezTo>
                    <a:pt x="66" y="90"/>
                    <a:pt x="66" y="90"/>
                    <a:pt x="66" y="90"/>
                  </a:cubicBezTo>
                  <a:cubicBezTo>
                    <a:pt x="89" y="90"/>
                    <a:pt x="89" y="90"/>
                    <a:pt x="89" y="90"/>
                  </a:cubicBezTo>
                  <a:close/>
                  <a:moveTo>
                    <a:pt x="136" y="38"/>
                  </a:moveTo>
                  <a:cubicBezTo>
                    <a:pt x="127" y="38"/>
                    <a:pt x="127" y="38"/>
                    <a:pt x="127" y="38"/>
                  </a:cubicBezTo>
                  <a:cubicBezTo>
                    <a:pt x="123" y="62"/>
                    <a:pt x="123" y="62"/>
                    <a:pt x="123" y="62"/>
                  </a:cubicBezTo>
                  <a:cubicBezTo>
                    <a:pt x="120" y="38"/>
                    <a:pt x="120" y="38"/>
                    <a:pt x="120" y="38"/>
                  </a:cubicBezTo>
                  <a:cubicBezTo>
                    <a:pt x="107" y="38"/>
                    <a:pt x="107" y="38"/>
                    <a:pt x="107" y="38"/>
                  </a:cubicBezTo>
                  <a:cubicBezTo>
                    <a:pt x="103" y="62"/>
                    <a:pt x="103" y="62"/>
                    <a:pt x="103" y="62"/>
                  </a:cubicBezTo>
                  <a:cubicBezTo>
                    <a:pt x="100" y="38"/>
                    <a:pt x="100" y="38"/>
                    <a:pt x="100" y="38"/>
                  </a:cubicBezTo>
                  <a:cubicBezTo>
                    <a:pt x="90" y="38"/>
                    <a:pt x="90" y="38"/>
                    <a:pt x="90" y="38"/>
                  </a:cubicBezTo>
                  <a:cubicBezTo>
                    <a:pt x="96" y="90"/>
                    <a:pt x="96" y="90"/>
                    <a:pt x="96" y="90"/>
                  </a:cubicBezTo>
                  <a:cubicBezTo>
                    <a:pt x="108" y="90"/>
                    <a:pt x="108" y="90"/>
                    <a:pt x="108" y="90"/>
                  </a:cubicBezTo>
                  <a:cubicBezTo>
                    <a:pt x="112" y="62"/>
                    <a:pt x="112" y="62"/>
                    <a:pt x="112" y="62"/>
                  </a:cubicBezTo>
                  <a:cubicBezTo>
                    <a:pt x="116" y="90"/>
                    <a:pt x="116" y="90"/>
                    <a:pt x="116" y="90"/>
                  </a:cubicBezTo>
                  <a:cubicBezTo>
                    <a:pt x="129" y="90"/>
                    <a:pt x="129" y="90"/>
                    <a:pt x="129" y="90"/>
                  </a:cubicBezTo>
                  <a:cubicBezTo>
                    <a:pt x="136" y="38"/>
                    <a:pt x="136" y="38"/>
                    <a:pt x="136" y="38"/>
                  </a:cubicBezTo>
                  <a:close/>
                  <a:moveTo>
                    <a:pt x="138" y="70"/>
                  </a:moveTo>
                  <a:cubicBezTo>
                    <a:pt x="138" y="81"/>
                    <a:pt x="138" y="81"/>
                    <a:pt x="138" y="81"/>
                  </a:cubicBezTo>
                  <a:cubicBezTo>
                    <a:pt x="138" y="88"/>
                    <a:pt x="142" y="91"/>
                    <a:pt x="150" y="91"/>
                  </a:cubicBezTo>
                  <a:cubicBezTo>
                    <a:pt x="159" y="91"/>
                    <a:pt x="164" y="87"/>
                    <a:pt x="164" y="81"/>
                  </a:cubicBezTo>
                  <a:cubicBezTo>
                    <a:pt x="164" y="74"/>
                    <a:pt x="164" y="74"/>
                    <a:pt x="164" y="74"/>
                  </a:cubicBezTo>
                  <a:cubicBezTo>
                    <a:pt x="164" y="72"/>
                    <a:pt x="163" y="69"/>
                    <a:pt x="162" y="68"/>
                  </a:cubicBezTo>
                  <a:cubicBezTo>
                    <a:pt x="160" y="66"/>
                    <a:pt x="157" y="63"/>
                    <a:pt x="153" y="58"/>
                  </a:cubicBezTo>
                  <a:cubicBezTo>
                    <a:pt x="150" y="55"/>
                    <a:pt x="149" y="53"/>
                    <a:pt x="149" y="51"/>
                  </a:cubicBezTo>
                  <a:cubicBezTo>
                    <a:pt x="148" y="48"/>
                    <a:pt x="148" y="48"/>
                    <a:pt x="148" y="48"/>
                  </a:cubicBezTo>
                  <a:cubicBezTo>
                    <a:pt x="148" y="46"/>
                    <a:pt x="149" y="45"/>
                    <a:pt x="150" y="45"/>
                  </a:cubicBezTo>
                  <a:cubicBezTo>
                    <a:pt x="152" y="45"/>
                    <a:pt x="152" y="45"/>
                    <a:pt x="152" y="46"/>
                  </a:cubicBezTo>
                  <a:cubicBezTo>
                    <a:pt x="152" y="56"/>
                    <a:pt x="152" y="56"/>
                    <a:pt x="152" y="56"/>
                  </a:cubicBezTo>
                  <a:cubicBezTo>
                    <a:pt x="163" y="56"/>
                    <a:pt x="163" y="56"/>
                    <a:pt x="163" y="56"/>
                  </a:cubicBezTo>
                  <a:cubicBezTo>
                    <a:pt x="163" y="47"/>
                    <a:pt x="163" y="47"/>
                    <a:pt x="163" y="47"/>
                  </a:cubicBezTo>
                  <a:cubicBezTo>
                    <a:pt x="163" y="41"/>
                    <a:pt x="159" y="38"/>
                    <a:pt x="151" y="38"/>
                  </a:cubicBezTo>
                  <a:cubicBezTo>
                    <a:pt x="142" y="38"/>
                    <a:pt x="138" y="41"/>
                    <a:pt x="138" y="48"/>
                  </a:cubicBezTo>
                  <a:cubicBezTo>
                    <a:pt x="138" y="54"/>
                    <a:pt x="138" y="54"/>
                    <a:pt x="138" y="54"/>
                  </a:cubicBezTo>
                  <a:cubicBezTo>
                    <a:pt x="138" y="56"/>
                    <a:pt x="138" y="57"/>
                    <a:pt x="139" y="59"/>
                  </a:cubicBezTo>
                  <a:cubicBezTo>
                    <a:pt x="140" y="61"/>
                    <a:pt x="144" y="64"/>
                    <a:pt x="148" y="69"/>
                  </a:cubicBezTo>
                  <a:cubicBezTo>
                    <a:pt x="151" y="71"/>
                    <a:pt x="152" y="73"/>
                    <a:pt x="152" y="75"/>
                  </a:cubicBezTo>
                  <a:cubicBezTo>
                    <a:pt x="152" y="82"/>
                    <a:pt x="152" y="82"/>
                    <a:pt x="152" y="82"/>
                  </a:cubicBezTo>
                  <a:cubicBezTo>
                    <a:pt x="152" y="83"/>
                    <a:pt x="152" y="83"/>
                    <a:pt x="150" y="83"/>
                  </a:cubicBezTo>
                  <a:cubicBezTo>
                    <a:pt x="149" y="83"/>
                    <a:pt x="148" y="83"/>
                    <a:pt x="148" y="82"/>
                  </a:cubicBezTo>
                  <a:cubicBezTo>
                    <a:pt x="148" y="70"/>
                    <a:pt x="148" y="70"/>
                    <a:pt x="148" y="70"/>
                  </a:cubicBezTo>
                  <a:cubicBezTo>
                    <a:pt x="138" y="70"/>
                    <a:pt x="138" y="70"/>
                    <a:pt x="138" y="70"/>
                  </a:cubicBezTo>
                  <a:close/>
                  <a:moveTo>
                    <a:pt x="206" y="12"/>
                  </a:moveTo>
                  <a:cubicBezTo>
                    <a:pt x="206" y="192"/>
                    <a:pt x="206" y="192"/>
                    <a:pt x="206" y="192"/>
                  </a:cubicBezTo>
                  <a:cubicBezTo>
                    <a:pt x="206" y="196"/>
                    <a:pt x="209" y="200"/>
                    <a:pt x="213" y="200"/>
                  </a:cubicBezTo>
                  <a:cubicBezTo>
                    <a:pt x="217" y="200"/>
                    <a:pt x="220" y="196"/>
                    <a:pt x="220" y="192"/>
                  </a:cubicBezTo>
                  <a:cubicBezTo>
                    <a:pt x="220" y="12"/>
                    <a:pt x="220" y="12"/>
                    <a:pt x="220" y="12"/>
                  </a:cubicBezTo>
                  <a:cubicBezTo>
                    <a:pt x="220" y="8"/>
                    <a:pt x="217" y="4"/>
                    <a:pt x="213" y="4"/>
                  </a:cubicBezTo>
                  <a:cubicBezTo>
                    <a:pt x="209" y="4"/>
                    <a:pt x="206" y="8"/>
                    <a:pt x="206" y="12"/>
                  </a:cubicBezTo>
                  <a:close/>
                  <a:moveTo>
                    <a:pt x="182" y="15"/>
                  </a:moveTo>
                  <a:cubicBezTo>
                    <a:pt x="15" y="15"/>
                    <a:pt x="15" y="15"/>
                    <a:pt x="15" y="15"/>
                  </a:cubicBezTo>
                  <a:cubicBezTo>
                    <a:pt x="15" y="191"/>
                    <a:pt x="15" y="191"/>
                    <a:pt x="15" y="191"/>
                  </a:cubicBezTo>
                  <a:cubicBezTo>
                    <a:pt x="15" y="191"/>
                    <a:pt x="15" y="191"/>
                    <a:pt x="15" y="191"/>
                  </a:cubicBezTo>
                  <a:cubicBezTo>
                    <a:pt x="15" y="200"/>
                    <a:pt x="17" y="205"/>
                    <a:pt x="20" y="208"/>
                  </a:cubicBezTo>
                  <a:cubicBezTo>
                    <a:pt x="23" y="211"/>
                    <a:pt x="29" y="213"/>
                    <a:pt x="35" y="213"/>
                  </a:cubicBezTo>
                  <a:cubicBezTo>
                    <a:pt x="35" y="213"/>
                    <a:pt x="35" y="213"/>
                    <a:pt x="35" y="213"/>
                  </a:cubicBezTo>
                  <a:cubicBezTo>
                    <a:pt x="188" y="213"/>
                    <a:pt x="188" y="213"/>
                    <a:pt x="188" y="213"/>
                  </a:cubicBezTo>
                  <a:cubicBezTo>
                    <a:pt x="184" y="207"/>
                    <a:pt x="181" y="200"/>
                    <a:pt x="182" y="190"/>
                  </a:cubicBezTo>
                  <a:cubicBezTo>
                    <a:pt x="182" y="190"/>
                    <a:pt x="182" y="190"/>
                    <a:pt x="182" y="190"/>
                  </a:cubicBezTo>
                  <a:lnTo>
                    <a:pt x="182" y="15"/>
                  </a:ln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grpSp>
        <p:nvGrpSpPr>
          <p:cNvPr id="25" name="组合 24"/>
          <p:cNvGrpSpPr/>
          <p:nvPr/>
        </p:nvGrpSpPr>
        <p:grpSpPr>
          <a:xfrm>
            <a:off x="611560" y="1625121"/>
            <a:ext cx="2244926" cy="553998"/>
            <a:chOff x="620366" y="1874630"/>
            <a:chExt cx="2244926" cy="553998"/>
          </a:xfrm>
        </p:grpSpPr>
        <p:grpSp>
          <p:nvGrpSpPr>
            <p:cNvPr id="26" name="组合 25"/>
            <p:cNvGrpSpPr/>
            <p:nvPr/>
          </p:nvGrpSpPr>
          <p:grpSpPr>
            <a:xfrm>
              <a:off x="620366" y="2007613"/>
              <a:ext cx="288032" cy="288032"/>
              <a:chOff x="1331640" y="2292077"/>
              <a:chExt cx="571152" cy="571152"/>
            </a:xfrm>
          </p:grpSpPr>
          <p:sp>
            <p:nvSpPr>
              <p:cNvPr id="28" name="椭圆 27"/>
              <p:cNvSpPr/>
              <p:nvPr/>
            </p:nvSpPr>
            <p:spPr>
              <a:xfrm>
                <a:off x="1331640" y="2292077"/>
                <a:ext cx="571152" cy="57115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加号 28"/>
              <p:cNvSpPr/>
              <p:nvPr/>
            </p:nvSpPr>
            <p:spPr>
              <a:xfrm>
                <a:off x="1403648" y="2362200"/>
                <a:ext cx="432048" cy="43204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7" name="矩形 1"/>
            <p:cNvSpPr>
              <a:spLocks noChangeArrowheads="1"/>
            </p:cNvSpPr>
            <p:nvPr/>
          </p:nvSpPr>
          <p:spPr bwMode="auto">
            <a:xfrm>
              <a:off x="971600" y="1874630"/>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生动</a:t>
              </a:r>
              <a:endParaRPr lang="zh-CN" altLang="en-US" sz="100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3121967" y="1643030"/>
            <a:ext cx="2244926" cy="553998"/>
            <a:chOff x="620366" y="1874630"/>
            <a:chExt cx="2244926" cy="553998"/>
          </a:xfrm>
        </p:grpSpPr>
        <p:grpSp>
          <p:nvGrpSpPr>
            <p:cNvPr id="31" name="组合 30"/>
            <p:cNvGrpSpPr/>
            <p:nvPr/>
          </p:nvGrpSpPr>
          <p:grpSpPr>
            <a:xfrm>
              <a:off x="620366" y="2007613"/>
              <a:ext cx="288032" cy="288032"/>
              <a:chOff x="1331640" y="2292077"/>
              <a:chExt cx="571152" cy="571152"/>
            </a:xfrm>
          </p:grpSpPr>
          <p:sp>
            <p:nvSpPr>
              <p:cNvPr id="33" name="椭圆 32"/>
              <p:cNvSpPr/>
              <p:nvPr/>
            </p:nvSpPr>
            <p:spPr>
              <a:xfrm>
                <a:off x="1331640" y="2292077"/>
                <a:ext cx="571152" cy="57115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加号 33"/>
              <p:cNvSpPr/>
              <p:nvPr/>
            </p:nvSpPr>
            <p:spPr>
              <a:xfrm>
                <a:off x="1403648" y="2362200"/>
                <a:ext cx="432048" cy="43204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2" name="矩形 1"/>
            <p:cNvSpPr>
              <a:spLocks noChangeArrowheads="1"/>
            </p:cNvSpPr>
            <p:nvPr/>
          </p:nvSpPr>
          <p:spPr bwMode="auto">
            <a:xfrm>
              <a:off x="971600" y="1874630"/>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生动</a:t>
              </a:r>
              <a:endParaRPr lang="zh-CN" altLang="en-US" sz="100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611560" y="2344134"/>
            <a:ext cx="2244926" cy="553998"/>
            <a:chOff x="620366" y="1874630"/>
            <a:chExt cx="2244926" cy="553998"/>
          </a:xfrm>
        </p:grpSpPr>
        <p:grpSp>
          <p:nvGrpSpPr>
            <p:cNvPr id="36" name="组合 35"/>
            <p:cNvGrpSpPr/>
            <p:nvPr/>
          </p:nvGrpSpPr>
          <p:grpSpPr>
            <a:xfrm>
              <a:off x="620366" y="2007613"/>
              <a:ext cx="288032" cy="288032"/>
              <a:chOff x="1331640" y="2292077"/>
              <a:chExt cx="571152" cy="571152"/>
            </a:xfrm>
          </p:grpSpPr>
          <p:sp>
            <p:nvSpPr>
              <p:cNvPr id="38" name="椭圆 37"/>
              <p:cNvSpPr/>
              <p:nvPr/>
            </p:nvSpPr>
            <p:spPr>
              <a:xfrm>
                <a:off x="1331640" y="2292077"/>
                <a:ext cx="571152" cy="57115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加号 38"/>
              <p:cNvSpPr/>
              <p:nvPr/>
            </p:nvSpPr>
            <p:spPr>
              <a:xfrm>
                <a:off x="1403648" y="2362200"/>
                <a:ext cx="432048" cy="43204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7" name="矩形 1"/>
            <p:cNvSpPr>
              <a:spLocks noChangeArrowheads="1"/>
            </p:cNvSpPr>
            <p:nvPr/>
          </p:nvSpPr>
          <p:spPr bwMode="auto">
            <a:xfrm>
              <a:off x="971600" y="1874630"/>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生动</a:t>
              </a:r>
              <a:endParaRPr lang="zh-CN" altLang="en-US" sz="100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3121967" y="2344134"/>
            <a:ext cx="2244926" cy="553998"/>
            <a:chOff x="620366" y="1874630"/>
            <a:chExt cx="2244926" cy="553998"/>
          </a:xfrm>
        </p:grpSpPr>
        <p:grpSp>
          <p:nvGrpSpPr>
            <p:cNvPr id="41" name="组合 40"/>
            <p:cNvGrpSpPr/>
            <p:nvPr/>
          </p:nvGrpSpPr>
          <p:grpSpPr>
            <a:xfrm>
              <a:off x="620366" y="2007613"/>
              <a:ext cx="288032" cy="288032"/>
              <a:chOff x="1331640" y="2292077"/>
              <a:chExt cx="571152" cy="571152"/>
            </a:xfrm>
          </p:grpSpPr>
          <p:sp>
            <p:nvSpPr>
              <p:cNvPr id="43" name="椭圆 42"/>
              <p:cNvSpPr/>
              <p:nvPr/>
            </p:nvSpPr>
            <p:spPr>
              <a:xfrm>
                <a:off x="1331640" y="2292077"/>
                <a:ext cx="571152" cy="57115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加号 43"/>
              <p:cNvSpPr/>
              <p:nvPr/>
            </p:nvSpPr>
            <p:spPr>
              <a:xfrm>
                <a:off x="1403648" y="2362200"/>
                <a:ext cx="432048" cy="43204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2" name="矩形 1"/>
            <p:cNvSpPr>
              <a:spLocks noChangeArrowheads="1"/>
            </p:cNvSpPr>
            <p:nvPr/>
          </p:nvSpPr>
          <p:spPr bwMode="auto">
            <a:xfrm>
              <a:off x="971600" y="1874630"/>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生动</a:t>
              </a:r>
              <a:endParaRPr lang="zh-CN" altLang="en-US" sz="100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grpSp>
      <p:sp>
        <p:nvSpPr>
          <p:cNvPr id="45" name="矩形 44"/>
          <p:cNvSpPr/>
          <p:nvPr/>
        </p:nvSpPr>
        <p:spPr>
          <a:xfrm>
            <a:off x="683568" y="3114156"/>
            <a:ext cx="1518197" cy="1054848"/>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矩形 45"/>
          <p:cNvSpPr/>
          <p:nvPr/>
        </p:nvSpPr>
        <p:spPr>
          <a:xfrm>
            <a:off x="2267746" y="3114156"/>
            <a:ext cx="1518197" cy="1054848"/>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矩形 46"/>
          <p:cNvSpPr/>
          <p:nvPr/>
        </p:nvSpPr>
        <p:spPr>
          <a:xfrm>
            <a:off x="3851921" y="3114156"/>
            <a:ext cx="1518197" cy="1054848"/>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365372566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400" fill="hold"/>
                                            <p:tgtEl>
                                              <p:spTgt spid="6"/>
                                            </p:tgtEl>
                                            <p:attrNameLst>
                                              <p:attrName>ppt_w</p:attrName>
                                            </p:attrNameLst>
                                          </p:cBhvr>
                                          <p:tavLst>
                                            <p:tav tm="0">
                                              <p:val>
                                                <p:fltVal val="0"/>
                                              </p:val>
                                            </p:tav>
                                            <p:tav tm="100000">
                                              <p:val>
                                                <p:strVal val="#ppt_w"/>
                                              </p:val>
                                            </p:tav>
                                          </p:tavLst>
                                        </p:anim>
                                        <p:anim calcmode="lin" valueType="num">
                                          <p:cBhvr>
                                            <p:cTn id="24" dur="400" fill="hold"/>
                                            <p:tgtEl>
                                              <p:spTgt spid="6"/>
                                            </p:tgtEl>
                                            <p:attrNameLst>
                                              <p:attrName>ppt_h</p:attrName>
                                            </p:attrNameLst>
                                          </p:cBhvr>
                                          <p:tavLst>
                                            <p:tav tm="0">
                                              <p:val>
                                                <p:fltVal val="0"/>
                                              </p:val>
                                            </p:tav>
                                            <p:tav tm="100000">
                                              <p:val>
                                                <p:strVal val="#ppt_h"/>
                                              </p:val>
                                            </p:tav>
                                          </p:tavLst>
                                        </p:anim>
                                        <p:animEffect transition="in" filter="fade">
                                          <p:cBhvr>
                                            <p:cTn id="25" dur="400"/>
                                            <p:tgtEl>
                                              <p:spTgt spid="6"/>
                                            </p:tgtEl>
                                          </p:cBhvr>
                                        </p:animEffect>
                                      </p:childTnLst>
                                    </p:cTn>
                                  </p:par>
                                  <p:par>
                                    <p:cTn id="26" presetID="53" presetClass="entr" presetSubtype="16" fill="hold" nodeType="withEffect">
                                      <p:stCondLst>
                                        <p:cond delay="100"/>
                                      </p:stCondLst>
                                      <p:childTnLst>
                                        <p:set>
                                          <p:cBhvr>
                                            <p:cTn id="27" dur="1" fill="hold">
                                              <p:stCondLst>
                                                <p:cond delay="0"/>
                                              </p:stCondLst>
                                            </p:cTn>
                                            <p:tgtEl>
                                              <p:spTgt spid="7"/>
                                            </p:tgtEl>
                                            <p:attrNameLst>
                                              <p:attrName>style.visibility</p:attrName>
                                            </p:attrNameLst>
                                          </p:cBhvr>
                                          <p:to>
                                            <p:strVal val="visible"/>
                                          </p:to>
                                        </p:set>
                                        <p:anim calcmode="lin" valueType="num">
                                          <p:cBhvr>
                                            <p:cTn id="28" dur="400" fill="hold"/>
                                            <p:tgtEl>
                                              <p:spTgt spid="7"/>
                                            </p:tgtEl>
                                            <p:attrNameLst>
                                              <p:attrName>ppt_w</p:attrName>
                                            </p:attrNameLst>
                                          </p:cBhvr>
                                          <p:tavLst>
                                            <p:tav tm="0">
                                              <p:val>
                                                <p:fltVal val="0"/>
                                              </p:val>
                                            </p:tav>
                                            <p:tav tm="100000">
                                              <p:val>
                                                <p:strVal val="#ppt_w"/>
                                              </p:val>
                                            </p:tav>
                                          </p:tavLst>
                                        </p:anim>
                                        <p:anim calcmode="lin" valueType="num">
                                          <p:cBhvr>
                                            <p:cTn id="29" dur="400" fill="hold"/>
                                            <p:tgtEl>
                                              <p:spTgt spid="7"/>
                                            </p:tgtEl>
                                            <p:attrNameLst>
                                              <p:attrName>ppt_h</p:attrName>
                                            </p:attrNameLst>
                                          </p:cBhvr>
                                          <p:tavLst>
                                            <p:tav tm="0">
                                              <p:val>
                                                <p:fltVal val="0"/>
                                              </p:val>
                                            </p:tav>
                                            <p:tav tm="100000">
                                              <p:val>
                                                <p:strVal val="#ppt_h"/>
                                              </p:val>
                                            </p:tav>
                                          </p:tavLst>
                                        </p:anim>
                                        <p:animEffect transition="in" filter="fade">
                                          <p:cBhvr>
                                            <p:cTn id="30" dur="400"/>
                                            <p:tgtEl>
                                              <p:spTgt spid="7"/>
                                            </p:tgtEl>
                                          </p:cBhvr>
                                        </p:animEffect>
                                      </p:childTnLst>
                                    </p:cTn>
                                  </p:par>
                                </p:childTnLst>
                              </p:cTn>
                            </p:par>
                            <p:par>
                              <p:cTn id="31" fill="hold">
                                <p:stCondLst>
                                  <p:cond delay="1000"/>
                                </p:stCondLst>
                                <p:childTnLst>
                                  <p:par>
                                    <p:cTn id="32" presetID="2" presetClass="entr" presetSubtype="9" fill="hold" nodeType="afterEffect" p14:presetBounceEnd="45000">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14:bounceEnd="45000">
                                          <p:cBhvr additive="base">
                                            <p:cTn id="34" dur="400" fill="hold"/>
                                            <p:tgtEl>
                                              <p:spTgt spid="11"/>
                                            </p:tgtEl>
                                            <p:attrNameLst>
                                              <p:attrName>ppt_x</p:attrName>
                                            </p:attrNameLst>
                                          </p:cBhvr>
                                          <p:tavLst>
                                            <p:tav tm="0">
                                              <p:val>
                                                <p:strVal val="0-#ppt_w/2"/>
                                              </p:val>
                                            </p:tav>
                                            <p:tav tm="100000">
                                              <p:val>
                                                <p:strVal val="#ppt_x"/>
                                              </p:val>
                                            </p:tav>
                                          </p:tavLst>
                                        </p:anim>
                                        <p:anim calcmode="lin" valueType="num" p14:bounceEnd="45000">
                                          <p:cBhvr additive="base">
                                            <p:cTn id="35" dur="400" fill="hold"/>
                                            <p:tgtEl>
                                              <p:spTgt spid="11"/>
                                            </p:tgtEl>
                                            <p:attrNameLst>
                                              <p:attrName>ppt_y</p:attrName>
                                            </p:attrNameLst>
                                          </p:cBhvr>
                                          <p:tavLst>
                                            <p:tav tm="0">
                                              <p:val>
                                                <p:strVal val="0-#ppt_h/2"/>
                                              </p:val>
                                            </p:tav>
                                            <p:tav tm="100000">
                                              <p:val>
                                                <p:strVal val="#ppt_y"/>
                                              </p:val>
                                            </p:tav>
                                          </p:tavLst>
                                        </p:anim>
                                      </p:childTnLst>
                                    </p:cTn>
                                  </p:par>
                                  <p:par>
                                    <p:cTn id="36" presetID="2" presetClass="entr" presetSubtype="3" fill="hold" nodeType="withEffect" p14:presetBounceEnd="45000">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14:bounceEnd="45000">
                                          <p:cBhvr additive="base">
                                            <p:cTn id="38" dur="400" fill="hold"/>
                                            <p:tgtEl>
                                              <p:spTgt spid="22"/>
                                            </p:tgtEl>
                                            <p:attrNameLst>
                                              <p:attrName>ppt_x</p:attrName>
                                            </p:attrNameLst>
                                          </p:cBhvr>
                                          <p:tavLst>
                                            <p:tav tm="0">
                                              <p:val>
                                                <p:strVal val="1+#ppt_w/2"/>
                                              </p:val>
                                            </p:tav>
                                            <p:tav tm="100000">
                                              <p:val>
                                                <p:strVal val="#ppt_x"/>
                                              </p:val>
                                            </p:tav>
                                          </p:tavLst>
                                        </p:anim>
                                        <p:anim calcmode="lin" valueType="num" p14:bounceEnd="45000">
                                          <p:cBhvr additive="base">
                                            <p:cTn id="39" dur="400" fill="hold"/>
                                            <p:tgtEl>
                                              <p:spTgt spid="22"/>
                                            </p:tgtEl>
                                            <p:attrNameLst>
                                              <p:attrName>ppt_y</p:attrName>
                                            </p:attrNameLst>
                                          </p:cBhvr>
                                          <p:tavLst>
                                            <p:tav tm="0">
                                              <p:val>
                                                <p:strVal val="0-#ppt_h/2"/>
                                              </p:val>
                                            </p:tav>
                                            <p:tav tm="100000">
                                              <p:val>
                                                <p:strVal val="#ppt_y"/>
                                              </p:val>
                                            </p:tav>
                                          </p:tavLst>
                                        </p:anim>
                                      </p:childTnLst>
                                    </p:cTn>
                                  </p:par>
                                  <p:par>
                                    <p:cTn id="40" presetID="2" presetClass="entr" presetSubtype="6" fill="hold" nodeType="withEffect" p14:presetBounceEnd="45000">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14:bounceEnd="45000">
                                          <p:cBhvr additive="base">
                                            <p:cTn id="42" dur="400" fill="hold"/>
                                            <p:tgtEl>
                                              <p:spTgt spid="17"/>
                                            </p:tgtEl>
                                            <p:attrNameLst>
                                              <p:attrName>ppt_x</p:attrName>
                                            </p:attrNameLst>
                                          </p:cBhvr>
                                          <p:tavLst>
                                            <p:tav tm="0">
                                              <p:val>
                                                <p:strVal val="1+#ppt_w/2"/>
                                              </p:val>
                                            </p:tav>
                                            <p:tav tm="100000">
                                              <p:val>
                                                <p:strVal val="#ppt_x"/>
                                              </p:val>
                                            </p:tav>
                                          </p:tavLst>
                                        </p:anim>
                                        <p:anim calcmode="lin" valueType="num" p14:bounceEnd="45000">
                                          <p:cBhvr additive="base">
                                            <p:cTn id="43" dur="400" fill="hold"/>
                                            <p:tgtEl>
                                              <p:spTgt spid="17"/>
                                            </p:tgtEl>
                                            <p:attrNameLst>
                                              <p:attrName>ppt_y</p:attrName>
                                            </p:attrNameLst>
                                          </p:cBhvr>
                                          <p:tavLst>
                                            <p:tav tm="0">
                                              <p:val>
                                                <p:strVal val="1+#ppt_h/2"/>
                                              </p:val>
                                            </p:tav>
                                            <p:tav tm="100000">
                                              <p:val>
                                                <p:strVal val="#ppt_y"/>
                                              </p:val>
                                            </p:tav>
                                          </p:tavLst>
                                        </p:anim>
                                      </p:childTnLst>
                                    </p:cTn>
                                  </p:par>
                                  <p:par>
                                    <p:cTn id="44" presetID="2" presetClass="entr" presetSubtype="12" fill="hold" nodeType="withEffect" p14:presetBounceEnd="45000">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14:bounceEnd="45000">
                                          <p:cBhvr additive="base">
                                            <p:cTn id="46" dur="400" fill="hold"/>
                                            <p:tgtEl>
                                              <p:spTgt spid="14"/>
                                            </p:tgtEl>
                                            <p:attrNameLst>
                                              <p:attrName>ppt_x</p:attrName>
                                            </p:attrNameLst>
                                          </p:cBhvr>
                                          <p:tavLst>
                                            <p:tav tm="0">
                                              <p:val>
                                                <p:strVal val="0-#ppt_w/2"/>
                                              </p:val>
                                            </p:tav>
                                            <p:tav tm="100000">
                                              <p:val>
                                                <p:strVal val="#ppt_x"/>
                                              </p:val>
                                            </p:tav>
                                          </p:tavLst>
                                        </p:anim>
                                        <p:anim calcmode="lin" valueType="num" p14:bounceEnd="45000">
                                          <p:cBhvr additive="base">
                                            <p:cTn id="47" dur="400" fill="hold"/>
                                            <p:tgtEl>
                                              <p:spTgt spid="14"/>
                                            </p:tgtEl>
                                            <p:attrNameLst>
                                              <p:attrName>ppt_y</p:attrName>
                                            </p:attrNameLst>
                                          </p:cBhvr>
                                          <p:tavLst>
                                            <p:tav tm="0">
                                              <p:val>
                                                <p:strVal val="1+#ppt_h/2"/>
                                              </p:val>
                                            </p:tav>
                                            <p:tav tm="100000">
                                              <p:val>
                                                <p:strVal val="#ppt_y"/>
                                              </p:val>
                                            </p:tav>
                                          </p:tavLst>
                                        </p:anim>
                                      </p:childTnLst>
                                    </p:cTn>
                                  </p:par>
                                </p:childTnLst>
                              </p:cTn>
                            </p:par>
                            <p:par>
                              <p:cTn id="48" fill="hold">
                                <p:stCondLst>
                                  <p:cond delay="1400"/>
                                </p:stCondLst>
                                <p:childTnLst>
                                  <p:par>
                                    <p:cTn id="49" presetID="2" presetClass="entr" presetSubtype="8"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fill="hold"/>
                                            <p:tgtEl>
                                              <p:spTgt spid="25"/>
                                            </p:tgtEl>
                                            <p:attrNameLst>
                                              <p:attrName>ppt_x</p:attrName>
                                            </p:attrNameLst>
                                          </p:cBhvr>
                                          <p:tavLst>
                                            <p:tav tm="0">
                                              <p:val>
                                                <p:strVal val="0-#ppt_w/2"/>
                                              </p:val>
                                            </p:tav>
                                            <p:tav tm="100000">
                                              <p:val>
                                                <p:strVal val="#ppt_x"/>
                                              </p:val>
                                            </p:tav>
                                          </p:tavLst>
                                        </p:anim>
                                        <p:anim calcmode="lin" valueType="num">
                                          <p:cBhvr additive="base">
                                            <p:cTn id="52" dur="500" fill="hold"/>
                                            <p:tgtEl>
                                              <p:spTgt spid="25"/>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500" fill="hold"/>
                                            <p:tgtEl>
                                              <p:spTgt spid="35"/>
                                            </p:tgtEl>
                                            <p:attrNameLst>
                                              <p:attrName>ppt_x</p:attrName>
                                            </p:attrNameLst>
                                          </p:cBhvr>
                                          <p:tavLst>
                                            <p:tav tm="0">
                                              <p:val>
                                                <p:strVal val="0-#ppt_w/2"/>
                                              </p:val>
                                            </p:tav>
                                            <p:tav tm="100000">
                                              <p:val>
                                                <p:strVal val="#ppt_x"/>
                                              </p:val>
                                            </p:tav>
                                          </p:tavLst>
                                        </p:anim>
                                        <p:anim calcmode="lin" valueType="num">
                                          <p:cBhvr additive="base">
                                            <p:cTn id="56" dur="500" fill="hold"/>
                                            <p:tgtEl>
                                              <p:spTgt spid="35"/>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20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500" fill="hold"/>
                                            <p:tgtEl>
                                              <p:spTgt spid="30"/>
                                            </p:tgtEl>
                                            <p:attrNameLst>
                                              <p:attrName>ppt_x</p:attrName>
                                            </p:attrNameLst>
                                          </p:cBhvr>
                                          <p:tavLst>
                                            <p:tav tm="0">
                                              <p:val>
                                                <p:strVal val="0-#ppt_w/2"/>
                                              </p:val>
                                            </p:tav>
                                            <p:tav tm="100000">
                                              <p:val>
                                                <p:strVal val="#ppt_x"/>
                                              </p:val>
                                            </p:tav>
                                          </p:tavLst>
                                        </p:anim>
                                        <p:anim calcmode="lin" valueType="num">
                                          <p:cBhvr additive="base">
                                            <p:cTn id="60" dur="500" fill="hold"/>
                                            <p:tgtEl>
                                              <p:spTgt spid="30"/>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400"/>
                                      </p:stCondLst>
                                      <p:childTnLst>
                                        <p:set>
                                          <p:cBhvr>
                                            <p:cTn id="62" dur="1" fill="hold">
                                              <p:stCondLst>
                                                <p:cond delay="0"/>
                                              </p:stCondLst>
                                            </p:cTn>
                                            <p:tgtEl>
                                              <p:spTgt spid="40"/>
                                            </p:tgtEl>
                                            <p:attrNameLst>
                                              <p:attrName>style.visibility</p:attrName>
                                            </p:attrNameLst>
                                          </p:cBhvr>
                                          <p:to>
                                            <p:strVal val="visible"/>
                                          </p:to>
                                        </p:set>
                                        <p:anim calcmode="lin" valueType="num">
                                          <p:cBhvr additive="base">
                                            <p:cTn id="63" dur="500" fill="hold"/>
                                            <p:tgtEl>
                                              <p:spTgt spid="40"/>
                                            </p:tgtEl>
                                            <p:attrNameLst>
                                              <p:attrName>ppt_x</p:attrName>
                                            </p:attrNameLst>
                                          </p:cBhvr>
                                          <p:tavLst>
                                            <p:tav tm="0">
                                              <p:val>
                                                <p:strVal val="0-#ppt_w/2"/>
                                              </p:val>
                                            </p:tav>
                                            <p:tav tm="100000">
                                              <p:val>
                                                <p:strVal val="#ppt_x"/>
                                              </p:val>
                                            </p:tav>
                                          </p:tavLst>
                                        </p:anim>
                                        <p:anim calcmode="lin" valueType="num">
                                          <p:cBhvr additive="base">
                                            <p:cTn id="64" dur="500" fill="hold"/>
                                            <p:tgtEl>
                                              <p:spTgt spid="40"/>
                                            </p:tgtEl>
                                            <p:attrNameLst>
                                              <p:attrName>ppt_y</p:attrName>
                                            </p:attrNameLst>
                                          </p:cBhvr>
                                          <p:tavLst>
                                            <p:tav tm="0">
                                              <p:val>
                                                <p:strVal val="#ppt_y"/>
                                              </p:val>
                                            </p:tav>
                                            <p:tav tm="100000">
                                              <p:val>
                                                <p:strVal val="#ppt_y"/>
                                              </p:val>
                                            </p:tav>
                                          </p:tavLst>
                                        </p:anim>
                                      </p:childTnLst>
                                    </p:cTn>
                                  </p:par>
                                </p:childTnLst>
                              </p:cTn>
                            </p:par>
                            <p:par>
                              <p:cTn id="65" fill="hold">
                                <p:stCondLst>
                                  <p:cond delay="2300"/>
                                </p:stCondLst>
                                <p:childTnLst>
                                  <p:par>
                                    <p:cTn id="66" presetID="42" presetClass="entr" presetSubtype="0"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400"/>
                                            <p:tgtEl>
                                              <p:spTgt spid="45"/>
                                            </p:tgtEl>
                                          </p:cBhvr>
                                        </p:animEffect>
                                        <p:anim calcmode="lin" valueType="num">
                                          <p:cBhvr>
                                            <p:cTn id="69" dur="400" fill="hold"/>
                                            <p:tgtEl>
                                              <p:spTgt spid="45"/>
                                            </p:tgtEl>
                                            <p:attrNameLst>
                                              <p:attrName>ppt_x</p:attrName>
                                            </p:attrNameLst>
                                          </p:cBhvr>
                                          <p:tavLst>
                                            <p:tav tm="0">
                                              <p:val>
                                                <p:strVal val="#ppt_x"/>
                                              </p:val>
                                            </p:tav>
                                            <p:tav tm="100000">
                                              <p:val>
                                                <p:strVal val="#ppt_x"/>
                                              </p:val>
                                            </p:tav>
                                          </p:tavLst>
                                        </p:anim>
                                        <p:anim calcmode="lin" valueType="num">
                                          <p:cBhvr>
                                            <p:cTn id="70" dur="400" fill="hold"/>
                                            <p:tgtEl>
                                              <p:spTgt spid="45"/>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10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400"/>
                                            <p:tgtEl>
                                              <p:spTgt spid="46"/>
                                            </p:tgtEl>
                                          </p:cBhvr>
                                        </p:animEffect>
                                        <p:anim calcmode="lin" valueType="num">
                                          <p:cBhvr>
                                            <p:cTn id="74" dur="400" fill="hold"/>
                                            <p:tgtEl>
                                              <p:spTgt spid="46"/>
                                            </p:tgtEl>
                                            <p:attrNameLst>
                                              <p:attrName>ppt_x</p:attrName>
                                            </p:attrNameLst>
                                          </p:cBhvr>
                                          <p:tavLst>
                                            <p:tav tm="0">
                                              <p:val>
                                                <p:strVal val="#ppt_x"/>
                                              </p:val>
                                            </p:tav>
                                            <p:tav tm="100000">
                                              <p:val>
                                                <p:strVal val="#ppt_x"/>
                                              </p:val>
                                            </p:tav>
                                          </p:tavLst>
                                        </p:anim>
                                        <p:anim calcmode="lin" valueType="num">
                                          <p:cBhvr>
                                            <p:cTn id="75" dur="400" fill="hold"/>
                                            <p:tgtEl>
                                              <p:spTgt spid="46"/>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200"/>
                                      </p:stCondLst>
                                      <p:childTnLst>
                                        <p:set>
                                          <p:cBhvr>
                                            <p:cTn id="77" dur="1" fill="hold">
                                              <p:stCondLst>
                                                <p:cond delay="0"/>
                                              </p:stCondLst>
                                            </p:cTn>
                                            <p:tgtEl>
                                              <p:spTgt spid="47"/>
                                            </p:tgtEl>
                                            <p:attrNameLst>
                                              <p:attrName>style.visibility</p:attrName>
                                            </p:attrNameLst>
                                          </p:cBhvr>
                                          <p:to>
                                            <p:strVal val="visible"/>
                                          </p:to>
                                        </p:set>
                                        <p:animEffect transition="in" filter="fade">
                                          <p:cBhvr>
                                            <p:cTn id="78" dur="400"/>
                                            <p:tgtEl>
                                              <p:spTgt spid="47"/>
                                            </p:tgtEl>
                                          </p:cBhvr>
                                        </p:animEffect>
                                        <p:anim calcmode="lin" valueType="num">
                                          <p:cBhvr>
                                            <p:cTn id="79" dur="400" fill="hold"/>
                                            <p:tgtEl>
                                              <p:spTgt spid="47"/>
                                            </p:tgtEl>
                                            <p:attrNameLst>
                                              <p:attrName>ppt_x</p:attrName>
                                            </p:attrNameLst>
                                          </p:cBhvr>
                                          <p:tavLst>
                                            <p:tav tm="0">
                                              <p:val>
                                                <p:strVal val="#ppt_x"/>
                                              </p:val>
                                            </p:tav>
                                            <p:tav tm="100000">
                                              <p:val>
                                                <p:strVal val="#ppt_x"/>
                                              </p:val>
                                            </p:tav>
                                          </p:tavLst>
                                        </p:anim>
                                        <p:anim calcmode="lin" valueType="num">
                                          <p:cBhvr>
                                            <p:cTn id="80" dur="4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45" grpId="0" animBg="1"/>
          <p:bldP spid="46" grpId="0" animBg="1"/>
          <p:bldP spid="47"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400" fill="hold"/>
                                            <p:tgtEl>
                                              <p:spTgt spid="6"/>
                                            </p:tgtEl>
                                            <p:attrNameLst>
                                              <p:attrName>ppt_w</p:attrName>
                                            </p:attrNameLst>
                                          </p:cBhvr>
                                          <p:tavLst>
                                            <p:tav tm="0">
                                              <p:val>
                                                <p:fltVal val="0"/>
                                              </p:val>
                                            </p:tav>
                                            <p:tav tm="100000">
                                              <p:val>
                                                <p:strVal val="#ppt_w"/>
                                              </p:val>
                                            </p:tav>
                                          </p:tavLst>
                                        </p:anim>
                                        <p:anim calcmode="lin" valueType="num">
                                          <p:cBhvr>
                                            <p:cTn id="24" dur="400" fill="hold"/>
                                            <p:tgtEl>
                                              <p:spTgt spid="6"/>
                                            </p:tgtEl>
                                            <p:attrNameLst>
                                              <p:attrName>ppt_h</p:attrName>
                                            </p:attrNameLst>
                                          </p:cBhvr>
                                          <p:tavLst>
                                            <p:tav tm="0">
                                              <p:val>
                                                <p:fltVal val="0"/>
                                              </p:val>
                                            </p:tav>
                                            <p:tav tm="100000">
                                              <p:val>
                                                <p:strVal val="#ppt_h"/>
                                              </p:val>
                                            </p:tav>
                                          </p:tavLst>
                                        </p:anim>
                                        <p:animEffect transition="in" filter="fade">
                                          <p:cBhvr>
                                            <p:cTn id="25" dur="400"/>
                                            <p:tgtEl>
                                              <p:spTgt spid="6"/>
                                            </p:tgtEl>
                                          </p:cBhvr>
                                        </p:animEffect>
                                      </p:childTnLst>
                                    </p:cTn>
                                  </p:par>
                                  <p:par>
                                    <p:cTn id="26" presetID="53" presetClass="entr" presetSubtype="16" fill="hold" nodeType="withEffect">
                                      <p:stCondLst>
                                        <p:cond delay="100"/>
                                      </p:stCondLst>
                                      <p:childTnLst>
                                        <p:set>
                                          <p:cBhvr>
                                            <p:cTn id="27" dur="1" fill="hold">
                                              <p:stCondLst>
                                                <p:cond delay="0"/>
                                              </p:stCondLst>
                                            </p:cTn>
                                            <p:tgtEl>
                                              <p:spTgt spid="7"/>
                                            </p:tgtEl>
                                            <p:attrNameLst>
                                              <p:attrName>style.visibility</p:attrName>
                                            </p:attrNameLst>
                                          </p:cBhvr>
                                          <p:to>
                                            <p:strVal val="visible"/>
                                          </p:to>
                                        </p:set>
                                        <p:anim calcmode="lin" valueType="num">
                                          <p:cBhvr>
                                            <p:cTn id="28" dur="400" fill="hold"/>
                                            <p:tgtEl>
                                              <p:spTgt spid="7"/>
                                            </p:tgtEl>
                                            <p:attrNameLst>
                                              <p:attrName>ppt_w</p:attrName>
                                            </p:attrNameLst>
                                          </p:cBhvr>
                                          <p:tavLst>
                                            <p:tav tm="0">
                                              <p:val>
                                                <p:fltVal val="0"/>
                                              </p:val>
                                            </p:tav>
                                            <p:tav tm="100000">
                                              <p:val>
                                                <p:strVal val="#ppt_w"/>
                                              </p:val>
                                            </p:tav>
                                          </p:tavLst>
                                        </p:anim>
                                        <p:anim calcmode="lin" valueType="num">
                                          <p:cBhvr>
                                            <p:cTn id="29" dur="400" fill="hold"/>
                                            <p:tgtEl>
                                              <p:spTgt spid="7"/>
                                            </p:tgtEl>
                                            <p:attrNameLst>
                                              <p:attrName>ppt_h</p:attrName>
                                            </p:attrNameLst>
                                          </p:cBhvr>
                                          <p:tavLst>
                                            <p:tav tm="0">
                                              <p:val>
                                                <p:fltVal val="0"/>
                                              </p:val>
                                            </p:tav>
                                            <p:tav tm="100000">
                                              <p:val>
                                                <p:strVal val="#ppt_h"/>
                                              </p:val>
                                            </p:tav>
                                          </p:tavLst>
                                        </p:anim>
                                        <p:animEffect transition="in" filter="fade">
                                          <p:cBhvr>
                                            <p:cTn id="30" dur="400"/>
                                            <p:tgtEl>
                                              <p:spTgt spid="7"/>
                                            </p:tgtEl>
                                          </p:cBhvr>
                                        </p:animEffect>
                                      </p:childTnLst>
                                    </p:cTn>
                                  </p:par>
                                </p:childTnLst>
                              </p:cTn>
                            </p:par>
                            <p:par>
                              <p:cTn id="31" fill="hold">
                                <p:stCondLst>
                                  <p:cond delay="1000"/>
                                </p:stCondLst>
                                <p:childTnLst>
                                  <p:par>
                                    <p:cTn id="32" presetID="2" presetClass="entr" presetSubtype="9"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400" fill="hold"/>
                                            <p:tgtEl>
                                              <p:spTgt spid="11"/>
                                            </p:tgtEl>
                                            <p:attrNameLst>
                                              <p:attrName>ppt_x</p:attrName>
                                            </p:attrNameLst>
                                          </p:cBhvr>
                                          <p:tavLst>
                                            <p:tav tm="0">
                                              <p:val>
                                                <p:strVal val="0-#ppt_w/2"/>
                                              </p:val>
                                            </p:tav>
                                            <p:tav tm="100000">
                                              <p:val>
                                                <p:strVal val="#ppt_x"/>
                                              </p:val>
                                            </p:tav>
                                          </p:tavLst>
                                        </p:anim>
                                        <p:anim calcmode="lin" valueType="num">
                                          <p:cBhvr additive="base">
                                            <p:cTn id="35" dur="400" fill="hold"/>
                                            <p:tgtEl>
                                              <p:spTgt spid="11"/>
                                            </p:tgtEl>
                                            <p:attrNameLst>
                                              <p:attrName>ppt_y</p:attrName>
                                            </p:attrNameLst>
                                          </p:cBhvr>
                                          <p:tavLst>
                                            <p:tav tm="0">
                                              <p:val>
                                                <p:strVal val="0-#ppt_h/2"/>
                                              </p:val>
                                            </p:tav>
                                            <p:tav tm="100000">
                                              <p:val>
                                                <p:strVal val="#ppt_y"/>
                                              </p:val>
                                            </p:tav>
                                          </p:tavLst>
                                        </p:anim>
                                      </p:childTnLst>
                                    </p:cTn>
                                  </p:par>
                                  <p:par>
                                    <p:cTn id="36" presetID="2" presetClass="entr" presetSubtype="3"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400" fill="hold"/>
                                            <p:tgtEl>
                                              <p:spTgt spid="22"/>
                                            </p:tgtEl>
                                            <p:attrNameLst>
                                              <p:attrName>ppt_x</p:attrName>
                                            </p:attrNameLst>
                                          </p:cBhvr>
                                          <p:tavLst>
                                            <p:tav tm="0">
                                              <p:val>
                                                <p:strVal val="1+#ppt_w/2"/>
                                              </p:val>
                                            </p:tav>
                                            <p:tav tm="100000">
                                              <p:val>
                                                <p:strVal val="#ppt_x"/>
                                              </p:val>
                                            </p:tav>
                                          </p:tavLst>
                                        </p:anim>
                                        <p:anim calcmode="lin" valueType="num">
                                          <p:cBhvr additive="base">
                                            <p:cTn id="39" dur="400" fill="hold"/>
                                            <p:tgtEl>
                                              <p:spTgt spid="22"/>
                                            </p:tgtEl>
                                            <p:attrNameLst>
                                              <p:attrName>ppt_y</p:attrName>
                                            </p:attrNameLst>
                                          </p:cBhvr>
                                          <p:tavLst>
                                            <p:tav tm="0">
                                              <p:val>
                                                <p:strVal val="0-#ppt_h/2"/>
                                              </p:val>
                                            </p:tav>
                                            <p:tav tm="100000">
                                              <p:val>
                                                <p:strVal val="#ppt_y"/>
                                              </p:val>
                                            </p:tav>
                                          </p:tavLst>
                                        </p:anim>
                                      </p:childTnLst>
                                    </p:cTn>
                                  </p:par>
                                  <p:par>
                                    <p:cTn id="40" presetID="2" presetClass="entr" presetSubtype="6" fill="hold" nodeType="with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400" fill="hold"/>
                                            <p:tgtEl>
                                              <p:spTgt spid="17"/>
                                            </p:tgtEl>
                                            <p:attrNameLst>
                                              <p:attrName>ppt_x</p:attrName>
                                            </p:attrNameLst>
                                          </p:cBhvr>
                                          <p:tavLst>
                                            <p:tav tm="0">
                                              <p:val>
                                                <p:strVal val="1+#ppt_w/2"/>
                                              </p:val>
                                            </p:tav>
                                            <p:tav tm="100000">
                                              <p:val>
                                                <p:strVal val="#ppt_x"/>
                                              </p:val>
                                            </p:tav>
                                          </p:tavLst>
                                        </p:anim>
                                        <p:anim calcmode="lin" valueType="num">
                                          <p:cBhvr additive="base">
                                            <p:cTn id="43" dur="400" fill="hold"/>
                                            <p:tgtEl>
                                              <p:spTgt spid="17"/>
                                            </p:tgtEl>
                                            <p:attrNameLst>
                                              <p:attrName>ppt_y</p:attrName>
                                            </p:attrNameLst>
                                          </p:cBhvr>
                                          <p:tavLst>
                                            <p:tav tm="0">
                                              <p:val>
                                                <p:strVal val="1+#ppt_h/2"/>
                                              </p:val>
                                            </p:tav>
                                            <p:tav tm="100000">
                                              <p:val>
                                                <p:strVal val="#ppt_y"/>
                                              </p:val>
                                            </p:tav>
                                          </p:tavLst>
                                        </p:anim>
                                      </p:childTnLst>
                                    </p:cTn>
                                  </p:par>
                                  <p:par>
                                    <p:cTn id="44" presetID="2" presetClass="entr" presetSubtype="12"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400" fill="hold"/>
                                            <p:tgtEl>
                                              <p:spTgt spid="14"/>
                                            </p:tgtEl>
                                            <p:attrNameLst>
                                              <p:attrName>ppt_x</p:attrName>
                                            </p:attrNameLst>
                                          </p:cBhvr>
                                          <p:tavLst>
                                            <p:tav tm="0">
                                              <p:val>
                                                <p:strVal val="0-#ppt_w/2"/>
                                              </p:val>
                                            </p:tav>
                                            <p:tav tm="100000">
                                              <p:val>
                                                <p:strVal val="#ppt_x"/>
                                              </p:val>
                                            </p:tav>
                                          </p:tavLst>
                                        </p:anim>
                                        <p:anim calcmode="lin" valueType="num">
                                          <p:cBhvr additive="base">
                                            <p:cTn id="47" dur="400" fill="hold"/>
                                            <p:tgtEl>
                                              <p:spTgt spid="14"/>
                                            </p:tgtEl>
                                            <p:attrNameLst>
                                              <p:attrName>ppt_y</p:attrName>
                                            </p:attrNameLst>
                                          </p:cBhvr>
                                          <p:tavLst>
                                            <p:tav tm="0">
                                              <p:val>
                                                <p:strVal val="1+#ppt_h/2"/>
                                              </p:val>
                                            </p:tav>
                                            <p:tav tm="100000">
                                              <p:val>
                                                <p:strVal val="#ppt_y"/>
                                              </p:val>
                                            </p:tav>
                                          </p:tavLst>
                                        </p:anim>
                                      </p:childTnLst>
                                    </p:cTn>
                                  </p:par>
                                </p:childTnLst>
                              </p:cTn>
                            </p:par>
                            <p:par>
                              <p:cTn id="48" fill="hold">
                                <p:stCondLst>
                                  <p:cond delay="1400"/>
                                </p:stCondLst>
                                <p:childTnLst>
                                  <p:par>
                                    <p:cTn id="49" presetID="2" presetClass="entr" presetSubtype="8"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fill="hold"/>
                                            <p:tgtEl>
                                              <p:spTgt spid="25"/>
                                            </p:tgtEl>
                                            <p:attrNameLst>
                                              <p:attrName>ppt_x</p:attrName>
                                            </p:attrNameLst>
                                          </p:cBhvr>
                                          <p:tavLst>
                                            <p:tav tm="0">
                                              <p:val>
                                                <p:strVal val="0-#ppt_w/2"/>
                                              </p:val>
                                            </p:tav>
                                            <p:tav tm="100000">
                                              <p:val>
                                                <p:strVal val="#ppt_x"/>
                                              </p:val>
                                            </p:tav>
                                          </p:tavLst>
                                        </p:anim>
                                        <p:anim calcmode="lin" valueType="num">
                                          <p:cBhvr additive="base">
                                            <p:cTn id="52" dur="500" fill="hold"/>
                                            <p:tgtEl>
                                              <p:spTgt spid="25"/>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500" fill="hold"/>
                                            <p:tgtEl>
                                              <p:spTgt spid="35"/>
                                            </p:tgtEl>
                                            <p:attrNameLst>
                                              <p:attrName>ppt_x</p:attrName>
                                            </p:attrNameLst>
                                          </p:cBhvr>
                                          <p:tavLst>
                                            <p:tav tm="0">
                                              <p:val>
                                                <p:strVal val="0-#ppt_w/2"/>
                                              </p:val>
                                            </p:tav>
                                            <p:tav tm="100000">
                                              <p:val>
                                                <p:strVal val="#ppt_x"/>
                                              </p:val>
                                            </p:tav>
                                          </p:tavLst>
                                        </p:anim>
                                        <p:anim calcmode="lin" valueType="num">
                                          <p:cBhvr additive="base">
                                            <p:cTn id="56" dur="500" fill="hold"/>
                                            <p:tgtEl>
                                              <p:spTgt spid="35"/>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20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500" fill="hold"/>
                                            <p:tgtEl>
                                              <p:spTgt spid="30"/>
                                            </p:tgtEl>
                                            <p:attrNameLst>
                                              <p:attrName>ppt_x</p:attrName>
                                            </p:attrNameLst>
                                          </p:cBhvr>
                                          <p:tavLst>
                                            <p:tav tm="0">
                                              <p:val>
                                                <p:strVal val="0-#ppt_w/2"/>
                                              </p:val>
                                            </p:tav>
                                            <p:tav tm="100000">
                                              <p:val>
                                                <p:strVal val="#ppt_x"/>
                                              </p:val>
                                            </p:tav>
                                          </p:tavLst>
                                        </p:anim>
                                        <p:anim calcmode="lin" valueType="num">
                                          <p:cBhvr additive="base">
                                            <p:cTn id="60" dur="500" fill="hold"/>
                                            <p:tgtEl>
                                              <p:spTgt spid="30"/>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400"/>
                                      </p:stCondLst>
                                      <p:childTnLst>
                                        <p:set>
                                          <p:cBhvr>
                                            <p:cTn id="62" dur="1" fill="hold">
                                              <p:stCondLst>
                                                <p:cond delay="0"/>
                                              </p:stCondLst>
                                            </p:cTn>
                                            <p:tgtEl>
                                              <p:spTgt spid="40"/>
                                            </p:tgtEl>
                                            <p:attrNameLst>
                                              <p:attrName>style.visibility</p:attrName>
                                            </p:attrNameLst>
                                          </p:cBhvr>
                                          <p:to>
                                            <p:strVal val="visible"/>
                                          </p:to>
                                        </p:set>
                                        <p:anim calcmode="lin" valueType="num">
                                          <p:cBhvr additive="base">
                                            <p:cTn id="63" dur="500" fill="hold"/>
                                            <p:tgtEl>
                                              <p:spTgt spid="40"/>
                                            </p:tgtEl>
                                            <p:attrNameLst>
                                              <p:attrName>ppt_x</p:attrName>
                                            </p:attrNameLst>
                                          </p:cBhvr>
                                          <p:tavLst>
                                            <p:tav tm="0">
                                              <p:val>
                                                <p:strVal val="0-#ppt_w/2"/>
                                              </p:val>
                                            </p:tav>
                                            <p:tav tm="100000">
                                              <p:val>
                                                <p:strVal val="#ppt_x"/>
                                              </p:val>
                                            </p:tav>
                                          </p:tavLst>
                                        </p:anim>
                                        <p:anim calcmode="lin" valueType="num">
                                          <p:cBhvr additive="base">
                                            <p:cTn id="64" dur="500" fill="hold"/>
                                            <p:tgtEl>
                                              <p:spTgt spid="40"/>
                                            </p:tgtEl>
                                            <p:attrNameLst>
                                              <p:attrName>ppt_y</p:attrName>
                                            </p:attrNameLst>
                                          </p:cBhvr>
                                          <p:tavLst>
                                            <p:tav tm="0">
                                              <p:val>
                                                <p:strVal val="#ppt_y"/>
                                              </p:val>
                                            </p:tav>
                                            <p:tav tm="100000">
                                              <p:val>
                                                <p:strVal val="#ppt_y"/>
                                              </p:val>
                                            </p:tav>
                                          </p:tavLst>
                                        </p:anim>
                                      </p:childTnLst>
                                    </p:cTn>
                                  </p:par>
                                </p:childTnLst>
                              </p:cTn>
                            </p:par>
                            <p:par>
                              <p:cTn id="65" fill="hold">
                                <p:stCondLst>
                                  <p:cond delay="2300"/>
                                </p:stCondLst>
                                <p:childTnLst>
                                  <p:par>
                                    <p:cTn id="66" presetID="42" presetClass="entr" presetSubtype="0"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400"/>
                                            <p:tgtEl>
                                              <p:spTgt spid="45"/>
                                            </p:tgtEl>
                                          </p:cBhvr>
                                        </p:animEffect>
                                        <p:anim calcmode="lin" valueType="num">
                                          <p:cBhvr>
                                            <p:cTn id="69" dur="400" fill="hold"/>
                                            <p:tgtEl>
                                              <p:spTgt spid="45"/>
                                            </p:tgtEl>
                                            <p:attrNameLst>
                                              <p:attrName>ppt_x</p:attrName>
                                            </p:attrNameLst>
                                          </p:cBhvr>
                                          <p:tavLst>
                                            <p:tav tm="0">
                                              <p:val>
                                                <p:strVal val="#ppt_x"/>
                                              </p:val>
                                            </p:tav>
                                            <p:tav tm="100000">
                                              <p:val>
                                                <p:strVal val="#ppt_x"/>
                                              </p:val>
                                            </p:tav>
                                          </p:tavLst>
                                        </p:anim>
                                        <p:anim calcmode="lin" valueType="num">
                                          <p:cBhvr>
                                            <p:cTn id="70" dur="400" fill="hold"/>
                                            <p:tgtEl>
                                              <p:spTgt spid="45"/>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10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400"/>
                                            <p:tgtEl>
                                              <p:spTgt spid="46"/>
                                            </p:tgtEl>
                                          </p:cBhvr>
                                        </p:animEffect>
                                        <p:anim calcmode="lin" valueType="num">
                                          <p:cBhvr>
                                            <p:cTn id="74" dur="400" fill="hold"/>
                                            <p:tgtEl>
                                              <p:spTgt spid="46"/>
                                            </p:tgtEl>
                                            <p:attrNameLst>
                                              <p:attrName>ppt_x</p:attrName>
                                            </p:attrNameLst>
                                          </p:cBhvr>
                                          <p:tavLst>
                                            <p:tav tm="0">
                                              <p:val>
                                                <p:strVal val="#ppt_x"/>
                                              </p:val>
                                            </p:tav>
                                            <p:tav tm="100000">
                                              <p:val>
                                                <p:strVal val="#ppt_x"/>
                                              </p:val>
                                            </p:tav>
                                          </p:tavLst>
                                        </p:anim>
                                        <p:anim calcmode="lin" valueType="num">
                                          <p:cBhvr>
                                            <p:cTn id="75" dur="400" fill="hold"/>
                                            <p:tgtEl>
                                              <p:spTgt spid="46"/>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200"/>
                                      </p:stCondLst>
                                      <p:childTnLst>
                                        <p:set>
                                          <p:cBhvr>
                                            <p:cTn id="77" dur="1" fill="hold">
                                              <p:stCondLst>
                                                <p:cond delay="0"/>
                                              </p:stCondLst>
                                            </p:cTn>
                                            <p:tgtEl>
                                              <p:spTgt spid="47"/>
                                            </p:tgtEl>
                                            <p:attrNameLst>
                                              <p:attrName>style.visibility</p:attrName>
                                            </p:attrNameLst>
                                          </p:cBhvr>
                                          <p:to>
                                            <p:strVal val="visible"/>
                                          </p:to>
                                        </p:set>
                                        <p:animEffect transition="in" filter="fade">
                                          <p:cBhvr>
                                            <p:cTn id="78" dur="400"/>
                                            <p:tgtEl>
                                              <p:spTgt spid="47"/>
                                            </p:tgtEl>
                                          </p:cBhvr>
                                        </p:animEffect>
                                        <p:anim calcmode="lin" valueType="num">
                                          <p:cBhvr>
                                            <p:cTn id="79" dur="400" fill="hold"/>
                                            <p:tgtEl>
                                              <p:spTgt spid="47"/>
                                            </p:tgtEl>
                                            <p:attrNameLst>
                                              <p:attrName>ppt_x</p:attrName>
                                            </p:attrNameLst>
                                          </p:cBhvr>
                                          <p:tavLst>
                                            <p:tav tm="0">
                                              <p:val>
                                                <p:strVal val="#ppt_x"/>
                                              </p:val>
                                            </p:tav>
                                            <p:tav tm="100000">
                                              <p:val>
                                                <p:strVal val="#ppt_x"/>
                                              </p:val>
                                            </p:tav>
                                          </p:tavLst>
                                        </p:anim>
                                        <p:anim calcmode="lin" valueType="num">
                                          <p:cBhvr>
                                            <p:cTn id="80" dur="4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45" grpId="0" animBg="1"/>
          <p:bldP spid="46" grpId="0" animBg="1"/>
          <p:bldP spid="47" grpId="0" animBg="1"/>
        </p:bldLst>
      </p:timing>
    </mc:Fallback>
  </mc:AlternateContent>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17</TotalTime>
  <Words>2751</Words>
  <Application>Microsoft Office PowerPoint</Application>
  <PresentationFormat>全屏显示(16:9)</PresentationFormat>
  <Paragraphs>212</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国家电网</dc:title>
  <dc:creator>第一PPT</dc:creator>
  <cp:keywords>www.1ppt.com</cp:keywords>
  <cp:lastModifiedBy>Windows User</cp:lastModifiedBy>
  <cp:revision>4</cp:revision>
  <dcterms:created xsi:type="dcterms:W3CDTF">2017-02-08T11:43:32Z</dcterms:created>
  <dcterms:modified xsi:type="dcterms:W3CDTF">2019-05-02T13:14:25Z</dcterms:modified>
</cp:coreProperties>
</file>