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30"/>
  </p:notesMasterIdLst>
  <p:sldIdLst>
    <p:sldId id="292" r:id="rId3"/>
    <p:sldId id="311" r:id="rId4"/>
    <p:sldId id="312" r:id="rId5"/>
    <p:sldId id="313" r:id="rId6"/>
    <p:sldId id="314" r:id="rId7"/>
    <p:sldId id="315" r:id="rId8"/>
    <p:sldId id="316" r:id="rId9"/>
    <p:sldId id="317" r:id="rId10"/>
    <p:sldId id="336" r:id="rId11"/>
    <p:sldId id="319" r:id="rId12"/>
    <p:sldId id="320" r:id="rId13"/>
    <p:sldId id="321" r:id="rId14"/>
    <p:sldId id="322" r:id="rId15"/>
    <p:sldId id="323" r:id="rId16"/>
    <p:sldId id="337" r:id="rId17"/>
    <p:sldId id="325" r:id="rId18"/>
    <p:sldId id="326" r:id="rId19"/>
    <p:sldId id="327" r:id="rId20"/>
    <p:sldId id="328" r:id="rId21"/>
    <p:sldId id="329" r:id="rId22"/>
    <p:sldId id="338" r:id="rId23"/>
    <p:sldId id="331" r:id="rId24"/>
    <p:sldId id="333" r:id="rId25"/>
    <p:sldId id="334" r:id="rId26"/>
    <p:sldId id="335" r:id="rId27"/>
    <p:sldId id="310" r:id="rId28"/>
    <p:sldId id="339" r:id="rId29"/>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B771B"/>
    <a:srgbClr val="C71500"/>
    <a:srgbClr val="7CBC00"/>
    <a:srgbClr val="EA661A"/>
    <a:srgbClr val="00CCC5"/>
    <a:srgbClr val="0B469D"/>
    <a:srgbClr val="2C3666"/>
    <a:srgbClr val="0D12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62" y="-924"/>
      </p:cViewPr>
      <p:guideLst>
        <p:guide orient="horz" pos="1620"/>
        <p:guide pos="2880"/>
      </p:guideLst>
    </p:cSldViewPr>
  </p:slideViewPr>
  <p:notesTextViewPr>
    <p:cViewPr>
      <p:scale>
        <a:sx n="100" d="100"/>
        <a:sy n="100" d="100"/>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标题 1</c:v>
                </c:pt>
              </c:strCache>
            </c:strRef>
          </c:tx>
          <c:spPr>
            <a:solidFill>
              <a:srgbClr val="0070C0"/>
            </a:solidFill>
            <a:ln w="15875">
              <a:gradFill flip="none" rotWithShape="1">
                <a:gsLst>
                  <a:gs pos="100000">
                    <a:schemeClr val="bg1"/>
                  </a:gs>
                  <a:gs pos="0">
                    <a:schemeClr val="bg1">
                      <a:lumMod val="75000"/>
                    </a:schemeClr>
                  </a:gs>
                </a:gsLst>
                <a:lin ang="2700000" scaled="1"/>
                <a:tileRect/>
              </a:gradFill>
            </a:ln>
            <a:effectLst>
              <a:innerShdw blurRad="63500" dist="38100" dir="13500000">
                <a:prstClr val="black">
                  <a:alpha val="50000"/>
                </a:prstClr>
              </a:innerShdw>
            </a:effectLst>
          </c:spPr>
          <c:invertIfNegative val="0"/>
          <c:dPt>
            <c:idx val="0"/>
            <c:invertIfNegative val="0"/>
            <c:bubble3D val="0"/>
            <c:extLst xmlns:c16r2="http://schemas.microsoft.com/office/drawing/2015/06/chart">
              <c:ext xmlns:c16="http://schemas.microsoft.com/office/drawing/2014/chart" uri="{C3380CC4-5D6E-409C-BE32-E72D297353CC}">
                <c16:uniqueId val="{00000001-E8B4-4F4E-B787-F1B6F9BAEE2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Sheet1!$B$2:$B$5</c:f>
              <c:numCache>
                <c:formatCode>General</c:formatCode>
                <c:ptCount val="4"/>
                <c:pt idx="0">
                  <c:v>100</c:v>
                </c:pt>
                <c:pt idx="1">
                  <c:v>90</c:v>
                </c:pt>
                <c:pt idx="2">
                  <c:v>72</c:v>
                </c:pt>
                <c:pt idx="3">
                  <c:v>60</c:v>
                </c:pt>
              </c:numCache>
            </c:numRef>
          </c:val>
          <c:extLst xmlns:c16r2="http://schemas.microsoft.com/office/drawing/2015/06/chart">
            <c:ext xmlns:c16="http://schemas.microsoft.com/office/drawing/2014/chart" uri="{C3380CC4-5D6E-409C-BE32-E72D297353CC}">
              <c16:uniqueId val="{00000002-E8B4-4F4E-B787-F1B6F9BAEE23}"/>
            </c:ext>
          </c:extLst>
        </c:ser>
        <c:ser>
          <c:idx val="1"/>
          <c:order val="1"/>
          <c:tx>
            <c:strRef>
              <c:f>Sheet1!$C$1</c:f>
              <c:strCache>
                <c:ptCount val="1"/>
                <c:pt idx="0">
                  <c:v>标题 2</c:v>
                </c:pt>
              </c:strCache>
            </c:strRef>
          </c:tx>
          <c:spPr>
            <a:solidFill>
              <a:srgbClr val="00B0F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Sheet1!$C$2:$C$5</c:f>
              <c:numCache>
                <c:formatCode>General</c:formatCode>
                <c:ptCount val="4"/>
                <c:pt idx="0">
                  <c:v>90</c:v>
                </c:pt>
                <c:pt idx="1">
                  <c:v>70</c:v>
                </c:pt>
                <c:pt idx="2">
                  <c:v>53</c:v>
                </c:pt>
                <c:pt idx="3">
                  <c:v>40</c:v>
                </c:pt>
              </c:numCache>
            </c:numRef>
          </c:val>
          <c:extLst xmlns:c16r2="http://schemas.microsoft.com/office/drawing/2015/06/chart">
            <c:ext xmlns:c16="http://schemas.microsoft.com/office/drawing/2014/chart" uri="{C3380CC4-5D6E-409C-BE32-E72D297353CC}">
              <c16:uniqueId val="{00000003-E8B4-4F4E-B787-F1B6F9BAEE23}"/>
            </c:ext>
          </c:extLst>
        </c:ser>
        <c:ser>
          <c:idx val="2"/>
          <c:order val="2"/>
          <c:tx>
            <c:strRef>
              <c:f>Sheet1!$D$1</c:f>
              <c:strCache>
                <c:ptCount val="1"/>
                <c:pt idx="0">
                  <c:v>标题 3</c:v>
                </c:pt>
              </c:strCache>
            </c:strRef>
          </c:tx>
          <c:spPr>
            <a:solidFill>
              <a:srgbClr val="01ACBE"/>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Sheet1!$D$2:$D$5</c:f>
              <c:numCache>
                <c:formatCode>General</c:formatCode>
                <c:ptCount val="4"/>
                <c:pt idx="0">
                  <c:v>60</c:v>
                </c:pt>
                <c:pt idx="1">
                  <c:v>80</c:v>
                </c:pt>
                <c:pt idx="2">
                  <c:v>90</c:v>
                </c:pt>
                <c:pt idx="3">
                  <c:v>40</c:v>
                </c:pt>
              </c:numCache>
            </c:numRef>
          </c:val>
          <c:extLst xmlns:c16r2="http://schemas.microsoft.com/office/drawing/2015/06/chart">
            <c:ext xmlns:c16="http://schemas.microsoft.com/office/drawing/2014/chart" uri="{C3380CC4-5D6E-409C-BE32-E72D297353CC}">
              <c16:uniqueId val="{00000004-E8B4-4F4E-B787-F1B6F9BAEE23}"/>
            </c:ext>
          </c:extLst>
        </c:ser>
        <c:ser>
          <c:idx val="3"/>
          <c:order val="3"/>
          <c:tx>
            <c:strRef>
              <c:f>Sheet1!$E$1</c:f>
              <c:strCache>
                <c:ptCount val="1"/>
                <c:pt idx="0">
                  <c:v>标题4</c:v>
                </c:pt>
              </c:strCache>
            </c:strRef>
          </c:tx>
          <c:spPr>
            <a:solidFill>
              <a:srgbClr val="002060"/>
            </a:solidFill>
            <a:ln w="15875">
              <a:gradFill flip="none" rotWithShape="1">
                <a:gsLst>
                  <a:gs pos="0">
                    <a:schemeClr val="bg1">
                      <a:lumMod val="75000"/>
                    </a:schemeClr>
                  </a:gs>
                  <a:gs pos="100000">
                    <a:schemeClr val="bg1"/>
                  </a:gs>
                </a:gsLst>
                <a:lin ang="2700000" scaled="1"/>
                <a:tileRect/>
              </a:gradFill>
            </a:ln>
            <a:effectLst>
              <a:innerShdw blurRad="63500" dist="38100" dir="13500000">
                <a:prstClr val="black">
                  <a:alpha val="50000"/>
                </a:prstClr>
              </a:inn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LiHei Pro" panose="020B0500000000000000" pitchFamily="34" charset="-122"/>
                    <a:ea typeface="LiHei Pro" panose="020B0500000000000000" pitchFamily="34" charset="-122"/>
                    <a:cs typeface="+mn-cs"/>
                  </a:defRPr>
                </a:pPr>
                <a:endParaRPr lang="zh-CN"/>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项目一</c:v>
                </c:pt>
                <c:pt idx="1">
                  <c:v>项目二</c:v>
                </c:pt>
                <c:pt idx="2">
                  <c:v>项目三</c:v>
                </c:pt>
                <c:pt idx="3">
                  <c:v>项目四</c:v>
                </c:pt>
              </c:strCache>
            </c:strRef>
          </c:cat>
          <c:val>
            <c:numRef>
              <c:f>Sheet1!$E$2:$E$5</c:f>
              <c:numCache>
                <c:formatCode>General</c:formatCode>
                <c:ptCount val="4"/>
                <c:pt idx="0">
                  <c:v>90</c:v>
                </c:pt>
                <c:pt idx="1">
                  <c:v>100</c:v>
                </c:pt>
                <c:pt idx="2">
                  <c:v>50</c:v>
                </c:pt>
                <c:pt idx="3">
                  <c:v>70</c:v>
                </c:pt>
              </c:numCache>
            </c:numRef>
          </c:val>
          <c:extLst xmlns:c16r2="http://schemas.microsoft.com/office/drawing/2015/06/chart">
            <c:ext xmlns:c16="http://schemas.microsoft.com/office/drawing/2014/chart" uri="{C3380CC4-5D6E-409C-BE32-E72D297353CC}">
              <c16:uniqueId val="{00000005-E8B4-4F4E-B787-F1B6F9BAEE23}"/>
            </c:ext>
          </c:extLst>
        </c:ser>
        <c:dLbls>
          <c:dLblPos val="outEnd"/>
          <c:showLegendKey val="0"/>
          <c:showVal val="1"/>
          <c:showCatName val="0"/>
          <c:showSerName val="0"/>
          <c:showPercent val="0"/>
          <c:showBubbleSize val="0"/>
        </c:dLbls>
        <c:gapWidth val="219"/>
        <c:overlap val="-27"/>
        <c:axId val="122090624"/>
        <c:axId val="122092160"/>
      </c:barChart>
      <c:catAx>
        <c:axId val="1220906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22092160"/>
        <c:crosses val="autoZero"/>
        <c:auto val="1"/>
        <c:lblAlgn val="ctr"/>
        <c:lblOffset val="100"/>
        <c:noMultiLvlLbl val="0"/>
      </c:catAx>
      <c:valAx>
        <c:axId val="122092160"/>
        <c:scaling>
          <c:orientation val="minMax"/>
        </c:scaling>
        <c:delete val="0"/>
        <c:axPos val="l"/>
        <c:majorGridlines>
          <c:spPr>
            <a:ln w="9525" cap="flat" cmpd="sng" algn="ctr">
              <a:solidFill>
                <a:schemeClr val="bg1">
                  <a:lumMod val="7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Impact" panose="020B0806030902050204" pitchFamily="34" charset="0"/>
                <a:ea typeface="+mn-ea"/>
                <a:cs typeface="+mn-cs"/>
              </a:defRPr>
            </a:pPr>
            <a:endParaRPr lang="zh-CN"/>
          </a:p>
        </c:txPr>
        <c:crossAx val="122090624"/>
        <c:crosses val="autoZero"/>
        <c:crossBetween val="between"/>
      </c:valAx>
      <c:spPr>
        <a:noFill/>
        <a:ln>
          <a:noFill/>
        </a:ln>
        <a:effectLst/>
      </c:spPr>
    </c:plotArea>
    <c:legend>
      <c:legendPos val="b"/>
      <c:layout>
        <c:manualLayout>
          <c:xMode val="edge"/>
          <c:yMode val="edge"/>
          <c:x val="0.29060910270678464"/>
          <c:y val="0.88136440506389413"/>
          <c:w val="0.47056016230266101"/>
          <c:h val="0.11485434754129599"/>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时尚中黑简体" panose="01010104010101010101" pitchFamily="2" charset="-122"/>
              <a:ea typeface="时尚中黑简体" panose="01010104010101010101" pitchFamily="2" charset="-122"/>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01D1CDA-62B6-412E-B163-BA9F3C1D4344}" type="datetimeFigureOut">
              <a:rPr lang="zh-CN" altLang="en-US" smtClean="0"/>
              <a:t>2019/5/2</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DBB490-566C-467F-B399-51AB5A3EAEFC}" type="slidenum">
              <a:rPr lang="zh-CN" altLang="en-US" smtClean="0"/>
              <a:t>‹#›</a:t>
            </a:fld>
            <a:endParaRPr lang="zh-CN" altLang="en-US"/>
          </a:p>
        </p:txBody>
      </p:sp>
    </p:spTree>
    <p:extLst>
      <p:ext uri="{BB962C8B-B14F-4D97-AF65-F5344CB8AC3E}">
        <p14:creationId xmlns:p14="http://schemas.microsoft.com/office/powerpoint/2010/main" val="4229340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1</a:t>
            </a:fld>
            <a:endParaRPr lang="zh-CN" altLang="en-US"/>
          </a:p>
        </p:txBody>
      </p:sp>
    </p:spTree>
    <p:extLst>
      <p:ext uri="{BB962C8B-B14F-4D97-AF65-F5344CB8AC3E}">
        <p14:creationId xmlns:p14="http://schemas.microsoft.com/office/powerpoint/2010/main" val="4284523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617865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9845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442670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9521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61740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752459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9643637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71210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751582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97456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0032263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775196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DBB490-566C-467F-B399-51AB5A3EAEFC}" type="slidenum">
              <a:rPr lang="zh-CN" altLang="en-US" smtClean="0"/>
              <a:t>26</a:t>
            </a:fld>
            <a:endParaRPr lang="zh-CN" altLang="en-US"/>
          </a:p>
        </p:txBody>
      </p:sp>
    </p:spTree>
    <p:extLst>
      <p:ext uri="{BB962C8B-B14F-4D97-AF65-F5344CB8AC3E}">
        <p14:creationId xmlns:p14="http://schemas.microsoft.com/office/powerpoint/2010/main" val="4874011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65911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113431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674424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0890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40090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201577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5560A08-AE14-4601-823B-EEE87F151D61}"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7013133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6030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4388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5797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9526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03291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37247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7835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84748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3741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8168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2019/5/2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
        <p:nvSpPr>
          <p:cNvPr id="8" name="矩形 7"/>
          <p:cNvSpPr/>
          <p:nvPr userDrawn="1"/>
        </p:nvSpPr>
        <p:spPr>
          <a:xfrm>
            <a:off x="7236296" y="4803998"/>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0195E03E-5DF5-4A07-A6C7-B2A2802FCD3A}" type="datetimeFigureOut">
              <a:rPr lang="zh-CN" altLang="en-US" smtClean="0"/>
              <a:t>2019/5/2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5A4960-4D39-4ABE-85C7-E6A0E199E3E3}" type="slidenum">
              <a:rPr lang="zh-CN" altLang="en-US" smtClean="0"/>
              <a:t>‹#›</a:t>
            </a:fld>
            <a:endParaRPr lang="zh-CN" altLang="en-US"/>
          </a:p>
        </p:txBody>
      </p:sp>
    </p:spTree>
    <p:extLst>
      <p:ext uri="{BB962C8B-B14F-4D97-AF65-F5344CB8AC3E}">
        <p14:creationId xmlns:p14="http://schemas.microsoft.com/office/powerpoint/2010/main" val="36286297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9" name="图片 8"/>
          <p:cNvPicPr>
            <a:picLocks noChangeAspect="1"/>
          </p:cNvPicPr>
          <p:nvPr userDrawn="1"/>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sp>
        <p:nvSpPr>
          <p:cNvPr id="3" name="矩形 2"/>
          <p:cNvSpPr/>
          <p:nvPr userDrawn="1"/>
        </p:nvSpPr>
        <p:spPr>
          <a:xfrm>
            <a:off x="165101" y="489858"/>
            <a:ext cx="8739414" cy="44631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2" name="标题 1"/>
          <p:cNvSpPr>
            <a:spLocks noGrp="1"/>
          </p:cNvSpPr>
          <p:nvPr>
            <p:ph type="title"/>
          </p:nvPr>
        </p:nvSpPr>
        <p:spPr>
          <a:xfrm>
            <a:off x="179512" y="61963"/>
            <a:ext cx="8229600" cy="421555"/>
          </a:xfrm>
        </p:spPr>
        <p:txBody>
          <a:bodyPr>
            <a:noAutofit/>
          </a:bodyPr>
          <a:lstStyle>
            <a:lvl1pPr algn="l">
              <a:defRPr sz="2400" b="0">
                <a:solidFill>
                  <a:schemeClr val="accent3">
                    <a:lumMod val="75000"/>
                  </a:schemeClr>
                </a:solidFill>
                <a:latin typeface="微软雅黑" panose="020B0503020204020204" pitchFamily="34" charset="-122"/>
                <a:ea typeface="微软雅黑" panose="020B0503020204020204" pitchFamily="34" charset="-122"/>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192121089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4397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0"/>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2019/5/2</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Lst>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3144451"/>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3.png"/><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2.png"/><Relationship Id="rId5" Type="http://schemas.openxmlformats.org/officeDocument/2006/relationships/image" Target="../media/image7.png"/><Relationship Id="rId4" Type="http://schemas.microsoft.com/office/2007/relationships/hdphoto" Target="../media/hdphoto1.wdp"/></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pic>
        <p:nvPicPr>
          <p:cNvPr id="23" name="图片 2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731036" y="3507854"/>
            <a:ext cx="2917533" cy="1593066"/>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28" y="-12700"/>
            <a:ext cx="3876735" cy="1743312"/>
          </a:xfrm>
          <a:prstGeom prst="rect">
            <a:avLst/>
          </a:prstGeom>
        </p:spPr>
      </p:pic>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89613" y="41877"/>
            <a:ext cx="1525439" cy="1171647"/>
          </a:xfrm>
          <a:prstGeom prst="rect">
            <a:avLst/>
          </a:prstGeom>
        </p:spPr>
      </p:pic>
      <p:sp>
        <p:nvSpPr>
          <p:cNvPr id="27" name="文本框 26"/>
          <p:cNvSpPr txBox="1"/>
          <p:nvPr/>
        </p:nvSpPr>
        <p:spPr>
          <a:xfrm>
            <a:off x="1324976" y="1369717"/>
            <a:ext cx="5564344" cy="769441"/>
          </a:xfrm>
          <a:prstGeom prst="rect">
            <a:avLst/>
          </a:prstGeom>
          <a:noFill/>
        </p:spPr>
        <p:txBody>
          <a:bodyPr wrap="none" rtlCol="0">
            <a:spAutoFit/>
          </a:bodyPr>
          <a:lstStyle/>
          <a:p>
            <a:r>
              <a:rPr lang="en-US" altLang="zh-CN" sz="4400" b="1" dirty="0">
                <a:solidFill>
                  <a:srgbClr val="EA661A"/>
                </a:solidFill>
                <a:latin typeface="微软雅黑" panose="020B0503020204020204" pitchFamily="34" charset="-122"/>
                <a:ea typeface="微软雅黑" panose="020B0503020204020204" pitchFamily="34" charset="-122"/>
              </a:rPr>
              <a:t>  </a:t>
            </a:r>
            <a:r>
              <a:rPr lang="zh-CN" altLang="en-US" sz="4400" b="1" dirty="0">
                <a:solidFill>
                  <a:srgbClr val="EA661A"/>
                </a:solidFill>
                <a:latin typeface="微软雅黑" panose="020B0503020204020204" pitchFamily="34" charset="-122"/>
                <a:ea typeface="微软雅黑" panose="020B0503020204020204" pitchFamily="34" charset="-122"/>
              </a:rPr>
              <a:t>六一儿童</a:t>
            </a:r>
            <a:r>
              <a:rPr lang="zh-CN" altLang="en-US" sz="4400" b="1" dirty="0" smtClean="0">
                <a:solidFill>
                  <a:srgbClr val="EA661A"/>
                </a:solidFill>
                <a:latin typeface="微软雅黑" panose="020B0503020204020204" pitchFamily="34" charset="-122"/>
                <a:ea typeface="微软雅黑" panose="020B0503020204020204" pitchFamily="34" charset="-122"/>
              </a:rPr>
              <a:t>节</a:t>
            </a:r>
            <a:r>
              <a:rPr lang="en-US" altLang="zh-CN" sz="4400" b="1" dirty="0" smtClean="0">
                <a:solidFill>
                  <a:srgbClr val="EA661A"/>
                </a:solidFill>
                <a:latin typeface="微软雅黑" panose="020B0503020204020204" pitchFamily="34" charset="-122"/>
                <a:ea typeface="微软雅黑" panose="020B0503020204020204" pitchFamily="34" charset="-122"/>
              </a:rPr>
              <a:t>PPT</a:t>
            </a:r>
            <a:r>
              <a:rPr lang="zh-CN" altLang="en-US" sz="4400" b="1" dirty="0">
                <a:solidFill>
                  <a:srgbClr val="EA661A"/>
                </a:solidFill>
                <a:latin typeface="微软雅黑" panose="020B0503020204020204" pitchFamily="34" charset="-122"/>
                <a:ea typeface="微软雅黑" panose="020B0503020204020204" pitchFamily="34" charset="-122"/>
              </a:rPr>
              <a:t>模板</a:t>
            </a:r>
          </a:p>
        </p:txBody>
      </p:sp>
      <p:sp>
        <p:nvSpPr>
          <p:cNvPr id="30" name="TextBox 29"/>
          <p:cNvSpPr txBox="1"/>
          <p:nvPr/>
        </p:nvSpPr>
        <p:spPr>
          <a:xfrm>
            <a:off x="2507882" y="2206806"/>
            <a:ext cx="4339650" cy="369332"/>
          </a:xfrm>
          <a:prstGeom prst="rect">
            <a:avLst/>
          </a:prstGeom>
          <a:noFill/>
        </p:spPr>
        <p:txBody>
          <a:bodyPr wrap="none" rtlCol="0">
            <a:spAutoFit/>
          </a:bodyPr>
          <a:lstStyle/>
          <a:p>
            <a:r>
              <a:rPr lang="zh-CN" altLang="en-US" dirty="0">
                <a:latin typeface="微软雅黑" pitchFamily="34" charset="-122"/>
                <a:ea typeface="微软雅黑" pitchFamily="34" charset="-122"/>
              </a:rPr>
              <a:t>适用于学校儿童少儿各类讲课演示幻灯片</a:t>
            </a:r>
          </a:p>
        </p:txBody>
      </p:sp>
      <p:sp>
        <p:nvSpPr>
          <p:cNvPr id="31" name="TextBox 30"/>
          <p:cNvSpPr txBox="1"/>
          <p:nvPr/>
        </p:nvSpPr>
        <p:spPr>
          <a:xfrm>
            <a:off x="3068562" y="2576689"/>
            <a:ext cx="3324948" cy="400110"/>
          </a:xfrm>
          <a:prstGeom prst="rect">
            <a:avLst/>
          </a:prstGeom>
          <a:noFill/>
        </p:spPr>
        <p:txBody>
          <a:bodyPr wrap="none" rtlCol="0">
            <a:spAutoFit/>
          </a:bodyPr>
          <a:lstStyle/>
          <a:p>
            <a:pPr algn="ctr"/>
            <a:r>
              <a:rPr lang="en-US" altLang="zh-CN" sz="1000" dirty="0" smtClean="0"/>
              <a:t>20XX </a:t>
            </a:r>
            <a:r>
              <a:rPr lang="en-US" altLang="zh-CN" sz="1000" dirty="0"/>
              <a:t>year-end summary work summarizes the boutique PPT</a:t>
            </a:r>
          </a:p>
          <a:p>
            <a:pPr algn="ctr"/>
            <a:r>
              <a:rPr lang="en-US" altLang="zh-CN" sz="1000" dirty="0"/>
              <a:t>About the summary text input or copy here</a:t>
            </a:r>
          </a:p>
        </p:txBody>
      </p:sp>
    </p:spTree>
    <p:extLst>
      <p:ext uri="{BB962C8B-B14F-4D97-AF65-F5344CB8AC3E}">
        <p14:creationId xmlns:p14="http://schemas.microsoft.com/office/powerpoint/2010/main" val="380749667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3"/>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750" fill="hold"/>
                                        <p:tgtEl>
                                          <p:spTgt spid="23"/>
                                        </p:tgtEl>
                                        <p:attrNameLst>
                                          <p:attrName>ppt_x</p:attrName>
                                        </p:attrNameLst>
                                      </p:cBhvr>
                                      <p:tavLst>
                                        <p:tav tm="0">
                                          <p:val>
                                            <p:strVal val="#ppt_x"/>
                                          </p:val>
                                        </p:tav>
                                        <p:tav tm="100000">
                                          <p:val>
                                            <p:strVal val="#ppt_x"/>
                                          </p:val>
                                        </p:tav>
                                      </p:tavLst>
                                    </p:anim>
                                    <p:anim calcmode="lin" valueType="num">
                                      <p:cBhvr additive="base">
                                        <p:cTn id="14" dur="750" fill="hold"/>
                                        <p:tgtEl>
                                          <p:spTgt spid="23"/>
                                        </p:tgtEl>
                                        <p:attrNameLst>
                                          <p:attrName>ppt_y</p:attrName>
                                        </p:attrNameLst>
                                      </p:cBhvr>
                                      <p:tavLst>
                                        <p:tav tm="0">
                                          <p:val>
                                            <p:strVal val="1+#ppt_h/2"/>
                                          </p:val>
                                        </p:tav>
                                        <p:tav tm="100000">
                                          <p:val>
                                            <p:strVal val="#ppt_y"/>
                                          </p:val>
                                        </p:tav>
                                      </p:tavLst>
                                    </p:anim>
                                  </p:childTnLst>
                                </p:cTn>
                              </p:par>
                            </p:childTnLst>
                          </p:cTn>
                        </p:par>
                        <p:par>
                          <p:cTn id="15" fill="hold">
                            <p:stCondLst>
                              <p:cond delay="1750"/>
                            </p:stCondLst>
                            <p:childTnLst>
                              <p:par>
                                <p:cTn id="16" presetID="10" presetClass="entr" presetSubtype="0"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750"/>
                                        <p:tgtEl>
                                          <p:spTgt spid="25"/>
                                        </p:tgtEl>
                                      </p:cBhvr>
                                    </p:animEffect>
                                  </p:childTnLst>
                                </p:cTn>
                              </p:par>
                            </p:childTnLst>
                          </p:cTn>
                        </p:par>
                        <p:par>
                          <p:cTn id="19" fill="hold">
                            <p:stCondLst>
                              <p:cond delay="2500"/>
                            </p:stCondLst>
                            <p:childTnLst>
                              <p:par>
                                <p:cTn id="20" presetID="53" presetClass="entr" presetSubtype="16"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 calcmode="lin" valueType="num">
                                      <p:cBhvr>
                                        <p:cTn id="22" dur="500" fill="hold"/>
                                        <p:tgtEl>
                                          <p:spTgt spid="26"/>
                                        </p:tgtEl>
                                        <p:attrNameLst>
                                          <p:attrName>ppt_w</p:attrName>
                                        </p:attrNameLst>
                                      </p:cBhvr>
                                      <p:tavLst>
                                        <p:tav tm="0">
                                          <p:val>
                                            <p:fltVal val="0"/>
                                          </p:val>
                                        </p:tav>
                                        <p:tav tm="100000">
                                          <p:val>
                                            <p:strVal val="#ppt_w"/>
                                          </p:val>
                                        </p:tav>
                                      </p:tavLst>
                                    </p:anim>
                                    <p:anim calcmode="lin" valueType="num">
                                      <p:cBhvr>
                                        <p:cTn id="23" dur="500" fill="hold"/>
                                        <p:tgtEl>
                                          <p:spTgt spid="26"/>
                                        </p:tgtEl>
                                        <p:attrNameLst>
                                          <p:attrName>ppt_h</p:attrName>
                                        </p:attrNameLst>
                                      </p:cBhvr>
                                      <p:tavLst>
                                        <p:tav tm="0">
                                          <p:val>
                                            <p:fltVal val="0"/>
                                          </p:val>
                                        </p:tav>
                                        <p:tav tm="100000">
                                          <p:val>
                                            <p:strVal val="#ppt_h"/>
                                          </p:val>
                                        </p:tav>
                                      </p:tavLst>
                                    </p:anim>
                                    <p:animEffect transition="in" filter="fade">
                                      <p:cBhvr>
                                        <p:cTn id="24" dur="500"/>
                                        <p:tgtEl>
                                          <p:spTgt spid="26"/>
                                        </p:tgtEl>
                                      </p:cBhvr>
                                    </p:animEffect>
                                  </p:childTnLst>
                                </p:cTn>
                              </p:par>
                            </p:childTnLst>
                          </p:cTn>
                        </p:par>
                        <p:par>
                          <p:cTn id="25" fill="hold">
                            <p:stCondLst>
                              <p:cond delay="3000"/>
                            </p:stCondLst>
                            <p:childTnLst>
                              <p:par>
                                <p:cTn id="26" presetID="26" presetClass="emph" presetSubtype="0" fill="hold" nodeType="afterEffect">
                                  <p:stCondLst>
                                    <p:cond delay="0"/>
                                  </p:stCondLst>
                                  <p:childTnLst>
                                    <p:animEffect transition="out" filter="fade">
                                      <p:cBhvr>
                                        <p:cTn id="27" dur="500" tmFilter="0, 0; .2, .5; .8, .5; 1, 0"/>
                                        <p:tgtEl>
                                          <p:spTgt spid="26"/>
                                        </p:tgtEl>
                                      </p:cBhvr>
                                    </p:animEffect>
                                    <p:animScale>
                                      <p:cBhvr>
                                        <p:cTn id="28" dur="250" autoRev="1" fill="hold"/>
                                        <p:tgtEl>
                                          <p:spTgt spid="26"/>
                                        </p:tgtEl>
                                      </p:cBhvr>
                                      <p:by x="105000" y="105000"/>
                                    </p:animScale>
                                  </p:childTnLst>
                                </p:cTn>
                              </p:par>
                            </p:childTnLst>
                          </p:cTn>
                        </p:par>
                        <p:par>
                          <p:cTn id="29" fill="hold">
                            <p:stCondLst>
                              <p:cond delay="3500"/>
                            </p:stCondLst>
                            <p:childTnLst>
                              <p:par>
                                <p:cTn id="30" presetID="23" presetClass="entr" presetSubtype="36" fill="hold" grpId="0" nodeType="afterEffect">
                                  <p:stCondLst>
                                    <p:cond delay="0"/>
                                  </p:stCondLst>
                                  <p:iterate type="lt">
                                    <p:tmPct val="13000"/>
                                  </p:iterate>
                                  <p:childTnLst>
                                    <p:set>
                                      <p:cBhvr>
                                        <p:cTn id="31" dur="1" fill="hold">
                                          <p:stCondLst>
                                            <p:cond delay="0"/>
                                          </p:stCondLst>
                                        </p:cTn>
                                        <p:tgtEl>
                                          <p:spTgt spid="27"/>
                                        </p:tgtEl>
                                        <p:attrNameLst>
                                          <p:attrName>style.visibility</p:attrName>
                                        </p:attrNameLst>
                                      </p:cBhvr>
                                      <p:to>
                                        <p:strVal val="visible"/>
                                      </p:to>
                                    </p:set>
                                    <p:anim calcmode="lin" valueType="num">
                                      <p:cBhvr>
                                        <p:cTn id="32" dur="1000" fill="hold"/>
                                        <p:tgtEl>
                                          <p:spTgt spid="27"/>
                                        </p:tgtEl>
                                        <p:attrNameLst>
                                          <p:attrName>ppt_w</p:attrName>
                                        </p:attrNameLst>
                                      </p:cBhvr>
                                      <p:tavLst>
                                        <p:tav tm="0">
                                          <p:val>
                                            <p:strVal val="(6*min(max(#ppt_w*#ppt_h,.3),1)-7.4)/-.7*#ppt_w"/>
                                          </p:val>
                                        </p:tav>
                                        <p:tav tm="100000">
                                          <p:val>
                                            <p:strVal val="#ppt_w"/>
                                          </p:val>
                                        </p:tav>
                                      </p:tavLst>
                                    </p:anim>
                                    <p:anim calcmode="lin" valueType="num">
                                      <p:cBhvr>
                                        <p:cTn id="33" dur="1000" fill="hold"/>
                                        <p:tgtEl>
                                          <p:spTgt spid="27"/>
                                        </p:tgtEl>
                                        <p:attrNameLst>
                                          <p:attrName>ppt_h</p:attrName>
                                        </p:attrNameLst>
                                      </p:cBhvr>
                                      <p:tavLst>
                                        <p:tav tm="0">
                                          <p:val>
                                            <p:strVal val="(6*min(max(#ppt_w*#ppt_h,.3),1)-7.4)/-.7*#ppt_h"/>
                                          </p:val>
                                        </p:tav>
                                        <p:tav tm="100000">
                                          <p:val>
                                            <p:strVal val="#ppt_h"/>
                                          </p:val>
                                        </p:tav>
                                      </p:tavLst>
                                    </p:anim>
                                    <p:anim calcmode="lin" valueType="num">
                                      <p:cBhvr>
                                        <p:cTn id="34" dur="1000" fill="hold"/>
                                        <p:tgtEl>
                                          <p:spTgt spid="27"/>
                                        </p:tgtEl>
                                        <p:attrNameLst>
                                          <p:attrName>ppt_x</p:attrName>
                                        </p:attrNameLst>
                                      </p:cBhvr>
                                      <p:tavLst>
                                        <p:tav tm="0">
                                          <p:val>
                                            <p:fltVal val="0.5"/>
                                          </p:val>
                                        </p:tav>
                                        <p:tav tm="100000">
                                          <p:val>
                                            <p:strVal val="#ppt_x"/>
                                          </p:val>
                                        </p:tav>
                                      </p:tavLst>
                                    </p:anim>
                                    <p:anim calcmode="lin" valueType="num">
                                      <p:cBhvr>
                                        <p:cTn id="35" dur="1000" fill="hold"/>
                                        <p:tgtEl>
                                          <p:spTgt spid="27"/>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5670"/>
                            </p:stCondLst>
                            <p:childTnLst>
                              <p:par>
                                <p:cTn id="37" presetID="42" presetClass="entr" presetSubtype="0" fill="hold" grpId="0" nodeType="after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1000"/>
                                        <p:tgtEl>
                                          <p:spTgt spid="30"/>
                                        </p:tgtEl>
                                      </p:cBhvr>
                                    </p:animEffect>
                                    <p:anim calcmode="lin" valueType="num">
                                      <p:cBhvr>
                                        <p:cTn id="40" dur="1000" fill="hold"/>
                                        <p:tgtEl>
                                          <p:spTgt spid="30"/>
                                        </p:tgtEl>
                                        <p:attrNameLst>
                                          <p:attrName>ppt_x</p:attrName>
                                        </p:attrNameLst>
                                      </p:cBhvr>
                                      <p:tavLst>
                                        <p:tav tm="0">
                                          <p:val>
                                            <p:strVal val="#ppt_x"/>
                                          </p:val>
                                        </p:tav>
                                        <p:tav tm="100000">
                                          <p:val>
                                            <p:strVal val="#ppt_x"/>
                                          </p:val>
                                        </p:tav>
                                      </p:tavLst>
                                    </p:anim>
                                    <p:anim calcmode="lin" valueType="num">
                                      <p:cBhvr>
                                        <p:cTn id="41" dur="1000" fill="hold"/>
                                        <p:tgtEl>
                                          <p:spTgt spid="30"/>
                                        </p:tgtEl>
                                        <p:attrNameLst>
                                          <p:attrName>ppt_y</p:attrName>
                                        </p:attrNameLst>
                                      </p:cBhvr>
                                      <p:tavLst>
                                        <p:tav tm="0">
                                          <p:val>
                                            <p:strVal val="#ppt_y+.1"/>
                                          </p:val>
                                        </p:tav>
                                        <p:tav tm="100000">
                                          <p:val>
                                            <p:strVal val="#ppt_y"/>
                                          </p:val>
                                        </p:tav>
                                      </p:tavLst>
                                    </p:anim>
                                  </p:childTnLst>
                                </p:cTn>
                              </p:par>
                            </p:childTnLst>
                          </p:cTn>
                        </p:par>
                        <p:par>
                          <p:cTn id="42" fill="hold">
                            <p:stCondLst>
                              <p:cond delay="6670"/>
                            </p:stCondLst>
                            <p:childTnLst>
                              <p:par>
                                <p:cTn id="43" presetID="10" presetClass="entr" presetSubtype="0"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0" grpId="0"/>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7" y="1435593"/>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1" name="Freeform 42"/>
          <p:cNvSpPr>
            <a:spLocks/>
          </p:cNvSpPr>
          <p:nvPr/>
        </p:nvSpPr>
        <p:spPr bwMode="auto">
          <a:xfrm flipH="1">
            <a:off x="5072369" y="1435593"/>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2" name="Freeform 42"/>
          <p:cNvSpPr>
            <a:spLocks/>
          </p:cNvSpPr>
          <p:nvPr/>
        </p:nvSpPr>
        <p:spPr bwMode="auto">
          <a:xfrm flipV="1">
            <a:off x="1823377" y="3700476"/>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3" name="Freeform 42"/>
          <p:cNvSpPr>
            <a:spLocks/>
          </p:cNvSpPr>
          <p:nvPr/>
        </p:nvSpPr>
        <p:spPr bwMode="auto">
          <a:xfrm flipH="1" flipV="1">
            <a:off x="5072369" y="3700476"/>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endParaRPr lang="zh-CN" altLang="en-US" sz="1200">
              <a:solidFill>
                <a:prstClr val="black"/>
              </a:solidFill>
              <a:latin typeface="微软雅黑" panose="020B0503020204020204" pitchFamily="34" charset="-122"/>
            </a:endParaRPr>
          </a:p>
        </p:txBody>
      </p:sp>
      <p:sp>
        <p:nvSpPr>
          <p:cNvPr id="35" name="TextBox 33"/>
          <p:cNvSpPr txBox="1">
            <a:spLocks noChangeArrowheads="1"/>
          </p:cNvSpPr>
          <p:nvPr/>
        </p:nvSpPr>
        <p:spPr bwMode="auto">
          <a:xfrm>
            <a:off x="3203849" y="2699136"/>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r>
              <a:rPr lang="zh-CN" altLang="en-US" b="1" dirty="0">
                <a:solidFill>
                  <a:prstClr val="black">
                    <a:lumMod val="75000"/>
                    <a:lumOff val="25000"/>
                  </a:prstClr>
                </a:solidFill>
                <a:latin typeface="微软雅黑" pitchFamily="34" charset="-122"/>
              </a:rPr>
              <a:t>点击添加表述内容标题</a:t>
            </a:r>
          </a:p>
        </p:txBody>
      </p:sp>
      <p:grpSp>
        <p:nvGrpSpPr>
          <p:cNvPr id="36" name="组合 34"/>
          <p:cNvGrpSpPr>
            <a:grpSpLocks/>
          </p:cNvGrpSpPr>
          <p:nvPr/>
        </p:nvGrpSpPr>
        <p:grpSpPr bwMode="auto">
          <a:xfrm>
            <a:off x="1442978" y="1889865"/>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endParaRPr lang="zh-CN" altLang="en-US" sz="1200">
                <a:solidFill>
                  <a:prstClr val="black"/>
                </a:solidFill>
                <a:latin typeface="微软雅黑" panose="020B0503020204020204" pitchFamily="34" charset="-122"/>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39" name="组合 37"/>
          <p:cNvGrpSpPr>
            <a:grpSpLocks/>
          </p:cNvGrpSpPr>
          <p:nvPr/>
        </p:nvGrpSpPr>
        <p:grpSpPr bwMode="auto">
          <a:xfrm>
            <a:off x="1460220" y="2960262"/>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endParaRPr lang="zh-CN" altLang="en-US" sz="1200">
                <a:solidFill>
                  <a:prstClr val="black"/>
                </a:solidFill>
                <a:latin typeface="微软雅黑" panose="020B0503020204020204" pitchFamily="34" charset="-122"/>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42" name="组合 40"/>
          <p:cNvGrpSpPr>
            <a:grpSpLocks/>
          </p:cNvGrpSpPr>
          <p:nvPr/>
        </p:nvGrpSpPr>
        <p:grpSpPr bwMode="auto">
          <a:xfrm>
            <a:off x="6852589" y="1911445"/>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endParaRPr lang="zh-CN" altLang="en-US" sz="1200">
                <a:solidFill>
                  <a:prstClr val="black"/>
                </a:solidFill>
                <a:latin typeface="微软雅黑" panose="020B0503020204020204" pitchFamily="34" charset="-122"/>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grpSp>
      <p:grpSp>
        <p:nvGrpSpPr>
          <p:cNvPr id="45" name="组合 43"/>
          <p:cNvGrpSpPr>
            <a:grpSpLocks/>
          </p:cNvGrpSpPr>
          <p:nvPr/>
        </p:nvGrpSpPr>
        <p:grpSpPr bwMode="auto">
          <a:xfrm>
            <a:off x="6884918" y="2980764"/>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endParaRPr lang="zh-CN" altLang="en-US" sz="1200">
                <a:solidFill>
                  <a:prstClr val="black"/>
                </a:solidFill>
                <a:latin typeface="微软雅黑" panose="020B0503020204020204" pitchFamily="34" charset="-122"/>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14378">
                <a:defRPr/>
              </a:pPr>
              <a:endParaRPr lang="zh-CN" altLang="en-US">
                <a:solidFill>
                  <a:prstClr val="black"/>
                </a:solidFill>
                <a:latin typeface="微软雅黑" panose="020B0503020204020204" pitchFamily="34" charset="-122"/>
                <a:ea typeface="微软雅黑" panose="020B0503020204020204" pitchFamily="34" charset="-122"/>
              </a:endParaRPr>
            </a:p>
          </p:txBody>
        </p:sp>
      </p:grpSp>
      <p:sp>
        <p:nvSpPr>
          <p:cNvPr id="48" name="TextBox 46"/>
          <p:cNvSpPr txBox="1">
            <a:spLocks noChangeArrowheads="1"/>
          </p:cNvSpPr>
          <p:nvPr/>
        </p:nvSpPr>
        <p:spPr bwMode="auto">
          <a:xfrm>
            <a:off x="2291061"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r>
              <a:rPr lang="zh-CN" altLang="en-US" sz="1400" b="1" dirty="0">
                <a:solidFill>
                  <a:srgbClr val="0070C0"/>
                </a:solidFill>
                <a:latin typeface="微软雅黑" pitchFamily="34" charset="-122"/>
              </a:rPr>
              <a:t>添加标题内容</a:t>
            </a:r>
            <a:endParaRPr lang="en-US" altLang="zh-CN" sz="1400" b="1" dirty="0">
              <a:solidFill>
                <a:srgbClr val="0070C0"/>
              </a:solidFill>
              <a:latin typeface="微软雅黑" pitchFamily="34" charset="-122"/>
            </a:endParaRPr>
          </a:p>
        </p:txBody>
      </p:sp>
      <p:sp>
        <p:nvSpPr>
          <p:cNvPr id="49" name="TextBox 47"/>
          <p:cNvSpPr txBox="1">
            <a:spLocks noChangeArrowheads="1"/>
          </p:cNvSpPr>
          <p:nvPr/>
        </p:nvSpPr>
        <p:spPr bwMode="auto">
          <a:xfrm>
            <a:off x="2239337" y="1519621"/>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r>
              <a:rPr lang="zh-CN" altLang="en-US" sz="1100" dirty="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378" eaLnBrk="1" hangingPunct="1">
              <a:spcBef>
                <a:spcPct val="0"/>
              </a:spcBef>
              <a:buNone/>
              <a:defRPr/>
            </a:pPr>
            <a:r>
              <a:rPr lang="zh-CN" altLang="en-US" sz="1400" b="1" dirty="0">
                <a:solidFill>
                  <a:srgbClr val="0070C0"/>
                </a:solidFill>
                <a:latin typeface="微软雅黑" pitchFamily="34" charset="-122"/>
              </a:rPr>
              <a:t>添加标题内容</a:t>
            </a:r>
            <a:endParaRPr lang="en-US" altLang="zh-CN" sz="1400" b="1" dirty="0">
              <a:solidFill>
                <a:srgbClr val="0070C0"/>
              </a:solidFill>
              <a:latin typeface="微软雅黑" pitchFamily="34" charset="-122"/>
            </a:endParaRPr>
          </a:p>
        </p:txBody>
      </p:sp>
      <p:sp>
        <p:nvSpPr>
          <p:cNvPr id="51" name="TextBox 49"/>
          <p:cNvSpPr txBox="1">
            <a:spLocks noChangeArrowheads="1"/>
          </p:cNvSpPr>
          <p:nvPr/>
        </p:nvSpPr>
        <p:spPr bwMode="auto">
          <a:xfrm>
            <a:off x="5076679" y="1519621"/>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378" eaLnBrk="1" hangingPunct="1">
              <a:spcBef>
                <a:spcPct val="0"/>
              </a:spcBef>
              <a:buNone/>
              <a:defRPr/>
            </a:pPr>
            <a:r>
              <a:rPr lang="zh-CN" altLang="en-US" sz="110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1"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r>
              <a:rPr lang="zh-CN" altLang="en-US" sz="1400" b="1" dirty="0">
                <a:solidFill>
                  <a:srgbClr val="0070C0"/>
                </a:solidFill>
                <a:latin typeface="微软雅黑" pitchFamily="34" charset="-122"/>
              </a:rPr>
              <a:t>添加标题内容</a:t>
            </a:r>
            <a:endParaRPr lang="en-US" altLang="zh-CN" sz="1400" b="1" dirty="0">
              <a:solidFill>
                <a:srgbClr val="0070C0"/>
              </a:solidFill>
              <a:latin typeface="微软雅黑" pitchFamily="34" charset="-122"/>
            </a:endParaRPr>
          </a:p>
        </p:txBody>
      </p:sp>
      <p:sp>
        <p:nvSpPr>
          <p:cNvPr id="53" name="TextBox 51"/>
          <p:cNvSpPr txBox="1">
            <a:spLocks noChangeArrowheads="1"/>
          </p:cNvSpPr>
          <p:nvPr/>
        </p:nvSpPr>
        <p:spPr bwMode="auto">
          <a:xfrm>
            <a:off x="2239337"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defTabSz="914378" eaLnBrk="1" hangingPunct="1">
              <a:spcBef>
                <a:spcPct val="0"/>
              </a:spcBef>
              <a:buNone/>
              <a:defRPr/>
            </a:pPr>
            <a:r>
              <a:rPr lang="zh-CN" altLang="en-US" sz="110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378" eaLnBrk="1" hangingPunct="1">
              <a:spcBef>
                <a:spcPct val="0"/>
              </a:spcBef>
              <a:buNone/>
              <a:defRPr/>
            </a:pPr>
            <a:r>
              <a:rPr lang="zh-CN" altLang="en-US" sz="1400" b="1" dirty="0">
                <a:solidFill>
                  <a:srgbClr val="0070C0"/>
                </a:solidFill>
                <a:latin typeface="微软雅黑" pitchFamily="34" charset="-122"/>
              </a:rPr>
              <a:t>添加标题内容</a:t>
            </a:r>
            <a:endParaRPr lang="en-US" altLang="zh-CN" sz="1400" b="1" dirty="0">
              <a:solidFill>
                <a:srgbClr val="0070C0"/>
              </a:solidFill>
              <a:latin typeface="微软雅黑" pitchFamily="34" charset="-122"/>
            </a:endParaRPr>
          </a:p>
        </p:txBody>
      </p:sp>
      <p:sp>
        <p:nvSpPr>
          <p:cNvPr id="55" name="TextBox 53"/>
          <p:cNvSpPr txBox="1">
            <a:spLocks noChangeArrowheads="1"/>
          </p:cNvSpPr>
          <p:nvPr/>
        </p:nvSpPr>
        <p:spPr bwMode="auto">
          <a:xfrm>
            <a:off x="5076679"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algn="r" defTabSz="914378" eaLnBrk="1" hangingPunct="1">
              <a:spcBef>
                <a:spcPct val="0"/>
              </a:spcBef>
              <a:buNone/>
              <a:defRPr/>
            </a:pPr>
            <a:r>
              <a:rPr lang="zh-CN" altLang="en-US" sz="1100">
                <a:solidFill>
                  <a:prstClr val="black"/>
                </a:solidFill>
                <a:latin typeface="微软雅黑" panose="020B0503020204020204" pitchFamily="34" charset="-122"/>
              </a:rPr>
              <a:t>这里可以添加主要内容这里可以添加主要内容这里可以添加主要内容这里可以添加主要内容</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996158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152320">
            <a:off x="4062633" y="4338755"/>
            <a:ext cx="994540" cy="117689"/>
          </a:xfrm>
          <a:prstGeom prst="rect">
            <a:avLst/>
          </a:prstGeom>
          <a:solidFill>
            <a:schemeClr val="accent5"/>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 name="矩形 2"/>
          <p:cNvSpPr/>
          <p:nvPr/>
        </p:nvSpPr>
        <p:spPr>
          <a:xfrm rot="1447680" flipV="1">
            <a:off x="4062633" y="3613779"/>
            <a:ext cx="994540" cy="117689"/>
          </a:xfrm>
          <a:prstGeom prst="rect">
            <a:avLst/>
          </a:prstGeom>
          <a:solidFill>
            <a:schemeClr val="tx2">
              <a:lumMod val="60000"/>
              <a:lumOff val="40000"/>
            </a:schemeClr>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 name="矩形 3"/>
          <p:cNvSpPr/>
          <p:nvPr/>
        </p:nvSpPr>
        <p:spPr>
          <a:xfrm rot="20152320">
            <a:off x="4062633" y="2888560"/>
            <a:ext cx="994540" cy="117689"/>
          </a:xfrm>
          <a:prstGeom prst="rect">
            <a:avLst/>
          </a:prstGeom>
          <a:solidFill>
            <a:srgbClr val="00B0F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 name="矩形 4"/>
          <p:cNvSpPr/>
          <p:nvPr/>
        </p:nvSpPr>
        <p:spPr>
          <a:xfrm rot="1447680" flipV="1">
            <a:off x="4105728" y="2178428"/>
            <a:ext cx="994540" cy="117689"/>
          </a:xfrm>
          <a:prstGeom prst="rect">
            <a:avLst/>
          </a:prstGeom>
          <a:solidFill>
            <a:srgbClr val="0070C0"/>
          </a:solidFill>
          <a:ln>
            <a:noFill/>
          </a:ln>
          <a:effectLst>
            <a:innerShdw blurRad="50800" dist="38100" dir="81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6" name="矩形 5"/>
          <p:cNvSpPr/>
          <p:nvPr/>
        </p:nvSpPr>
        <p:spPr>
          <a:xfrm rot="20152320">
            <a:off x="4105728" y="1417509"/>
            <a:ext cx="994540" cy="117689"/>
          </a:xfrm>
          <a:prstGeom prst="rect">
            <a:avLst/>
          </a:prstGeom>
          <a:solidFill>
            <a:srgbClr val="002060"/>
          </a:solidFill>
          <a:ln>
            <a:noFill/>
          </a:ln>
          <a:effectLst>
            <a:innerShdw blurRad="508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7" name="组合 6"/>
          <p:cNvGrpSpPr/>
          <p:nvPr/>
        </p:nvGrpSpPr>
        <p:grpSpPr>
          <a:xfrm>
            <a:off x="4854168" y="886423"/>
            <a:ext cx="501796" cy="501614"/>
            <a:chOff x="6474776" y="1019119"/>
            <a:chExt cx="668974" cy="668974"/>
          </a:xfrm>
        </p:grpSpPr>
        <p:sp>
          <p:nvSpPr>
            <p:cNvPr id="9" name="圆角矩形 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1" name="圆角矩形 1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37" name="组合 36"/>
          <p:cNvGrpSpPr/>
          <p:nvPr/>
        </p:nvGrpSpPr>
        <p:grpSpPr>
          <a:xfrm>
            <a:off x="1848092" y="2234162"/>
            <a:ext cx="2745879" cy="403925"/>
            <a:chOff x="2463800" y="2482850"/>
            <a:chExt cx="3660695" cy="538691"/>
          </a:xfrm>
        </p:grpSpPr>
        <p:sp>
          <p:nvSpPr>
            <p:cNvPr id="38" name="任意多边形 37"/>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9" name="椭圆 38"/>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48" name="组合 47"/>
          <p:cNvGrpSpPr/>
          <p:nvPr/>
        </p:nvGrpSpPr>
        <p:grpSpPr>
          <a:xfrm>
            <a:off x="1848092" y="3685809"/>
            <a:ext cx="2745879" cy="403925"/>
            <a:chOff x="2463800" y="2482850"/>
            <a:chExt cx="3660695" cy="538691"/>
          </a:xfrm>
        </p:grpSpPr>
        <p:sp>
          <p:nvSpPr>
            <p:cNvPr id="49" name="任意多边形 48"/>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0" name="椭圆 49"/>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flipH="1">
            <a:off x="4537094" y="1519565"/>
            <a:ext cx="2745879" cy="403925"/>
            <a:chOff x="2463800" y="2482850"/>
            <a:chExt cx="3660695" cy="538691"/>
          </a:xfrm>
        </p:grpSpPr>
        <p:sp>
          <p:nvSpPr>
            <p:cNvPr id="61" name="任意多边形 60"/>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62" name="椭圆 61"/>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69" name="组合 68"/>
          <p:cNvGrpSpPr/>
          <p:nvPr/>
        </p:nvGrpSpPr>
        <p:grpSpPr>
          <a:xfrm flipH="1">
            <a:off x="4537094" y="2953229"/>
            <a:ext cx="2745879" cy="403925"/>
            <a:chOff x="2463800" y="2482850"/>
            <a:chExt cx="3660695" cy="538691"/>
          </a:xfrm>
        </p:grpSpPr>
        <p:sp>
          <p:nvSpPr>
            <p:cNvPr id="70" name="任意多边形 69"/>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1" name="椭圆 70"/>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72" name="组合 71"/>
          <p:cNvGrpSpPr/>
          <p:nvPr/>
        </p:nvGrpSpPr>
        <p:grpSpPr>
          <a:xfrm flipH="1">
            <a:off x="4537094" y="4396279"/>
            <a:ext cx="2745879" cy="403925"/>
            <a:chOff x="2463800" y="2482850"/>
            <a:chExt cx="3660695" cy="538691"/>
          </a:xfrm>
        </p:grpSpPr>
        <p:sp>
          <p:nvSpPr>
            <p:cNvPr id="73" name="任意多边形 72"/>
            <p:cNvSpPr/>
            <p:nvPr/>
          </p:nvSpPr>
          <p:spPr>
            <a:xfrm>
              <a:off x="2463800" y="2482850"/>
              <a:ext cx="3606800" cy="495300"/>
            </a:xfrm>
            <a:custGeom>
              <a:avLst/>
              <a:gdLst>
                <a:gd name="connsiteX0" fmla="*/ 3606800 w 3606800"/>
                <a:gd name="connsiteY0" fmla="*/ 495300 h 495300"/>
                <a:gd name="connsiteX1" fmla="*/ 2552700 w 3606800"/>
                <a:gd name="connsiteY1" fmla="*/ 0 h 495300"/>
                <a:gd name="connsiteX2" fmla="*/ 0 w 3606800"/>
                <a:gd name="connsiteY2" fmla="*/ 0 h 495300"/>
              </a:gdLst>
              <a:ahLst/>
              <a:cxnLst>
                <a:cxn ang="0">
                  <a:pos x="connsiteX0" y="connsiteY0"/>
                </a:cxn>
                <a:cxn ang="0">
                  <a:pos x="connsiteX1" y="connsiteY1"/>
                </a:cxn>
                <a:cxn ang="0">
                  <a:pos x="connsiteX2" y="connsiteY2"/>
                </a:cxn>
              </a:cxnLst>
              <a:rect l="l" t="t" r="r" b="b"/>
              <a:pathLst>
                <a:path w="3606800" h="495300">
                  <a:moveTo>
                    <a:pt x="3606800" y="495300"/>
                  </a:moveTo>
                  <a:lnTo>
                    <a:pt x="2552700" y="0"/>
                  </a:lnTo>
                  <a:lnTo>
                    <a:pt x="0" y="0"/>
                  </a:lnTo>
                </a:path>
              </a:pathLst>
            </a:custGeom>
            <a:noFill/>
            <a:ln w="19050">
              <a:solidFill>
                <a:schemeClr val="bg1"/>
              </a:solidFill>
              <a:prstDash val="dash"/>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4" name="椭圆 73"/>
            <p:cNvSpPr/>
            <p:nvPr/>
          </p:nvSpPr>
          <p:spPr>
            <a:xfrm flipH="1" flipV="1">
              <a:off x="6043474" y="2947886"/>
              <a:ext cx="81021" cy="73655"/>
            </a:xfrm>
            <a:prstGeom prst="ellipse">
              <a:avLst/>
            </a:prstGeom>
            <a:solidFill>
              <a:schemeClr val="bg1"/>
            </a:soli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40" name="组合 39"/>
          <p:cNvGrpSpPr/>
          <p:nvPr/>
        </p:nvGrpSpPr>
        <p:grpSpPr>
          <a:xfrm>
            <a:off x="3795249" y="1608149"/>
            <a:ext cx="501796" cy="501614"/>
            <a:chOff x="5059672" y="1712793"/>
            <a:chExt cx="668974" cy="668974"/>
          </a:xfrm>
        </p:grpSpPr>
        <p:grpSp>
          <p:nvGrpSpPr>
            <p:cNvPr id="22" name="组合 21"/>
            <p:cNvGrpSpPr/>
            <p:nvPr/>
          </p:nvGrpSpPr>
          <p:grpSpPr>
            <a:xfrm>
              <a:off x="5059672" y="1712793"/>
              <a:ext cx="668974" cy="668974"/>
              <a:chOff x="6474776" y="1019119"/>
              <a:chExt cx="668974" cy="668974"/>
            </a:xfrm>
          </p:grpSpPr>
          <p:sp>
            <p:nvSpPr>
              <p:cNvPr id="24" name="圆角矩形 2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6" name="圆角矩形 2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87" name="文本框 2"/>
            <p:cNvSpPr txBox="1"/>
            <p:nvPr/>
          </p:nvSpPr>
          <p:spPr>
            <a:xfrm>
              <a:off x="5076932" y="1815189"/>
              <a:ext cx="615736" cy="492557"/>
            </a:xfrm>
            <a:prstGeom prst="rect">
              <a:avLst/>
            </a:prstGeom>
            <a:noFill/>
          </p:spPr>
          <p:txBody>
            <a:bodyPr wrap="square" rtlCol="0">
              <a:spAutoFit/>
            </a:bodyPr>
            <a:lstStyle/>
            <a:p>
              <a:pPr algn="ctr" defTabSz="685783">
                <a:defRPr/>
              </a:pPr>
              <a:r>
                <a:rPr lang="en-US" altLang="zh-CN" dirty="0">
                  <a:solidFill>
                    <a:srgbClr val="0070C0"/>
                  </a:solidFill>
                  <a:latin typeface="Impact" panose="020B0806030902050204" pitchFamily="34" charset="0"/>
                  <a:ea typeface="等线" panose="02010600030101010101" pitchFamily="2" charset="-122"/>
                </a:rPr>
                <a:t>01</a:t>
              </a:r>
              <a:endParaRPr lang="zh-CN" altLang="en-US" dirty="0">
                <a:solidFill>
                  <a:srgbClr val="0070C0"/>
                </a:solidFill>
                <a:latin typeface="Impact" panose="020B0806030902050204" pitchFamily="34" charset="0"/>
                <a:ea typeface="等线" panose="02010600030101010101" pitchFamily="2" charset="-122"/>
              </a:endParaRPr>
            </a:p>
          </p:txBody>
        </p:sp>
      </p:grpSp>
      <p:grpSp>
        <p:nvGrpSpPr>
          <p:cNvPr id="59" name="组合 58"/>
          <p:cNvGrpSpPr/>
          <p:nvPr/>
        </p:nvGrpSpPr>
        <p:grpSpPr>
          <a:xfrm>
            <a:off x="4854168" y="3786116"/>
            <a:ext cx="501796" cy="501614"/>
            <a:chOff x="6471379" y="4617418"/>
            <a:chExt cx="668974" cy="668974"/>
          </a:xfrm>
        </p:grpSpPr>
        <p:grpSp>
          <p:nvGrpSpPr>
            <p:cNvPr id="17" name="组合 16"/>
            <p:cNvGrpSpPr/>
            <p:nvPr/>
          </p:nvGrpSpPr>
          <p:grpSpPr>
            <a:xfrm>
              <a:off x="6471379" y="4617418"/>
              <a:ext cx="668974" cy="668974"/>
              <a:chOff x="6474776" y="1019119"/>
              <a:chExt cx="668974" cy="668974"/>
            </a:xfrm>
          </p:grpSpPr>
          <p:sp>
            <p:nvSpPr>
              <p:cNvPr id="19" name="圆角矩形 1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1" name="圆角矩形 2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88" name="文本框 87"/>
            <p:cNvSpPr txBox="1"/>
            <p:nvPr/>
          </p:nvSpPr>
          <p:spPr>
            <a:xfrm>
              <a:off x="6486632" y="4710789"/>
              <a:ext cx="615736" cy="492557"/>
            </a:xfrm>
            <a:prstGeom prst="rect">
              <a:avLst/>
            </a:prstGeom>
            <a:noFill/>
          </p:spPr>
          <p:txBody>
            <a:bodyPr wrap="square" rtlCol="0">
              <a:spAutoFit/>
            </a:bodyPr>
            <a:lstStyle/>
            <a:p>
              <a:pPr algn="ctr" defTabSz="685783">
                <a:defRPr/>
              </a:pPr>
              <a:r>
                <a:rPr lang="en-US" altLang="zh-CN" dirty="0">
                  <a:solidFill>
                    <a:srgbClr val="0070C0"/>
                  </a:solidFill>
                  <a:latin typeface="Impact" panose="020B0806030902050204" pitchFamily="34" charset="0"/>
                  <a:ea typeface="等线" panose="02010600030101010101" pitchFamily="2" charset="-122"/>
                </a:rPr>
                <a:t>04</a:t>
              </a:r>
              <a:endParaRPr lang="zh-CN" altLang="en-US" dirty="0">
                <a:solidFill>
                  <a:srgbClr val="0070C0"/>
                </a:solidFill>
                <a:latin typeface="Impact" panose="020B0806030902050204" pitchFamily="34" charset="0"/>
                <a:ea typeface="等线" panose="02010600030101010101" pitchFamily="2" charset="-122"/>
              </a:endParaRPr>
            </a:p>
          </p:txBody>
        </p:sp>
      </p:grpSp>
      <p:grpSp>
        <p:nvGrpSpPr>
          <p:cNvPr id="57" name="组合 56"/>
          <p:cNvGrpSpPr/>
          <p:nvPr/>
        </p:nvGrpSpPr>
        <p:grpSpPr>
          <a:xfrm>
            <a:off x="3795249" y="3059180"/>
            <a:ext cx="501796" cy="501614"/>
            <a:chOff x="5059672" y="3647953"/>
            <a:chExt cx="668974" cy="668974"/>
          </a:xfrm>
        </p:grpSpPr>
        <p:grpSp>
          <p:nvGrpSpPr>
            <p:cNvPr id="27" name="组合 26"/>
            <p:cNvGrpSpPr/>
            <p:nvPr/>
          </p:nvGrpSpPr>
          <p:grpSpPr>
            <a:xfrm>
              <a:off x="5059672" y="3647953"/>
              <a:ext cx="668974" cy="668974"/>
              <a:chOff x="6474776" y="1019119"/>
              <a:chExt cx="668974" cy="668974"/>
            </a:xfrm>
          </p:grpSpPr>
          <p:sp>
            <p:nvSpPr>
              <p:cNvPr id="29" name="圆角矩形 28"/>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1" name="圆角矩形 30"/>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89" name="文本框 88"/>
            <p:cNvSpPr txBox="1"/>
            <p:nvPr/>
          </p:nvSpPr>
          <p:spPr>
            <a:xfrm>
              <a:off x="5076932" y="3751938"/>
              <a:ext cx="615736" cy="492557"/>
            </a:xfrm>
            <a:prstGeom prst="rect">
              <a:avLst/>
            </a:prstGeom>
            <a:noFill/>
          </p:spPr>
          <p:txBody>
            <a:bodyPr wrap="square" rtlCol="0">
              <a:spAutoFit/>
            </a:bodyPr>
            <a:lstStyle/>
            <a:p>
              <a:pPr algn="ctr" defTabSz="685783">
                <a:defRPr/>
              </a:pPr>
              <a:r>
                <a:rPr lang="en-US" altLang="zh-CN" dirty="0">
                  <a:solidFill>
                    <a:srgbClr val="0070C0"/>
                  </a:solidFill>
                  <a:latin typeface="Impact" panose="020B0806030902050204" pitchFamily="34" charset="0"/>
                  <a:ea typeface="等线" panose="02010600030101010101" pitchFamily="2" charset="-122"/>
                </a:rPr>
                <a:t>03</a:t>
              </a:r>
              <a:endParaRPr lang="zh-CN" altLang="en-US" dirty="0">
                <a:solidFill>
                  <a:srgbClr val="0070C0"/>
                </a:solidFill>
                <a:latin typeface="Impact" panose="020B0806030902050204" pitchFamily="34" charset="0"/>
                <a:ea typeface="等线" panose="02010600030101010101" pitchFamily="2" charset="-122"/>
              </a:endParaRPr>
            </a:p>
          </p:txBody>
        </p:sp>
      </p:grpSp>
      <p:grpSp>
        <p:nvGrpSpPr>
          <p:cNvPr id="42" name="组合 41"/>
          <p:cNvGrpSpPr/>
          <p:nvPr/>
        </p:nvGrpSpPr>
        <p:grpSpPr>
          <a:xfrm>
            <a:off x="4854168" y="2327944"/>
            <a:ext cx="501796" cy="501614"/>
            <a:chOff x="6471379" y="2672741"/>
            <a:chExt cx="668974" cy="668974"/>
          </a:xfrm>
        </p:grpSpPr>
        <p:grpSp>
          <p:nvGrpSpPr>
            <p:cNvPr id="12" name="组合 11"/>
            <p:cNvGrpSpPr/>
            <p:nvPr/>
          </p:nvGrpSpPr>
          <p:grpSpPr>
            <a:xfrm>
              <a:off x="6471379" y="2672741"/>
              <a:ext cx="668974" cy="668974"/>
              <a:chOff x="6474776" y="1019119"/>
              <a:chExt cx="668974" cy="668974"/>
            </a:xfrm>
          </p:grpSpPr>
          <p:sp>
            <p:nvSpPr>
              <p:cNvPr id="14" name="圆角矩形 1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6" name="圆角矩形 1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90" name="文本框 89"/>
            <p:cNvSpPr txBox="1"/>
            <p:nvPr/>
          </p:nvSpPr>
          <p:spPr>
            <a:xfrm>
              <a:off x="6486632" y="2780389"/>
              <a:ext cx="615736" cy="492557"/>
            </a:xfrm>
            <a:prstGeom prst="rect">
              <a:avLst/>
            </a:prstGeom>
            <a:noFill/>
          </p:spPr>
          <p:txBody>
            <a:bodyPr wrap="square" rtlCol="0">
              <a:spAutoFit/>
            </a:bodyPr>
            <a:lstStyle/>
            <a:p>
              <a:pPr algn="ctr" defTabSz="685783">
                <a:defRPr/>
              </a:pPr>
              <a:r>
                <a:rPr lang="en-US" altLang="zh-CN" dirty="0">
                  <a:solidFill>
                    <a:srgbClr val="0070C0"/>
                  </a:solidFill>
                  <a:latin typeface="Impact" panose="020B0806030902050204" pitchFamily="34" charset="0"/>
                  <a:ea typeface="等线" panose="02010600030101010101" pitchFamily="2" charset="-122"/>
                </a:rPr>
                <a:t>02</a:t>
              </a:r>
              <a:endParaRPr lang="zh-CN" altLang="en-US" dirty="0">
                <a:solidFill>
                  <a:srgbClr val="0070C0"/>
                </a:solidFill>
                <a:latin typeface="Impact" panose="020B0806030902050204" pitchFamily="34" charset="0"/>
                <a:ea typeface="等线" panose="02010600030101010101" pitchFamily="2" charset="-122"/>
              </a:endParaRPr>
            </a:p>
          </p:txBody>
        </p:sp>
      </p:grpSp>
      <p:grpSp>
        <p:nvGrpSpPr>
          <p:cNvPr id="63" name="组合 62"/>
          <p:cNvGrpSpPr/>
          <p:nvPr/>
        </p:nvGrpSpPr>
        <p:grpSpPr>
          <a:xfrm>
            <a:off x="3795249" y="4504270"/>
            <a:ext cx="501796" cy="501614"/>
            <a:chOff x="5059672" y="5575189"/>
            <a:chExt cx="668974" cy="668974"/>
          </a:xfrm>
        </p:grpSpPr>
        <p:grpSp>
          <p:nvGrpSpPr>
            <p:cNvPr id="32" name="组合 31"/>
            <p:cNvGrpSpPr/>
            <p:nvPr/>
          </p:nvGrpSpPr>
          <p:grpSpPr>
            <a:xfrm>
              <a:off x="5059672" y="5575189"/>
              <a:ext cx="668974" cy="668974"/>
              <a:chOff x="6474776" y="1019119"/>
              <a:chExt cx="668974" cy="668974"/>
            </a:xfrm>
          </p:grpSpPr>
          <p:sp>
            <p:nvSpPr>
              <p:cNvPr id="34" name="圆角矩形 33"/>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6" name="圆角矩形 35"/>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91" name="文本框 90"/>
            <p:cNvSpPr txBox="1"/>
            <p:nvPr/>
          </p:nvSpPr>
          <p:spPr>
            <a:xfrm>
              <a:off x="5076932" y="5688689"/>
              <a:ext cx="615736" cy="492557"/>
            </a:xfrm>
            <a:prstGeom prst="rect">
              <a:avLst/>
            </a:prstGeom>
            <a:noFill/>
          </p:spPr>
          <p:txBody>
            <a:bodyPr wrap="square" rtlCol="0">
              <a:spAutoFit/>
            </a:bodyPr>
            <a:lstStyle/>
            <a:p>
              <a:pPr algn="ctr" defTabSz="685783">
                <a:defRPr/>
              </a:pPr>
              <a:r>
                <a:rPr lang="en-US" altLang="zh-CN" dirty="0">
                  <a:solidFill>
                    <a:srgbClr val="0070C0"/>
                  </a:solidFill>
                  <a:latin typeface="Impact" panose="020B0806030902050204" pitchFamily="34" charset="0"/>
                  <a:ea typeface="等线" panose="02010600030101010101" pitchFamily="2" charset="-122"/>
                </a:rPr>
                <a:t>05</a:t>
              </a:r>
              <a:endParaRPr lang="zh-CN" altLang="en-US" dirty="0">
                <a:solidFill>
                  <a:srgbClr val="0070C0"/>
                </a:solidFill>
                <a:latin typeface="Impact" panose="020B0806030902050204" pitchFamily="34" charset="0"/>
                <a:ea typeface="等线" panose="02010600030101010101" pitchFamily="2" charset="-122"/>
              </a:endParaRPr>
            </a:p>
          </p:txBody>
        </p:sp>
      </p:grpSp>
      <p:sp>
        <p:nvSpPr>
          <p:cNvPr id="92" name="Freeform 48"/>
          <p:cNvSpPr>
            <a:spLocks noEditPoints="1"/>
          </p:cNvSpPr>
          <p:nvPr/>
        </p:nvSpPr>
        <p:spPr bwMode="auto">
          <a:xfrm>
            <a:off x="4983349" y="975473"/>
            <a:ext cx="280287" cy="304731"/>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nvGrpSpPr>
          <p:cNvPr id="75" name="组合 74"/>
          <p:cNvGrpSpPr/>
          <p:nvPr/>
        </p:nvGrpSpPr>
        <p:grpSpPr>
          <a:xfrm>
            <a:off x="1875022" y="2339446"/>
            <a:ext cx="1434068" cy="1014743"/>
            <a:chOff x="2920555" y="2688082"/>
            <a:chExt cx="1911841" cy="1353304"/>
          </a:xfrm>
        </p:grpSpPr>
        <p:sp>
          <p:nvSpPr>
            <p:cNvPr id="41" name="文本框 105"/>
            <p:cNvSpPr txBox="1"/>
            <p:nvPr/>
          </p:nvSpPr>
          <p:spPr>
            <a:xfrm>
              <a:off x="2920555" y="2688082"/>
              <a:ext cx="1414067" cy="615696"/>
            </a:xfrm>
            <a:prstGeom prst="rect">
              <a:avLst/>
            </a:prstGeom>
            <a:noFill/>
          </p:spPr>
          <p:txBody>
            <a:bodyPr wrap="square" rtlCol="0">
              <a:spAutoFit/>
            </a:bodyPr>
            <a:lstStyle/>
            <a:p>
              <a:pPr defTabSz="685783">
                <a:defRPr/>
              </a:pP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4" name="文本框 129"/>
            <p:cNvSpPr txBox="1"/>
            <p:nvPr/>
          </p:nvSpPr>
          <p:spPr>
            <a:xfrm>
              <a:off x="2926854" y="2994704"/>
              <a:ext cx="1905542" cy="1046682"/>
            </a:xfrm>
            <a:prstGeom prst="rect">
              <a:avLst/>
            </a:prstGeom>
            <a:noFill/>
          </p:spPr>
          <p:txBody>
            <a:bodyPr wrap="square" rtlCol="0">
              <a:spAutoFit/>
            </a:bodyPr>
            <a:lstStyle/>
            <a:p>
              <a:pPr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7" name="组合 76"/>
          <p:cNvGrpSpPr/>
          <p:nvPr/>
        </p:nvGrpSpPr>
        <p:grpSpPr>
          <a:xfrm>
            <a:off x="1875022" y="3795703"/>
            <a:ext cx="1434068" cy="1012932"/>
            <a:chOff x="2920555" y="4630205"/>
            <a:chExt cx="1911841" cy="1350886"/>
          </a:xfrm>
        </p:grpSpPr>
        <p:sp>
          <p:nvSpPr>
            <p:cNvPr id="58" name="文本框 291"/>
            <p:cNvSpPr txBox="1"/>
            <p:nvPr/>
          </p:nvSpPr>
          <p:spPr>
            <a:xfrm>
              <a:off x="2920555" y="4630205"/>
              <a:ext cx="1414067" cy="615695"/>
            </a:xfrm>
            <a:prstGeom prst="rect">
              <a:avLst/>
            </a:prstGeom>
            <a:noFill/>
          </p:spPr>
          <p:txBody>
            <a:bodyPr wrap="square" rtlCol="0">
              <a:spAutoFit/>
            </a:bodyPr>
            <a:lstStyle/>
            <a:p>
              <a:pPr defTabSz="685783">
                <a:defRPr/>
              </a:pP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5" name="文本框 129"/>
            <p:cNvSpPr txBox="1"/>
            <p:nvPr/>
          </p:nvSpPr>
          <p:spPr>
            <a:xfrm>
              <a:off x="2926854" y="4934411"/>
              <a:ext cx="1905542" cy="1046680"/>
            </a:xfrm>
            <a:prstGeom prst="rect">
              <a:avLst/>
            </a:prstGeom>
            <a:noFill/>
          </p:spPr>
          <p:txBody>
            <a:bodyPr wrap="square" rtlCol="0">
              <a:spAutoFit/>
            </a:bodyPr>
            <a:lstStyle/>
            <a:p>
              <a:pPr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65" name="组合 64"/>
          <p:cNvGrpSpPr/>
          <p:nvPr/>
        </p:nvGrpSpPr>
        <p:grpSpPr>
          <a:xfrm>
            <a:off x="5802669" y="1599756"/>
            <a:ext cx="1429343" cy="1014538"/>
            <a:chOff x="7286008" y="1701602"/>
            <a:chExt cx="1905542" cy="1353032"/>
          </a:xfrm>
        </p:grpSpPr>
        <p:sp>
          <p:nvSpPr>
            <p:cNvPr id="64" name="文本框 300"/>
            <p:cNvSpPr txBox="1"/>
            <p:nvPr/>
          </p:nvSpPr>
          <p:spPr>
            <a:xfrm>
              <a:off x="7775900" y="1701602"/>
              <a:ext cx="1414067" cy="615696"/>
            </a:xfrm>
            <a:prstGeom prst="rect">
              <a:avLst/>
            </a:prstGeom>
            <a:noFill/>
          </p:spPr>
          <p:txBody>
            <a:bodyPr wrap="square" rtlCol="0">
              <a:spAutoFit/>
            </a:bodyPr>
            <a:lstStyle/>
            <a:p>
              <a:pPr defTabSz="685783">
                <a:defRPr/>
              </a:pP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6" name="文本框 129"/>
            <p:cNvSpPr txBox="1"/>
            <p:nvPr/>
          </p:nvSpPr>
          <p:spPr>
            <a:xfrm>
              <a:off x="7286008" y="2007951"/>
              <a:ext cx="1905542" cy="1046683"/>
            </a:xfrm>
            <a:prstGeom prst="rect">
              <a:avLst/>
            </a:prstGeom>
            <a:noFill/>
          </p:spPr>
          <p:txBody>
            <a:bodyPr wrap="square" rtlCol="0">
              <a:spAutoFit/>
            </a:bodyPr>
            <a:lstStyle/>
            <a:p>
              <a:pPr algn="r"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78" name="组合 77"/>
          <p:cNvGrpSpPr/>
          <p:nvPr/>
        </p:nvGrpSpPr>
        <p:grpSpPr>
          <a:xfrm>
            <a:off x="5802669" y="3019766"/>
            <a:ext cx="1429343" cy="1000643"/>
            <a:chOff x="7286008" y="3595384"/>
            <a:chExt cx="1905542" cy="1334499"/>
          </a:xfrm>
        </p:grpSpPr>
        <p:sp>
          <p:nvSpPr>
            <p:cNvPr id="76" name="文本框 312"/>
            <p:cNvSpPr txBox="1"/>
            <p:nvPr/>
          </p:nvSpPr>
          <p:spPr>
            <a:xfrm>
              <a:off x="7775900" y="3595384"/>
              <a:ext cx="1414067" cy="615696"/>
            </a:xfrm>
            <a:prstGeom prst="rect">
              <a:avLst/>
            </a:prstGeom>
            <a:noFill/>
          </p:spPr>
          <p:txBody>
            <a:bodyPr wrap="square" rtlCol="0">
              <a:spAutoFit/>
            </a:bodyPr>
            <a:lstStyle/>
            <a:p>
              <a:pPr defTabSz="685783">
                <a:defRPr/>
              </a:pP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7" name="文本框 129"/>
            <p:cNvSpPr txBox="1"/>
            <p:nvPr/>
          </p:nvSpPr>
          <p:spPr>
            <a:xfrm>
              <a:off x="7286008" y="3883201"/>
              <a:ext cx="1905542" cy="1046682"/>
            </a:xfrm>
            <a:prstGeom prst="rect">
              <a:avLst/>
            </a:prstGeom>
            <a:noFill/>
          </p:spPr>
          <p:txBody>
            <a:bodyPr wrap="square" rtlCol="0">
              <a:spAutoFit/>
            </a:bodyPr>
            <a:lstStyle/>
            <a:p>
              <a:pPr algn="r"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点击添加文字说明详情介绍点击添加文字说明详情介绍点击添加文字说明详情介绍点击添加文字说明详情介绍</a:t>
              </a:r>
            </a:p>
          </p:txBody>
        </p:sp>
      </p:grpSp>
      <p:grpSp>
        <p:nvGrpSpPr>
          <p:cNvPr id="80" name="组合 79"/>
          <p:cNvGrpSpPr/>
          <p:nvPr/>
        </p:nvGrpSpPr>
        <p:grpSpPr>
          <a:xfrm>
            <a:off x="5789442" y="4461316"/>
            <a:ext cx="1441382" cy="670672"/>
            <a:chOff x="7268375" y="5517892"/>
            <a:chExt cx="1921592" cy="894436"/>
          </a:xfrm>
        </p:grpSpPr>
        <p:sp>
          <p:nvSpPr>
            <p:cNvPr id="79" name="文本框 315"/>
            <p:cNvSpPr txBox="1"/>
            <p:nvPr/>
          </p:nvSpPr>
          <p:spPr>
            <a:xfrm>
              <a:off x="7775899" y="5517892"/>
              <a:ext cx="1414068" cy="615696"/>
            </a:xfrm>
            <a:prstGeom prst="rect">
              <a:avLst/>
            </a:prstGeom>
            <a:noFill/>
          </p:spPr>
          <p:txBody>
            <a:bodyPr wrap="square" rtlCol="0">
              <a:spAutoFit/>
            </a:bodyPr>
            <a:lstStyle/>
            <a:p>
              <a:pPr defTabSz="685783">
                <a:defRPr/>
              </a:pPr>
              <a:r>
                <a:rPr lang="zh-CN" altLang="en-US" sz="1200" dirty="0">
                  <a:solidFill>
                    <a:prstClr val="black">
                      <a:lumMod val="50000"/>
                      <a:lumOff val="50000"/>
                    </a:prstClr>
                  </a:solidFill>
                  <a:latin typeface="时尚中黑简体" panose="01010104010101010101" pitchFamily="2" charset="-122"/>
                  <a:ea typeface="时尚中黑简体" panose="01010104010101010101" pitchFamily="2" charset="-122"/>
                </a:rPr>
                <a:t>在此添加标题</a:t>
              </a:r>
            </a:p>
          </p:txBody>
        </p:sp>
        <p:sp>
          <p:nvSpPr>
            <p:cNvPr id="98" name="文本框 129"/>
            <p:cNvSpPr txBox="1"/>
            <p:nvPr/>
          </p:nvSpPr>
          <p:spPr>
            <a:xfrm>
              <a:off x="7268375" y="5827417"/>
              <a:ext cx="1905542" cy="584911"/>
            </a:xfrm>
            <a:prstGeom prst="rect">
              <a:avLst/>
            </a:prstGeom>
            <a:noFill/>
          </p:spPr>
          <p:txBody>
            <a:bodyPr wrap="square" rtlCol="0">
              <a:spAutoFit/>
            </a:bodyPr>
            <a:lstStyle/>
            <a:p>
              <a:pPr algn="r"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点击添加文字说明详情介绍点击添加文字说明详情介绍</a:t>
              </a:r>
            </a:p>
          </p:txBody>
        </p:sp>
      </p:grpSp>
      <p:sp>
        <p:nvSpPr>
          <p:cNvPr id="8" name="标题 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822066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right)">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0"/>
                                        </p:tgtEl>
                                        <p:attrNameLst>
                                          <p:attrName>style.visibility</p:attrName>
                                        </p:attrNameLst>
                                      </p:cBhvr>
                                      <p:to>
                                        <p:strVal val="visible"/>
                                      </p:to>
                                    </p:set>
                                    <p:animEffect transition="in" filter="wipe(left)">
                                      <p:cBhvr>
                                        <p:cTn id="19" dur="500"/>
                                        <p:tgtEl>
                                          <p:spTgt spid="6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65"/>
                                        </p:tgtEl>
                                        <p:attrNameLst>
                                          <p:attrName>style.visibility</p:attrName>
                                        </p:attrNameLst>
                                      </p:cBhvr>
                                      <p:to>
                                        <p:strVal val="visible"/>
                                      </p:to>
                                    </p:set>
                                    <p:animEffect transition="in" filter="wipe(up)">
                                      <p:cBhvr>
                                        <p:cTn id="23" dur="500"/>
                                        <p:tgtEl>
                                          <p:spTgt spid="65"/>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7"/>
                                        </p:tgtEl>
                                        <p:attrNameLst>
                                          <p:attrName>style.visibility</p:attrName>
                                        </p:attrNameLst>
                                      </p:cBhvr>
                                      <p:to>
                                        <p:strVal val="visible"/>
                                      </p:to>
                                    </p:set>
                                    <p:animEffect transition="in" filter="wipe(right)">
                                      <p:cBhvr>
                                        <p:cTn id="35" dur="500"/>
                                        <p:tgtEl>
                                          <p:spTgt spid="37"/>
                                        </p:tgtEl>
                                      </p:cBhvr>
                                    </p:animEffect>
                                  </p:childTnLst>
                                </p:cTn>
                              </p:par>
                              <p:par>
                                <p:cTn id="36" presetID="22" presetClass="entr" presetSubtype="1"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wipe(up)">
                                      <p:cBhvr>
                                        <p:cTn id="38" dur="500"/>
                                        <p:tgtEl>
                                          <p:spTgt spid="75"/>
                                        </p:tgtEl>
                                      </p:cBhvr>
                                    </p:animEffect>
                                  </p:childTnLst>
                                </p:cTn>
                              </p:par>
                            </p:childTnLst>
                          </p:cTn>
                        </p:par>
                        <p:par>
                          <p:cTn id="39" fill="hold">
                            <p:stCondLst>
                              <p:cond delay="4000"/>
                            </p:stCondLst>
                            <p:childTnLst>
                              <p:par>
                                <p:cTn id="40" presetID="22" presetClass="entr" presetSubtype="2"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right)">
                                      <p:cBhvr>
                                        <p:cTn id="42" dur="500"/>
                                        <p:tgtEl>
                                          <p:spTgt spid="4"/>
                                        </p:tgtEl>
                                      </p:cBhvr>
                                    </p:animEffect>
                                  </p:childTnLst>
                                </p:cTn>
                              </p:par>
                            </p:childTnLst>
                          </p:cTn>
                        </p:par>
                        <p:par>
                          <p:cTn id="43" fill="hold">
                            <p:stCondLst>
                              <p:cond delay="4500"/>
                            </p:stCondLst>
                            <p:childTnLst>
                              <p:par>
                                <p:cTn id="44" presetID="10" presetClass="entr" presetSubtype="0" fill="hold" nodeType="after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childTnLst>
                          </p:cTn>
                        </p:par>
                        <p:par>
                          <p:cTn id="47" fill="hold">
                            <p:stCondLst>
                              <p:cond delay="5000"/>
                            </p:stCondLst>
                            <p:childTnLst>
                              <p:par>
                                <p:cTn id="48" presetID="22" presetClass="entr" presetSubtype="8" fill="hold" nodeType="afterEffect">
                                  <p:stCondLst>
                                    <p:cond delay="0"/>
                                  </p:stCondLst>
                                  <p:childTnLst>
                                    <p:set>
                                      <p:cBhvr>
                                        <p:cTn id="49" dur="1" fill="hold">
                                          <p:stCondLst>
                                            <p:cond delay="0"/>
                                          </p:stCondLst>
                                        </p:cTn>
                                        <p:tgtEl>
                                          <p:spTgt spid="69"/>
                                        </p:tgtEl>
                                        <p:attrNameLst>
                                          <p:attrName>style.visibility</p:attrName>
                                        </p:attrNameLst>
                                      </p:cBhvr>
                                      <p:to>
                                        <p:strVal val="visible"/>
                                      </p:to>
                                    </p:set>
                                    <p:animEffect transition="in" filter="wipe(left)">
                                      <p:cBhvr>
                                        <p:cTn id="50" dur="500"/>
                                        <p:tgtEl>
                                          <p:spTgt spid="69"/>
                                        </p:tgtEl>
                                      </p:cBhvr>
                                    </p:animEffect>
                                  </p:childTnLst>
                                </p:cTn>
                              </p:par>
                            </p:childTnLst>
                          </p:cTn>
                        </p:par>
                        <p:par>
                          <p:cTn id="51" fill="hold">
                            <p:stCondLst>
                              <p:cond delay="5500"/>
                            </p:stCondLst>
                            <p:childTnLst>
                              <p:par>
                                <p:cTn id="52" presetID="22" presetClass="entr" presetSubtype="1" fill="hold" nodeType="after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up)">
                                      <p:cBhvr>
                                        <p:cTn id="54" dur="500"/>
                                        <p:tgtEl>
                                          <p:spTgt spid="78"/>
                                        </p:tgtEl>
                                      </p:cBhvr>
                                    </p:animEffect>
                                  </p:childTnLst>
                                </p:cTn>
                              </p:par>
                            </p:childTnLst>
                          </p:cTn>
                        </p:par>
                        <p:par>
                          <p:cTn id="55" fill="hold">
                            <p:stCondLst>
                              <p:cond delay="6000"/>
                            </p:stCondLst>
                            <p:childTnLst>
                              <p:par>
                                <p:cTn id="56" presetID="22" presetClass="entr" presetSubtype="8" fill="hold" grpId="0" nodeType="afterEffect">
                                  <p:stCondLst>
                                    <p:cond delay="0"/>
                                  </p:stCondLst>
                                  <p:childTnLst>
                                    <p:set>
                                      <p:cBhvr>
                                        <p:cTn id="57" dur="1" fill="hold">
                                          <p:stCondLst>
                                            <p:cond delay="0"/>
                                          </p:stCondLst>
                                        </p:cTn>
                                        <p:tgtEl>
                                          <p:spTgt spid="3"/>
                                        </p:tgtEl>
                                        <p:attrNameLst>
                                          <p:attrName>style.visibility</p:attrName>
                                        </p:attrNameLst>
                                      </p:cBhvr>
                                      <p:to>
                                        <p:strVal val="visible"/>
                                      </p:to>
                                    </p:set>
                                    <p:animEffect transition="in" filter="wipe(left)">
                                      <p:cBhvr>
                                        <p:cTn id="58" dur="500"/>
                                        <p:tgtEl>
                                          <p:spTgt spid="3"/>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fade">
                                      <p:cBhvr>
                                        <p:cTn id="62" dur="500"/>
                                        <p:tgtEl>
                                          <p:spTgt spid="59"/>
                                        </p:tgtEl>
                                      </p:cBhvr>
                                    </p:animEffect>
                                  </p:childTnLst>
                                </p:cTn>
                              </p:par>
                            </p:childTnLst>
                          </p:cTn>
                        </p:par>
                        <p:par>
                          <p:cTn id="63" fill="hold">
                            <p:stCondLst>
                              <p:cond delay="7000"/>
                            </p:stCondLst>
                            <p:childTnLst>
                              <p:par>
                                <p:cTn id="64" presetID="22" presetClass="entr" presetSubtype="2"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right)">
                                      <p:cBhvr>
                                        <p:cTn id="66" dur="500"/>
                                        <p:tgtEl>
                                          <p:spTgt spid="48"/>
                                        </p:tgtEl>
                                      </p:cBhvr>
                                    </p:animEffect>
                                  </p:childTnLst>
                                </p:cTn>
                              </p:par>
                              <p:par>
                                <p:cTn id="67" presetID="22" presetClass="entr" presetSubtype="1" fill="hold" nodeType="withEffect">
                                  <p:stCondLst>
                                    <p:cond delay="0"/>
                                  </p:stCondLst>
                                  <p:childTnLst>
                                    <p:set>
                                      <p:cBhvr>
                                        <p:cTn id="68" dur="1" fill="hold">
                                          <p:stCondLst>
                                            <p:cond delay="0"/>
                                          </p:stCondLst>
                                        </p:cTn>
                                        <p:tgtEl>
                                          <p:spTgt spid="77"/>
                                        </p:tgtEl>
                                        <p:attrNameLst>
                                          <p:attrName>style.visibility</p:attrName>
                                        </p:attrNameLst>
                                      </p:cBhvr>
                                      <p:to>
                                        <p:strVal val="visible"/>
                                      </p:to>
                                    </p:set>
                                    <p:animEffect transition="in" filter="wipe(up)">
                                      <p:cBhvr>
                                        <p:cTn id="69" dur="500"/>
                                        <p:tgtEl>
                                          <p:spTgt spid="77"/>
                                        </p:tgtEl>
                                      </p:cBhvr>
                                    </p:animEffect>
                                  </p:childTnLst>
                                </p:cTn>
                              </p:par>
                            </p:childTnLst>
                          </p:cTn>
                        </p:par>
                        <p:par>
                          <p:cTn id="70" fill="hold">
                            <p:stCondLst>
                              <p:cond delay="7500"/>
                            </p:stCondLst>
                            <p:childTnLst>
                              <p:par>
                                <p:cTn id="71" presetID="22" presetClass="entr" presetSubtype="2" fill="hold" grpId="0" nodeType="afterEffect">
                                  <p:stCondLst>
                                    <p:cond delay="0"/>
                                  </p:stCondLst>
                                  <p:childTnLst>
                                    <p:set>
                                      <p:cBhvr>
                                        <p:cTn id="72" dur="1" fill="hold">
                                          <p:stCondLst>
                                            <p:cond delay="0"/>
                                          </p:stCondLst>
                                        </p:cTn>
                                        <p:tgtEl>
                                          <p:spTgt spid="2"/>
                                        </p:tgtEl>
                                        <p:attrNameLst>
                                          <p:attrName>style.visibility</p:attrName>
                                        </p:attrNameLst>
                                      </p:cBhvr>
                                      <p:to>
                                        <p:strVal val="visible"/>
                                      </p:to>
                                    </p:set>
                                    <p:animEffect transition="in" filter="wipe(right)">
                                      <p:cBhvr>
                                        <p:cTn id="73" dur="500"/>
                                        <p:tgtEl>
                                          <p:spTgt spid="2"/>
                                        </p:tgtEl>
                                      </p:cBhvr>
                                    </p:animEffect>
                                  </p:childTnLst>
                                </p:cTn>
                              </p:par>
                            </p:childTnLst>
                          </p:cTn>
                        </p:par>
                        <p:par>
                          <p:cTn id="74" fill="hold">
                            <p:stCondLst>
                              <p:cond delay="8000"/>
                            </p:stCondLst>
                            <p:childTnLst>
                              <p:par>
                                <p:cTn id="75" presetID="10" presetClass="entr" presetSubtype="0" fill="hold" nodeType="after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8500"/>
                            </p:stCondLst>
                            <p:childTnLst>
                              <p:par>
                                <p:cTn id="79" presetID="22" presetClass="entr" presetSubtype="8" fill="hold" nodeType="afterEffect">
                                  <p:stCondLst>
                                    <p:cond delay="0"/>
                                  </p:stCondLst>
                                  <p:childTnLst>
                                    <p:set>
                                      <p:cBhvr>
                                        <p:cTn id="80" dur="1" fill="hold">
                                          <p:stCondLst>
                                            <p:cond delay="0"/>
                                          </p:stCondLst>
                                        </p:cTn>
                                        <p:tgtEl>
                                          <p:spTgt spid="72"/>
                                        </p:tgtEl>
                                        <p:attrNameLst>
                                          <p:attrName>style.visibility</p:attrName>
                                        </p:attrNameLst>
                                      </p:cBhvr>
                                      <p:to>
                                        <p:strVal val="visible"/>
                                      </p:to>
                                    </p:set>
                                    <p:animEffect transition="in" filter="wipe(left)">
                                      <p:cBhvr>
                                        <p:cTn id="81" dur="500"/>
                                        <p:tgtEl>
                                          <p:spTgt spid="72"/>
                                        </p:tgtEl>
                                      </p:cBhvr>
                                    </p:animEffect>
                                  </p:childTnLst>
                                </p:cTn>
                              </p:par>
                              <p:par>
                                <p:cTn id="82" presetID="22" presetClass="entr" presetSubtype="1" fill="hold"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up)">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629049" y="1480128"/>
            <a:ext cx="791358" cy="831781"/>
            <a:chOff x="838622" y="1973958"/>
            <a:chExt cx="1055007" cy="1109297"/>
          </a:xfrm>
        </p:grpSpPr>
        <p:sp>
          <p:nvSpPr>
            <p:cNvPr id="3" name="任意多边形 2"/>
            <p:cNvSpPr/>
            <p:nvPr/>
          </p:nvSpPr>
          <p:spPr>
            <a:xfrm>
              <a:off x="838622" y="1975962"/>
              <a:ext cx="972020"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 name="任意多边形 3"/>
            <p:cNvSpPr/>
            <p:nvPr/>
          </p:nvSpPr>
          <p:spPr>
            <a:xfrm>
              <a:off x="984155"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 name="任意多边形 4"/>
            <p:cNvSpPr/>
            <p:nvPr/>
          </p:nvSpPr>
          <p:spPr>
            <a:xfrm>
              <a:off x="839399"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1" name="文本框 120"/>
            <p:cNvSpPr txBox="1"/>
            <p:nvPr/>
          </p:nvSpPr>
          <p:spPr>
            <a:xfrm>
              <a:off x="1126654" y="2190497"/>
              <a:ext cx="504056" cy="892758"/>
            </a:xfrm>
            <a:prstGeom prst="rect">
              <a:avLst/>
            </a:prstGeom>
            <a:noFill/>
          </p:spPr>
          <p:txBody>
            <a:bodyPr wrap="square" rtlCol="0">
              <a:spAutoFit/>
            </a:bodyPr>
            <a:lstStyle/>
            <a:p>
              <a:pPr defTabSz="685783">
                <a:defRPr/>
              </a:pPr>
              <a:r>
                <a:rPr lang="en-US" altLang="zh-CN" sz="1875" dirty="0">
                  <a:solidFill>
                    <a:srgbClr val="0070C0"/>
                  </a:solidFill>
                  <a:latin typeface="Impact" panose="020B0806030902050204" pitchFamily="34" charset="0"/>
                  <a:ea typeface="时尚中黑简体" panose="01010104010101010101" pitchFamily="2" charset="-122"/>
                </a:rPr>
                <a:t>01</a:t>
              </a:r>
              <a:endParaRPr lang="zh-CN" altLang="en-US" sz="1875" dirty="0">
                <a:solidFill>
                  <a:srgbClr val="0070C0"/>
                </a:solidFill>
                <a:latin typeface="Impact" panose="020B0806030902050204" pitchFamily="34" charset="0"/>
                <a:ea typeface="时尚中黑简体" panose="01010104010101010101" pitchFamily="2" charset="-122"/>
              </a:endParaRPr>
            </a:p>
          </p:txBody>
        </p:sp>
      </p:grpSp>
      <p:grpSp>
        <p:nvGrpSpPr>
          <p:cNvPr id="46" name="组合 45"/>
          <p:cNvGrpSpPr/>
          <p:nvPr/>
        </p:nvGrpSpPr>
        <p:grpSpPr>
          <a:xfrm>
            <a:off x="3348515" y="1480128"/>
            <a:ext cx="791358" cy="683945"/>
            <a:chOff x="4464105" y="1973958"/>
            <a:chExt cx="1055007" cy="912137"/>
          </a:xfrm>
        </p:grpSpPr>
        <p:sp>
          <p:nvSpPr>
            <p:cNvPr id="14" name="任意多边形 13"/>
            <p:cNvSpPr/>
            <p:nvPr/>
          </p:nvSpPr>
          <p:spPr>
            <a:xfrm>
              <a:off x="4464105" y="197596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5" name="任意多边形 14"/>
            <p:cNvSpPr/>
            <p:nvPr/>
          </p:nvSpPr>
          <p:spPr>
            <a:xfrm>
              <a:off x="4609638" y="210709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6" name="任意多边形 15"/>
            <p:cNvSpPr/>
            <p:nvPr/>
          </p:nvSpPr>
          <p:spPr>
            <a:xfrm>
              <a:off x="4464882" y="197395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2" name="文本框 91"/>
            <p:cNvSpPr txBox="1"/>
            <p:nvPr/>
          </p:nvSpPr>
          <p:spPr>
            <a:xfrm>
              <a:off x="4713707" y="2190497"/>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783">
                <a:defRPr/>
              </a:pPr>
              <a:r>
                <a:rPr lang="en-US" altLang="zh-CN" sz="1875" dirty="0">
                  <a:solidFill>
                    <a:srgbClr val="0070C0"/>
                  </a:solidFill>
                </a:rPr>
                <a:t>02</a:t>
              </a:r>
              <a:endParaRPr lang="zh-CN" altLang="en-US" sz="1875" dirty="0">
                <a:solidFill>
                  <a:srgbClr val="0070C0"/>
                </a:solidFill>
              </a:endParaRPr>
            </a:p>
          </p:txBody>
        </p:sp>
      </p:grpSp>
      <p:grpSp>
        <p:nvGrpSpPr>
          <p:cNvPr id="47" name="组合 46"/>
          <p:cNvGrpSpPr/>
          <p:nvPr/>
        </p:nvGrpSpPr>
        <p:grpSpPr>
          <a:xfrm>
            <a:off x="6103180" y="1480500"/>
            <a:ext cx="791358" cy="683945"/>
            <a:chOff x="8136513" y="1974454"/>
            <a:chExt cx="1055007" cy="912137"/>
          </a:xfrm>
        </p:grpSpPr>
        <p:sp>
          <p:nvSpPr>
            <p:cNvPr id="25" name="任意多边形 24"/>
            <p:cNvSpPr/>
            <p:nvPr/>
          </p:nvSpPr>
          <p:spPr>
            <a:xfrm>
              <a:off x="8136513" y="197645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6" name="任意多边形 25"/>
            <p:cNvSpPr/>
            <p:nvPr/>
          </p:nvSpPr>
          <p:spPr>
            <a:xfrm>
              <a:off x="8282046" y="210758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7" name="任意多边形 26"/>
            <p:cNvSpPr/>
            <p:nvPr/>
          </p:nvSpPr>
          <p:spPr>
            <a:xfrm>
              <a:off x="8137290" y="197445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3" name="文本框 91"/>
            <p:cNvSpPr txBox="1"/>
            <p:nvPr/>
          </p:nvSpPr>
          <p:spPr>
            <a:xfrm>
              <a:off x="8386115" y="2190497"/>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783">
                <a:defRPr/>
              </a:pPr>
              <a:r>
                <a:rPr lang="en-US" altLang="zh-CN" sz="1875" dirty="0">
                  <a:solidFill>
                    <a:srgbClr val="0070C0"/>
                  </a:solidFill>
                </a:rPr>
                <a:t>03</a:t>
              </a:r>
              <a:endParaRPr lang="zh-CN" altLang="en-US" sz="1875" dirty="0">
                <a:solidFill>
                  <a:srgbClr val="0070C0"/>
                </a:solidFill>
              </a:endParaRPr>
            </a:p>
          </p:txBody>
        </p:sp>
      </p:grpSp>
      <p:grpSp>
        <p:nvGrpSpPr>
          <p:cNvPr id="50" name="组合 49"/>
          <p:cNvGrpSpPr/>
          <p:nvPr/>
        </p:nvGrpSpPr>
        <p:grpSpPr>
          <a:xfrm>
            <a:off x="629632" y="3369893"/>
            <a:ext cx="791358" cy="834027"/>
            <a:chOff x="839399" y="4494238"/>
            <a:chExt cx="1055007" cy="1112293"/>
          </a:xfrm>
        </p:grpSpPr>
        <p:sp>
          <p:nvSpPr>
            <p:cNvPr id="36" name="任意多边形 35"/>
            <p:cNvSpPr/>
            <p:nvPr/>
          </p:nvSpPr>
          <p:spPr>
            <a:xfrm>
              <a:off x="839399"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7" name="任意多边形 36"/>
            <p:cNvSpPr/>
            <p:nvPr/>
          </p:nvSpPr>
          <p:spPr>
            <a:xfrm>
              <a:off x="984932"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8" name="任意多边形 37"/>
            <p:cNvSpPr/>
            <p:nvPr/>
          </p:nvSpPr>
          <p:spPr>
            <a:xfrm>
              <a:off x="840176"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4" name="文本框 120"/>
            <p:cNvSpPr txBox="1"/>
            <p:nvPr/>
          </p:nvSpPr>
          <p:spPr>
            <a:xfrm>
              <a:off x="1126652" y="4713773"/>
              <a:ext cx="571444" cy="892758"/>
            </a:xfrm>
            <a:prstGeom prst="rect">
              <a:avLst/>
            </a:prstGeom>
            <a:noFill/>
          </p:spPr>
          <p:txBody>
            <a:bodyPr wrap="square" rtlCol="0">
              <a:spAutoFit/>
            </a:bodyPr>
            <a:lstStyle/>
            <a:p>
              <a:pPr defTabSz="685783">
                <a:defRPr/>
              </a:pPr>
              <a:r>
                <a:rPr lang="en-US" altLang="zh-CN" sz="1875" dirty="0">
                  <a:solidFill>
                    <a:srgbClr val="0070C0"/>
                  </a:solidFill>
                  <a:latin typeface="Impact" panose="020B0806030902050204" pitchFamily="34" charset="0"/>
                  <a:ea typeface="时尚中黑简体" panose="01010104010101010101" pitchFamily="2" charset="-122"/>
                </a:rPr>
                <a:t>04</a:t>
              </a:r>
              <a:endParaRPr lang="zh-CN" altLang="en-US" sz="1875" dirty="0">
                <a:solidFill>
                  <a:srgbClr val="0070C0"/>
                </a:solidFill>
                <a:latin typeface="Impact" panose="020B0806030902050204" pitchFamily="34" charset="0"/>
                <a:ea typeface="时尚中黑简体" panose="01010104010101010101" pitchFamily="2" charset="-122"/>
              </a:endParaRPr>
            </a:p>
          </p:txBody>
        </p:sp>
      </p:grpSp>
      <p:grpSp>
        <p:nvGrpSpPr>
          <p:cNvPr id="49" name="组合 48"/>
          <p:cNvGrpSpPr/>
          <p:nvPr/>
        </p:nvGrpSpPr>
        <p:grpSpPr>
          <a:xfrm>
            <a:off x="3348515" y="3369896"/>
            <a:ext cx="791358" cy="683945"/>
            <a:chOff x="4464105" y="4494238"/>
            <a:chExt cx="1055007" cy="912137"/>
          </a:xfrm>
        </p:grpSpPr>
        <p:sp>
          <p:nvSpPr>
            <p:cNvPr id="94" name="任意多边形 93"/>
            <p:cNvSpPr/>
            <p:nvPr/>
          </p:nvSpPr>
          <p:spPr>
            <a:xfrm>
              <a:off x="4464105" y="4496242"/>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95" name="任意多边形 94"/>
            <p:cNvSpPr/>
            <p:nvPr/>
          </p:nvSpPr>
          <p:spPr>
            <a:xfrm>
              <a:off x="4609638" y="4627370"/>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96" name="任意多边形 95"/>
            <p:cNvSpPr/>
            <p:nvPr/>
          </p:nvSpPr>
          <p:spPr>
            <a:xfrm>
              <a:off x="4464882" y="4494238"/>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5" name="文本框 91"/>
            <p:cNvSpPr txBox="1"/>
            <p:nvPr/>
          </p:nvSpPr>
          <p:spPr>
            <a:xfrm>
              <a:off x="4713707" y="4713773"/>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783">
                <a:defRPr/>
              </a:pPr>
              <a:r>
                <a:rPr lang="en-US" altLang="zh-CN" sz="1875" dirty="0">
                  <a:solidFill>
                    <a:srgbClr val="0070C0"/>
                  </a:solidFill>
                </a:rPr>
                <a:t>05</a:t>
              </a:r>
              <a:endParaRPr lang="zh-CN" altLang="en-US" sz="1875" dirty="0">
                <a:solidFill>
                  <a:srgbClr val="0070C0"/>
                </a:solidFill>
              </a:endParaRPr>
            </a:p>
          </p:txBody>
        </p:sp>
      </p:grpSp>
      <p:grpSp>
        <p:nvGrpSpPr>
          <p:cNvPr id="48" name="组合 47"/>
          <p:cNvGrpSpPr/>
          <p:nvPr/>
        </p:nvGrpSpPr>
        <p:grpSpPr>
          <a:xfrm>
            <a:off x="6103180" y="3370268"/>
            <a:ext cx="791358" cy="683945"/>
            <a:chOff x="8136513" y="4494734"/>
            <a:chExt cx="1055007" cy="912137"/>
          </a:xfrm>
        </p:grpSpPr>
        <p:sp>
          <p:nvSpPr>
            <p:cNvPr id="115" name="任意多边形 114"/>
            <p:cNvSpPr/>
            <p:nvPr/>
          </p:nvSpPr>
          <p:spPr>
            <a:xfrm>
              <a:off x="8136513" y="4496738"/>
              <a:ext cx="972021" cy="910133"/>
            </a:xfrm>
            <a:custGeom>
              <a:avLst/>
              <a:gdLst>
                <a:gd name="connsiteX0" fmla="*/ 937260 w 2001989"/>
                <a:gd name="connsiteY0" fmla="*/ 0 h 1874520"/>
                <a:gd name="connsiteX1" fmla="*/ 2001989 w 2001989"/>
                <a:gd name="connsiteY1" fmla="*/ 0 h 1874520"/>
                <a:gd name="connsiteX2" fmla="*/ 1963825 w 2001989"/>
                <a:gd name="connsiteY2" fmla="*/ 79225 h 1874520"/>
                <a:gd name="connsiteX3" fmla="*/ 1892144 w 2001989"/>
                <a:gd name="connsiteY3" fmla="*/ 275070 h 1874520"/>
                <a:gd name="connsiteX4" fmla="*/ 958266 w 2001989"/>
                <a:gd name="connsiteY4" fmla="*/ 275070 h 1874520"/>
                <a:gd name="connsiteX5" fmla="*/ 296076 w 2001989"/>
                <a:gd name="connsiteY5" fmla="*/ 937260 h 1874520"/>
                <a:gd name="connsiteX6" fmla="*/ 958266 w 2001989"/>
                <a:gd name="connsiteY6" fmla="*/ 1599450 h 1874520"/>
                <a:gd name="connsiteX7" fmla="*/ 1892144 w 2001989"/>
                <a:gd name="connsiteY7" fmla="*/ 1599450 h 1874520"/>
                <a:gd name="connsiteX8" fmla="*/ 1963825 w 2001989"/>
                <a:gd name="connsiteY8" fmla="*/ 1795295 h 1874520"/>
                <a:gd name="connsiteX9" fmla="*/ 2001989 w 2001989"/>
                <a:gd name="connsiteY9" fmla="*/ 1874520 h 1874520"/>
                <a:gd name="connsiteX10" fmla="*/ 937260 w 2001989"/>
                <a:gd name="connsiteY10" fmla="*/ 1874520 h 1874520"/>
                <a:gd name="connsiteX11" fmla="*/ 0 w 2001989"/>
                <a:gd name="connsiteY11" fmla="*/ 937260 h 1874520"/>
                <a:gd name="connsiteX12" fmla="*/ 937260 w 2001989"/>
                <a:gd name="connsiteY12"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01989" h="1874520">
                  <a:moveTo>
                    <a:pt x="937260" y="0"/>
                  </a:moveTo>
                  <a:lnTo>
                    <a:pt x="2001989" y="0"/>
                  </a:lnTo>
                  <a:lnTo>
                    <a:pt x="1963825" y="79225"/>
                  </a:lnTo>
                  <a:lnTo>
                    <a:pt x="1892144" y="275070"/>
                  </a:lnTo>
                  <a:lnTo>
                    <a:pt x="958266" y="275070"/>
                  </a:lnTo>
                  <a:cubicBezTo>
                    <a:pt x="592549" y="275070"/>
                    <a:pt x="296076" y="571543"/>
                    <a:pt x="296076" y="937260"/>
                  </a:cubicBezTo>
                  <a:cubicBezTo>
                    <a:pt x="296076" y="1302977"/>
                    <a:pt x="592549" y="1599450"/>
                    <a:pt x="958266" y="1599450"/>
                  </a:cubicBezTo>
                  <a:lnTo>
                    <a:pt x="1892144" y="1599450"/>
                  </a:lnTo>
                  <a:lnTo>
                    <a:pt x="1963825" y="1795295"/>
                  </a:lnTo>
                  <a:lnTo>
                    <a:pt x="2001989" y="1874520"/>
                  </a:lnTo>
                  <a:lnTo>
                    <a:pt x="937260" y="1874520"/>
                  </a:lnTo>
                  <a:cubicBezTo>
                    <a:pt x="419626" y="1874520"/>
                    <a:pt x="0" y="1454894"/>
                    <a:pt x="0" y="937260"/>
                  </a:cubicBezTo>
                  <a:cubicBezTo>
                    <a:pt x="0" y="419626"/>
                    <a:pt x="419626" y="0"/>
                    <a:pt x="937260" y="0"/>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16" name="任意多边形 115"/>
            <p:cNvSpPr/>
            <p:nvPr/>
          </p:nvSpPr>
          <p:spPr>
            <a:xfrm>
              <a:off x="8282046" y="4627866"/>
              <a:ext cx="858343" cy="648869"/>
            </a:xfrm>
            <a:custGeom>
              <a:avLst/>
              <a:gdLst>
                <a:gd name="connsiteX0" fmla="*/ 0 w 1767856"/>
                <a:gd name="connsiteY0" fmla="*/ 668208 h 1336418"/>
                <a:gd name="connsiteX1" fmla="*/ 0 w 1767856"/>
                <a:gd name="connsiteY1" fmla="*/ 668209 h 1336418"/>
                <a:gd name="connsiteX2" fmla="*/ 0 w 1767856"/>
                <a:gd name="connsiteY2" fmla="*/ 668209 h 1336418"/>
                <a:gd name="connsiteX3" fmla="*/ 668209 w 1767856"/>
                <a:gd name="connsiteY3" fmla="*/ 0 h 1336418"/>
                <a:gd name="connsiteX4" fmla="*/ 1730354 w 1767856"/>
                <a:gd name="connsiteY4" fmla="*/ 0 h 1336418"/>
                <a:gd name="connsiteX5" fmla="*/ 1705283 w 1767856"/>
                <a:gd name="connsiteY5" fmla="*/ 45922 h 1336418"/>
                <a:gd name="connsiteX6" fmla="*/ 1586450 w 1767856"/>
                <a:gd name="connsiteY6" fmla="*/ 633863 h 1336418"/>
                <a:gd name="connsiteX7" fmla="*/ 1705283 w 1767856"/>
                <a:gd name="connsiteY7" fmla="*/ 1221804 h 1336418"/>
                <a:gd name="connsiteX8" fmla="*/ 1767856 w 1767856"/>
                <a:gd name="connsiteY8" fmla="*/ 1336418 h 1336418"/>
                <a:gd name="connsiteX9" fmla="*/ 668209 w 1767856"/>
                <a:gd name="connsiteY9" fmla="*/ 1336417 h 1336418"/>
                <a:gd name="connsiteX10" fmla="*/ 13576 w 1767856"/>
                <a:gd name="connsiteY10" fmla="*/ 802876 h 1336418"/>
                <a:gd name="connsiteX11" fmla="*/ 0 w 1767856"/>
                <a:gd name="connsiteY11" fmla="*/ 668209 h 1336418"/>
                <a:gd name="connsiteX12" fmla="*/ 13576 w 1767856"/>
                <a:gd name="connsiteY12" fmla="*/ 533542 h 1336418"/>
                <a:gd name="connsiteX13" fmla="*/ 668209 w 1767856"/>
                <a:gd name="connsiteY13" fmla="*/ 0 h 1336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67856" h="1336418">
                  <a:moveTo>
                    <a:pt x="0" y="668208"/>
                  </a:moveTo>
                  <a:lnTo>
                    <a:pt x="0" y="668209"/>
                  </a:lnTo>
                  <a:lnTo>
                    <a:pt x="0" y="668209"/>
                  </a:lnTo>
                  <a:close/>
                  <a:moveTo>
                    <a:pt x="668209" y="0"/>
                  </a:moveTo>
                  <a:lnTo>
                    <a:pt x="1730354" y="0"/>
                  </a:lnTo>
                  <a:lnTo>
                    <a:pt x="1705283" y="45922"/>
                  </a:lnTo>
                  <a:cubicBezTo>
                    <a:pt x="1630258" y="213754"/>
                    <a:pt x="1586450" y="416077"/>
                    <a:pt x="1586450" y="633863"/>
                  </a:cubicBezTo>
                  <a:cubicBezTo>
                    <a:pt x="1586450" y="851650"/>
                    <a:pt x="1630258" y="1053973"/>
                    <a:pt x="1705283" y="1221804"/>
                  </a:cubicBezTo>
                  <a:lnTo>
                    <a:pt x="1767856" y="1336418"/>
                  </a:lnTo>
                  <a:lnTo>
                    <a:pt x="668209" y="1336417"/>
                  </a:lnTo>
                  <a:cubicBezTo>
                    <a:pt x="345297" y="1336417"/>
                    <a:pt x="75884" y="1107367"/>
                    <a:pt x="13576" y="802876"/>
                  </a:cubicBezTo>
                  <a:lnTo>
                    <a:pt x="0" y="668209"/>
                  </a:lnTo>
                  <a:lnTo>
                    <a:pt x="13576" y="533542"/>
                  </a:lnTo>
                  <a:cubicBezTo>
                    <a:pt x="75884" y="229050"/>
                    <a:pt x="345297" y="0"/>
                    <a:pt x="668209" y="0"/>
                  </a:cubicBezTo>
                  <a:close/>
                </a:path>
              </a:pathLst>
            </a:custGeom>
            <a:noFill/>
            <a:ln w="254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17" name="任意多边形 116"/>
            <p:cNvSpPr/>
            <p:nvPr/>
          </p:nvSpPr>
          <p:spPr>
            <a:xfrm>
              <a:off x="8137290" y="4494734"/>
              <a:ext cx="1054230" cy="910133"/>
            </a:xfrm>
            <a:custGeom>
              <a:avLst/>
              <a:gdLst>
                <a:gd name="connsiteX0" fmla="*/ 0 w 2171307"/>
                <a:gd name="connsiteY0" fmla="*/ 937259 h 1874520"/>
                <a:gd name="connsiteX1" fmla="*/ 0 w 2171307"/>
                <a:gd name="connsiteY1" fmla="*/ 937260 h 1874520"/>
                <a:gd name="connsiteX2" fmla="*/ 0 w 2171307"/>
                <a:gd name="connsiteY2" fmla="*/ 937260 h 1874520"/>
                <a:gd name="connsiteX3" fmla="*/ 937260 w 2171307"/>
                <a:gd name="connsiteY3" fmla="*/ 0 h 1874520"/>
                <a:gd name="connsiteX4" fmla="*/ 1943266 w 2171307"/>
                <a:gd name="connsiteY4" fmla="*/ 0 h 1874520"/>
                <a:gd name="connsiteX5" fmla="*/ 2132157 w 2171307"/>
                <a:gd name="connsiteY5" fmla="*/ 19042 h 1874520"/>
                <a:gd name="connsiteX6" fmla="*/ 2171307 w 2171307"/>
                <a:gd name="connsiteY6" fmla="*/ 29109 h 1874520"/>
                <a:gd name="connsiteX7" fmla="*/ 2110954 w 2171307"/>
                <a:gd name="connsiteY7" fmla="*/ 149404 h 1874520"/>
                <a:gd name="connsiteX8" fmla="*/ 1945409 w 2171307"/>
                <a:gd name="connsiteY8" fmla="*/ 941063 h 1874520"/>
                <a:gd name="connsiteX9" fmla="*/ 2110954 w 2171307"/>
                <a:gd name="connsiteY9" fmla="*/ 1732723 h 1874520"/>
                <a:gd name="connsiteX10" fmla="*/ 2167927 w 2171307"/>
                <a:gd name="connsiteY10" fmla="*/ 1846281 h 1874520"/>
                <a:gd name="connsiteX11" fmla="*/ 2132156 w 2171307"/>
                <a:gd name="connsiteY11" fmla="*/ 1855478 h 1874520"/>
                <a:gd name="connsiteX12" fmla="*/ 1943265 w 2171307"/>
                <a:gd name="connsiteY12" fmla="*/ 1874520 h 1874520"/>
                <a:gd name="connsiteX13" fmla="*/ 937260 w 2171307"/>
                <a:gd name="connsiteY13" fmla="*/ 1874519 h 1874520"/>
                <a:gd name="connsiteX14" fmla="*/ 19042 w 2171307"/>
                <a:gd name="connsiteY14" fmla="*/ 1126150 h 1874520"/>
                <a:gd name="connsiteX15" fmla="*/ 0 w 2171307"/>
                <a:gd name="connsiteY15" fmla="*/ 937260 h 1874520"/>
                <a:gd name="connsiteX16" fmla="*/ 19042 w 2171307"/>
                <a:gd name="connsiteY16" fmla="*/ 748370 h 1874520"/>
                <a:gd name="connsiteX17" fmla="*/ 937260 w 2171307"/>
                <a:gd name="connsiteY17" fmla="*/ 0 h 1874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71307" h="1874520">
                  <a:moveTo>
                    <a:pt x="0" y="937259"/>
                  </a:moveTo>
                  <a:lnTo>
                    <a:pt x="0" y="937260"/>
                  </a:lnTo>
                  <a:lnTo>
                    <a:pt x="0" y="937260"/>
                  </a:lnTo>
                  <a:close/>
                  <a:moveTo>
                    <a:pt x="937260" y="0"/>
                  </a:moveTo>
                  <a:lnTo>
                    <a:pt x="1943266" y="0"/>
                  </a:lnTo>
                  <a:cubicBezTo>
                    <a:pt x="2007971" y="0"/>
                    <a:pt x="2071143" y="6557"/>
                    <a:pt x="2132157" y="19042"/>
                  </a:cubicBezTo>
                  <a:lnTo>
                    <a:pt x="2171307" y="29109"/>
                  </a:lnTo>
                  <a:lnTo>
                    <a:pt x="2110954" y="149404"/>
                  </a:lnTo>
                  <a:cubicBezTo>
                    <a:pt x="2005379" y="384735"/>
                    <a:pt x="1945409" y="654419"/>
                    <a:pt x="1945409" y="941063"/>
                  </a:cubicBezTo>
                  <a:cubicBezTo>
                    <a:pt x="1945409" y="1227708"/>
                    <a:pt x="2005379" y="1497391"/>
                    <a:pt x="2110954" y="1732723"/>
                  </a:cubicBezTo>
                  <a:lnTo>
                    <a:pt x="2167927" y="1846281"/>
                  </a:lnTo>
                  <a:lnTo>
                    <a:pt x="2132156" y="1855478"/>
                  </a:lnTo>
                  <a:cubicBezTo>
                    <a:pt x="2071142" y="1867963"/>
                    <a:pt x="2007970" y="1874520"/>
                    <a:pt x="1943265" y="1874520"/>
                  </a:cubicBezTo>
                  <a:lnTo>
                    <a:pt x="937260" y="1874519"/>
                  </a:lnTo>
                  <a:cubicBezTo>
                    <a:pt x="484330" y="1874519"/>
                    <a:pt x="106438" y="1553243"/>
                    <a:pt x="19042" y="1126150"/>
                  </a:cubicBezTo>
                  <a:lnTo>
                    <a:pt x="0" y="937260"/>
                  </a:lnTo>
                  <a:lnTo>
                    <a:pt x="19042" y="748370"/>
                  </a:lnTo>
                  <a:cubicBezTo>
                    <a:pt x="106438" y="321276"/>
                    <a:pt x="484330" y="0"/>
                    <a:pt x="937260" y="0"/>
                  </a:cubicBezTo>
                  <a:close/>
                </a:path>
              </a:pathLst>
            </a:custGeom>
            <a:noFill/>
            <a:ln w="25400">
              <a:gradFill flip="none" rotWithShape="1">
                <a:gsLst>
                  <a:gs pos="0">
                    <a:schemeClr val="bg1">
                      <a:lumMod val="6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36" name="文本框 91"/>
            <p:cNvSpPr txBox="1"/>
            <p:nvPr/>
          </p:nvSpPr>
          <p:spPr>
            <a:xfrm>
              <a:off x="8386115" y="4713773"/>
              <a:ext cx="589411" cy="507948"/>
            </a:xfrm>
            <a:prstGeom prst="rect">
              <a:avLst/>
            </a:prstGeom>
            <a:noFill/>
          </p:spPr>
          <p:txBody>
            <a:bodyPr wrap="square" rtlCol="0">
              <a:spAutoFit/>
            </a:bodyPr>
            <a:lstStyle>
              <a:defPPr>
                <a:defRPr lang="zh-CN"/>
              </a:defPPr>
              <a:lvl1pPr>
                <a:defRPr sz="2500">
                  <a:solidFill>
                    <a:srgbClr val="FF9A05"/>
                  </a:solidFill>
                  <a:latin typeface="Impact" panose="020B0806030902050204" pitchFamily="34" charset="0"/>
                  <a:ea typeface="时尚中黑简体" panose="01010104010101010101" pitchFamily="2" charset="-122"/>
                </a:defRPr>
              </a:lvl1pPr>
            </a:lstStyle>
            <a:p>
              <a:pPr defTabSz="685783">
                <a:defRPr/>
              </a:pPr>
              <a:r>
                <a:rPr lang="en-US" altLang="zh-CN" sz="1875" dirty="0">
                  <a:solidFill>
                    <a:srgbClr val="0070C0"/>
                  </a:solidFill>
                </a:rPr>
                <a:t>06</a:t>
              </a:r>
              <a:endParaRPr lang="zh-CN" altLang="en-US" sz="1875" dirty="0">
                <a:solidFill>
                  <a:srgbClr val="0070C0"/>
                </a:solidFill>
              </a:endParaRPr>
            </a:p>
          </p:txBody>
        </p:sp>
      </p:grpSp>
      <p:sp>
        <p:nvSpPr>
          <p:cNvPr id="2" name="任意多边形 1"/>
          <p:cNvSpPr/>
          <p:nvPr/>
        </p:nvSpPr>
        <p:spPr>
          <a:xfrm>
            <a:off x="1371164" y="1312581"/>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34" name="组合 33"/>
          <p:cNvGrpSpPr/>
          <p:nvPr/>
        </p:nvGrpSpPr>
        <p:grpSpPr>
          <a:xfrm>
            <a:off x="1273157" y="1020326"/>
            <a:ext cx="1605624" cy="1605045"/>
            <a:chOff x="1697322" y="1360750"/>
            <a:chExt cx="2140553" cy="2140556"/>
          </a:xfrm>
        </p:grpSpPr>
        <p:sp>
          <p:nvSpPr>
            <p:cNvPr id="8" name="任意多边形 7"/>
            <p:cNvSpPr/>
            <p:nvPr/>
          </p:nvSpPr>
          <p:spPr>
            <a:xfrm>
              <a:off x="1697322" y="1360750"/>
              <a:ext cx="2140553" cy="2140556"/>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9" name="任意多边形 8"/>
            <p:cNvSpPr/>
            <p:nvPr/>
          </p:nvSpPr>
          <p:spPr>
            <a:xfrm>
              <a:off x="1697322" y="1360750"/>
              <a:ext cx="2140553" cy="2140556"/>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0" name="椭圆 9"/>
            <p:cNvSpPr/>
            <p:nvPr/>
          </p:nvSpPr>
          <p:spPr>
            <a:xfrm>
              <a:off x="1824517" y="1491406"/>
              <a:ext cx="1879242" cy="1879245"/>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3" name="任意多边形 12"/>
          <p:cNvSpPr/>
          <p:nvPr/>
        </p:nvSpPr>
        <p:spPr>
          <a:xfrm>
            <a:off x="4090629" y="1312581"/>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18" name="组合 17"/>
          <p:cNvGrpSpPr/>
          <p:nvPr/>
        </p:nvGrpSpPr>
        <p:grpSpPr>
          <a:xfrm>
            <a:off x="3992624" y="1020326"/>
            <a:ext cx="1605624" cy="1605045"/>
            <a:chOff x="4234767" y="424542"/>
            <a:chExt cx="4408714" cy="4408714"/>
          </a:xfrm>
          <a:effectLst>
            <a:outerShdw blurRad="203200" dist="63500" dir="2700000" algn="tl" rotWithShape="0">
              <a:prstClr val="black">
                <a:alpha val="40000"/>
              </a:prstClr>
            </a:outerShdw>
          </a:effectLst>
        </p:grpSpPr>
        <p:sp>
          <p:nvSpPr>
            <p:cNvPr id="20" name="任意多边形 1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1" name="任意多边形 2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22" name="椭圆 2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24" name="任意多边形 23"/>
          <p:cNvSpPr/>
          <p:nvPr/>
        </p:nvSpPr>
        <p:spPr>
          <a:xfrm>
            <a:off x="6845294" y="13129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29" name="组合 28"/>
          <p:cNvGrpSpPr/>
          <p:nvPr/>
        </p:nvGrpSpPr>
        <p:grpSpPr>
          <a:xfrm>
            <a:off x="6747288" y="1020698"/>
            <a:ext cx="1605624" cy="1605045"/>
            <a:chOff x="4234767" y="424542"/>
            <a:chExt cx="4408714" cy="4408714"/>
          </a:xfrm>
          <a:effectLst>
            <a:outerShdw blurRad="203200" dist="63500" dir="2700000" algn="tl" rotWithShape="0">
              <a:prstClr val="black">
                <a:alpha val="40000"/>
              </a:prstClr>
            </a:outerShdw>
          </a:effectLst>
        </p:grpSpPr>
        <p:sp>
          <p:nvSpPr>
            <p:cNvPr id="31" name="任意多边形 3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2" name="任意多边形 3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33" name="椭圆 3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35" name="任意多边形 34"/>
          <p:cNvSpPr/>
          <p:nvPr/>
        </p:nvSpPr>
        <p:spPr>
          <a:xfrm>
            <a:off x="1371746" y="32023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40" name="组合 39"/>
          <p:cNvGrpSpPr/>
          <p:nvPr/>
        </p:nvGrpSpPr>
        <p:grpSpPr>
          <a:xfrm>
            <a:off x="1273740" y="2910100"/>
            <a:ext cx="1605624" cy="1605045"/>
            <a:chOff x="4234767" y="424542"/>
            <a:chExt cx="4408714" cy="4408714"/>
          </a:xfrm>
          <a:effectLst>
            <a:outerShdw blurRad="203200" dist="63500" dir="2700000" algn="tl" rotWithShape="0">
              <a:prstClr val="black">
                <a:alpha val="40000"/>
              </a:prstClr>
            </a:outerShdw>
          </a:effectLst>
        </p:grpSpPr>
        <p:sp>
          <p:nvSpPr>
            <p:cNvPr id="42" name="任意多边形 41"/>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3" name="任意多边形 42"/>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4" name="椭圆 43"/>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a:effectLst>
              <a:innerShdw blurRad="469900">
                <a:prstClr val="black">
                  <a:alpha val="2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93" name="任意多边形 92"/>
          <p:cNvSpPr/>
          <p:nvPr/>
        </p:nvSpPr>
        <p:spPr>
          <a:xfrm>
            <a:off x="4090629" y="3202353"/>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98" name="组合 97"/>
          <p:cNvGrpSpPr/>
          <p:nvPr/>
        </p:nvGrpSpPr>
        <p:grpSpPr>
          <a:xfrm>
            <a:off x="3992624" y="2910100"/>
            <a:ext cx="1605624" cy="1605045"/>
            <a:chOff x="4234767" y="424542"/>
            <a:chExt cx="4408714" cy="4408714"/>
          </a:xfrm>
          <a:effectLst>
            <a:outerShdw blurRad="203200" dist="63500" dir="2700000" algn="tl" rotWithShape="0">
              <a:prstClr val="black">
                <a:alpha val="40000"/>
              </a:prstClr>
            </a:outerShdw>
          </a:effectLst>
        </p:grpSpPr>
        <p:sp>
          <p:nvSpPr>
            <p:cNvPr id="100" name="任意多边形 99"/>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01" name="任意多边形 100"/>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02" name="椭圆 101"/>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14" name="任意多边形 113"/>
          <p:cNvSpPr/>
          <p:nvPr/>
        </p:nvSpPr>
        <p:spPr>
          <a:xfrm>
            <a:off x="6845294" y="3202725"/>
            <a:ext cx="1409615" cy="1020538"/>
          </a:xfrm>
          <a:custGeom>
            <a:avLst/>
            <a:gdLst>
              <a:gd name="connsiteX0" fmla="*/ 0 w 3944999"/>
              <a:gd name="connsiteY0" fmla="*/ 2381339 h 2803197"/>
              <a:gd name="connsiteX1" fmla="*/ 3944999 w 3944999"/>
              <a:gd name="connsiteY1" fmla="*/ 2381339 h 2803197"/>
              <a:gd name="connsiteX2" fmla="*/ 3910802 w 3944999"/>
              <a:gd name="connsiteY2" fmla="*/ 2452327 h 2803197"/>
              <a:gd name="connsiteX3" fmla="*/ 3800387 w 3944999"/>
              <a:gd name="connsiteY3" fmla="*/ 2634076 h 2803197"/>
              <a:gd name="connsiteX4" fmla="*/ 3673920 w 3944999"/>
              <a:gd name="connsiteY4" fmla="*/ 2803197 h 2803197"/>
              <a:gd name="connsiteX5" fmla="*/ 271078 w 3944999"/>
              <a:gd name="connsiteY5" fmla="*/ 2803197 h 2803197"/>
              <a:gd name="connsiteX6" fmla="*/ 144612 w 3944999"/>
              <a:gd name="connsiteY6" fmla="*/ 2634076 h 2803197"/>
              <a:gd name="connsiteX7" fmla="*/ 34196 w 3944999"/>
              <a:gd name="connsiteY7" fmla="*/ 2452327 h 2803197"/>
              <a:gd name="connsiteX8" fmla="*/ 271079 w 3944999"/>
              <a:gd name="connsiteY8" fmla="*/ 0 h 2803197"/>
              <a:gd name="connsiteX9" fmla="*/ 3673920 w 3944999"/>
              <a:gd name="connsiteY9" fmla="*/ 0 h 2803197"/>
              <a:gd name="connsiteX10" fmla="*/ 3800387 w 3944999"/>
              <a:gd name="connsiteY10" fmla="*/ 169122 h 2803197"/>
              <a:gd name="connsiteX11" fmla="*/ 3910802 w 3944999"/>
              <a:gd name="connsiteY11" fmla="*/ 350872 h 2803197"/>
              <a:gd name="connsiteX12" fmla="*/ 3944998 w 3944999"/>
              <a:gd name="connsiteY12" fmla="*/ 421857 h 2803197"/>
              <a:gd name="connsiteX13" fmla="*/ 1 w 3944999"/>
              <a:gd name="connsiteY13" fmla="*/ 421857 h 2803197"/>
              <a:gd name="connsiteX14" fmla="*/ 34196 w 3944999"/>
              <a:gd name="connsiteY14" fmla="*/ 350872 h 2803197"/>
              <a:gd name="connsiteX15" fmla="*/ 144612 w 3944999"/>
              <a:gd name="connsiteY15" fmla="*/ 169122 h 2803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944999" h="2803197">
                <a:moveTo>
                  <a:pt x="0" y="2381339"/>
                </a:moveTo>
                <a:lnTo>
                  <a:pt x="3944999" y="2381339"/>
                </a:lnTo>
                <a:lnTo>
                  <a:pt x="3910802" y="2452327"/>
                </a:lnTo>
                <a:cubicBezTo>
                  <a:pt x="3876867" y="2514795"/>
                  <a:pt x="3840000" y="2575440"/>
                  <a:pt x="3800387" y="2634076"/>
                </a:cubicBezTo>
                <a:lnTo>
                  <a:pt x="3673920" y="2803197"/>
                </a:lnTo>
                <a:lnTo>
                  <a:pt x="271078" y="2803197"/>
                </a:lnTo>
                <a:lnTo>
                  <a:pt x="144612" y="2634076"/>
                </a:lnTo>
                <a:cubicBezTo>
                  <a:pt x="104998" y="2575440"/>
                  <a:pt x="68131" y="2514795"/>
                  <a:pt x="34196" y="2452327"/>
                </a:cubicBezTo>
                <a:close/>
                <a:moveTo>
                  <a:pt x="271079" y="0"/>
                </a:moveTo>
                <a:lnTo>
                  <a:pt x="3673920" y="0"/>
                </a:lnTo>
                <a:lnTo>
                  <a:pt x="3800387" y="169122"/>
                </a:lnTo>
                <a:cubicBezTo>
                  <a:pt x="3840000" y="227758"/>
                  <a:pt x="3876867" y="288403"/>
                  <a:pt x="3910802" y="350872"/>
                </a:cubicBezTo>
                <a:lnTo>
                  <a:pt x="3944998" y="421857"/>
                </a:lnTo>
                <a:lnTo>
                  <a:pt x="1" y="421857"/>
                </a:lnTo>
                <a:lnTo>
                  <a:pt x="34196" y="350872"/>
                </a:lnTo>
                <a:cubicBezTo>
                  <a:pt x="68131" y="288403"/>
                  <a:pt x="104998" y="227758"/>
                  <a:pt x="144612" y="169122"/>
                </a:cubicBezTo>
                <a:close/>
              </a:path>
            </a:pathLst>
          </a:custGeom>
          <a:solidFill>
            <a:srgbClr val="0070C0"/>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119" name="组合 118"/>
          <p:cNvGrpSpPr/>
          <p:nvPr/>
        </p:nvGrpSpPr>
        <p:grpSpPr>
          <a:xfrm>
            <a:off x="6747288" y="2910472"/>
            <a:ext cx="1605624" cy="1605045"/>
            <a:chOff x="4234767" y="424542"/>
            <a:chExt cx="4408714" cy="4408714"/>
          </a:xfrm>
          <a:effectLst>
            <a:outerShdw blurRad="203200" dist="63500" dir="2700000" algn="tl" rotWithShape="0">
              <a:prstClr val="black">
                <a:alpha val="40000"/>
              </a:prstClr>
            </a:outerShdw>
          </a:effectLst>
        </p:grpSpPr>
        <p:sp>
          <p:nvSpPr>
            <p:cNvPr id="121" name="任意多边形 120"/>
            <p:cNvSpPr/>
            <p:nvPr/>
          </p:nvSpPr>
          <p:spPr>
            <a:xfrm>
              <a:off x="4234767" y="424542"/>
              <a:ext cx="4408714" cy="4408714"/>
            </a:xfrm>
            <a:custGeom>
              <a:avLst/>
              <a:gdLst>
                <a:gd name="connsiteX0" fmla="*/ 2204357 w 4408714"/>
                <a:gd name="connsiteY0" fmla="*/ 269100 h 4408714"/>
                <a:gd name="connsiteX1" fmla="*/ 269100 w 4408714"/>
                <a:gd name="connsiteY1" fmla="*/ 2204357 h 4408714"/>
                <a:gd name="connsiteX2" fmla="*/ 2204357 w 4408714"/>
                <a:gd name="connsiteY2" fmla="*/ 4139614 h 4408714"/>
                <a:gd name="connsiteX3" fmla="*/ 4139614 w 4408714"/>
                <a:gd name="connsiteY3" fmla="*/ 2204357 h 4408714"/>
                <a:gd name="connsiteX4" fmla="*/ 2204357 w 4408714"/>
                <a:gd name="connsiteY4" fmla="*/ 269100 h 4408714"/>
                <a:gd name="connsiteX5" fmla="*/ 2204357 w 4408714"/>
                <a:gd name="connsiteY5" fmla="*/ 0 h 4408714"/>
                <a:gd name="connsiteX6" fmla="*/ 4408714 w 4408714"/>
                <a:gd name="connsiteY6" fmla="*/ 2204357 h 4408714"/>
                <a:gd name="connsiteX7" fmla="*/ 2204357 w 4408714"/>
                <a:gd name="connsiteY7" fmla="*/ 4408714 h 4408714"/>
                <a:gd name="connsiteX8" fmla="*/ 0 w 4408714"/>
                <a:gd name="connsiteY8" fmla="*/ 2204357 h 4408714"/>
                <a:gd name="connsiteX9" fmla="*/ 2204357 w 4408714"/>
                <a:gd name="connsiteY9" fmla="*/ 0 h 4408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8714" h="4408714">
                  <a:moveTo>
                    <a:pt x="2204357" y="269100"/>
                  </a:moveTo>
                  <a:cubicBezTo>
                    <a:pt x="1135544" y="269100"/>
                    <a:pt x="269100" y="1135544"/>
                    <a:pt x="269100" y="2204357"/>
                  </a:cubicBezTo>
                  <a:cubicBezTo>
                    <a:pt x="269100" y="3273170"/>
                    <a:pt x="1135544" y="4139614"/>
                    <a:pt x="2204357" y="4139614"/>
                  </a:cubicBezTo>
                  <a:cubicBezTo>
                    <a:pt x="3273170" y="4139614"/>
                    <a:pt x="4139614" y="3273170"/>
                    <a:pt x="4139614" y="2204357"/>
                  </a:cubicBezTo>
                  <a:cubicBezTo>
                    <a:pt x="4139614" y="1135544"/>
                    <a:pt x="3273170" y="269100"/>
                    <a:pt x="2204357" y="269100"/>
                  </a:cubicBezTo>
                  <a:close/>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gradFill>
              <a:gsLst>
                <a:gs pos="0">
                  <a:schemeClr val="bg1">
                    <a:lumMod val="95000"/>
                  </a:schemeClr>
                </a:gs>
                <a:gs pos="100000">
                  <a:schemeClr val="bg1">
                    <a:lumMod val="75000"/>
                  </a:schemeClr>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22" name="任意多边形 121"/>
            <p:cNvSpPr/>
            <p:nvPr/>
          </p:nvSpPr>
          <p:spPr>
            <a:xfrm>
              <a:off x="4234767" y="424542"/>
              <a:ext cx="4408714" cy="4408714"/>
            </a:xfrm>
            <a:custGeom>
              <a:avLst/>
              <a:gdLst>
                <a:gd name="connsiteX0" fmla="*/ 2204357 w 4408714"/>
                <a:gd name="connsiteY0" fmla="*/ 0 h 4408714"/>
                <a:gd name="connsiteX1" fmla="*/ 4408714 w 4408714"/>
                <a:gd name="connsiteY1" fmla="*/ 2204357 h 4408714"/>
                <a:gd name="connsiteX2" fmla="*/ 2204357 w 4408714"/>
                <a:gd name="connsiteY2" fmla="*/ 4408714 h 4408714"/>
                <a:gd name="connsiteX3" fmla="*/ 0 w 4408714"/>
                <a:gd name="connsiteY3" fmla="*/ 2204357 h 4408714"/>
                <a:gd name="connsiteX4" fmla="*/ 2204357 w 4408714"/>
                <a:gd name="connsiteY4" fmla="*/ 0 h 44087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08714" h="4408714">
                  <a:moveTo>
                    <a:pt x="2204357" y="0"/>
                  </a:moveTo>
                  <a:cubicBezTo>
                    <a:pt x="3421790" y="0"/>
                    <a:pt x="4408714" y="986924"/>
                    <a:pt x="4408714" y="2204357"/>
                  </a:cubicBezTo>
                  <a:cubicBezTo>
                    <a:pt x="4408714" y="3421790"/>
                    <a:pt x="3421790" y="4408714"/>
                    <a:pt x="2204357" y="4408714"/>
                  </a:cubicBezTo>
                  <a:cubicBezTo>
                    <a:pt x="986924" y="4408714"/>
                    <a:pt x="0" y="3421790"/>
                    <a:pt x="0" y="2204357"/>
                  </a:cubicBezTo>
                  <a:cubicBezTo>
                    <a:pt x="0" y="986924"/>
                    <a:pt x="986924" y="0"/>
                    <a:pt x="2204357" y="0"/>
                  </a:cubicBezTo>
                  <a:close/>
                </a:path>
              </a:pathLst>
            </a:custGeom>
            <a:noFill/>
            <a:ln w="38100">
              <a:gradFill flip="none" rotWithShape="1">
                <a:gsLst>
                  <a:gs pos="0">
                    <a:schemeClr val="bg1"/>
                  </a:gs>
                  <a:gs pos="10000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123" name="椭圆 122"/>
            <p:cNvSpPr/>
            <p:nvPr/>
          </p:nvSpPr>
          <p:spPr>
            <a:xfrm>
              <a:off x="4496739" y="693642"/>
              <a:ext cx="3870514" cy="3870514"/>
            </a:xfrm>
            <a:prstGeom prst="ellipse">
              <a:avLst/>
            </a:prstGeom>
            <a:noFill/>
            <a:ln w="38100">
              <a:gradFill flip="none" rotWithShape="1">
                <a:gsLst>
                  <a:gs pos="100000">
                    <a:schemeClr val="bg1"/>
                  </a:gs>
                  <a:gs pos="0">
                    <a:schemeClr val="bg1">
                      <a:lumMod val="6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7" name="组合 6"/>
          <p:cNvGrpSpPr/>
          <p:nvPr/>
        </p:nvGrpSpPr>
        <p:grpSpPr>
          <a:xfrm>
            <a:off x="4295102" y="1475985"/>
            <a:ext cx="1141107" cy="609904"/>
            <a:chOff x="5726056" y="1968438"/>
            <a:chExt cx="1521278" cy="813393"/>
          </a:xfrm>
        </p:grpSpPr>
        <p:sp>
          <p:nvSpPr>
            <p:cNvPr id="74" name="文本框 91"/>
            <p:cNvSpPr txBox="1"/>
            <p:nvPr/>
          </p:nvSpPr>
          <p:spPr>
            <a:xfrm>
              <a:off x="5759472" y="1968438"/>
              <a:ext cx="1280948" cy="331022"/>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25" name="矩形 47"/>
            <p:cNvSpPr>
              <a:spLocks noChangeArrowheads="1"/>
            </p:cNvSpPr>
            <p:nvPr/>
          </p:nvSpPr>
          <p:spPr bwMode="auto">
            <a:xfrm>
              <a:off x="5726056" y="2312371"/>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6" name="组合 5"/>
          <p:cNvGrpSpPr/>
          <p:nvPr/>
        </p:nvGrpSpPr>
        <p:grpSpPr>
          <a:xfrm>
            <a:off x="1540436" y="1495040"/>
            <a:ext cx="1141107" cy="618733"/>
            <a:chOff x="2053648" y="1993844"/>
            <a:chExt cx="1521278" cy="825166"/>
          </a:xfrm>
        </p:grpSpPr>
        <p:sp>
          <p:nvSpPr>
            <p:cNvPr id="71" name="文本框 120"/>
            <p:cNvSpPr txBox="1"/>
            <p:nvPr/>
          </p:nvSpPr>
          <p:spPr>
            <a:xfrm>
              <a:off x="2172121" y="1993844"/>
              <a:ext cx="1280948" cy="331021"/>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26" name="矩形 47"/>
            <p:cNvSpPr>
              <a:spLocks noChangeArrowheads="1"/>
            </p:cNvSpPr>
            <p:nvPr/>
          </p:nvSpPr>
          <p:spPr bwMode="auto">
            <a:xfrm>
              <a:off x="2053648" y="2349550"/>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2" name="组合 11"/>
          <p:cNvGrpSpPr/>
          <p:nvPr/>
        </p:nvGrpSpPr>
        <p:grpSpPr>
          <a:xfrm>
            <a:off x="7013297" y="1499421"/>
            <a:ext cx="1141107" cy="614350"/>
            <a:chOff x="9349846" y="1999688"/>
            <a:chExt cx="1521278" cy="819323"/>
          </a:xfrm>
        </p:grpSpPr>
        <p:sp>
          <p:nvSpPr>
            <p:cNvPr id="77" name="文本框 112"/>
            <p:cNvSpPr txBox="1"/>
            <p:nvPr/>
          </p:nvSpPr>
          <p:spPr>
            <a:xfrm>
              <a:off x="9470010" y="1999688"/>
              <a:ext cx="1280948" cy="331022"/>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27" name="矩形 47"/>
            <p:cNvSpPr>
              <a:spLocks noChangeArrowheads="1"/>
            </p:cNvSpPr>
            <p:nvPr/>
          </p:nvSpPr>
          <p:spPr bwMode="auto">
            <a:xfrm>
              <a:off x="9349846" y="2349550"/>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4277557" y="3384812"/>
            <a:ext cx="1141107" cy="595588"/>
            <a:chOff x="5702666" y="4514124"/>
            <a:chExt cx="1521278" cy="794299"/>
          </a:xfrm>
        </p:grpSpPr>
        <p:sp>
          <p:nvSpPr>
            <p:cNvPr id="91" name="文本框 91"/>
            <p:cNvSpPr txBox="1"/>
            <p:nvPr/>
          </p:nvSpPr>
          <p:spPr>
            <a:xfrm>
              <a:off x="5759472" y="4514124"/>
              <a:ext cx="1280948" cy="331021"/>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28" name="矩形 47"/>
            <p:cNvSpPr>
              <a:spLocks noChangeArrowheads="1"/>
            </p:cNvSpPr>
            <p:nvPr/>
          </p:nvSpPr>
          <p:spPr bwMode="auto">
            <a:xfrm>
              <a:off x="5702666" y="4838963"/>
              <a:ext cx="1521278" cy="469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8" name="组合 27"/>
          <p:cNvGrpSpPr/>
          <p:nvPr/>
        </p:nvGrpSpPr>
        <p:grpSpPr>
          <a:xfrm>
            <a:off x="1522892" y="3398344"/>
            <a:ext cx="1141107" cy="609931"/>
            <a:chOff x="2030258" y="4532175"/>
            <a:chExt cx="1521278" cy="813430"/>
          </a:xfrm>
        </p:grpSpPr>
        <p:sp>
          <p:nvSpPr>
            <p:cNvPr id="80" name="文本框 133"/>
            <p:cNvSpPr txBox="1"/>
            <p:nvPr/>
          </p:nvSpPr>
          <p:spPr>
            <a:xfrm>
              <a:off x="2134766" y="4532175"/>
              <a:ext cx="1280948" cy="331022"/>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29" name="矩形 47"/>
            <p:cNvSpPr>
              <a:spLocks noChangeArrowheads="1"/>
            </p:cNvSpPr>
            <p:nvPr/>
          </p:nvSpPr>
          <p:spPr bwMode="auto">
            <a:xfrm>
              <a:off x="2030258" y="4876144"/>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17" name="组合 16"/>
          <p:cNvGrpSpPr/>
          <p:nvPr/>
        </p:nvGrpSpPr>
        <p:grpSpPr>
          <a:xfrm>
            <a:off x="6995753" y="3398718"/>
            <a:ext cx="1141107" cy="609559"/>
            <a:chOff x="9326456" y="4532671"/>
            <a:chExt cx="1521278" cy="812934"/>
          </a:xfrm>
        </p:grpSpPr>
        <p:sp>
          <p:nvSpPr>
            <p:cNvPr id="112" name="文本框 112"/>
            <p:cNvSpPr txBox="1"/>
            <p:nvPr/>
          </p:nvSpPr>
          <p:spPr>
            <a:xfrm>
              <a:off x="9470011" y="4532671"/>
              <a:ext cx="1280948" cy="331022"/>
            </a:xfrm>
            <a:prstGeom prst="rect">
              <a:avLst/>
            </a:prstGeom>
            <a:noFill/>
          </p:spPr>
          <p:txBody>
            <a:bodyPr wrap="square" rtlCol="0">
              <a:spAutoFit/>
            </a:bodyPr>
            <a:lstStyle/>
            <a:p>
              <a:pPr defTabSz="685783">
                <a:defRPr/>
              </a:pPr>
              <a:r>
                <a:rPr lang="zh-CN" altLang="en-US" sz="1013" dirty="0">
                  <a:solidFill>
                    <a:srgbClr val="0070C0"/>
                  </a:solidFill>
                  <a:latin typeface="时尚中黑简体" panose="01010104010101010101" pitchFamily="2" charset="-122"/>
                  <a:ea typeface="时尚中黑简体" panose="01010104010101010101" pitchFamily="2" charset="-122"/>
                </a:rPr>
                <a:t>添加标题</a:t>
              </a:r>
            </a:p>
          </p:txBody>
        </p:sp>
        <p:sp>
          <p:nvSpPr>
            <p:cNvPr id="130" name="矩形 47"/>
            <p:cNvSpPr>
              <a:spLocks noChangeArrowheads="1"/>
            </p:cNvSpPr>
            <p:nvPr/>
          </p:nvSpPr>
          <p:spPr bwMode="auto">
            <a:xfrm>
              <a:off x="9326456" y="4876144"/>
              <a:ext cx="1521278" cy="469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750" dirty="0">
                  <a:solidFill>
                    <a:prstClr val="black">
                      <a:lumMod val="50000"/>
                      <a:lumOff val="50000"/>
                    </a:prstClr>
                  </a:solidFill>
                  <a:latin typeface="微软雅黑" pitchFamily="34" charset="-122"/>
                  <a:ea typeface="微软雅黑" pitchFamily="34" charset="-122"/>
                </a:rPr>
                <a:t>您的内容打在这里或者通过复制您的文本</a:t>
              </a:r>
              <a:endParaRPr lang="en-US" altLang="zh-CN" sz="75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
        <p:nvSpPr>
          <p:cNvPr id="11" name="标题 10"/>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04010173"/>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fade">
                                      <p:cBhvr>
                                        <p:cTn id="15" dur="500"/>
                                        <p:tgtEl>
                                          <p:spTgt spid="4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98"/>
                                        </p:tgtEl>
                                        <p:attrNameLst>
                                          <p:attrName>style.visibility</p:attrName>
                                        </p:attrNameLst>
                                      </p:cBhvr>
                                      <p:to>
                                        <p:strVal val="visible"/>
                                      </p:to>
                                    </p:set>
                                    <p:animEffect transition="in" filter="fade">
                                      <p:cBhvr>
                                        <p:cTn id="23" dur="500"/>
                                        <p:tgtEl>
                                          <p:spTgt spid="9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19"/>
                                        </p:tgtEl>
                                        <p:attrNameLst>
                                          <p:attrName>style.visibility</p:attrName>
                                        </p:attrNameLst>
                                      </p:cBhvr>
                                      <p:to>
                                        <p:strVal val="visible"/>
                                      </p:to>
                                    </p:set>
                                    <p:animEffect transition="in" filter="fade">
                                      <p:cBhvr>
                                        <p:cTn id="27" dur="500"/>
                                        <p:tgtEl>
                                          <p:spTgt spid="119"/>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par>
                          <p:cTn id="32" fill="hold">
                            <p:stCondLst>
                              <p:cond delay="3500"/>
                            </p:stCondLst>
                            <p:childTnLst>
                              <p:par>
                                <p:cTn id="33" presetID="12" presetClass="entr" presetSubtype="2" fill="hold" nodeType="afterEffect">
                                  <p:stCondLst>
                                    <p:cond delay="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p:tgtEl>
                                          <p:spTgt spid="45"/>
                                        </p:tgtEl>
                                        <p:attrNameLst>
                                          <p:attrName>ppt_x</p:attrName>
                                        </p:attrNameLst>
                                      </p:cBhvr>
                                      <p:tavLst>
                                        <p:tav tm="0">
                                          <p:val>
                                            <p:strVal val="#ppt_x+#ppt_w*1.125000"/>
                                          </p:val>
                                        </p:tav>
                                        <p:tav tm="100000">
                                          <p:val>
                                            <p:strVal val="#ppt_x"/>
                                          </p:val>
                                        </p:tav>
                                      </p:tavLst>
                                    </p:anim>
                                    <p:animEffect transition="in" filter="wipe(left)">
                                      <p:cBhvr>
                                        <p:cTn id="36" dur="500"/>
                                        <p:tgtEl>
                                          <p:spTgt spid="45"/>
                                        </p:tgtEl>
                                      </p:cBhvr>
                                    </p:animEffect>
                                  </p:childTnLst>
                                </p:cTn>
                              </p:par>
                            </p:childTnLst>
                          </p:cTn>
                        </p:par>
                        <p:par>
                          <p:cTn id="37" fill="hold">
                            <p:stCondLst>
                              <p:cond delay="4000"/>
                            </p:stCondLst>
                            <p:childTnLst>
                              <p:par>
                                <p:cTn id="38" presetID="16" presetClass="entr" presetSubtype="37"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barn(outVertical)">
                                      <p:cBhvr>
                                        <p:cTn id="40" dur="500"/>
                                        <p:tgtEl>
                                          <p:spTgt spid="6"/>
                                        </p:tgtEl>
                                      </p:cBhvr>
                                    </p:animEffect>
                                  </p:childTnLst>
                                </p:cTn>
                              </p:par>
                            </p:childTnLst>
                          </p:cTn>
                        </p:par>
                        <p:par>
                          <p:cTn id="41" fill="hold">
                            <p:stCondLst>
                              <p:cond delay="4500"/>
                            </p:stCondLst>
                            <p:childTnLst>
                              <p:par>
                                <p:cTn id="42" presetID="16" presetClass="entr" presetSubtype="21"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barn(inVertical)">
                                      <p:cBhvr>
                                        <p:cTn id="44" dur="500"/>
                                        <p:tgtEl>
                                          <p:spTgt spid="13"/>
                                        </p:tgtEl>
                                      </p:cBhvr>
                                    </p:animEffect>
                                  </p:childTnLst>
                                </p:cTn>
                              </p:par>
                            </p:childTnLst>
                          </p:cTn>
                        </p:par>
                        <p:par>
                          <p:cTn id="45" fill="hold">
                            <p:stCondLst>
                              <p:cond delay="5000"/>
                            </p:stCondLst>
                            <p:childTnLst>
                              <p:par>
                                <p:cTn id="46" presetID="12" presetClass="entr" presetSubtype="2" fill="hold" nodeType="afterEffect">
                                  <p:stCondLst>
                                    <p:cond delay="0"/>
                                  </p:stCondLst>
                                  <p:childTnLst>
                                    <p:set>
                                      <p:cBhvr>
                                        <p:cTn id="47" dur="1" fill="hold">
                                          <p:stCondLst>
                                            <p:cond delay="0"/>
                                          </p:stCondLst>
                                        </p:cTn>
                                        <p:tgtEl>
                                          <p:spTgt spid="46"/>
                                        </p:tgtEl>
                                        <p:attrNameLst>
                                          <p:attrName>style.visibility</p:attrName>
                                        </p:attrNameLst>
                                      </p:cBhvr>
                                      <p:to>
                                        <p:strVal val="visible"/>
                                      </p:to>
                                    </p:set>
                                    <p:anim calcmode="lin" valueType="num">
                                      <p:cBhvr additive="base">
                                        <p:cTn id="48" dur="500"/>
                                        <p:tgtEl>
                                          <p:spTgt spid="46"/>
                                        </p:tgtEl>
                                        <p:attrNameLst>
                                          <p:attrName>ppt_x</p:attrName>
                                        </p:attrNameLst>
                                      </p:cBhvr>
                                      <p:tavLst>
                                        <p:tav tm="0">
                                          <p:val>
                                            <p:strVal val="#ppt_x+#ppt_w*1.125000"/>
                                          </p:val>
                                        </p:tav>
                                        <p:tav tm="100000">
                                          <p:val>
                                            <p:strVal val="#ppt_x"/>
                                          </p:val>
                                        </p:tav>
                                      </p:tavLst>
                                    </p:anim>
                                    <p:animEffect transition="in" filter="wipe(left)">
                                      <p:cBhvr>
                                        <p:cTn id="49" dur="500"/>
                                        <p:tgtEl>
                                          <p:spTgt spid="46"/>
                                        </p:tgtEl>
                                      </p:cBhvr>
                                    </p:animEffect>
                                  </p:childTnLst>
                                </p:cTn>
                              </p:par>
                            </p:childTnLst>
                          </p:cTn>
                        </p:par>
                        <p:par>
                          <p:cTn id="50" fill="hold">
                            <p:stCondLst>
                              <p:cond delay="5500"/>
                            </p:stCondLst>
                            <p:childTnLst>
                              <p:par>
                                <p:cTn id="51" presetID="16" presetClass="entr" presetSubtype="21" fill="hold" nodeType="afterEffect">
                                  <p:stCondLst>
                                    <p:cond delay="0"/>
                                  </p:stCondLst>
                                  <p:childTnLst>
                                    <p:set>
                                      <p:cBhvr>
                                        <p:cTn id="52" dur="1" fill="hold">
                                          <p:stCondLst>
                                            <p:cond delay="0"/>
                                          </p:stCondLst>
                                        </p:cTn>
                                        <p:tgtEl>
                                          <p:spTgt spid="7"/>
                                        </p:tgtEl>
                                        <p:attrNameLst>
                                          <p:attrName>style.visibility</p:attrName>
                                        </p:attrNameLst>
                                      </p:cBhvr>
                                      <p:to>
                                        <p:strVal val="visible"/>
                                      </p:to>
                                    </p:set>
                                    <p:animEffect transition="in" filter="barn(inVertical)">
                                      <p:cBhvr>
                                        <p:cTn id="53" dur="500"/>
                                        <p:tgtEl>
                                          <p:spTgt spid="7"/>
                                        </p:tgtEl>
                                      </p:cBhvr>
                                    </p:animEffect>
                                  </p:childTnLst>
                                </p:cTn>
                              </p:par>
                            </p:childTnLst>
                          </p:cTn>
                        </p:par>
                        <p:par>
                          <p:cTn id="54" fill="hold">
                            <p:stCondLst>
                              <p:cond delay="6000"/>
                            </p:stCondLst>
                            <p:childTnLst>
                              <p:par>
                                <p:cTn id="55" presetID="16" presetClass="entr" presetSubtype="21" fill="hold" grpId="0" nodeType="after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barn(inVertical)">
                                      <p:cBhvr>
                                        <p:cTn id="57" dur="500"/>
                                        <p:tgtEl>
                                          <p:spTgt spid="24"/>
                                        </p:tgtEl>
                                      </p:cBhvr>
                                    </p:animEffect>
                                  </p:childTnLst>
                                </p:cTn>
                              </p:par>
                            </p:childTnLst>
                          </p:cTn>
                        </p:par>
                        <p:par>
                          <p:cTn id="58" fill="hold">
                            <p:stCondLst>
                              <p:cond delay="6500"/>
                            </p:stCondLst>
                            <p:childTnLst>
                              <p:par>
                                <p:cTn id="59" presetID="12" presetClass="entr" presetSubtype="2" fill="hold"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additive="base">
                                        <p:cTn id="61" dur="500"/>
                                        <p:tgtEl>
                                          <p:spTgt spid="47"/>
                                        </p:tgtEl>
                                        <p:attrNameLst>
                                          <p:attrName>ppt_x</p:attrName>
                                        </p:attrNameLst>
                                      </p:cBhvr>
                                      <p:tavLst>
                                        <p:tav tm="0">
                                          <p:val>
                                            <p:strVal val="#ppt_x+#ppt_w*1.125000"/>
                                          </p:val>
                                        </p:tav>
                                        <p:tav tm="100000">
                                          <p:val>
                                            <p:strVal val="#ppt_x"/>
                                          </p:val>
                                        </p:tav>
                                      </p:tavLst>
                                    </p:anim>
                                    <p:animEffect transition="in" filter="wipe(left)">
                                      <p:cBhvr>
                                        <p:cTn id="62" dur="500"/>
                                        <p:tgtEl>
                                          <p:spTgt spid="47"/>
                                        </p:tgtEl>
                                      </p:cBhvr>
                                    </p:animEffect>
                                  </p:childTnLst>
                                </p:cTn>
                              </p:par>
                            </p:childTnLst>
                          </p:cTn>
                        </p:par>
                        <p:par>
                          <p:cTn id="63" fill="hold">
                            <p:stCondLst>
                              <p:cond delay="7000"/>
                            </p:stCondLst>
                            <p:childTnLst>
                              <p:par>
                                <p:cTn id="64" presetID="16" presetClass="entr" presetSubtype="21" fill="hold" nodeType="after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barn(inVertical)">
                                      <p:cBhvr>
                                        <p:cTn id="66" dur="500"/>
                                        <p:tgtEl>
                                          <p:spTgt spid="12"/>
                                        </p:tgtEl>
                                      </p:cBhvr>
                                    </p:animEffect>
                                  </p:childTnLst>
                                </p:cTn>
                              </p:par>
                            </p:childTnLst>
                          </p:cTn>
                        </p:par>
                        <p:par>
                          <p:cTn id="67" fill="hold">
                            <p:stCondLst>
                              <p:cond delay="7500"/>
                            </p:stCondLst>
                            <p:childTnLst>
                              <p:par>
                                <p:cTn id="68" presetID="16" presetClass="entr" presetSubtype="21" fill="hold" grpId="0"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barn(inVertical)">
                                      <p:cBhvr>
                                        <p:cTn id="70" dur="500"/>
                                        <p:tgtEl>
                                          <p:spTgt spid="35"/>
                                        </p:tgtEl>
                                      </p:cBhvr>
                                    </p:animEffect>
                                  </p:childTnLst>
                                </p:cTn>
                              </p:par>
                            </p:childTnLst>
                          </p:cTn>
                        </p:par>
                        <p:par>
                          <p:cTn id="71" fill="hold">
                            <p:stCondLst>
                              <p:cond delay="8000"/>
                            </p:stCondLst>
                            <p:childTnLst>
                              <p:par>
                                <p:cTn id="72" presetID="12" presetClass="entr" presetSubtype="2" fill="hold"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500"/>
                                        <p:tgtEl>
                                          <p:spTgt spid="50"/>
                                        </p:tgtEl>
                                        <p:attrNameLst>
                                          <p:attrName>ppt_x</p:attrName>
                                        </p:attrNameLst>
                                      </p:cBhvr>
                                      <p:tavLst>
                                        <p:tav tm="0">
                                          <p:val>
                                            <p:strVal val="#ppt_x+#ppt_w*1.125000"/>
                                          </p:val>
                                        </p:tav>
                                        <p:tav tm="100000">
                                          <p:val>
                                            <p:strVal val="#ppt_x"/>
                                          </p:val>
                                        </p:tav>
                                      </p:tavLst>
                                    </p:anim>
                                    <p:animEffect transition="in" filter="wipe(left)">
                                      <p:cBhvr>
                                        <p:cTn id="75" dur="500"/>
                                        <p:tgtEl>
                                          <p:spTgt spid="50"/>
                                        </p:tgtEl>
                                      </p:cBhvr>
                                    </p:animEffect>
                                  </p:childTnLst>
                                </p:cTn>
                              </p:par>
                            </p:childTnLst>
                          </p:cTn>
                        </p:par>
                        <p:par>
                          <p:cTn id="76" fill="hold">
                            <p:stCondLst>
                              <p:cond delay="8500"/>
                            </p:stCondLst>
                            <p:childTnLst>
                              <p:par>
                                <p:cTn id="77" presetID="16" presetClass="entr" presetSubtype="21" fill="hold"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barn(inVertical)">
                                      <p:cBhvr>
                                        <p:cTn id="79" dur="500"/>
                                        <p:tgtEl>
                                          <p:spTgt spid="28"/>
                                        </p:tgtEl>
                                      </p:cBhvr>
                                    </p:animEffect>
                                  </p:childTnLst>
                                </p:cTn>
                              </p:par>
                            </p:childTnLst>
                          </p:cTn>
                        </p:par>
                        <p:par>
                          <p:cTn id="80" fill="hold">
                            <p:stCondLst>
                              <p:cond delay="9000"/>
                            </p:stCondLst>
                            <p:childTnLst>
                              <p:par>
                                <p:cTn id="81" presetID="16" presetClass="entr" presetSubtype="21" fill="hold" grpId="0" nodeType="afterEffect">
                                  <p:stCondLst>
                                    <p:cond delay="0"/>
                                  </p:stCondLst>
                                  <p:childTnLst>
                                    <p:set>
                                      <p:cBhvr>
                                        <p:cTn id="82" dur="1" fill="hold">
                                          <p:stCondLst>
                                            <p:cond delay="0"/>
                                          </p:stCondLst>
                                        </p:cTn>
                                        <p:tgtEl>
                                          <p:spTgt spid="93"/>
                                        </p:tgtEl>
                                        <p:attrNameLst>
                                          <p:attrName>style.visibility</p:attrName>
                                        </p:attrNameLst>
                                      </p:cBhvr>
                                      <p:to>
                                        <p:strVal val="visible"/>
                                      </p:to>
                                    </p:set>
                                    <p:animEffect transition="in" filter="barn(inVertical)">
                                      <p:cBhvr>
                                        <p:cTn id="83" dur="500"/>
                                        <p:tgtEl>
                                          <p:spTgt spid="93"/>
                                        </p:tgtEl>
                                      </p:cBhvr>
                                    </p:animEffect>
                                  </p:childTnLst>
                                </p:cTn>
                              </p:par>
                            </p:childTnLst>
                          </p:cTn>
                        </p:par>
                        <p:par>
                          <p:cTn id="84" fill="hold">
                            <p:stCondLst>
                              <p:cond delay="9500"/>
                            </p:stCondLst>
                            <p:childTnLst>
                              <p:par>
                                <p:cTn id="85" presetID="12" presetClass="entr" presetSubtype="2" fill="hold" nodeType="afterEffect">
                                  <p:stCondLst>
                                    <p:cond delay="0"/>
                                  </p:stCondLst>
                                  <p:childTnLst>
                                    <p:set>
                                      <p:cBhvr>
                                        <p:cTn id="86" dur="1" fill="hold">
                                          <p:stCondLst>
                                            <p:cond delay="0"/>
                                          </p:stCondLst>
                                        </p:cTn>
                                        <p:tgtEl>
                                          <p:spTgt spid="49"/>
                                        </p:tgtEl>
                                        <p:attrNameLst>
                                          <p:attrName>style.visibility</p:attrName>
                                        </p:attrNameLst>
                                      </p:cBhvr>
                                      <p:to>
                                        <p:strVal val="visible"/>
                                      </p:to>
                                    </p:set>
                                    <p:anim calcmode="lin" valueType="num">
                                      <p:cBhvr additive="base">
                                        <p:cTn id="87" dur="500"/>
                                        <p:tgtEl>
                                          <p:spTgt spid="49"/>
                                        </p:tgtEl>
                                        <p:attrNameLst>
                                          <p:attrName>ppt_x</p:attrName>
                                        </p:attrNameLst>
                                      </p:cBhvr>
                                      <p:tavLst>
                                        <p:tav tm="0">
                                          <p:val>
                                            <p:strVal val="#ppt_x+#ppt_w*1.125000"/>
                                          </p:val>
                                        </p:tav>
                                        <p:tav tm="100000">
                                          <p:val>
                                            <p:strVal val="#ppt_x"/>
                                          </p:val>
                                        </p:tav>
                                      </p:tavLst>
                                    </p:anim>
                                    <p:animEffect transition="in" filter="wipe(left)">
                                      <p:cBhvr>
                                        <p:cTn id="88" dur="500"/>
                                        <p:tgtEl>
                                          <p:spTgt spid="49"/>
                                        </p:tgtEl>
                                      </p:cBhvr>
                                    </p:animEffect>
                                  </p:childTnLst>
                                </p:cTn>
                              </p:par>
                            </p:childTnLst>
                          </p:cTn>
                        </p:par>
                        <p:par>
                          <p:cTn id="89" fill="hold">
                            <p:stCondLst>
                              <p:cond delay="10000"/>
                            </p:stCondLst>
                            <p:childTnLst>
                              <p:par>
                                <p:cTn id="90" presetID="16" presetClass="entr" presetSubtype="21" fill="hold" nodeType="afterEffect">
                                  <p:stCondLst>
                                    <p:cond delay="0"/>
                                  </p:stCondLst>
                                  <p:childTnLst>
                                    <p:set>
                                      <p:cBhvr>
                                        <p:cTn id="91" dur="1" fill="hold">
                                          <p:stCondLst>
                                            <p:cond delay="0"/>
                                          </p:stCondLst>
                                        </p:cTn>
                                        <p:tgtEl>
                                          <p:spTgt spid="23"/>
                                        </p:tgtEl>
                                        <p:attrNameLst>
                                          <p:attrName>style.visibility</p:attrName>
                                        </p:attrNameLst>
                                      </p:cBhvr>
                                      <p:to>
                                        <p:strVal val="visible"/>
                                      </p:to>
                                    </p:set>
                                    <p:animEffect transition="in" filter="barn(inVertical)">
                                      <p:cBhvr>
                                        <p:cTn id="92" dur="500"/>
                                        <p:tgtEl>
                                          <p:spTgt spid="23"/>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14"/>
                                        </p:tgtEl>
                                        <p:attrNameLst>
                                          <p:attrName>style.visibility</p:attrName>
                                        </p:attrNameLst>
                                      </p:cBhvr>
                                      <p:to>
                                        <p:strVal val="visible"/>
                                      </p:to>
                                    </p:set>
                                    <p:animEffect transition="in" filter="barn(inVertical)">
                                      <p:cBhvr>
                                        <p:cTn id="96" dur="500"/>
                                        <p:tgtEl>
                                          <p:spTgt spid="114"/>
                                        </p:tgtEl>
                                      </p:cBhvr>
                                    </p:animEffect>
                                  </p:childTnLst>
                                </p:cTn>
                              </p:par>
                            </p:childTnLst>
                          </p:cTn>
                        </p:par>
                        <p:par>
                          <p:cTn id="97" fill="hold">
                            <p:stCondLst>
                              <p:cond delay="11000"/>
                            </p:stCondLst>
                            <p:childTnLst>
                              <p:par>
                                <p:cTn id="98" presetID="12" presetClass="entr" presetSubtype="2" fill="hold" nodeType="afterEffect">
                                  <p:stCondLst>
                                    <p:cond delay="0"/>
                                  </p:stCondLst>
                                  <p:childTnLst>
                                    <p:set>
                                      <p:cBhvr>
                                        <p:cTn id="99" dur="1" fill="hold">
                                          <p:stCondLst>
                                            <p:cond delay="0"/>
                                          </p:stCondLst>
                                        </p:cTn>
                                        <p:tgtEl>
                                          <p:spTgt spid="48"/>
                                        </p:tgtEl>
                                        <p:attrNameLst>
                                          <p:attrName>style.visibility</p:attrName>
                                        </p:attrNameLst>
                                      </p:cBhvr>
                                      <p:to>
                                        <p:strVal val="visible"/>
                                      </p:to>
                                    </p:set>
                                    <p:anim calcmode="lin" valueType="num">
                                      <p:cBhvr additive="base">
                                        <p:cTn id="100" dur="500"/>
                                        <p:tgtEl>
                                          <p:spTgt spid="48"/>
                                        </p:tgtEl>
                                        <p:attrNameLst>
                                          <p:attrName>ppt_x</p:attrName>
                                        </p:attrNameLst>
                                      </p:cBhvr>
                                      <p:tavLst>
                                        <p:tav tm="0">
                                          <p:val>
                                            <p:strVal val="#ppt_x+#ppt_w*1.125000"/>
                                          </p:val>
                                        </p:tav>
                                        <p:tav tm="100000">
                                          <p:val>
                                            <p:strVal val="#ppt_x"/>
                                          </p:val>
                                        </p:tav>
                                      </p:tavLst>
                                    </p:anim>
                                    <p:animEffect transition="in" filter="wipe(left)">
                                      <p:cBhvr>
                                        <p:cTn id="101" dur="500"/>
                                        <p:tgtEl>
                                          <p:spTgt spid="48"/>
                                        </p:tgtEl>
                                      </p:cBhvr>
                                    </p:animEffect>
                                  </p:childTnLst>
                                </p:cTn>
                              </p:par>
                            </p:childTnLst>
                          </p:cTn>
                        </p:par>
                        <p:par>
                          <p:cTn id="102" fill="hold">
                            <p:stCondLst>
                              <p:cond delay="11500"/>
                            </p:stCondLst>
                            <p:childTnLst>
                              <p:par>
                                <p:cTn id="103" presetID="16" presetClass="entr" presetSubtype="21" fill="hold" nodeType="after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barn(inVertical)">
                                      <p:cBhvr>
                                        <p:cTn id="10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animBg="1"/>
      <p:bldP spid="24" grpId="0" animBg="1"/>
      <p:bldP spid="35" grpId="0" animBg="1"/>
      <p:bldP spid="93" grpId="0" animBg="1"/>
      <p:bldP spid="1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8" name="组合 57"/>
          <p:cNvGrpSpPr/>
          <p:nvPr/>
        </p:nvGrpSpPr>
        <p:grpSpPr>
          <a:xfrm>
            <a:off x="3607828" y="2927369"/>
            <a:ext cx="1104281" cy="985348"/>
            <a:chOff x="4809807" y="3454023"/>
            <a:chExt cx="1472183" cy="1314101"/>
          </a:xfrm>
        </p:grpSpPr>
        <p:grpSp>
          <p:nvGrpSpPr>
            <p:cNvPr id="14" name="组合 13"/>
            <p:cNvGrpSpPr/>
            <p:nvPr/>
          </p:nvGrpSpPr>
          <p:grpSpPr>
            <a:xfrm>
              <a:off x="4809807" y="3454023"/>
              <a:ext cx="1472183" cy="1314101"/>
              <a:chOff x="3342359" y="1161598"/>
              <a:chExt cx="2123116" cy="1895135"/>
            </a:xfrm>
          </p:grpSpPr>
          <p:sp>
            <p:nvSpPr>
              <p:cNvPr id="15" name="任意多边形 14"/>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C7150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7" name="Freeform 5"/>
              <p:cNvSpPr>
                <a:spLocks/>
              </p:cNvSpPr>
              <p:nvPr/>
            </p:nvSpPr>
            <p:spPr bwMode="auto">
              <a:xfrm rot="10800000">
                <a:off x="3656172" y="1456205"/>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26" name="组合 25"/>
            <p:cNvGrpSpPr/>
            <p:nvPr/>
          </p:nvGrpSpPr>
          <p:grpSpPr>
            <a:xfrm>
              <a:off x="5324340" y="3872674"/>
              <a:ext cx="391456" cy="405434"/>
              <a:chOff x="9450388" y="2662238"/>
              <a:chExt cx="133350" cy="138112"/>
            </a:xfrm>
            <a:solidFill>
              <a:srgbClr val="FFB850"/>
            </a:solidFill>
          </p:grpSpPr>
          <p:sp>
            <p:nvSpPr>
              <p:cNvPr id="27" name="Rectangle 239"/>
              <p:cNvSpPr>
                <a:spLocks noChangeArrowheads="1"/>
              </p:cNvSpPr>
              <p:nvPr/>
            </p:nvSpPr>
            <p:spPr bwMode="auto">
              <a:xfrm>
                <a:off x="9450388" y="2778125"/>
                <a:ext cx="26988" cy="22225"/>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8" name="Rectangle 240"/>
              <p:cNvSpPr>
                <a:spLocks noChangeArrowheads="1"/>
              </p:cNvSpPr>
              <p:nvPr/>
            </p:nvSpPr>
            <p:spPr bwMode="auto">
              <a:xfrm>
                <a:off x="9488488" y="2751138"/>
                <a:ext cx="22225" cy="492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9" name="Rectangle 241"/>
              <p:cNvSpPr>
                <a:spLocks noChangeArrowheads="1"/>
              </p:cNvSpPr>
              <p:nvPr/>
            </p:nvSpPr>
            <p:spPr bwMode="auto">
              <a:xfrm>
                <a:off x="9521825" y="2713038"/>
                <a:ext cx="23813" cy="87312"/>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0" name="Rectangle 242"/>
              <p:cNvSpPr>
                <a:spLocks noChangeArrowheads="1"/>
              </p:cNvSpPr>
              <p:nvPr/>
            </p:nvSpPr>
            <p:spPr bwMode="auto">
              <a:xfrm>
                <a:off x="9556750" y="2662238"/>
                <a:ext cx="26988" cy="1381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1" name="Freeform 243"/>
              <p:cNvSpPr>
                <a:spLocks/>
              </p:cNvSpPr>
              <p:nvPr/>
            </p:nvSpPr>
            <p:spPr bwMode="auto">
              <a:xfrm>
                <a:off x="9556750" y="2662238"/>
                <a:ext cx="26988" cy="138112"/>
              </a:xfrm>
              <a:custGeom>
                <a:avLst/>
                <a:gdLst>
                  <a:gd name="T0" fmla="*/ 17 w 17"/>
                  <a:gd name="T1" fmla="*/ 87 h 87"/>
                  <a:gd name="T2" fmla="*/ 0 w 17"/>
                  <a:gd name="T3" fmla="*/ 87 h 87"/>
                  <a:gd name="T4" fmla="*/ 0 w 17"/>
                  <a:gd name="T5" fmla="*/ 0 h 87"/>
                  <a:gd name="T6" fmla="*/ 17 w 17"/>
                  <a:gd name="T7" fmla="*/ 0 h 87"/>
                </a:gdLst>
                <a:ahLst/>
                <a:cxnLst>
                  <a:cxn ang="0">
                    <a:pos x="T0" y="T1"/>
                  </a:cxn>
                  <a:cxn ang="0">
                    <a:pos x="T2" y="T3"/>
                  </a:cxn>
                  <a:cxn ang="0">
                    <a:pos x="T4" y="T5"/>
                  </a:cxn>
                  <a:cxn ang="0">
                    <a:pos x="T6" y="T7"/>
                  </a:cxn>
                </a:cxnLst>
                <a:rect l="0" t="0" r="r" b="b"/>
                <a:pathLst>
                  <a:path w="17" h="87">
                    <a:moveTo>
                      <a:pt x="17" y="87"/>
                    </a:moveTo>
                    <a:lnTo>
                      <a:pt x="0" y="87"/>
                    </a:lnTo>
                    <a:lnTo>
                      <a:pt x="0" y="0"/>
                    </a:lnTo>
                    <a:lnTo>
                      <a:pt x="17" y="0"/>
                    </a:lnTo>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5" name="组合 54"/>
          <p:cNvGrpSpPr/>
          <p:nvPr/>
        </p:nvGrpSpPr>
        <p:grpSpPr>
          <a:xfrm>
            <a:off x="3607828" y="1910841"/>
            <a:ext cx="1104281" cy="985348"/>
            <a:chOff x="4809807" y="2098338"/>
            <a:chExt cx="1472183" cy="1314101"/>
          </a:xfrm>
        </p:grpSpPr>
        <p:grpSp>
          <p:nvGrpSpPr>
            <p:cNvPr id="10" name="组合 9"/>
            <p:cNvGrpSpPr/>
            <p:nvPr/>
          </p:nvGrpSpPr>
          <p:grpSpPr>
            <a:xfrm>
              <a:off x="4809807" y="2098338"/>
              <a:ext cx="1472183" cy="1314101"/>
              <a:chOff x="3342359" y="1161598"/>
              <a:chExt cx="2123116" cy="1895135"/>
            </a:xfrm>
          </p:grpSpPr>
          <p:sp>
            <p:nvSpPr>
              <p:cNvPr id="11" name="任意多边形 10"/>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32" name="Group 4"/>
            <p:cNvGrpSpPr>
              <a:grpSpLocks noChangeAspect="1"/>
            </p:cNvGrpSpPr>
            <p:nvPr/>
          </p:nvGrpSpPr>
          <p:grpSpPr bwMode="auto">
            <a:xfrm>
              <a:off x="5291820" y="2555111"/>
              <a:ext cx="510888" cy="395046"/>
              <a:chOff x="3494" y="1896"/>
              <a:chExt cx="688" cy="532"/>
            </a:xfrm>
            <a:solidFill>
              <a:srgbClr val="C65885"/>
            </a:solidFill>
          </p:grpSpPr>
          <p:sp>
            <p:nvSpPr>
              <p:cNvPr id="33" name="Rectangle 5"/>
              <p:cNvSpPr>
                <a:spLocks noChangeArrowheads="1"/>
              </p:cNvSpPr>
              <p:nvPr/>
            </p:nvSpPr>
            <p:spPr bwMode="auto">
              <a:xfrm>
                <a:off x="4124" y="2007"/>
                <a:ext cx="58"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4" name="Freeform 6"/>
              <p:cNvSpPr>
                <a:spLocks noEditPoints="1"/>
              </p:cNvSpPr>
              <p:nvPr/>
            </p:nvSpPr>
            <p:spPr bwMode="auto">
              <a:xfrm>
                <a:off x="3608" y="1896"/>
                <a:ext cx="459" cy="532"/>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5" name="Rectangle 7"/>
              <p:cNvSpPr>
                <a:spLocks noChangeArrowheads="1"/>
              </p:cNvSpPr>
              <p:nvPr/>
            </p:nvSpPr>
            <p:spPr bwMode="auto">
              <a:xfrm>
                <a:off x="3494" y="2007"/>
                <a:ext cx="57" cy="421"/>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7" name="组合 56"/>
          <p:cNvGrpSpPr/>
          <p:nvPr/>
        </p:nvGrpSpPr>
        <p:grpSpPr>
          <a:xfrm>
            <a:off x="4489814" y="2421167"/>
            <a:ext cx="1104281" cy="985348"/>
            <a:chOff x="5985636" y="2778930"/>
            <a:chExt cx="1472183" cy="1314101"/>
          </a:xfrm>
        </p:grpSpPr>
        <p:grpSp>
          <p:nvGrpSpPr>
            <p:cNvPr id="18" name="组合 17"/>
            <p:cNvGrpSpPr/>
            <p:nvPr/>
          </p:nvGrpSpPr>
          <p:grpSpPr>
            <a:xfrm>
              <a:off x="5985636" y="2778930"/>
              <a:ext cx="1472183" cy="1314101"/>
              <a:chOff x="3342359" y="1161598"/>
              <a:chExt cx="2123116" cy="1895135"/>
            </a:xfrm>
          </p:grpSpPr>
          <p:sp>
            <p:nvSpPr>
              <p:cNvPr id="19" name="任意多边形 18"/>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7CBC00"/>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1"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36" name="组合 35"/>
            <p:cNvGrpSpPr/>
            <p:nvPr/>
          </p:nvGrpSpPr>
          <p:grpSpPr>
            <a:xfrm>
              <a:off x="6499590" y="3222679"/>
              <a:ext cx="457152" cy="458487"/>
              <a:chOff x="458010" y="4063526"/>
              <a:chExt cx="1087437" cy="1090612"/>
            </a:xfrm>
            <a:solidFill>
              <a:srgbClr val="1A9BA9"/>
            </a:solidFill>
          </p:grpSpPr>
          <p:sp>
            <p:nvSpPr>
              <p:cNvPr id="37" name="Freeform 11"/>
              <p:cNvSpPr>
                <a:spLocks noEditPoints="1"/>
              </p:cNvSpPr>
              <p:nvPr/>
            </p:nvSpPr>
            <p:spPr bwMode="auto">
              <a:xfrm>
                <a:off x="458010" y="4063526"/>
                <a:ext cx="1087437" cy="1090612"/>
              </a:xfrm>
              <a:custGeom>
                <a:avLst/>
                <a:gdLst>
                  <a:gd name="T0" fmla="*/ 0 w 685"/>
                  <a:gd name="T1" fmla="*/ 0 h 687"/>
                  <a:gd name="T2" fmla="*/ 0 w 685"/>
                  <a:gd name="T3" fmla="*/ 687 h 687"/>
                  <a:gd name="T4" fmla="*/ 685 w 685"/>
                  <a:gd name="T5" fmla="*/ 687 h 687"/>
                  <a:gd name="T6" fmla="*/ 685 w 685"/>
                  <a:gd name="T7" fmla="*/ 0 h 687"/>
                  <a:gd name="T8" fmla="*/ 0 w 685"/>
                  <a:gd name="T9" fmla="*/ 0 h 687"/>
                  <a:gd name="T10" fmla="*/ 58 w 685"/>
                  <a:gd name="T11" fmla="*/ 57 h 687"/>
                  <a:gd name="T12" fmla="*/ 628 w 685"/>
                  <a:gd name="T13" fmla="*/ 57 h 687"/>
                  <a:gd name="T14" fmla="*/ 628 w 685"/>
                  <a:gd name="T15" fmla="*/ 441 h 687"/>
                  <a:gd name="T16" fmla="*/ 442 w 685"/>
                  <a:gd name="T17" fmla="*/ 630 h 687"/>
                  <a:gd name="T18" fmla="*/ 58 w 685"/>
                  <a:gd name="T19" fmla="*/ 630 h 687"/>
                  <a:gd name="T20" fmla="*/ 58 w 685"/>
                  <a:gd name="T21" fmla="*/ 57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5" h="687">
                    <a:moveTo>
                      <a:pt x="0" y="0"/>
                    </a:moveTo>
                    <a:lnTo>
                      <a:pt x="0" y="687"/>
                    </a:lnTo>
                    <a:lnTo>
                      <a:pt x="685" y="687"/>
                    </a:lnTo>
                    <a:lnTo>
                      <a:pt x="685" y="0"/>
                    </a:lnTo>
                    <a:lnTo>
                      <a:pt x="0" y="0"/>
                    </a:lnTo>
                    <a:close/>
                    <a:moveTo>
                      <a:pt x="58" y="57"/>
                    </a:moveTo>
                    <a:lnTo>
                      <a:pt x="628" y="57"/>
                    </a:lnTo>
                    <a:lnTo>
                      <a:pt x="628" y="441"/>
                    </a:lnTo>
                    <a:lnTo>
                      <a:pt x="442" y="630"/>
                    </a:lnTo>
                    <a:lnTo>
                      <a:pt x="58" y="630"/>
                    </a:lnTo>
                    <a:lnTo>
                      <a:pt x="58" y="57"/>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8" name="Rectangle 12"/>
              <p:cNvSpPr>
                <a:spLocks noChangeArrowheads="1"/>
              </p:cNvSpPr>
              <p:nvPr/>
            </p:nvSpPr>
            <p:spPr bwMode="auto">
              <a:xfrm>
                <a:off x="682625" y="4338638"/>
                <a:ext cx="636587" cy="71437"/>
              </a:xfrm>
              <a:prstGeom prst="rect">
                <a:avLst/>
              </a:prstGeom>
              <a:solidFill>
                <a:srgbClr val="00B0F0"/>
              </a:solidFill>
              <a:ln w="9525">
                <a:noFill/>
                <a:miter lim="800000"/>
                <a:headEnd/>
                <a:tailEnd/>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9" name="Rectangle 13"/>
              <p:cNvSpPr>
                <a:spLocks noChangeArrowheads="1"/>
              </p:cNvSpPr>
              <p:nvPr/>
            </p:nvSpPr>
            <p:spPr bwMode="auto">
              <a:xfrm>
                <a:off x="682625" y="4562475"/>
                <a:ext cx="636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40" name="Rectangle 14"/>
              <p:cNvSpPr>
                <a:spLocks noChangeArrowheads="1"/>
              </p:cNvSpPr>
              <p:nvPr/>
            </p:nvSpPr>
            <p:spPr bwMode="auto">
              <a:xfrm>
                <a:off x="682625" y="4786313"/>
                <a:ext cx="382587" cy="71437"/>
              </a:xfrm>
              <a:prstGeom prst="rect">
                <a:avLst/>
              </a:pr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2" name="组合 51"/>
          <p:cNvGrpSpPr/>
          <p:nvPr/>
        </p:nvGrpSpPr>
        <p:grpSpPr>
          <a:xfrm>
            <a:off x="4163358" y="911766"/>
            <a:ext cx="1104281" cy="985348"/>
            <a:chOff x="5550418" y="765931"/>
            <a:chExt cx="1472183" cy="1314101"/>
          </a:xfrm>
        </p:grpSpPr>
        <p:grpSp>
          <p:nvGrpSpPr>
            <p:cNvPr id="22" name="组合 21"/>
            <p:cNvGrpSpPr/>
            <p:nvPr/>
          </p:nvGrpSpPr>
          <p:grpSpPr>
            <a:xfrm>
              <a:off x="5550418" y="765931"/>
              <a:ext cx="1472183" cy="1314101"/>
              <a:chOff x="3342359" y="1161598"/>
              <a:chExt cx="2123116" cy="1895135"/>
            </a:xfrm>
          </p:grpSpPr>
          <p:sp>
            <p:nvSpPr>
              <p:cNvPr id="23" name="任意多边形 2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A661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41" name="Group 17"/>
            <p:cNvGrpSpPr>
              <a:grpSpLocks noChangeAspect="1"/>
            </p:cNvGrpSpPr>
            <p:nvPr/>
          </p:nvGrpSpPr>
          <p:grpSpPr bwMode="auto">
            <a:xfrm>
              <a:off x="6087464" y="1170184"/>
              <a:ext cx="457188" cy="490764"/>
              <a:chOff x="231" y="1205"/>
              <a:chExt cx="640" cy="687"/>
            </a:xfrm>
            <a:solidFill>
              <a:srgbClr val="00AF92"/>
            </a:solidFill>
          </p:grpSpPr>
          <p:sp>
            <p:nvSpPr>
              <p:cNvPr id="42" name="Freeform 18"/>
              <p:cNvSpPr>
                <a:spLocks/>
              </p:cNvSpPr>
              <p:nvPr/>
            </p:nvSpPr>
            <p:spPr bwMode="auto">
              <a:xfrm>
                <a:off x="231" y="1205"/>
                <a:ext cx="499" cy="687"/>
              </a:xfrm>
              <a:custGeom>
                <a:avLst/>
                <a:gdLst>
                  <a:gd name="T0" fmla="*/ 442 w 499"/>
                  <a:gd name="T1" fmla="*/ 629 h 687"/>
                  <a:gd name="T2" fmla="*/ 57 w 499"/>
                  <a:gd name="T3" fmla="*/ 629 h 687"/>
                  <a:gd name="T4" fmla="*/ 57 w 499"/>
                  <a:gd name="T5" fmla="*/ 200 h 687"/>
                  <a:gd name="T6" fmla="*/ 200 w 499"/>
                  <a:gd name="T7" fmla="*/ 200 h 687"/>
                  <a:gd name="T8" fmla="*/ 200 w 499"/>
                  <a:gd name="T9" fmla="*/ 57 h 687"/>
                  <a:gd name="T10" fmla="*/ 442 w 499"/>
                  <a:gd name="T11" fmla="*/ 57 h 687"/>
                  <a:gd name="T12" fmla="*/ 442 w 499"/>
                  <a:gd name="T13" fmla="*/ 116 h 687"/>
                  <a:gd name="T14" fmla="*/ 494 w 499"/>
                  <a:gd name="T15" fmla="*/ 64 h 687"/>
                  <a:gd name="T16" fmla="*/ 499 w 499"/>
                  <a:gd name="T17" fmla="*/ 59 h 687"/>
                  <a:gd name="T18" fmla="*/ 499 w 499"/>
                  <a:gd name="T19" fmla="*/ 0 h 687"/>
                  <a:gd name="T20" fmla="*/ 143 w 499"/>
                  <a:gd name="T21" fmla="*/ 0 h 687"/>
                  <a:gd name="T22" fmla="*/ 143 w 499"/>
                  <a:gd name="T23" fmla="*/ 0 h 687"/>
                  <a:gd name="T24" fmla="*/ 0 w 499"/>
                  <a:gd name="T25" fmla="*/ 143 h 687"/>
                  <a:gd name="T26" fmla="*/ 0 w 499"/>
                  <a:gd name="T27" fmla="*/ 687 h 687"/>
                  <a:gd name="T28" fmla="*/ 499 w 499"/>
                  <a:gd name="T29" fmla="*/ 687 h 687"/>
                  <a:gd name="T30" fmla="*/ 499 w 499"/>
                  <a:gd name="T31" fmla="*/ 429 h 687"/>
                  <a:gd name="T32" fmla="*/ 442 w 499"/>
                  <a:gd name="T33" fmla="*/ 486 h 687"/>
                  <a:gd name="T34" fmla="*/ 442 w 499"/>
                  <a:gd name="T35" fmla="*/ 629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9" h="687">
                    <a:moveTo>
                      <a:pt x="442" y="629"/>
                    </a:moveTo>
                    <a:lnTo>
                      <a:pt x="57" y="629"/>
                    </a:lnTo>
                    <a:lnTo>
                      <a:pt x="57" y="200"/>
                    </a:lnTo>
                    <a:lnTo>
                      <a:pt x="200" y="200"/>
                    </a:lnTo>
                    <a:lnTo>
                      <a:pt x="200" y="57"/>
                    </a:lnTo>
                    <a:lnTo>
                      <a:pt x="442" y="57"/>
                    </a:lnTo>
                    <a:lnTo>
                      <a:pt x="442" y="116"/>
                    </a:lnTo>
                    <a:lnTo>
                      <a:pt x="494" y="64"/>
                    </a:lnTo>
                    <a:lnTo>
                      <a:pt x="499" y="59"/>
                    </a:lnTo>
                    <a:lnTo>
                      <a:pt x="499" y="0"/>
                    </a:lnTo>
                    <a:lnTo>
                      <a:pt x="143" y="0"/>
                    </a:lnTo>
                    <a:lnTo>
                      <a:pt x="143" y="0"/>
                    </a:lnTo>
                    <a:lnTo>
                      <a:pt x="0" y="143"/>
                    </a:lnTo>
                    <a:lnTo>
                      <a:pt x="0" y="687"/>
                    </a:lnTo>
                    <a:lnTo>
                      <a:pt x="499" y="687"/>
                    </a:lnTo>
                    <a:lnTo>
                      <a:pt x="499" y="429"/>
                    </a:lnTo>
                    <a:lnTo>
                      <a:pt x="442" y="486"/>
                    </a:lnTo>
                    <a:lnTo>
                      <a:pt x="442" y="629"/>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43" name="Freeform 19"/>
              <p:cNvSpPr>
                <a:spLocks noEditPoints="1"/>
              </p:cNvSpPr>
              <p:nvPr/>
            </p:nvSpPr>
            <p:spPr bwMode="auto">
              <a:xfrm>
                <a:off x="436" y="1310"/>
                <a:ext cx="435" cy="431"/>
              </a:xfrm>
              <a:custGeom>
                <a:avLst/>
                <a:gdLst>
                  <a:gd name="T0" fmla="*/ 50 w 435"/>
                  <a:gd name="T1" fmla="*/ 279 h 431"/>
                  <a:gd name="T2" fmla="*/ 50 w 435"/>
                  <a:gd name="T3" fmla="*/ 279 h 431"/>
                  <a:gd name="T4" fmla="*/ 50 w 435"/>
                  <a:gd name="T5" fmla="*/ 279 h 431"/>
                  <a:gd name="T6" fmla="*/ 50 w 435"/>
                  <a:gd name="T7" fmla="*/ 279 h 431"/>
                  <a:gd name="T8" fmla="*/ 0 w 435"/>
                  <a:gd name="T9" fmla="*/ 431 h 431"/>
                  <a:gd name="T10" fmla="*/ 155 w 435"/>
                  <a:gd name="T11" fmla="*/ 381 h 431"/>
                  <a:gd name="T12" fmla="*/ 155 w 435"/>
                  <a:gd name="T13" fmla="*/ 381 h 431"/>
                  <a:gd name="T14" fmla="*/ 155 w 435"/>
                  <a:gd name="T15" fmla="*/ 381 h 431"/>
                  <a:gd name="T16" fmla="*/ 155 w 435"/>
                  <a:gd name="T17" fmla="*/ 381 h 431"/>
                  <a:gd name="T18" fmla="*/ 435 w 435"/>
                  <a:gd name="T19" fmla="*/ 102 h 431"/>
                  <a:gd name="T20" fmla="*/ 330 w 435"/>
                  <a:gd name="T21" fmla="*/ 0 h 431"/>
                  <a:gd name="T22" fmla="*/ 50 w 435"/>
                  <a:gd name="T23" fmla="*/ 279 h 431"/>
                  <a:gd name="T24" fmla="*/ 50 w 435"/>
                  <a:gd name="T25" fmla="*/ 279 h 431"/>
                  <a:gd name="T26" fmla="*/ 141 w 435"/>
                  <a:gd name="T27" fmla="*/ 360 h 431"/>
                  <a:gd name="T28" fmla="*/ 38 w 435"/>
                  <a:gd name="T29" fmla="*/ 396 h 431"/>
                  <a:gd name="T30" fmla="*/ 72 w 435"/>
                  <a:gd name="T31" fmla="*/ 291 h 431"/>
                  <a:gd name="T32" fmla="*/ 141 w 435"/>
                  <a:gd name="T33" fmla="*/ 360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5" h="431">
                    <a:moveTo>
                      <a:pt x="50" y="279"/>
                    </a:moveTo>
                    <a:lnTo>
                      <a:pt x="50" y="279"/>
                    </a:lnTo>
                    <a:lnTo>
                      <a:pt x="50" y="279"/>
                    </a:lnTo>
                    <a:lnTo>
                      <a:pt x="50" y="279"/>
                    </a:lnTo>
                    <a:lnTo>
                      <a:pt x="0" y="431"/>
                    </a:lnTo>
                    <a:lnTo>
                      <a:pt x="155" y="381"/>
                    </a:lnTo>
                    <a:lnTo>
                      <a:pt x="155" y="381"/>
                    </a:lnTo>
                    <a:lnTo>
                      <a:pt x="155" y="381"/>
                    </a:lnTo>
                    <a:lnTo>
                      <a:pt x="155" y="381"/>
                    </a:lnTo>
                    <a:lnTo>
                      <a:pt x="435" y="102"/>
                    </a:lnTo>
                    <a:lnTo>
                      <a:pt x="330" y="0"/>
                    </a:lnTo>
                    <a:lnTo>
                      <a:pt x="50" y="279"/>
                    </a:lnTo>
                    <a:lnTo>
                      <a:pt x="50" y="279"/>
                    </a:lnTo>
                    <a:close/>
                    <a:moveTo>
                      <a:pt x="141" y="360"/>
                    </a:moveTo>
                    <a:lnTo>
                      <a:pt x="38" y="396"/>
                    </a:lnTo>
                    <a:lnTo>
                      <a:pt x="72" y="291"/>
                    </a:lnTo>
                    <a:lnTo>
                      <a:pt x="141" y="360"/>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9" name="组合 58"/>
          <p:cNvGrpSpPr/>
          <p:nvPr/>
        </p:nvGrpSpPr>
        <p:grpSpPr>
          <a:xfrm>
            <a:off x="3037349" y="3910194"/>
            <a:ext cx="1104281" cy="985348"/>
            <a:chOff x="4049268" y="4764761"/>
            <a:chExt cx="1472183" cy="1314101"/>
          </a:xfrm>
        </p:grpSpPr>
        <p:grpSp>
          <p:nvGrpSpPr>
            <p:cNvPr id="2" name="组合 1"/>
            <p:cNvGrpSpPr/>
            <p:nvPr/>
          </p:nvGrpSpPr>
          <p:grpSpPr>
            <a:xfrm>
              <a:off x="4049268" y="4764761"/>
              <a:ext cx="1472183" cy="1314101"/>
              <a:chOff x="3342359" y="1161598"/>
              <a:chExt cx="2123116" cy="1895135"/>
            </a:xfrm>
          </p:grpSpPr>
          <p:sp>
            <p:nvSpPr>
              <p:cNvPr id="3" name="任意多边形 2"/>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gradFill>
                <a:gsLst>
                  <a:gs pos="0">
                    <a:srgbClr val="0070C0"/>
                  </a:gs>
                  <a:gs pos="100000">
                    <a:srgbClr val="00B0F0"/>
                  </a:gs>
                </a:gsLst>
                <a:lin ang="2700000" scaled="1"/>
              </a:gra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44" name="组合 43"/>
            <p:cNvGrpSpPr/>
            <p:nvPr/>
          </p:nvGrpSpPr>
          <p:grpSpPr>
            <a:xfrm>
              <a:off x="4528052" y="5320727"/>
              <a:ext cx="514609" cy="202170"/>
              <a:chOff x="9374188" y="5727700"/>
              <a:chExt cx="133350" cy="52388"/>
            </a:xfrm>
            <a:solidFill>
              <a:srgbClr val="663A77"/>
            </a:solidFill>
          </p:grpSpPr>
          <p:sp>
            <p:nvSpPr>
              <p:cNvPr id="45" name="Freeform 276"/>
              <p:cNvSpPr>
                <a:spLocks/>
              </p:cNvSpPr>
              <p:nvPr/>
            </p:nvSpPr>
            <p:spPr bwMode="auto">
              <a:xfrm>
                <a:off x="9374188" y="5727700"/>
                <a:ext cx="87313" cy="52388"/>
              </a:xfrm>
              <a:custGeom>
                <a:avLst/>
                <a:gdLst>
                  <a:gd name="T0" fmla="*/ 7 w 23"/>
                  <a:gd name="T1" fmla="*/ 11 h 14"/>
                  <a:gd name="T2" fmla="*/ 3 w 23"/>
                  <a:gd name="T3" fmla="*/ 7 h 14"/>
                  <a:gd name="T4" fmla="*/ 7 w 23"/>
                  <a:gd name="T5" fmla="*/ 3 h 14"/>
                  <a:gd name="T6" fmla="*/ 15 w 23"/>
                  <a:gd name="T7" fmla="*/ 3 h 14"/>
                  <a:gd name="T8" fmla="*/ 16 w 23"/>
                  <a:gd name="T9" fmla="*/ 3 h 14"/>
                  <a:gd name="T10" fmla="*/ 16 w 23"/>
                  <a:gd name="T11" fmla="*/ 3 h 14"/>
                  <a:gd name="T12" fmla="*/ 16 w 23"/>
                  <a:gd name="T13" fmla="*/ 3 h 14"/>
                  <a:gd name="T14" fmla="*/ 17 w 23"/>
                  <a:gd name="T15" fmla="*/ 3 h 14"/>
                  <a:gd name="T16" fmla="*/ 17 w 23"/>
                  <a:gd name="T17" fmla="*/ 4 h 14"/>
                  <a:gd name="T18" fmla="*/ 17 w 23"/>
                  <a:gd name="T19" fmla="*/ 4 h 14"/>
                  <a:gd name="T20" fmla="*/ 18 w 23"/>
                  <a:gd name="T21" fmla="*/ 4 h 14"/>
                  <a:gd name="T22" fmla="*/ 19 w 23"/>
                  <a:gd name="T23" fmla="*/ 6 h 14"/>
                  <a:gd name="T24" fmla="*/ 19 w 23"/>
                  <a:gd name="T25" fmla="*/ 6 h 14"/>
                  <a:gd name="T26" fmla="*/ 19 w 23"/>
                  <a:gd name="T27" fmla="*/ 7 h 14"/>
                  <a:gd name="T28" fmla="*/ 19 w 23"/>
                  <a:gd name="T29" fmla="*/ 8 h 14"/>
                  <a:gd name="T30" fmla="*/ 20 w 23"/>
                  <a:gd name="T31" fmla="*/ 8 h 14"/>
                  <a:gd name="T32" fmla="*/ 23 w 23"/>
                  <a:gd name="T33" fmla="*/ 8 h 14"/>
                  <a:gd name="T34" fmla="*/ 23 w 23"/>
                  <a:gd name="T35" fmla="*/ 7 h 14"/>
                  <a:gd name="T36" fmla="*/ 22 w 23"/>
                  <a:gd name="T37" fmla="*/ 5 h 14"/>
                  <a:gd name="T38" fmla="*/ 22 w 23"/>
                  <a:gd name="T39" fmla="*/ 5 h 14"/>
                  <a:gd name="T40" fmla="*/ 21 w 23"/>
                  <a:gd name="T41" fmla="*/ 3 h 14"/>
                  <a:gd name="T42" fmla="*/ 21 w 23"/>
                  <a:gd name="T43" fmla="*/ 2 h 14"/>
                  <a:gd name="T44" fmla="*/ 19 w 23"/>
                  <a:gd name="T45" fmla="*/ 1 h 14"/>
                  <a:gd name="T46" fmla="*/ 19 w 23"/>
                  <a:gd name="T47" fmla="*/ 1 h 14"/>
                  <a:gd name="T48" fmla="*/ 15 w 23"/>
                  <a:gd name="T49" fmla="*/ 0 h 14"/>
                  <a:gd name="T50" fmla="*/ 7 w 23"/>
                  <a:gd name="T51" fmla="*/ 0 h 14"/>
                  <a:gd name="T52" fmla="*/ 0 w 23"/>
                  <a:gd name="T53" fmla="*/ 7 h 14"/>
                  <a:gd name="T54" fmla="*/ 7 w 23"/>
                  <a:gd name="T55" fmla="*/ 14 h 14"/>
                  <a:gd name="T56" fmla="*/ 12 w 23"/>
                  <a:gd name="T57" fmla="*/ 14 h 14"/>
                  <a:gd name="T58" fmla="*/ 10 w 23"/>
                  <a:gd name="T59" fmla="*/ 11 h 14"/>
                  <a:gd name="T60" fmla="*/ 7 w 23"/>
                  <a:gd name="T61" fmla="*/ 1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 h="14">
                    <a:moveTo>
                      <a:pt x="7" y="11"/>
                    </a:moveTo>
                    <a:cubicBezTo>
                      <a:pt x="5" y="11"/>
                      <a:pt x="3" y="9"/>
                      <a:pt x="3" y="7"/>
                    </a:cubicBezTo>
                    <a:cubicBezTo>
                      <a:pt x="3" y="5"/>
                      <a:pt x="5" y="3"/>
                      <a:pt x="7" y="3"/>
                    </a:cubicBezTo>
                    <a:cubicBezTo>
                      <a:pt x="15" y="3"/>
                      <a:pt x="15" y="3"/>
                      <a:pt x="15" y="3"/>
                    </a:cubicBezTo>
                    <a:cubicBezTo>
                      <a:pt x="16" y="3"/>
                      <a:pt x="16" y="3"/>
                      <a:pt x="16" y="3"/>
                    </a:cubicBezTo>
                    <a:cubicBezTo>
                      <a:pt x="16" y="3"/>
                      <a:pt x="16" y="3"/>
                      <a:pt x="16" y="3"/>
                    </a:cubicBezTo>
                    <a:cubicBezTo>
                      <a:pt x="16" y="3"/>
                      <a:pt x="16" y="3"/>
                      <a:pt x="16" y="3"/>
                    </a:cubicBezTo>
                    <a:cubicBezTo>
                      <a:pt x="17" y="3"/>
                      <a:pt x="17" y="3"/>
                      <a:pt x="17" y="3"/>
                    </a:cubicBezTo>
                    <a:cubicBezTo>
                      <a:pt x="17" y="4"/>
                      <a:pt x="17" y="4"/>
                      <a:pt x="17" y="4"/>
                    </a:cubicBezTo>
                    <a:cubicBezTo>
                      <a:pt x="17" y="4"/>
                      <a:pt x="17" y="4"/>
                      <a:pt x="17" y="4"/>
                    </a:cubicBezTo>
                    <a:cubicBezTo>
                      <a:pt x="18" y="4"/>
                      <a:pt x="18" y="4"/>
                      <a:pt x="18" y="4"/>
                    </a:cubicBezTo>
                    <a:cubicBezTo>
                      <a:pt x="19" y="5"/>
                      <a:pt x="19" y="5"/>
                      <a:pt x="19" y="6"/>
                    </a:cubicBezTo>
                    <a:cubicBezTo>
                      <a:pt x="19" y="6"/>
                      <a:pt x="19" y="6"/>
                      <a:pt x="19" y="6"/>
                    </a:cubicBezTo>
                    <a:cubicBezTo>
                      <a:pt x="19" y="7"/>
                      <a:pt x="19" y="7"/>
                      <a:pt x="19" y="7"/>
                    </a:cubicBezTo>
                    <a:cubicBezTo>
                      <a:pt x="19" y="8"/>
                      <a:pt x="19" y="8"/>
                      <a:pt x="19" y="8"/>
                    </a:cubicBezTo>
                    <a:cubicBezTo>
                      <a:pt x="20" y="8"/>
                      <a:pt x="20" y="8"/>
                      <a:pt x="20" y="8"/>
                    </a:cubicBezTo>
                    <a:cubicBezTo>
                      <a:pt x="23" y="8"/>
                      <a:pt x="23" y="8"/>
                      <a:pt x="23" y="8"/>
                    </a:cubicBezTo>
                    <a:cubicBezTo>
                      <a:pt x="23" y="7"/>
                      <a:pt x="23" y="7"/>
                      <a:pt x="23" y="7"/>
                    </a:cubicBezTo>
                    <a:cubicBezTo>
                      <a:pt x="23" y="6"/>
                      <a:pt x="22" y="6"/>
                      <a:pt x="22" y="5"/>
                    </a:cubicBezTo>
                    <a:cubicBezTo>
                      <a:pt x="22" y="5"/>
                      <a:pt x="22" y="5"/>
                      <a:pt x="22" y="5"/>
                    </a:cubicBezTo>
                    <a:cubicBezTo>
                      <a:pt x="22" y="4"/>
                      <a:pt x="22" y="3"/>
                      <a:pt x="21" y="3"/>
                    </a:cubicBezTo>
                    <a:cubicBezTo>
                      <a:pt x="21" y="2"/>
                      <a:pt x="21" y="2"/>
                      <a:pt x="21" y="2"/>
                    </a:cubicBezTo>
                    <a:cubicBezTo>
                      <a:pt x="20" y="2"/>
                      <a:pt x="20" y="1"/>
                      <a:pt x="19" y="1"/>
                    </a:cubicBezTo>
                    <a:cubicBezTo>
                      <a:pt x="19" y="1"/>
                      <a:pt x="19" y="1"/>
                      <a:pt x="19" y="1"/>
                    </a:cubicBezTo>
                    <a:cubicBezTo>
                      <a:pt x="18" y="0"/>
                      <a:pt x="17" y="0"/>
                      <a:pt x="15" y="0"/>
                    </a:cubicBezTo>
                    <a:cubicBezTo>
                      <a:pt x="7" y="0"/>
                      <a:pt x="7" y="0"/>
                      <a:pt x="7" y="0"/>
                    </a:cubicBezTo>
                    <a:cubicBezTo>
                      <a:pt x="3" y="0"/>
                      <a:pt x="0" y="3"/>
                      <a:pt x="0" y="7"/>
                    </a:cubicBezTo>
                    <a:cubicBezTo>
                      <a:pt x="0" y="11"/>
                      <a:pt x="3" y="14"/>
                      <a:pt x="7" y="14"/>
                    </a:cubicBezTo>
                    <a:cubicBezTo>
                      <a:pt x="12" y="14"/>
                      <a:pt x="12" y="14"/>
                      <a:pt x="12" y="14"/>
                    </a:cubicBezTo>
                    <a:cubicBezTo>
                      <a:pt x="11" y="14"/>
                      <a:pt x="10" y="12"/>
                      <a:pt x="10" y="11"/>
                    </a:cubicBezTo>
                    <a:lnTo>
                      <a:pt x="7" y="11"/>
                    </a:ln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46" name="Freeform 277"/>
              <p:cNvSpPr>
                <a:spLocks/>
              </p:cNvSpPr>
              <p:nvPr/>
            </p:nvSpPr>
            <p:spPr bwMode="auto">
              <a:xfrm>
                <a:off x="9420225" y="5727700"/>
                <a:ext cx="87313" cy="52388"/>
              </a:xfrm>
              <a:custGeom>
                <a:avLst/>
                <a:gdLst>
                  <a:gd name="T0" fmla="*/ 16 w 23"/>
                  <a:gd name="T1" fmla="*/ 0 h 14"/>
                  <a:gd name="T2" fmla="*/ 11 w 23"/>
                  <a:gd name="T3" fmla="*/ 0 h 14"/>
                  <a:gd name="T4" fmla="*/ 13 w 23"/>
                  <a:gd name="T5" fmla="*/ 3 h 14"/>
                  <a:gd name="T6" fmla="*/ 16 w 23"/>
                  <a:gd name="T7" fmla="*/ 3 h 14"/>
                  <a:gd name="T8" fmla="*/ 20 w 23"/>
                  <a:gd name="T9" fmla="*/ 7 h 14"/>
                  <a:gd name="T10" fmla="*/ 16 w 23"/>
                  <a:gd name="T11" fmla="*/ 11 h 14"/>
                  <a:gd name="T12" fmla="*/ 8 w 23"/>
                  <a:gd name="T13" fmla="*/ 11 h 14"/>
                  <a:gd name="T14" fmla="*/ 4 w 23"/>
                  <a:gd name="T15" fmla="*/ 9 h 14"/>
                  <a:gd name="T16" fmla="*/ 4 w 23"/>
                  <a:gd name="T17" fmla="*/ 9 h 14"/>
                  <a:gd name="T18" fmla="*/ 4 w 23"/>
                  <a:gd name="T19" fmla="*/ 7 h 14"/>
                  <a:gd name="T20" fmla="*/ 4 w 23"/>
                  <a:gd name="T21" fmla="*/ 7 h 14"/>
                  <a:gd name="T22" fmla="*/ 3 w 23"/>
                  <a:gd name="T23" fmla="*/ 6 h 14"/>
                  <a:gd name="T24" fmla="*/ 1 w 23"/>
                  <a:gd name="T25" fmla="*/ 6 h 14"/>
                  <a:gd name="T26" fmla="*/ 0 w 23"/>
                  <a:gd name="T27" fmla="*/ 7 h 14"/>
                  <a:gd name="T28" fmla="*/ 8 w 23"/>
                  <a:gd name="T29" fmla="*/ 14 h 14"/>
                  <a:gd name="T30" fmla="*/ 16 w 23"/>
                  <a:gd name="T31" fmla="*/ 14 h 14"/>
                  <a:gd name="T32" fmla="*/ 23 w 23"/>
                  <a:gd name="T33" fmla="*/ 7 h 14"/>
                  <a:gd name="T34" fmla="*/ 16 w 23"/>
                  <a:gd name="T35"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 h="14">
                    <a:moveTo>
                      <a:pt x="16" y="0"/>
                    </a:moveTo>
                    <a:cubicBezTo>
                      <a:pt x="11" y="0"/>
                      <a:pt x="11" y="0"/>
                      <a:pt x="11" y="0"/>
                    </a:cubicBezTo>
                    <a:cubicBezTo>
                      <a:pt x="12" y="1"/>
                      <a:pt x="13" y="2"/>
                      <a:pt x="13" y="3"/>
                    </a:cubicBezTo>
                    <a:cubicBezTo>
                      <a:pt x="16" y="3"/>
                      <a:pt x="16" y="3"/>
                      <a:pt x="16" y="3"/>
                    </a:cubicBezTo>
                    <a:cubicBezTo>
                      <a:pt x="18" y="3"/>
                      <a:pt x="20" y="5"/>
                      <a:pt x="20" y="7"/>
                    </a:cubicBezTo>
                    <a:cubicBezTo>
                      <a:pt x="20" y="9"/>
                      <a:pt x="18" y="11"/>
                      <a:pt x="16" y="11"/>
                    </a:cubicBezTo>
                    <a:cubicBezTo>
                      <a:pt x="8" y="11"/>
                      <a:pt x="8" y="11"/>
                      <a:pt x="8" y="11"/>
                    </a:cubicBezTo>
                    <a:cubicBezTo>
                      <a:pt x="6" y="11"/>
                      <a:pt x="5" y="11"/>
                      <a:pt x="4" y="9"/>
                    </a:cubicBezTo>
                    <a:cubicBezTo>
                      <a:pt x="4" y="9"/>
                      <a:pt x="4" y="9"/>
                      <a:pt x="4" y="9"/>
                    </a:cubicBezTo>
                    <a:cubicBezTo>
                      <a:pt x="4" y="8"/>
                      <a:pt x="4" y="8"/>
                      <a:pt x="4" y="7"/>
                    </a:cubicBezTo>
                    <a:cubicBezTo>
                      <a:pt x="4" y="7"/>
                      <a:pt x="4" y="7"/>
                      <a:pt x="4" y="7"/>
                    </a:cubicBezTo>
                    <a:cubicBezTo>
                      <a:pt x="3" y="6"/>
                      <a:pt x="3" y="6"/>
                      <a:pt x="3" y="6"/>
                    </a:cubicBezTo>
                    <a:cubicBezTo>
                      <a:pt x="1" y="6"/>
                      <a:pt x="1" y="6"/>
                      <a:pt x="1" y="6"/>
                    </a:cubicBezTo>
                    <a:cubicBezTo>
                      <a:pt x="0" y="7"/>
                      <a:pt x="0" y="7"/>
                      <a:pt x="0" y="7"/>
                    </a:cubicBezTo>
                    <a:cubicBezTo>
                      <a:pt x="0" y="11"/>
                      <a:pt x="4" y="14"/>
                      <a:pt x="8" y="14"/>
                    </a:cubicBezTo>
                    <a:cubicBezTo>
                      <a:pt x="16" y="14"/>
                      <a:pt x="16" y="14"/>
                      <a:pt x="16" y="14"/>
                    </a:cubicBezTo>
                    <a:cubicBezTo>
                      <a:pt x="20" y="14"/>
                      <a:pt x="23" y="11"/>
                      <a:pt x="23" y="7"/>
                    </a:cubicBezTo>
                    <a:cubicBezTo>
                      <a:pt x="23" y="3"/>
                      <a:pt x="20" y="0"/>
                      <a:pt x="16" y="0"/>
                    </a:cubicBezTo>
                    <a:close/>
                  </a:path>
                </a:pathLst>
              </a:custGeom>
              <a:solidFill>
                <a:srgbClr val="00B0F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2730125" y="1394877"/>
            <a:ext cx="1104281" cy="985348"/>
            <a:chOff x="3639690" y="1410229"/>
            <a:chExt cx="1472183" cy="1314101"/>
          </a:xfrm>
        </p:grpSpPr>
        <p:grpSp>
          <p:nvGrpSpPr>
            <p:cNvPr id="6" name="组合 5"/>
            <p:cNvGrpSpPr/>
            <p:nvPr/>
          </p:nvGrpSpPr>
          <p:grpSpPr>
            <a:xfrm>
              <a:off x="3639690" y="1410229"/>
              <a:ext cx="1472183" cy="1314101"/>
              <a:chOff x="3342359" y="1161598"/>
              <a:chExt cx="2123116" cy="1895135"/>
            </a:xfrm>
          </p:grpSpPr>
          <p:sp>
            <p:nvSpPr>
              <p:cNvPr id="7" name="任意多边形 6"/>
              <p:cNvSpPr>
                <a:spLocks/>
              </p:cNvSpPr>
              <p:nvPr/>
            </p:nvSpPr>
            <p:spPr bwMode="auto">
              <a:xfrm rot="10800000">
                <a:off x="3342359" y="1161598"/>
                <a:ext cx="2123116" cy="1895135"/>
              </a:xfrm>
              <a:custGeom>
                <a:avLst/>
                <a:gdLst>
                  <a:gd name="connsiteX0" fmla="*/ 1795626 w 2791387"/>
                  <a:gd name="connsiteY0" fmla="*/ 2117139 h 2491648"/>
                  <a:gd name="connsiteX1" fmla="*/ 1950063 w 2791387"/>
                  <a:gd name="connsiteY1" fmla="*/ 2028434 h 2491648"/>
                  <a:gd name="connsiteX2" fmla="*/ 2350454 w 2791387"/>
                  <a:gd name="connsiteY2" fmla="*/ 1334530 h 2491648"/>
                  <a:gd name="connsiteX3" fmla="*/ 2350454 w 2791387"/>
                  <a:gd name="connsiteY3" fmla="*/ 1157119 h 2491648"/>
                  <a:gd name="connsiteX4" fmla="*/ 1950063 w 2791387"/>
                  <a:gd name="connsiteY4" fmla="*/ 463215 h 2491648"/>
                  <a:gd name="connsiteX5" fmla="*/ 1795626 w 2791387"/>
                  <a:gd name="connsiteY5" fmla="*/ 374509 h 2491648"/>
                  <a:gd name="connsiteX6" fmla="*/ 994844 w 2791387"/>
                  <a:gd name="connsiteY6" fmla="*/ 374509 h 2491648"/>
                  <a:gd name="connsiteX7" fmla="*/ 840408 w 2791387"/>
                  <a:gd name="connsiteY7" fmla="*/ 463215 h 2491648"/>
                  <a:gd name="connsiteX8" fmla="*/ 440017 w 2791387"/>
                  <a:gd name="connsiteY8" fmla="*/ 1157119 h 2491648"/>
                  <a:gd name="connsiteX9" fmla="*/ 440017 w 2791387"/>
                  <a:gd name="connsiteY9" fmla="*/ 1334530 h 2491648"/>
                  <a:gd name="connsiteX10" fmla="*/ 840408 w 2791387"/>
                  <a:gd name="connsiteY10" fmla="*/ 2028434 h 2491648"/>
                  <a:gd name="connsiteX11" fmla="*/ 994844 w 2791387"/>
                  <a:gd name="connsiteY11" fmla="*/ 2117139 h 2491648"/>
                  <a:gd name="connsiteX12" fmla="*/ 1967414 w 2791387"/>
                  <a:gd name="connsiteY12" fmla="*/ 2491648 h 2491648"/>
                  <a:gd name="connsiteX13" fmla="*/ 822440 w 2791387"/>
                  <a:gd name="connsiteY13" fmla="*/ 2491648 h 2491648"/>
                  <a:gd name="connsiteX14" fmla="*/ 601623 w 2791387"/>
                  <a:gd name="connsiteY14" fmla="*/ 2364815 h 2491648"/>
                  <a:gd name="connsiteX15" fmla="*/ 29136 w 2791387"/>
                  <a:gd name="connsiteY15" fmla="*/ 1372657 h 2491648"/>
                  <a:gd name="connsiteX16" fmla="*/ 29136 w 2791387"/>
                  <a:gd name="connsiteY16" fmla="*/ 1118992 h 2491648"/>
                  <a:gd name="connsiteX17" fmla="*/ 601623 w 2791387"/>
                  <a:gd name="connsiteY17" fmla="*/ 126833 h 2491648"/>
                  <a:gd name="connsiteX18" fmla="*/ 822440 w 2791387"/>
                  <a:gd name="connsiteY18" fmla="*/ 0 h 2491648"/>
                  <a:gd name="connsiteX19" fmla="*/ 1967414 w 2791387"/>
                  <a:gd name="connsiteY19" fmla="*/ 0 h 2491648"/>
                  <a:gd name="connsiteX20" fmla="*/ 2188231 w 2791387"/>
                  <a:gd name="connsiteY20" fmla="*/ 126833 h 2491648"/>
                  <a:gd name="connsiteX21" fmla="*/ 2760718 w 2791387"/>
                  <a:gd name="connsiteY21" fmla="*/ 1118992 h 2491648"/>
                  <a:gd name="connsiteX22" fmla="*/ 2760718 w 2791387"/>
                  <a:gd name="connsiteY22" fmla="*/ 1372657 h 2491648"/>
                  <a:gd name="connsiteX23" fmla="*/ 2188231 w 2791387"/>
                  <a:gd name="connsiteY23" fmla="*/ 2364815 h 2491648"/>
                  <a:gd name="connsiteX24" fmla="*/ 1967414 w 2791387"/>
                  <a:gd name="connsiteY24" fmla="*/ 2491648 h 2491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91387" h="2491648">
                    <a:moveTo>
                      <a:pt x="1795626" y="2117139"/>
                    </a:moveTo>
                    <a:cubicBezTo>
                      <a:pt x="1852825" y="2117139"/>
                      <a:pt x="1921463" y="2077079"/>
                      <a:pt x="1950063" y="2028434"/>
                    </a:cubicBezTo>
                    <a:cubicBezTo>
                      <a:pt x="1950063" y="2028434"/>
                      <a:pt x="1950063" y="2028434"/>
                      <a:pt x="2350454" y="1334530"/>
                    </a:cubicBezTo>
                    <a:cubicBezTo>
                      <a:pt x="2379053" y="1285885"/>
                      <a:pt x="2379053" y="1205764"/>
                      <a:pt x="2350454" y="1157119"/>
                    </a:cubicBezTo>
                    <a:cubicBezTo>
                      <a:pt x="2350454" y="1157119"/>
                      <a:pt x="2350454" y="1157119"/>
                      <a:pt x="1950063" y="463215"/>
                    </a:cubicBezTo>
                    <a:cubicBezTo>
                      <a:pt x="1921463" y="414570"/>
                      <a:pt x="1852825" y="374509"/>
                      <a:pt x="1795626" y="374509"/>
                    </a:cubicBezTo>
                    <a:cubicBezTo>
                      <a:pt x="1795626" y="374509"/>
                      <a:pt x="1795626" y="374509"/>
                      <a:pt x="994844" y="374509"/>
                    </a:cubicBezTo>
                    <a:cubicBezTo>
                      <a:pt x="939075" y="374509"/>
                      <a:pt x="869007" y="414570"/>
                      <a:pt x="840408" y="463215"/>
                    </a:cubicBezTo>
                    <a:cubicBezTo>
                      <a:pt x="840408" y="463215"/>
                      <a:pt x="840408" y="463215"/>
                      <a:pt x="440017" y="1157119"/>
                    </a:cubicBezTo>
                    <a:cubicBezTo>
                      <a:pt x="412847" y="1205764"/>
                      <a:pt x="412847" y="1285885"/>
                      <a:pt x="440017" y="1334530"/>
                    </a:cubicBezTo>
                    <a:cubicBezTo>
                      <a:pt x="440017" y="1334530"/>
                      <a:pt x="440017" y="1334530"/>
                      <a:pt x="840408" y="2028434"/>
                    </a:cubicBezTo>
                    <a:cubicBezTo>
                      <a:pt x="869007" y="2077079"/>
                      <a:pt x="939075" y="2117139"/>
                      <a:pt x="994844" y="2117139"/>
                    </a:cubicBezTo>
                    <a:close/>
                    <a:moveTo>
                      <a:pt x="1967414" y="2491648"/>
                    </a:moveTo>
                    <a:lnTo>
                      <a:pt x="822440" y="2491648"/>
                    </a:lnTo>
                    <a:cubicBezTo>
                      <a:pt x="742700" y="2491648"/>
                      <a:pt x="642515" y="2434369"/>
                      <a:pt x="601623" y="2364815"/>
                    </a:cubicBezTo>
                    <a:cubicBezTo>
                      <a:pt x="29136" y="1372657"/>
                      <a:pt x="29136" y="1372657"/>
                      <a:pt x="29136" y="1372657"/>
                    </a:cubicBezTo>
                    <a:cubicBezTo>
                      <a:pt x="-9712" y="1303103"/>
                      <a:pt x="-9712" y="1188545"/>
                      <a:pt x="29136" y="1118992"/>
                    </a:cubicBezTo>
                    <a:cubicBezTo>
                      <a:pt x="601623" y="126833"/>
                      <a:pt x="601623" y="126833"/>
                      <a:pt x="601623" y="126833"/>
                    </a:cubicBezTo>
                    <a:cubicBezTo>
                      <a:pt x="642515" y="57280"/>
                      <a:pt x="742700" y="0"/>
                      <a:pt x="822440" y="0"/>
                    </a:cubicBezTo>
                    <a:cubicBezTo>
                      <a:pt x="1967414" y="0"/>
                      <a:pt x="1967414" y="0"/>
                      <a:pt x="1967414" y="0"/>
                    </a:cubicBezTo>
                    <a:cubicBezTo>
                      <a:pt x="2049198" y="0"/>
                      <a:pt x="2147339" y="57280"/>
                      <a:pt x="2188231" y="126833"/>
                    </a:cubicBezTo>
                    <a:cubicBezTo>
                      <a:pt x="2760718" y="1118992"/>
                      <a:pt x="2760718" y="1118992"/>
                      <a:pt x="2760718" y="1118992"/>
                    </a:cubicBezTo>
                    <a:cubicBezTo>
                      <a:pt x="2801610" y="1188545"/>
                      <a:pt x="2801610" y="1303103"/>
                      <a:pt x="2760718" y="1372657"/>
                    </a:cubicBezTo>
                    <a:cubicBezTo>
                      <a:pt x="2188231" y="2364815"/>
                      <a:pt x="2188231" y="2364815"/>
                      <a:pt x="2188231" y="2364815"/>
                    </a:cubicBezTo>
                    <a:cubicBezTo>
                      <a:pt x="2147339" y="2434369"/>
                      <a:pt x="2049198" y="2491648"/>
                      <a:pt x="1967414" y="2491648"/>
                    </a:cubicBezTo>
                    <a:close/>
                  </a:path>
                </a:pathLst>
              </a:custGeom>
              <a:solidFill>
                <a:srgbClr val="EA661A"/>
              </a:solidFill>
              <a:ln w="19050">
                <a:noFill/>
              </a:ln>
              <a:effectLst>
                <a:innerShdw blurRad="63500" dist="63500" dir="2700000">
                  <a:prstClr val="black">
                    <a:alpha val="50000"/>
                  </a:prstClr>
                </a:innerShdw>
              </a:effectLst>
            </p:spPr>
            <p:txBody>
              <a:bodyPr vert="horz" wrap="square" lIns="68580" tIns="34290" rIns="68580" bIns="34290" numCol="1" anchor="t" anchorCtr="0" compatLnSpc="1">
                <a:prstTxWarp prst="textNoShape">
                  <a:avLst/>
                </a:prstTxWarp>
                <a:noAutofit/>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10800000">
                <a:off x="3656172" y="1456206"/>
                <a:ext cx="1495486" cy="1325435"/>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bg1">
                  <a:alpha val="0"/>
                </a:schemeClr>
              </a:solidFill>
              <a:ln w="38100">
                <a:gradFill flip="none" rotWithShape="1">
                  <a:gsLst>
                    <a:gs pos="100000">
                      <a:schemeClr val="bg1"/>
                    </a:gs>
                    <a:gs pos="0">
                      <a:schemeClr val="bg1">
                        <a:lumMod val="75000"/>
                      </a:schemeClr>
                    </a:gs>
                  </a:gsLst>
                  <a:lin ang="2700000" scaled="1"/>
                  <a:tileRect/>
                </a:gradFill>
              </a:ln>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sp>
          <p:nvSpPr>
            <p:cNvPr id="47" name="Freeform 310"/>
            <p:cNvSpPr>
              <a:spLocks noEditPoints="1"/>
            </p:cNvSpPr>
            <p:nvPr/>
          </p:nvSpPr>
          <p:spPr bwMode="auto">
            <a:xfrm>
              <a:off x="4104786" y="1791923"/>
              <a:ext cx="531100" cy="524114"/>
            </a:xfrm>
            <a:custGeom>
              <a:avLst/>
              <a:gdLst>
                <a:gd name="T0" fmla="*/ 31 w 32"/>
                <a:gd name="T1" fmla="*/ 13 h 31"/>
                <a:gd name="T2" fmla="*/ 28 w 32"/>
                <a:gd name="T3" fmla="*/ 13 h 31"/>
                <a:gd name="T4" fmla="*/ 26 w 32"/>
                <a:gd name="T5" fmla="*/ 9 h 31"/>
                <a:gd name="T6" fmla="*/ 28 w 32"/>
                <a:gd name="T7" fmla="*/ 7 h 31"/>
                <a:gd name="T8" fmla="*/ 28 w 32"/>
                <a:gd name="T9" fmla="*/ 6 h 31"/>
                <a:gd name="T10" fmla="*/ 26 w 32"/>
                <a:gd name="T11" fmla="*/ 3 h 31"/>
                <a:gd name="T12" fmla="*/ 25 w 32"/>
                <a:gd name="T13" fmla="*/ 3 h 31"/>
                <a:gd name="T14" fmla="*/ 22 w 32"/>
                <a:gd name="T15" fmla="*/ 6 h 31"/>
                <a:gd name="T16" fmla="*/ 19 w 32"/>
                <a:gd name="T17" fmla="*/ 4 h 31"/>
                <a:gd name="T18" fmla="*/ 19 w 32"/>
                <a:gd name="T19" fmla="*/ 1 h 31"/>
                <a:gd name="T20" fmla="*/ 18 w 32"/>
                <a:gd name="T21" fmla="*/ 0 h 31"/>
                <a:gd name="T22" fmla="*/ 14 w 32"/>
                <a:gd name="T23" fmla="*/ 0 h 31"/>
                <a:gd name="T24" fmla="*/ 13 w 32"/>
                <a:gd name="T25" fmla="*/ 1 h 31"/>
                <a:gd name="T26" fmla="*/ 13 w 32"/>
                <a:gd name="T27" fmla="*/ 4 h 31"/>
                <a:gd name="T28" fmla="*/ 10 w 32"/>
                <a:gd name="T29" fmla="*/ 6 h 31"/>
                <a:gd name="T30" fmla="*/ 8 w 32"/>
                <a:gd name="T31" fmla="*/ 3 h 31"/>
                <a:gd name="T32" fmla="*/ 6 w 32"/>
                <a:gd name="T33" fmla="*/ 3 h 31"/>
                <a:gd name="T34" fmla="*/ 4 w 32"/>
                <a:gd name="T35" fmla="*/ 6 h 31"/>
                <a:gd name="T36" fmla="*/ 4 w 32"/>
                <a:gd name="T37" fmla="*/ 7 h 31"/>
                <a:gd name="T38" fmla="*/ 6 w 32"/>
                <a:gd name="T39" fmla="*/ 9 h 31"/>
                <a:gd name="T40" fmla="*/ 5 w 32"/>
                <a:gd name="T41" fmla="*/ 13 h 31"/>
                <a:gd name="T42" fmla="*/ 1 w 32"/>
                <a:gd name="T43" fmla="*/ 13 h 31"/>
                <a:gd name="T44" fmla="*/ 0 w 32"/>
                <a:gd name="T45" fmla="*/ 14 h 31"/>
                <a:gd name="T46" fmla="*/ 0 w 32"/>
                <a:gd name="T47" fmla="*/ 17 h 31"/>
                <a:gd name="T48" fmla="*/ 1 w 32"/>
                <a:gd name="T49" fmla="*/ 18 h 31"/>
                <a:gd name="T50" fmla="*/ 5 w 32"/>
                <a:gd name="T51" fmla="*/ 18 h 31"/>
                <a:gd name="T52" fmla="*/ 6 w 32"/>
                <a:gd name="T53" fmla="*/ 22 h 31"/>
                <a:gd name="T54" fmla="*/ 4 w 32"/>
                <a:gd name="T55" fmla="*/ 24 h 31"/>
                <a:gd name="T56" fmla="*/ 4 w 32"/>
                <a:gd name="T57" fmla="*/ 25 h 31"/>
                <a:gd name="T58" fmla="*/ 6 w 32"/>
                <a:gd name="T59" fmla="*/ 28 h 31"/>
                <a:gd name="T60" fmla="*/ 8 w 32"/>
                <a:gd name="T61" fmla="*/ 28 h 31"/>
                <a:gd name="T62" fmla="*/ 10 w 32"/>
                <a:gd name="T63" fmla="*/ 26 h 31"/>
                <a:gd name="T64" fmla="*/ 13 w 32"/>
                <a:gd name="T65" fmla="*/ 27 h 31"/>
                <a:gd name="T66" fmla="*/ 13 w 32"/>
                <a:gd name="T67" fmla="*/ 30 h 31"/>
                <a:gd name="T68" fmla="*/ 14 w 32"/>
                <a:gd name="T69" fmla="*/ 31 h 31"/>
                <a:gd name="T70" fmla="*/ 18 w 32"/>
                <a:gd name="T71" fmla="*/ 31 h 31"/>
                <a:gd name="T72" fmla="*/ 19 w 32"/>
                <a:gd name="T73" fmla="*/ 30 h 31"/>
                <a:gd name="T74" fmla="*/ 19 w 32"/>
                <a:gd name="T75" fmla="*/ 27 h 31"/>
                <a:gd name="T76" fmla="*/ 22 w 32"/>
                <a:gd name="T77" fmla="*/ 26 h 31"/>
                <a:gd name="T78" fmla="*/ 25 w 32"/>
                <a:gd name="T79" fmla="*/ 28 h 31"/>
                <a:gd name="T80" fmla="*/ 26 w 32"/>
                <a:gd name="T81" fmla="*/ 28 h 31"/>
                <a:gd name="T82" fmla="*/ 28 w 32"/>
                <a:gd name="T83" fmla="*/ 25 h 31"/>
                <a:gd name="T84" fmla="*/ 28 w 32"/>
                <a:gd name="T85" fmla="*/ 24 h 31"/>
                <a:gd name="T86" fmla="*/ 26 w 32"/>
                <a:gd name="T87" fmla="*/ 22 h 31"/>
                <a:gd name="T88" fmla="*/ 28 w 32"/>
                <a:gd name="T89" fmla="*/ 18 h 31"/>
                <a:gd name="T90" fmla="*/ 31 w 32"/>
                <a:gd name="T91" fmla="*/ 18 h 31"/>
                <a:gd name="T92" fmla="*/ 32 w 32"/>
                <a:gd name="T93" fmla="*/ 17 h 31"/>
                <a:gd name="T94" fmla="*/ 32 w 32"/>
                <a:gd name="T95" fmla="*/ 14 h 31"/>
                <a:gd name="T96" fmla="*/ 31 w 32"/>
                <a:gd name="T97" fmla="*/ 13 h 31"/>
                <a:gd name="T98" fmla="*/ 16 w 32"/>
                <a:gd name="T99" fmla="*/ 23 h 31"/>
                <a:gd name="T100" fmla="*/ 9 w 32"/>
                <a:gd name="T101" fmla="*/ 16 h 31"/>
                <a:gd name="T102" fmla="*/ 16 w 32"/>
                <a:gd name="T103" fmla="*/ 9 h 31"/>
                <a:gd name="T104" fmla="*/ 23 w 32"/>
                <a:gd name="T105" fmla="*/ 16 h 31"/>
                <a:gd name="T106" fmla="*/ 16 w 32"/>
                <a:gd name="T107" fmla="*/ 2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 h="31">
                  <a:moveTo>
                    <a:pt x="31" y="13"/>
                  </a:moveTo>
                  <a:cubicBezTo>
                    <a:pt x="28" y="13"/>
                    <a:pt x="28" y="13"/>
                    <a:pt x="28" y="13"/>
                  </a:cubicBezTo>
                  <a:cubicBezTo>
                    <a:pt x="27" y="12"/>
                    <a:pt x="27" y="10"/>
                    <a:pt x="26" y="9"/>
                  </a:cubicBezTo>
                  <a:cubicBezTo>
                    <a:pt x="28" y="7"/>
                    <a:pt x="28" y="7"/>
                    <a:pt x="28" y="7"/>
                  </a:cubicBezTo>
                  <a:cubicBezTo>
                    <a:pt x="29" y="7"/>
                    <a:pt x="29" y="6"/>
                    <a:pt x="28" y="6"/>
                  </a:cubicBezTo>
                  <a:cubicBezTo>
                    <a:pt x="26" y="3"/>
                    <a:pt x="26" y="3"/>
                    <a:pt x="26" y="3"/>
                  </a:cubicBezTo>
                  <a:cubicBezTo>
                    <a:pt x="26" y="3"/>
                    <a:pt x="25" y="3"/>
                    <a:pt x="25" y="3"/>
                  </a:cubicBezTo>
                  <a:cubicBezTo>
                    <a:pt x="22" y="6"/>
                    <a:pt x="22" y="6"/>
                    <a:pt x="22" y="6"/>
                  </a:cubicBezTo>
                  <a:cubicBezTo>
                    <a:pt x="21" y="5"/>
                    <a:pt x="20" y="4"/>
                    <a:pt x="19" y="4"/>
                  </a:cubicBezTo>
                  <a:cubicBezTo>
                    <a:pt x="19" y="1"/>
                    <a:pt x="19" y="1"/>
                    <a:pt x="19" y="1"/>
                  </a:cubicBezTo>
                  <a:cubicBezTo>
                    <a:pt x="19" y="0"/>
                    <a:pt x="18" y="0"/>
                    <a:pt x="18" y="0"/>
                  </a:cubicBezTo>
                  <a:cubicBezTo>
                    <a:pt x="14" y="0"/>
                    <a:pt x="14" y="0"/>
                    <a:pt x="14" y="0"/>
                  </a:cubicBezTo>
                  <a:cubicBezTo>
                    <a:pt x="14" y="0"/>
                    <a:pt x="13" y="0"/>
                    <a:pt x="13" y="1"/>
                  </a:cubicBezTo>
                  <a:cubicBezTo>
                    <a:pt x="13" y="4"/>
                    <a:pt x="13" y="4"/>
                    <a:pt x="13" y="4"/>
                  </a:cubicBezTo>
                  <a:cubicBezTo>
                    <a:pt x="12" y="4"/>
                    <a:pt x="11" y="5"/>
                    <a:pt x="10" y="6"/>
                  </a:cubicBezTo>
                  <a:cubicBezTo>
                    <a:pt x="8" y="3"/>
                    <a:pt x="8" y="3"/>
                    <a:pt x="8" y="3"/>
                  </a:cubicBezTo>
                  <a:cubicBezTo>
                    <a:pt x="7" y="3"/>
                    <a:pt x="7" y="3"/>
                    <a:pt x="6" y="3"/>
                  </a:cubicBezTo>
                  <a:cubicBezTo>
                    <a:pt x="4" y="6"/>
                    <a:pt x="4" y="6"/>
                    <a:pt x="4" y="6"/>
                  </a:cubicBezTo>
                  <a:cubicBezTo>
                    <a:pt x="3" y="6"/>
                    <a:pt x="3" y="7"/>
                    <a:pt x="4" y="7"/>
                  </a:cubicBezTo>
                  <a:cubicBezTo>
                    <a:pt x="6" y="9"/>
                    <a:pt x="6" y="9"/>
                    <a:pt x="6" y="9"/>
                  </a:cubicBezTo>
                  <a:cubicBezTo>
                    <a:pt x="5" y="10"/>
                    <a:pt x="5" y="12"/>
                    <a:pt x="5" y="13"/>
                  </a:cubicBezTo>
                  <a:cubicBezTo>
                    <a:pt x="1" y="13"/>
                    <a:pt x="1" y="13"/>
                    <a:pt x="1" y="13"/>
                  </a:cubicBezTo>
                  <a:cubicBezTo>
                    <a:pt x="1" y="13"/>
                    <a:pt x="0" y="13"/>
                    <a:pt x="0" y="14"/>
                  </a:cubicBezTo>
                  <a:cubicBezTo>
                    <a:pt x="0" y="17"/>
                    <a:pt x="0" y="17"/>
                    <a:pt x="0" y="17"/>
                  </a:cubicBezTo>
                  <a:cubicBezTo>
                    <a:pt x="0" y="18"/>
                    <a:pt x="1" y="18"/>
                    <a:pt x="1" y="18"/>
                  </a:cubicBezTo>
                  <a:cubicBezTo>
                    <a:pt x="5" y="18"/>
                    <a:pt x="5" y="18"/>
                    <a:pt x="5" y="18"/>
                  </a:cubicBezTo>
                  <a:cubicBezTo>
                    <a:pt x="5" y="20"/>
                    <a:pt x="5" y="21"/>
                    <a:pt x="6" y="22"/>
                  </a:cubicBezTo>
                  <a:cubicBezTo>
                    <a:pt x="4" y="24"/>
                    <a:pt x="4" y="24"/>
                    <a:pt x="4" y="24"/>
                  </a:cubicBezTo>
                  <a:cubicBezTo>
                    <a:pt x="3" y="25"/>
                    <a:pt x="3" y="25"/>
                    <a:pt x="4" y="25"/>
                  </a:cubicBezTo>
                  <a:cubicBezTo>
                    <a:pt x="6" y="28"/>
                    <a:pt x="6" y="28"/>
                    <a:pt x="6" y="28"/>
                  </a:cubicBezTo>
                  <a:cubicBezTo>
                    <a:pt x="7" y="28"/>
                    <a:pt x="7" y="28"/>
                    <a:pt x="8" y="28"/>
                  </a:cubicBezTo>
                  <a:cubicBezTo>
                    <a:pt x="10" y="26"/>
                    <a:pt x="10" y="26"/>
                    <a:pt x="10" y="26"/>
                  </a:cubicBezTo>
                  <a:cubicBezTo>
                    <a:pt x="11" y="26"/>
                    <a:pt x="12" y="27"/>
                    <a:pt x="13" y="27"/>
                  </a:cubicBezTo>
                  <a:cubicBezTo>
                    <a:pt x="13" y="30"/>
                    <a:pt x="13" y="30"/>
                    <a:pt x="13" y="30"/>
                  </a:cubicBezTo>
                  <a:cubicBezTo>
                    <a:pt x="13" y="31"/>
                    <a:pt x="14" y="31"/>
                    <a:pt x="14" y="31"/>
                  </a:cubicBezTo>
                  <a:cubicBezTo>
                    <a:pt x="18" y="31"/>
                    <a:pt x="18" y="31"/>
                    <a:pt x="18" y="31"/>
                  </a:cubicBezTo>
                  <a:cubicBezTo>
                    <a:pt x="18" y="31"/>
                    <a:pt x="19" y="31"/>
                    <a:pt x="19" y="30"/>
                  </a:cubicBezTo>
                  <a:cubicBezTo>
                    <a:pt x="19" y="27"/>
                    <a:pt x="19" y="27"/>
                    <a:pt x="19" y="27"/>
                  </a:cubicBezTo>
                  <a:cubicBezTo>
                    <a:pt x="20" y="27"/>
                    <a:pt x="21" y="26"/>
                    <a:pt x="22" y="26"/>
                  </a:cubicBezTo>
                  <a:cubicBezTo>
                    <a:pt x="25" y="28"/>
                    <a:pt x="25" y="28"/>
                    <a:pt x="25" y="28"/>
                  </a:cubicBezTo>
                  <a:cubicBezTo>
                    <a:pt x="25" y="28"/>
                    <a:pt x="26" y="28"/>
                    <a:pt x="26" y="28"/>
                  </a:cubicBezTo>
                  <a:cubicBezTo>
                    <a:pt x="28" y="25"/>
                    <a:pt x="28" y="25"/>
                    <a:pt x="28" y="25"/>
                  </a:cubicBezTo>
                  <a:cubicBezTo>
                    <a:pt x="29" y="25"/>
                    <a:pt x="29" y="25"/>
                    <a:pt x="28" y="24"/>
                  </a:cubicBezTo>
                  <a:cubicBezTo>
                    <a:pt x="26" y="22"/>
                    <a:pt x="26" y="22"/>
                    <a:pt x="26" y="22"/>
                  </a:cubicBezTo>
                  <a:cubicBezTo>
                    <a:pt x="27" y="21"/>
                    <a:pt x="27" y="20"/>
                    <a:pt x="28" y="18"/>
                  </a:cubicBezTo>
                  <a:cubicBezTo>
                    <a:pt x="31" y="18"/>
                    <a:pt x="31" y="18"/>
                    <a:pt x="31" y="18"/>
                  </a:cubicBezTo>
                  <a:cubicBezTo>
                    <a:pt x="31" y="18"/>
                    <a:pt x="32" y="18"/>
                    <a:pt x="32" y="17"/>
                  </a:cubicBezTo>
                  <a:cubicBezTo>
                    <a:pt x="32" y="14"/>
                    <a:pt x="32" y="14"/>
                    <a:pt x="32" y="14"/>
                  </a:cubicBezTo>
                  <a:cubicBezTo>
                    <a:pt x="32" y="13"/>
                    <a:pt x="31" y="13"/>
                    <a:pt x="31" y="13"/>
                  </a:cubicBezTo>
                  <a:close/>
                  <a:moveTo>
                    <a:pt x="16" y="23"/>
                  </a:moveTo>
                  <a:cubicBezTo>
                    <a:pt x="12" y="23"/>
                    <a:pt x="9" y="19"/>
                    <a:pt x="9" y="16"/>
                  </a:cubicBezTo>
                  <a:cubicBezTo>
                    <a:pt x="9" y="12"/>
                    <a:pt x="12" y="9"/>
                    <a:pt x="16" y="9"/>
                  </a:cubicBezTo>
                  <a:cubicBezTo>
                    <a:pt x="20" y="9"/>
                    <a:pt x="23" y="12"/>
                    <a:pt x="23" y="16"/>
                  </a:cubicBezTo>
                  <a:cubicBezTo>
                    <a:pt x="23" y="19"/>
                    <a:pt x="20" y="23"/>
                    <a:pt x="16" y="23"/>
                  </a:cubicBezTo>
                  <a:close/>
                </a:path>
              </a:pathLst>
            </a:custGeom>
            <a:solidFill>
              <a:srgbClr val="00B0F0"/>
            </a:solid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81" name="组合 80"/>
          <p:cNvGrpSpPr/>
          <p:nvPr/>
        </p:nvGrpSpPr>
        <p:grpSpPr>
          <a:xfrm>
            <a:off x="1603098" y="1863715"/>
            <a:ext cx="1023632" cy="404529"/>
            <a:chOff x="2137185" y="2035489"/>
            <a:chExt cx="1364664" cy="539497"/>
          </a:xfrm>
        </p:grpSpPr>
        <p:sp>
          <p:nvSpPr>
            <p:cNvPr id="48" name="任意多边形 47"/>
            <p:cNvSpPr/>
            <p:nvPr/>
          </p:nvSpPr>
          <p:spPr>
            <a:xfrm>
              <a:off x="2137185" y="2086036"/>
              <a:ext cx="1298152"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1" name="椭圆 50"/>
            <p:cNvSpPr/>
            <p:nvPr/>
          </p:nvSpPr>
          <p:spPr>
            <a:xfrm>
              <a:off x="3400573" y="2035489"/>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80" name="组合 79"/>
          <p:cNvGrpSpPr/>
          <p:nvPr/>
        </p:nvGrpSpPr>
        <p:grpSpPr>
          <a:xfrm>
            <a:off x="1598666" y="3383017"/>
            <a:ext cx="1895631" cy="404529"/>
            <a:chOff x="2131277" y="4061694"/>
            <a:chExt cx="2527179" cy="539497"/>
          </a:xfrm>
        </p:grpSpPr>
        <p:sp>
          <p:nvSpPr>
            <p:cNvPr id="53" name="任意多边形 52"/>
            <p:cNvSpPr/>
            <p:nvPr/>
          </p:nvSpPr>
          <p:spPr>
            <a:xfrm>
              <a:off x="2131277" y="4112241"/>
              <a:ext cx="2460668" cy="488950"/>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6" name="椭圆 55"/>
            <p:cNvSpPr/>
            <p:nvPr/>
          </p:nvSpPr>
          <p:spPr>
            <a:xfrm>
              <a:off x="4557180" y="4061694"/>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82" name="组合 81"/>
          <p:cNvGrpSpPr/>
          <p:nvPr/>
        </p:nvGrpSpPr>
        <p:grpSpPr>
          <a:xfrm>
            <a:off x="5445440" y="1116794"/>
            <a:ext cx="1000847" cy="244098"/>
            <a:chOff x="7259641" y="1039365"/>
            <a:chExt cx="1334288" cy="325539"/>
          </a:xfrm>
        </p:grpSpPr>
        <p:sp>
          <p:nvSpPr>
            <p:cNvPr id="75" name="任意多边形 74"/>
            <p:cNvSpPr/>
            <p:nvPr/>
          </p:nvSpPr>
          <p:spPr>
            <a:xfrm flipH="1">
              <a:off x="7326153" y="1089912"/>
              <a:ext cx="1267776" cy="27499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8" name="椭圆 77"/>
            <p:cNvSpPr/>
            <p:nvPr/>
          </p:nvSpPr>
          <p:spPr>
            <a:xfrm flipH="1">
              <a:off x="7259641" y="1039365"/>
              <a:ext cx="101276"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83" name="组合 82"/>
          <p:cNvGrpSpPr/>
          <p:nvPr/>
        </p:nvGrpSpPr>
        <p:grpSpPr>
          <a:xfrm>
            <a:off x="4870592" y="2179185"/>
            <a:ext cx="1578197" cy="155879"/>
            <a:chOff x="6493275" y="2456214"/>
            <a:chExt cx="2103989" cy="207886"/>
          </a:xfrm>
        </p:grpSpPr>
        <p:sp>
          <p:nvSpPr>
            <p:cNvPr id="71" name="任意多边形 70"/>
            <p:cNvSpPr/>
            <p:nvPr/>
          </p:nvSpPr>
          <p:spPr>
            <a:xfrm flipH="1">
              <a:off x="6554828" y="2506762"/>
              <a:ext cx="2042436" cy="157338"/>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4" name="椭圆 73"/>
            <p:cNvSpPr/>
            <p:nvPr/>
          </p:nvSpPr>
          <p:spPr>
            <a:xfrm flipH="1">
              <a:off x="6493275" y="2456214"/>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79" name="组合 78"/>
          <p:cNvGrpSpPr/>
          <p:nvPr/>
        </p:nvGrpSpPr>
        <p:grpSpPr>
          <a:xfrm>
            <a:off x="4224468" y="4090382"/>
            <a:ext cx="2221818" cy="261467"/>
            <a:chOff x="5631891" y="5005066"/>
            <a:chExt cx="2962038" cy="348704"/>
          </a:xfrm>
        </p:grpSpPr>
        <p:sp>
          <p:nvSpPr>
            <p:cNvPr id="69" name="任意多边形 68"/>
            <p:cNvSpPr/>
            <p:nvPr/>
          </p:nvSpPr>
          <p:spPr>
            <a:xfrm flipH="1">
              <a:off x="5693446" y="5055613"/>
              <a:ext cx="2900483" cy="298157"/>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0" name="椭圆 69"/>
            <p:cNvSpPr/>
            <p:nvPr/>
          </p:nvSpPr>
          <p:spPr>
            <a:xfrm flipH="1">
              <a:off x="5631891" y="5005066"/>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84" name="组合 83"/>
          <p:cNvGrpSpPr/>
          <p:nvPr/>
        </p:nvGrpSpPr>
        <p:grpSpPr>
          <a:xfrm>
            <a:off x="5584900" y="3192319"/>
            <a:ext cx="861386" cy="180341"/>
            <a:chOff x="7445563" y="3807371"/>
            <a:chExt cx="1148366" cy="240510"/>
          </a:xfrm>
        </p:grpSpPr>
        <p:sp>
          <p:nvSpPr>
            <p:cNvPr id="62" name="任意多边形 61"/>
            <p:cNvSpPr/>
            <p:nvPr/>
          </p:nvSpPr>
          <p:spPr>
            <a:xfrm flipH="1">
              <a:off x="7507119" y="3857919"/>
              <a:ext cx="1086810" cy="189962"/>
            </a:xfrm>
            <a:custGeom>
              <a:avLst/>
              <a:gdLst>
                <a:gd name="connsiteX0" fmla="*/ 1054100 w 1054100"/>
                <a:gd name="connsiteY0" fmla="*/ 0 h 488950"/>
                <a:gd name="connsiteX1" fmla="*/ 0 w 1054100"/>
                <a:gd name="connsiteY1" fmla="*/ 0 h 488950"/>
                <a:gd name="connsiteX2" fmla="*/ 0 w 1054100"/>
                <a:gd name="connsiteY2" fmla="*/ 488950 h 488950"/>
              </a:gdLst>
              <a:ahLst/>
              <a:cxnLst>
                <a:cxn ang="0">
                  <a:pos x="connsiteX0" y="connsiteY0"/>
                </a:cxn>
                <a:cxn ang="0">
                  <a:pos x="connsiteX1" y="connsiteY1"/>
                </a:cxn>
                <a:cxn ang="0">
                  <a:pos x="connsiteX2" y="connsiteY2"/>
                </a:cxn>
              </a:cxnLst>
              <a:rect l="l" t="t" r="r" b="b"/>
              <a:pathLst>
                <a:path w="1054100" h="488950">
                  <a:moveTo>
                    <a:pt x="1054100" y="0"/>
                  </a:moveTo>
                  <a:lnTo>
                    <a:pt x="0" y="0"/>
                  </a:lnTo>
                  <a:lnTo>
                    <a:pt x="0" y="488950"/>
                  </a:lnTo>
                </a:path>
              </a:pathLst>
            </a:custGeom>
            <a:noFill/>
            <a:ln w="1905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65" name="椭圆 64"/>
            <p:cNvSpPr/>
            <p:nvPr/>
          </p:nvSpPr>
          <p:spPr>
            <a:xfrm flipH="1">
              <a:off x="7445563" y="3807371"/>
              <a:ext cx="97782" cy="101276"/>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60" name="组合 59"/>
          <p:cNvGrpSpPr/>
          <p:nvPr/>
        </p:nvGrpSpPr>
        <p:grpSpPr>
          <a:xfrm>
            <a:off x="1441904" y="2309204"/>
            <a:ext cx="1563719" cy="636615"/>
            <a:chOff x="1922286" y="2574951"/>
            <a:chExt cx="2084688" cy="849016"/>
          </a:xfrm>
        </p:grpSpPr>
        <p:sp>
          <p:nvSpPr>
            <p:cNvPr id="49" name="文本框 126"/>
            <p:cNvSpPr txBox="1"/>
            <p:nvPr/>
          </p:nvSpPr>
          <p:spPr>
            <a:xfrm>
              <a:off x="1922286" y="2574951"/>
              <a:ext cx="1645308" cy="338633"/>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5" name="文本框 113"/>
            <p:cNvSpPr txBox="1"/>
            <p:nvPr/>
          </p:nvSpPr>
          <p:spPr>
            <a:xfrm>
              <a:off x="1939506" y="2839056"/>
              <a:ext cx="2067468" cy="584911"/>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1" name="组合 60"/>
          <p:cNvGrpSpPr/>
          <p:nvPr/>
        </p:nvGrpSpPr>
        <p:grpSpPr>
          <a:xfrm>
            <a:off x="1432377" y="3814166"/>
            <a:ext cx="1557670" cy="654477"/>
            <a:chOff x="1909586" y="4582028"/>
            <a:chExt cx="2076623" cy="872836"/>
          </a:xfrm>
        </p:grpSpPr>
        <p:sp>
          <p:nvSpPr>
            <p:cNvPr id="54" name="文本框 131"/>
            <p:cNvSpPr txBox="1"/>
            <p:nvPr/>
          </p:nvSpPr>
          <p:spPr>
            <a:xfrm>
              <a:off x="1909586" y="4582028"/>
              <a:ext cx="1645308" cy="338632"/>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6" name="文本框 113"/>
            <p:cNvSpPr txBox="1"/>
            <p:nvPr/>
          </p:nvSpPr>
          <p:spPr>
            <a:xfrm>
              <a:off x="1918742" y="4869954"/>
              <a:ext cx="2067467" cy="584910"/>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a:off x="6045926" y="1438373"/>
            <a:ext cx="1550802" cy="625004"/>
            <a:chOff x="8060187" y="1413570"/>
            <a:chExt cx="2067467" cy="833530"/>
          </a:xfrm>
        </p:grpSpPr>
        <p:sp>
          <p:nvSpPr>
            <p:cNvPr id="76" name="文本框 138"/>
            <p:cNvSpPr txBox="1"/>
            <p:nvPr/>
          </p:nvSpPr>
          <p:spPr>
            <a:xfrm>
              <a:off x="8068381" y="1413570"/>
              <a:ext cx="1645309" cy="338632"/>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7" name="文本框 113"/>
            <p:cNvSpPr txBox="1"/>
            <p:nvPr/>
          </p:nvSpPr>
          <p:spPr>
            <a:xfrm>
              <a:off x="8060187" y="1662190"/>
              <a:ext cx="2067467" cy="584910"/>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8" name="组合 67"/>
          <p:cNvGrpSpPr/>
          <p:nvPr/>
        </p:nvGrpSpPr>
        <p:grpSpPr>
          <a:xfrm>
            <a:off x="6007335" y="2395451"/>
            <a:ext cx="1573820" cy="615368"/>
            <a:chOff x="8008735" y="2689969"/>
            <a:chExt cx="2098154" cy="820679"/>
          </a:xfrm>
        </p:grpSpPr>
        <p:sp>
          <p:nvSpPr>
            <p:cNvPr id="72" name="文本框 145"/>
            <p:cNvSpPr txBox="1"/>
            <p:nvPr/>
          </p:nvSpPr>
          <p:spPr>
            <a:xfrm>
              <a:off x="8008735" y="2689969"/>
              <a:ext cx="1645308" cy="338632"/>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8" name="文本框 113"/>
            <p:cNvSpPr txBox="1"/>
            <p:nvPr/>
          </p:nvSpPr>
          <p:spPr>
            <a:xfrm>
              <a:off x="8039422" y="2925738"/>
              <a:ext cx="2067467" cy="584910"/>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7" name="组合 66"/>
          <p:cNvGrpSpPr/>
          <p:nvPr/>
        </p:nvGrpSpPr>
        <p:grpSpPr>
          <a:xfrm>
            <a:off x="6043265" y="3421327"/>
            <a:ext cx="1553464" cy="615368"/>
            <a:chOff x="8056638" y="4058121"/>
            <a:chExt cx="2071016" cy="820679"/>
          </a:xfrm>
        </p:grpSpPr>
        <p:sp>
          <p:nvSpPr>
            <p:cNvPr id="63" name="文本框 162"/>
            <p:cNvSpPr txBox="1"/>
            <p:nvPr/>
          </p:nvSpPr>
          <p:spPr>
            <a:xfrm>
              <a:off x="8056638" y="4058121"/>
              <a:ext cx="1645307" cy="338632"/>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89" name="文本框 113"/>
            <p:cNvSpPr txBox="1"/>
            <p:nvPr/>
          </p:nvSpPr>
          <p:spPr>
            <a:xfrm>
              <a:off x="8060187" y="4293890"/>
              <a:ext cx="2067467" cy="584910"/>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4" name="组合 63"/>
          <p:cNvGrpSpPr/>
          <p:nvPr/>
        </p:nvGrpSpPr>
        <p:grpSpPr>
          <a:xfrm>
            <a:off x="6027850" y="4373125"/>
            <a:ext cx="1553305" cy="611017"/>
            <a:chOff x="8036086" y="5327472"/>
            <a:chExt cx="2070803" cy="814877"/>
          </a:xfrm>
        </p:grpSpPr>
        <p:sp>
          <p:nvSpPr>
            <p:cNvPr id="66" name="文本框 152"/>
            <p:cNvSpPr txBox="1"/>
            <p:nvPr/>
          </p:nvSpPr>
          <p:spPr>
            <a:xfrm>
              <a:off x="8036086" y="5327472"/>
              <a:ext cx="1645308" cy="338633"/>
            </a:xfrm>
            <a:prstGeom prst="rect">
              <a:avLst/>
            </a:prstGeom>
            <a:noFill/>
          </p:spPr>
          <p:txBody>
            <a:bodyPr wrap="square" rtlCol="0">
              <a:spAutoFit/>
            </a:bodyPr>
            <a:lstStyle/>
            <a:p>
              <a:pPr defTabSz="685783">
                <a:defRPr/>
              </a:pPr>
              <a:r>
                <a:rPr lang="zh-CN" altLang="en-US" sz="1050" dirty="0">
                  <a:solidFill>
                    <a:prstClr val="black">
                      <a:lumMod val="65000"/>
                      <a:lumOff val="35000"/>
                    </a:prstClr>
                  </a:solidFill>
                  <a:latin typeface="时尚中黑简体" panose="01010104010101010101" pitchFamily="2" charset="-122"/>
                  <a:ea typeface="时尚中黑简体" panose="01010104010101010101" pitchFamily="2" charset="-122"/>
                </a:rPr>
                <a:t>添加标题</a:t>
              </a:r>
            </a:p>
          </p:txBody>
        </p:sp>
        <p:sp>
          <p:nvSpPr>
            <p:cNvPr id="90" name="文本框 113"/>
            <p:cNvSpPr txBox="1"/>
            <p:nvPr/>
          </p:nvSpPr>
          <p:spPr>
            <a:xfrm>
              <a:off x="8039422" y="5557438"/>
              <a:ext cx="2067467" cy="584911"/>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sp>
        <p:nvSpPr>
          <p:cNvPr id="4" name="标题 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77753257"/>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fade">
                                      <p:cBhvr>
                                        <p:cTn id="7" dur="750"/>
                                        <p:tgtEl>
                                          <p:spTgt spid="58"/>
                                        </p:tgtEl>
                                      </p:cBhvr>
                                    </p:animEffect>
                                  </p:childTnLst>
                                </p:cTn>
                              </p:par>
                              <p:par>
                                <p:cTn id="8" presetID="10" presetClass="entr" presetSubtype="0" fill="hold" nodeType="withEffect">
                                  <p:stCondLst>
                                    <p:cond delay="25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750"/>
                                        <p:tgtEl>
                                          <p:spTgt spid="55"/>
                                        </p:tgtEl>
                                      </p:cBhvr>
                                    </p:animEffect>
                                  </p:childTnLst>
                                </p:cTn>
                              </p:par>
                              <p:par>
                                <p:cTn id="11" presetID="10" presetClass="entr" presetSubtype="0" fill="hold" nodeType="withEffect">
                                  <p:stCondLst>
                                    <p:cond delay="500"/>
                                  </p:stCondLst>
                                  <p:childTnLst>
                                    <p:set>
                                      <p:cBhvr>
                                        <p:cTn id="12" dur="1" fill="hold">
                                          <p:stCondLst>
                                            <p:cond delay="0"/>
                                          </p:stCondLst>
                                        </p:cTn>
                                        <p:tgtEl>
                                          <p:spTgt spid="57"/>
                                        </p:tgtEl>
                                        <p:attrNameLst>
                                          <p:attrName>style.visibility</p:attrName>
                                        </p:attrNameLst>
                                      </p:cBhvr>
                                      <p:to>
                                        <p:strVal val="visible"/>
                                      </p:to>
                                    </p:set>
                                    <p:animEffect transition="in" filter="fade">
                                      <p:cBhvr>
                                        <p:cTn id="13" dur="750"/>
                                        <p:tgtEl>
                                          <p:spTgt spid="57"/>
                                        </p:tgtEl>
                                      </p:cBhvr>
                                    </p:animEffect>
                                  </p:childTnLst>
                                </p:cTn>
                              </p:par>
                              <p:par>
                                <p:cTn id="14" presetID="10" presetClass="entr" presetSubtype="0" fill="hold" nodeType="withEffect">
                                  <p:stCondLst>
                                    <p:cond delay="75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750"/>
                                        <p:tgtEl>
                                          <p:spTgt spid="52"/>
                                        </p:tgtEl>
                                      </p:cBhvr>
                                    </p:animEffect>
                                  </p:childTnLst>
                                </p:cTn>
                              </p:par>
                              <p:par>
                                <p:cTn id="17" presetID="10" presetClass="entr" presetSubtype="0" fill="hold" nodeType="withEffect">
                                  <p:stCondLst>
                                    <p:cond delay="100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750"/>
                                        <p:tgtEl>
                                          <p:spTgt spid="59"/>
                                        </p:tgtEl>
                                      </p:cBhvr>
                                    </p:animEffect>
                                  </p:childTnLst>
                                </p:cTn>
                              </p:par>
                              <p:par>
                                <p:cTn id="20" presetID="10" presetClass="entr" presetSubtype="0" fill="hold" nodeType="withEffect">
                                  <p:stCondLst>
                                    <p:cond delay="1250"/>
                                  </p:stCondLst>
                                  <p:childTnLst>
                                    <p:set>
                                      <p:cBhvr>
                                        <p:cTn id="21" dur="1" fill="hold">
                                          <p:stCondLst>
                                            <p:cond delay="0"/>
                                          </p:stCondLst>
                                        </p:cTn>
                                        <p:tgtEl>
                                          <p:spTgt spid="50"/>
                                        </p:tgtEl>
                                        <p:attrNameLst>
                                          <p:attrName>style.visibility</p:attrName>
                                        </p:attrNameLst>
                                      </p:cBhvr>
                                      <p:to>
                                        <p:strVal val="visible"/>
                                      </p:to>
                                    </p:set>
                                    <p:animEffect transition="in" filter="fade">
                                      <p:cBhvr>
                                        <p:cTn id="22" dur="750"/>
                                        <p:tgtEl>
                                          <p:spTgt spid="50"/>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Effect transition="in" filter="wipe(right)">
                                      <p:cBhvr>
                                        <p:cTn id="26" dur="500"/>
                                        <p:tgtEl>
                                          <p:spTgt spid="81"/>
                                        </p:tgtEl>
                                      </p:cBhvr>
                                    </p:animEffect>
                                  </p:childTnLst>
                                </p:cTn>
                              </p:par>
                              <p:par>
                                <p:cTn id="27" presetID="22" presetClass="entr" presetSubtype="2" fill="hold" nodeType="with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wipe(right)">
                                      <p:cBhvr>
                                        <p:cTn id="29" dur="500"/>
                                        <p:tgtEl>
                                          <p:spTgt spid="80"/>
                                        </p:tgtEl>
                                      </p:cBhvr>
                                    </p:animEffect>
                                  </p:childTnLst>
                                </p:cTn>
                              </p:par>
                              <p:par>
                                <p:cTn id="30" presetID="22" presetClass="entr" presetSubtype="8" fill="hold" nodeType="withEffect">
                                  <p:stCondLst>
                                    <p:cond delay="0"/>
                                  </p:stCondLst>
                                  <p:childTnLst>
                                    <p:set>
                                      <p:cBhvr>
                                        <p:cTn id="31" dur="1" fill="hold">
                                          <p:stCondLst>
                                            <p:cond delay="0"/>
                                          </p:stCondLst>
                                        </p:cTn>
                                        <p:tgtEl>
                                          <p:spTgt spid="83"/>
                                        </p:tgtEl>
                                        <p:attrNameLst>
                                          <p:attrName>style.visibility</p:attrName>
                                        </p:attrNameLst>
                                      </p:cBhvr>
                                      <p:to>
                                        <p:strVal val="visible"/>
                                      </p:to>
                                    </p:set>
                                    <p:animEffect transition="in" filter="wipe(left)">
                                      <p:cBhvr>
                                        <p:cTn id="32" dur="500"/>
                                        <p:tgtEl>
                                          <p:spTgt spid="83"/>
                                        </p:tgtEl>
                                      </p:cBhvr>
                                    </p:animEffect>
                                  </p:childTnLst>
                                </p:cTn>
                              </p:par>
                              <p:par>
                                <p:cTn id="33" presetID="22" presetClass="entr" presetSubtype="8" fill="hold" nodeType="withEffect">
                                  <p:stCondLst>
                                    <p:cond delay="0"/>
                                  </p:stCondLst>
                                  <p:childTnLst>
                                    <p:set>
                                      <p:cBhvr>
                                        <p:cTn id="34" dur="1" fill="hold">
                                          <p:stCondLst>
                                            <p:cond delay="0"/>
                                          </p:stCondLst>
                                        </p:cTn>
                                        <p:tgtEl>
                                          <p:spTgt spid="82"/>
                                        </p:tgtEl>
                                        <p:attrNameLst>
                                          <p:attrName>style.visibility</p:attrName>
                                        </p:attrNameLst>
                                      </p:cBhvr>
                                      <p:to>
                                        <p:strVal val="visible"/>
                                      </p:to>
                                    </p:set>
                                    <p:animEffect transition="in" filter="wipe(left)">
                                      <p:cBhvr>
                                        <p:cTn id="35" dur="500"/>
                                        <p:tgtEl>
                                          <p:spTgt spid="82"/>
                                        </p:tgtEl>
                                      </p:cBhvr>
                                    </p:animEffect>
                                  </p:childTnLst>
                                </p:cTn>
                              </p:par>
                              <p:par>
                                <p:cTn id="36" presetID="22" presetClass="entr" presetSubtype="8" fill="hold" nodeType="withEffect">
                                  <p:stCondLst>
                                    <p:cond delay="0"/>
                                  </p:stCondLst>
                                  <p:childTnLst>
                                    <p:set>
                                      <p:cBhvr>
                                        <p:cTn id="37" dur="1" fill="hold">
                                          <p:stCondLst>
                                            <p:cond delay="0"/>
                                          </p:stCondLst>
                                        </p:cTn>
                                        <p:tgtEl>
                                          <p:spTgt spid="84"/>
                                        </p:tgtEl>
                                        <p:attrNameLst>
                                          <p:attrName>style.visibility</p:attrName>
                                        </p:attrNameLst>
                                      </p:cBhvr>
                                      <p:to>
                                        <p:strVal val="visible"/>
                                      </p:to>
                                    </p:set>
                                    <p:animEffect transition="in" filter="wipe(left)">
                                      <p:cBhvr>
                                        <p:cTn id="38" dur="500"/>
                                        <p:tgtEl>
                                          <p:spTgt spid="84"/>
                                        </p:tgtEl>
                                      </p:cBhvr>
                                    </p:animEffect>
                                  </p:childTnLst>
                                </p:cTn>
                              </p:par>
                              <p:par>
                                <p:cTn id="39" presetID="22" presetClass="entr" presetSubtype="8" fill="hold"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2500"/>
                            </p:stCondLst>
                            <p:childTnLst>
                              <p:par>
                                <p:cTn id="43" presetID="14" presetClass="entr" presetSubtype="5" fill="hold" nodeType="afterEffect">
                                  <p:stCondLst>
                                    <p:cond delay="0"/>
                                  </p:stCondLst>
                                  <p:childTnLst>
                                    <p:set>
                                      <p:cBhvr>
                                        <p:cTn id="44" dur="1" fill="hold">
                                          <p:stCondLst>
                                            <p:cond delay="0"/>
                                          </p:stCondLst>
                                        </p:cTn>
                                        <p:tgtEl>
                                          <p:spTgt spid="73"/>
                                        </p:tgtEl>
                                        <p:attrNameLst>
                                          <p:attrName>style.visibility</p:attrName>
                                        </p:attrNameLst>
                                      </p:cBhvr>
                                      <p:to>
                                        <p:strVal val="visible"/>
                                      </p:to>
                                    </p:set>
                                    <p:animEffect transition="in" filter="randombar(vertical)">
                                      <p:cBhvr>
                                        <p:cTn id="45" dur="500"/>
                                        <p:tgtEl>
                                          <p:spTgt spid="73"/>
                                        </p:tgtEl>
                                      </p:cBhvr>
                                    </p:animEffect>
                                  </p:childTnLst>
                                </p:cTn>
                              </p:par>
                              <p:par>
                                <p:cTn id="46" presetID="14" presetClass="entr" presetSubtype="5" fill="hold" nodeType="withEffect">
                                  <p:stCondLst>
                                    <p:cond delay="0"/>
                                  </p:stCondLst>
                                  <p:childTnLst>
                                    <p:set>
                                      <p:cBhvr>
                                        <p:cTn id="47" dur="1" fill="hold">
                                          <p:stCondLst>
                                            <p:cond delay="0"/>
                                          </p:stCondLst>
                                        </p:cTn>
                                        <p:tgtEl>
                                          <p:spTgt spid="60"/>
                                        </p:tgtEl>
                                        <p:attrNameLst>
                                          <p:attrName>style.visibility</p:attrName>
                                        </p:attrNameLst>
                                      </p:cBhvr>
                                      <p:to>
                                        <p:strVal val="visible"/>
                                      </p:to>
                                    </p:set>
                                    <p:animEffect transition="in" filter="randombar(vertical)">
                                      <p:cBhvr>
                                        <p:cTn id="48" dur="500"/>
                                        <p:tgtEl>
                                          <p:spTgt spid="60"/>
                                        </p:tgtEl>
                                      </p:cBhvr>
                                    </p:animEffect>
                                  </p:childTnLst>
                                </p:cTn>
                              </p:par>
                              <p:par>
                                <p:cTn id="49" presetID="14" presetClass="entr" presetSubtype="5" fill="hold" nodeType="withEffect">
                                  <p:stCondLst>
                                    <p:cond delay="0"/>
                                  </p:stCondLst>
                                  <p:childTnLst>
                                    <p:set>
                                      <p:cBhvr>
                                        <p:cTn id="50" dur="1" fill="hold">
                                          <p:stCondLst>
                                            <p:cond delay="0"/>
                                          </p:stCondLst>
                                        </p:cTn>
                                        <p:tgtEl>
                                          <p:spTgt spid="61"/>
                                        </p:tgtEl>
                                        <p:attrNameLst>
                                          <p:attrName>style.visibility</p:attrName>
                                        </p:attrNameLst>
                                      </p:cBhvr>
                                      <p:to>
                                        <p:strVal val="visible"/>
                                      </p:to>
                                    </p:set>
                                    <p:animEffect transition="in" filter="randombar(vertical)">
                                      <p:cBhvr>
                                        <p:cTn id="51" dur="500"/>
                                        <p:tgtEl>
                                          <p:spTgt spid="61"/>
                                        </p:tgtEl>
                                      </p:cBhvr>
                                    </p:animEffect>
                                  </p:childTnLst>
                                </p:cTn>
                              </p:par>
                              <p:par>
                                <p:cTn id="52" presetID="14" presetClass="entr" presetSubtype="5" fill="hold" nodeType="with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randombar(vertical)">
                                      <p:cBhvr>
                                        <p:cTn id="54" dur="500"/>
                                        <p:tgtEl>
                                          <p:spTgt spid="68"/>
                                        </p:tgtEl>
                                      </p:cBhvr>
                                    </p:animEffect>
                                  </p:childTnLst>
                                </p:cTn>
                              </p:par>
                              <p:par>
                                <p:cTn id="55" presetID="14" presetClass="entr" presetSubtype="5" fill="hold" nodeType="withEffect">
                                  <p:stCondLst>
                                    <p:cond delay="0"/>
                                  </p:stCondLst>
                                  <p:childTnLst>
                                    <p:set>
                                      <p:cBhvr>
                                        <p:cTn id="56" dur="1" fill="hold">
                                          <p:stCondLst>
                                            <p:cond delay="0"/>
                                          </p:stCondLst>
                                        </p:cTn>
                                        <p:tgtEl>
                                          <p:spTgt spid="67"/>
                                        </p:tgtEl>
                                        <p:attrNameLst>
                                          <p:attrName>style.visibility</p:attrName>
                                        </p:attrNameLst>
                                      </p:cBhvr>
                                      <p:to>
                                        <p:strVal val="visible"/>
                                      </p:to>
                                    </p:set>
                                    <p:animEffect transition="in" filter="randombar(vertical)">
                                      <p:cBhvr>
                                        <p:cTn id="57" dur="500"/>
                                        <p:tgtEl>
                                          <p:spTgt spid="67"/>
                                        </p:tgtEl>
                                      </p:cBhvr>
                                    </p:animEffect>
                                  </p:childTnLst>
                                </p:cTn>
                              </p:par>
                              <p:par>
                                <p:cTn id="58" presetID="14" presetClass="entr" presetSubtype="5" fill="hold"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randombar(vertical)">
                                      <p:cBhvr>
                                        <p:cTn id="60"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algn="ctr" defTabSz="914378">
              <a:defRPr/>
            </a:pPr>
            <a:endParaRPr lang="zh-CN" altLang="zh-CN">
              <a:solidFill>
                <a:prstClr val="white"/>
              </a:solidFill>
              <a:latin typeface="宋体" pitchFamily="2" charset="-122"/>
              <a:ea typeface="宋体" panose="02010600030101010101" pitchFamily="2" charset="-122"/>
              <a:sym typeface="宋体" pitchFamily="2" charset="-122"/>
            </a:endParaRPr>
          </a:p>
        </p:txBody>
      </p:sp>
      <p:grpSp>
        <p:nvGrpSpPr>
          <p:cNvPr id="52" name="组合 36"/>
          <p:cNvGrpSpPr>
            <a:grpSpLocks/>
          </p:cNvGrpSpPr>
          <p:nvPr/>
        </p:nvGrpSpPr>
        <p:grpSpPr bwMode="auto">
          <a:xfrm flipV="1">
            <a:off x="2743201" y="2580804"/>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grpSp>
      <p:sp>
        <p:nvSpPr>
          <p:cNvPr id="55" name="椭圆 39"/>
          <p:cNvSpPr>
            <a:spLocks noChangeArrowheads="1"/>
          </p:cNvSpPr>
          <p:nvPr/>
        </p:nvSpPr>
        <p:spPr bwMode="auto">
          <a:xfrm>
            <a:off x="3244851"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algn="ctr" defTabSz="914378">
              <a:defRPr/>
            </a:pPr>
            <a:endParaRPr lang="zh-CN" altLang="zh-CN">
              <a:solidFill>
                <a:prstClr val="white"/>
              </a:solidFill>
              <a:latin typeface="宋体" pitchFamily="2" charset="-122"/>
              <a:ea typeface="宋体" panose="02010600030101010101" pitchFamily="2" charset="-122"/>
              <a:sym typeface="宋体" pitchFamily="2" charset="-122"/>
            </a:endParaRPr>
          </a:p>
        </p:txBody>
      </p:sp>
      <p:grpSp>
        <p:nvGrpSpPr>
          <p:cNvPr id="56" name="组合 40"/>
          <p:cNvGrpSpPr>
            <a:grpSpLocks/>
          </p:cNvGrpSpPr>
          <p:nvPr/>
        </p:nvGrpSpPr>
        <p:grpSpPr bwMode="auto">
          <a:xfrm>
            <a:off x="4565651"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grpSp>
      <p:sp>
        <p:nvSpPr>
          <p:cNvPr id="59" name="椭圆 43"/>
          <p:cNvSpPr>
            <a:spLocks noChangeArrowheads="1"/>
          </p:cNvSpPr>
          <p:nvPr/>
        </p:nvSpPr>
        <p:spPr bwMode="auto">
          <a:xfrm>
            <a:off x="5003801"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algn="ctr" defTabSz="914378">
              <a:defRPr/>
            </a:pPr>
            <a:endParaRPr lang="zh-CN" altLang="zh-CN">
              <a:solidFill>
                <a:prstClr val="white"/>
              </a:solidFill>
              <a:latin typeface="宋体" pitchFamily="2" charset="-122"/>
              <a:ea typeface="宋体" panose="02010600030101010101" pitchFamily="2" charset="-122"/>
              <a:sym typeface="宋体" pitchFamily="2" charset="-122"/>
            </a:endParaRPr>
          </a:p>
        </p:txBody>
      </p:sp>
      <p:sp>
        <p:nvSpPr>
          <p:cNvPr id="60" name="椭圆 45"/>
          <p:cNvSpPr>
            <a:spLocks noChangeArrowheads="1"/>
          </p:cNvSpPr>
          <p:nvPr/>
        </p:nvSpPr>
        <p:spPr bwMode="auto">
          <a:xfrm>
            <a:off x="6823076"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algn="ctr" defTabSz="914378">
              <a:defRPr/>
            </a:pPr>
            <a:endParaRPr lang="zh-CN" altLang="zh-CN">
              <a:solidFill>
                <a:prstClr val="white"/>
              </a:solidFill>
              <a:latin typeface="宋体" pitchFamily="2" charset="-122"/>
              <a:ea typeface="宋体" panose="02010600030101010101" pitchFamily="2" charset="-122"/>
              <a:sym typeface="宋体" pitchFamily="2" charset="-122"/>
            </a:endParaRPr>
          </a:p>
        </p:txBody>
      </p:sp>
      <p:sp>
        <p:nvSpPr>
          <p:cNvPr id="61" name="TextBox 46"/>
          <p:cNvSpPr>
            <a:spLocks noChangeArrowheads="1"/>
          </p:cNvSpPr>
          <p:nvPr/>
        </p:nvSpPr>
        <p:spPr bwMode="auto">
          <a:xfrm>
            <a:off x="1192213" y="3606329"/>
            <a:ext cx="1397000" cy="89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378">
              <a:lnSpc>
                <a:spcPts val="1400"/>
              </a:lnSpc>
              <a:defRPr/>
            </a:pP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62" name="TextBox 47"/>
          <p:cNvSpPr>
            <a:spLocks noChangeArrowheads="1"/>
          </p:cNvSpPr>
          <p:nvPr/>
        </p:nvSpPr>
        <p:spPr bwMode="auto">
          <a:xfrm>
            <a:off x="1293814" y="3314228"/>
            <a:ext cx="11953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63" name="TextBox 50"/>
          <p:cNvSpPr>
            <a:spLocks noChangeArrowheads="1"/>
          </p:cNvSpPr>
          <p:nvPr/>
        </p:nvSpPr>
        <p:spPr bwMode="auto">
          <a:xfrm>
            <a:off x="1293814" y="2704628"/>
            <a:ext cx="11953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64" name="TextBox 51"/>
          <p:cNvSpPr>
            <a:spLocks noChangeArrowheads="1"/>
          </p:cNvSpPr>
          <p:nvPr/>
        </p:nvSpPr>
        <p:spPr bwMode="auto">
          <a:xfrm>
            <a:off x="3113089" y="2704628"/>
            <a:ext cx="11953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65" name="TextBox 52"/>
          <p:cNvSpPr>
            <a:spLocks noChangeArrowheads="1"/>
          </p:cNvSpPr>
          <p:nvPr/>
        </p:nvSpPr>
        <p:spPr bwMode="auto">
          <a:xfrm>
            <a:off x="5016501" y="2704628"/>
            <a:ext cx="11938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grpSp>
        <p:nvGrpSpPr>
          <p:cNvPr id="66" name="组合 53"/>
          <p:cNvGrpSpPr>
            <a:grpSpLocks/>
          </p:cNvGrpSpPr>
          <p:nvPr/>
        </p:nvGrpSpPr>
        <p:grpSpPr bwMode="auto">
          <a:xfrm flipV="1">
            <a:off x="6384925"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algn="ctr" defTabSz="914378">
                <a:defRPr/>
              </a:pPr>
              <a:endParaRPr lang="zh-CN" altLang="zh-CN">
                <a:solidFill>
                  <a:srgbClr val="FFFFFF"/>
                </a:solidFill>
                <a:latin typeface="宋体" pitchFamily="2" charset="-122"/>
                <a:ea typeface="宋体" panose="02010600030101010101" pitchFamily="2" charset="-122"/>
                <a:sym typeface="宋体" pitchFamily="2" charset="-122"/>
              </a:endParaRPr>
            </a:p>
          </p:txBody>
        </p:sp>
      </p:grpSp>
      <p:sp>
        <p:nvSpPr>
          <p:cNvPr id="69" name="TextBox 56"/>
          <p:cNvSpPr>
            <a:spLocks noChangeArrowheads="1"/>
          </p:cNvSpPr>
          <p:nvPr/>
        </p:nvSpPr>
        <p:spPr bwMode="auto">
          <a:xfrm>
            <a:off x="6689725" y="2704628"/>
            <a:ext cx="11953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white"/>
                </a:solidFill>
                <a:latin typeface="微软雅黑" pitchFamily="34" charset="-122"/>
                <a:ea typeface="微软雅黑" pitchFamily="34" charset="-122"/>
                <a:sym typeface="微软雅黑" pitchFamily="34" charset="-122"/>
              </a:rPr>
              <a:t>输入文本内容</a:t>
            </a:r>
          </a:p>
        </p:txBody>
      </p:sp>
      <p:sp>
        <p:nvSpPr>
          <p:cNvPr id="70" name="TextBox 57"/>
          <p:cNvSpPr>
            <a:spLocks noChangeArrowheads="1"/>
          </p:cNvSpPr>
          <p:nvPr/>
        </p:nvSpPr>
        <p:spPr bwMode="auto">
          <a:xfrm>
            <a:off x="3076576" y="1382242"/>
            <a:ext cx="1397000" cy="89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378">
              <a:lnSpc>
                <a:spcPts val="1400"/>
              </a:lnSpc>
              <a:defRPr/>
            </a:pP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dirty="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dirty="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dirty="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1" name="TextBox 58"/>
          <p:cNvSpPr>
            <a:spLocks noChangeArrowheads="1"/>
          </p:cNvSpPr>
          <p:nvPr/>
        </p:nvSpPr>
        <p:spPr bwMode="auto">
          <a:xfrm>
            <a:off x="3178176" y="1088554"/>
            <a:ext cx="11938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2" name="TextBox 59"/>
          <p:cNvSpPr>
            <a:spLocks noChangeArrowheads="1"/>
          </p:cNvSpPr>
          <p:nvPr/>
        </p:nvSpPr>
        <p:spPr bwMode="auto">
          <a:xfrm>
            <a:off x="4835526" y="3619029"/>
            <a:ext cx="1397000" cy="89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378">
              <a:lnSpc>
                <a:spcPts val="1400"/>
              </a:lnSpc>
              <a:defRPr/>
            </a:pP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3" name="TextBox 62"/>
          <p:cNvSpPr>
            <a:spLocks noChangeArrowheads="1"/>
          </p:cNvSpPr>
          <p:nvPr/>
        </p:nvSpPr>
        <p:spPr bwMode="auto">
          <a:xfrm>
            <a:off x="4935539" y="3325342"/>
            <a:ext cx="1195387"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4" name="TextBox 63"/>
          <p:cNvSpPr>
            <a:spLocks noChangeArrowheads="1"/>
          </p:cNvSpPr>
          <p:nvPr/>
        </p:nvSpPr>
        <p:spPr bwMode="auto">
          <a:xfrm>
            <a:off x="6589714" y="1382242"/>
            <a:ext cx="1397000" cy="897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just" defTabSz="914378">
              <a:lnSpc>
                <a:spcPts val="1400"/>
              </a:lnSpc>
              <a:defRPr/>
            </a:pP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详写内容</a:t>
            </a:r>
            <a:r>
              <a:rPr lang="en-US" altLang="zh-CN" sz="1000">
                <a:solidFill>
                  <a:prstClr val="black">
                    <a:lumMod val="75000"/>
                    <a:lumOff val="25000"/>
                  </a:prstClr>
                </a:solidFill>
                <a:latin typeface="微软雅黑" pitchFamily="34" charset="-122"/>
                <a:ea typeface="微软雅黑" pitchFamily="34" charset="-122"/>
                <a:sym typeface="微软雅黑" pitchFamily="34" charset="-122"/>
              </a:rPr>
              <a:t>……</a:t>
            </a:r>
            <a:r>
              <a:rPr lang="zh-CN" altLang="en-US" sz="1000">
                <a:solidFill>
                  <a:prstClr val="black">
                    <a:lumMod val="75000"/>
                    <a:lumOff val="25000"/>
                  </a:prstClr>
                </a:solidFill>
                <a:latin typeface="微软雅黑" pitchFamily="34" charset="-122"/>
                <a:ea typeface="微软雅黑" pitchFamily="34" charset="-122"/>
                <a:sym typeface="微软雅黑" pitchFamily="34" charset="-122"/>
              </a:rPr>
              <a:t>点击输入本栏的具体文字，简明扼要的说明分项内容，此为概念图解，请根据您的具体内容酌情修改</a:t>
            </a:r>
            <a:endParaRPr lang="en-US" altLang="zh-CN" sz="1000">
              <a:solidFill>
                <a:prstClr val="black">
                  <a:lumMod val="75000"/>
                  <a:lumOff val="25000"/>
                </a:prstClr>
              </a:solidFill>
              <a:latin typeface="微软雅黑" pitchFamily="34" charset="-122"/>
              <a:ea typeface="微软雅黑" pitchFamily="34" charset="-122"/>
              <a:sym typeface="微软雅黑" pitchFamily="34" charset="-122"/>
            </a:endParaRPr>
          </a:p>
        </p:txBody>
      </p:sp>
      <p:sp>
        <p:nvSpPr>
          <p:cNvPr id="75" name="TextBox 66"/>
          <p:cNvSpPr>
            <a:spLocks noChangeArrowheads="1"/>
          </p:cNvSpPr>
          <p:nvPr/>
        </p:nvSpPr>
        <p:spPr bwMode="auto">
          <a:xfrm>
            <a:off x="6689725" y="1088554"/>
            <a:ext cx="1195388"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sym typeface="微软雅黑" pitchFamily="34" charset="-122"/>
              </a:rPr>
              <a:t>添加标题内容</a:t>
            </a:r>
          </a:p>
        </p:txBody>
      </p:sp>
      <p:sp>
        <p:nvSpPr>
          <p:cNvPr id="76" name="TextBox 67"/>
          <p:cNvSpPr>
            <a:spLocks noChangeArrowheads="1"/>
          </p:cNvSpPr>
          <p:nvPr/>
        </p:nvSpPr>
        <p:spPr bwMode="auto">
          <a:xfrm>
            <a:off x="1609726" y="1475904"/>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7" name="TextBox 68"/>
          <p:cNvSpPr>
            <a:spLocks noChangeArrowheads="1"/>
          </p:cNvSpPr>
          <p:nvPr/>
        </p:nvSpPr>
        <p:spPr bwMode="auto">
          <a:xfrm>
            <a:off x="5253039" y="1475904"/>
            <a:ext cx="560387"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8" name="TextBox 70"/>
          <p:cNvSpPr>
            <a:spLocks noChangeArrowheads="1"/>
          </p:cNvSpPr>
          <p:nvPr/>
        </p:nvSpPr>
        <p:spPr bwMode="auto">
          <a:xfrm>
            <a:off x="3494089" y="3544417"/>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79" name="TextBox 72"/>
          <p:cNvSpPr>
            <a:spLocks noChangeArrowheads="1"/>
          </p:cNvSpPr>
          <p:nvPr/>
        </p:nvSpPr>
        <p:spPr bwMode="auto">
          <a:xfrm>
            <a:off x="7072313" y="3544417"/>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defTabSz="914378">
              <a:defRPr/>
            </a:pPr>
            <a:r>
              <a:rPr lang="zh-CN" altLang="en-US" sz="1600" b="1" dirty="0">
                <a:solidFill>
                  <a:prstClr val="white"/>
                </a:solidFill>
                <a:latin typeface="微软雅黑" pitchFamily="34" charset="-122"/>
                <a:ea typeface="微软雅黑" pitchFamily="34" charset="-122"/>
                <a:sym typeface="微软雅黑" pitchFamily="34" charset="-122"/>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59036551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grpSp>
        <p:nvGrpSpPr>
          <p:cNvPr id="15" name="组合 14"/>
          <p:cNvGrpSpPr/>
          <p:nvPr/>
        </p:nvGrpSpPr>
        <p:grpSpPr>
          <a:xfrm>
            <a:off x="3799511" y="738462"/>
            <a:ext cx="1392078" cy="1391573"/>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grpSp>
        <p:sp>
          <p:nvSpPr>
            <p:cNvPr id="17" name="文本框 2"/>
            <p:cNvSpPr txBox="1"/>
            <p:nvPr/>
          </p:nvSpPr>
          <p:spPr>
            <a:xfrm>
              <a:off x="5076932" y="1815189"/>
              <a:ext cx="615736" cy="488262"/>
            </a:xfrm>
            <a:prstGeom prst="rect">
              <a:avLst/>
            </a:prstGeom>
            <a:noFill/>
          </p:spPr>
          <p:txBody>
            <a:bodyPr wrap="square" rtlCol="0">
              <a:spAutoFit/>
            </a:bodyPr>
            <a:lstStyle/>
            <a:p>
              <a:pPr algn="ctr" defTabSz="514350">
                <a:defRPr/>
              </a:pPr>
              <a:r>
                <a:rPr lang="en-US" altLang="zh-CN" sz="6000" dirty="0" smtClean="0">
                  <a:solidFill>
                    <a:schemeClr val="tx1">
                      <a:lumMod val="50000"/>
                      <a:lumOff val="50000"/>
                    </a:schemeClr>
                  </a:solidFill>
                  <a:latin typeface="Impact" panose="020B0806030902050204" pitchFamily="34" charset="0"/>
                  <a:ea typeface="等线" panose="02010600030101010101" pitchFamily="2" charset="-122"/>
                </a:rPr>
                <a:t>03</a:t>
              </a:r>
              <a:endParaRPr lang="zh-CN" altLang="en-US" sz="6000" dirty="0">
                <a:solidFill>
                  <a:schemeClr val="tx1">
                    <a:lumMod val="50000"/>
                    <a:lumOff val="50000"/>
                  </a:schemeClr>
                </a:solidFill>
                <a:latin typeface="Impact" panose="020B0806030902050204" pitchFamily="34" charset="0"/>
                <a:ea typeface="等线" panose="02010600030101010101" pitchFamily="2" charset="-122"/>
              </a:endParaRPr>
            </a:p>
          </p:txBody>
        </p:sp>
      </p:grpSp>
      <p:sp>
        <p:nvSpPr>
          <p:cNvPr id="35" name="五边形 34"/>
          <p:cNvSpPr/>
          <p:nvPr/>
        </p:nvSpPr>
        <p:spPr bwMode="auto">
          <a:xfrm>
            <a:off x="2195736" y="2427734"/>
            <a:ext cx="5000902" cy="686100"/>
          </a:xfrm>
          <a:prstGeom prst="homePlate">
            <a:avLst/>
          </a:prstGeom>
          <a:solidFill>
            <a:srgbClr val="FB771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sz="2400" b="1" dirty="0" smtClean="0">
                <a:solidFill>
                  <a:srgbClr val="F8F8F8"/>
                </a:solidFill>
                <a:latin typeface="Arial" pitchFamily="34" charset="0"/>
                <a:ea typeface="微软雅黑" pitchFamily="34" charset="-122"/>
              </a:rPr>
              <a:t>第三部分</a:t>
            </a:r>
            <a:r>
              <a:rPr lang="zh-CN" altLang="en-US" sz="2400" b="1" dirty="0">
                <a:solidFill>
                  <a:srgbClr val="F8F8F8"/>
                </a:solidFill>
                <a:latin typeface="Arial" pitchFamily="34" charset="0"/>
                <a:ea typeface="微软雅黑" pitchFamily="34" charset="-122"/>
              </a:rPr>
              <a:t>：单击此处添加标题文字</a:t>
            </a:r>
          </a:p>
        </p:txBody>
      </p:sp>
    </p:spTree>
    <p:extLst>
      <p:ext uri="{BB962C8B-B14F-4D97-AF65-F5344CB8AC3E}">
        <p14:creationId xmlns:p14="http://schemas.microsoft.com/office/powerpoint/2010/main" val="227148969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defTabSz="685783">
              <a:defRPr/>
            </a:pPr>
            <a:r>
              <a:rPr lang="zh-CN" altLang="en-US" sz="1200" dirty="0">
                <a:latin typeface="Calibri" panose="020F0502020204030204"/>
              </a:rPr>
              <a:t>添加标题</a:t>
            </a:r>
          </a:p>
        </p:txBody>
      </p:sp>
      <p:sp>
        <p:nvSpPr>
          <p:cNvPr id="28" name="五边形 27"/>
          <p:cNvSpPr/>
          <p:nvPr/>
        </p:nvSpPr>
        <p:spPr bwMode="auto">
          <a:xfrm>
            <a:off x="2087936" y="2638076"/>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229929"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defTabSz="685783">
              <a:defRPr/>
            </a:pPr>
            <a:r>
              <a:rPr lang="zh-CN" altLang="en-US" sz="1200" dirty="0">
                <a:latin typeface="Calibri" panose="020F0502020204030204"/>
              </a:rPr>
              <a:t>添加标题</a:t>
            </a:r>
          </a:p>
        </p:txBody>
      </p:sp>
      <p:sp>
        <p:nvSpPr>
          <p:cNvPr id="30" name="五边形 29"/>
          <p:cNvSpPr/>
          <p:nvPr/>
        </p:nvSpPr>
        <p:spPr bwMode="auto">
          <a:xfrm>
            <a:off x="2087936"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229929"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algn="l" defTabSz="685783">
              <a:defRPr/>
            </a:pPr>
            <a:r>
              <a:rPr lang="zh-CN" altLang="en-US" sz="1200" dirty="0">
                <a:latin typeface="Calibri" panose="020F0502020204030204"/>
              </a:rPr>
              <a:t>添加标题</a:t>
            </a:r>
          </a:p>
        </p:txBody>
      </p:sp>
      <p:sp>
        <p:nvSpPr>
          <p:cNvPr id="32" name="任意多边形 31"/>
          <p:cNvSpPr/>
          <p:nvPr/>
        </p:nvSpPr>
        <p:spPr bwMode="auto">
          <a:xfrm>
            <a:off x="1215804" y="1629212"/>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defTabSz="685783" eaLnBrk="0" fontAlgn="ctr" hangingPunct="0">
              <a:buClr>
                <a:srgbClr val="FF0000"/>
              </a:buClr>
              <a:buSzPct val="70000"/>
              <a:defRPr/>
            </a:pPr>
            <a:endParaRPr lang="zh-CN" altLang="en-US" sz="1100" b="1" dirty="0">
              <a:solidFill>
                <a:prstClr val="white"/>
              </a:solidFill>
              <a:latin typeface="微软雅黑" pitchFamily="34" charset="-122"/>
              <a:ea typeface="微软雅黑" pitchFamily="34" charset="-122"/>
            </a:endParaRPr>
          </a:p>
        </p:txBody>
      </p:sp>
      <p:sp>
        <p:nvSpPr>
          <p:cNvPr id="33" name="任意多边形 32"/>
          <p:cNvSpPr/>
          <p:nvPr/>
        </p:nvSpPr>
        <p:spPr bwMode="auto">
          <a:xfrm flipV="1">
            <a:off x="1215806" y="2850913"/>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algn="ctr" defTabSz="685783" eaLnBrk="0" fontAlgn="ctr" hangingPunct="0">
              <a:buClr>
                <a:srgbClr val="FF0000"/>
              </a:buClr>
              <a:buSzPct val="70000"/>
              <a:defRPr/>
            </a:pPr>
            <a:endParaRPr lang="zh-CN" altLang="en-US" sz="1100" b="1" dirty="0">
              <a:solidFill>
                <a:prstClr val="white"/>
              </a:solidFill>
              <a:latin typeface="微软雅黑" pitchFamily="34" charset="-122"/>
              <a:ea typeface="微软雅黑" pitchFamily="34" charset="-122"/>
            </a:endParaRPr>
          </a:p>
        </p:txBody>
      </p:sp>
      <p:cxnSp>
        <p:nvCxnSpPr>
          <p:cNvPr id="34" name="直接连接符 33"/>
          <p:cNvCxnSpPr/>
          <p:nvPr/>
        </p:nvCxnSpPr>
        <p:spPr bwMode="auto">
          <a:xfrm>
            <a:off x="1215804" y="2850909"/>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9"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algn="ctr" defTabSz="685783">
              <a:defRPr/>
            </a:pPr>
            <a:r>
              <a:rPr lang="zh-CN" altLang="en-US" sz="1400" b="1" dirty="0">
                <a:solidFill>
                  <a:srgbClr val="F8F8F8"/>
                </a:solidFill>
                <a:latin typeface="Calibri" panose="020F0502020204030204"/>
                <a:ea typeface="微软雅黑" pitchFamily="34" charset="-122"/>
              </a:rPr>
              <a:t>添加</a:t>
            </a:r>
            <a:endParaRPr lang="en-US" altLang="zh-CN" sz="1400" b="1" dirty="0">
              <a:solidFill>
                <a:srgbClr val="F8F8F8"/>
              </a:solidFill>
              <a:latin typeface="Calibri" panose="020F0502020204030204"/>
              <a:ea typeface="微软雅黑" pitchFamily="34" charset="-122"/>
            </a:endParaRPr>
          </a:p>
          <a:p>
            <a:pPr algn="ctr" defTabSz="685783">
              <a:defRPr/>
            </a:pPr>
            <a:r>
              <a:rPr lang="zh-CN" altLang="en-US" sz="1400" b="1" dirty="0">
                <a:solidFill>
                  <a:srgbClr val="F8F8F8"/>
                </a:solidFill>
                <a:latin typeface="Calibri" panose="020F0502020204030204"/>
                <a:ea typeface="微软雅黑" pitchFamily="34" charset="-122"/>
              </a:rPr>
              <a:t>标题</a:t>
            </a:r>
          </a:p>
        </p:txBody>
      </p:sp>
      <p:sp>
        <p:nvSpPr>
          <p:cNvPr id="36" name="右弧形箭头 35"/>
          <p:cNvSpPr/>
          <p:nvPr/>
        </p:nvSpPr>
        <p:spPr>
          <a:xfrm>
            <a:off x="6465292" y="1389623"/>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defTabSz="685783">
              <a:defRPr/>
            </a:pPr>
            <a:endParaRPr lang="zh-CN" altLang="en-US" sz="1100" kern="0">
              <a:solidFill>
                <a:srgbClr val="DFE3E5">
                  <a:lumMod val="10000"/>
                </a:srgbClr>
              </a:solidFill>
              <a:latin typeface="Calibri"/>
              <a:ea typeface="微软雅黑"/>
            </a:endParaRPr>
          </a:p>
        </p:txBody>
      </p:sp>
      <p:sp>
        <p:nvSpPr>
          <p:cNvPr id="37" name="右弧形箭头 36"/>
          <p:cNvSpPr/>
          <p:nvPr/>
        </p:nvSpPr>
        <p:spPr>
          <a:xfrm>
            <a:off x="6472126" y="2801445"/>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pPr defTabSz="685783">
              <a:defRPr/>
            </a:pPr>
            <a:endParaRPr lang="zh-CN" altLang="en-US" sz="1100" kern="0">
              <a:solidFill>
                <a:srgbClr val="DFE3E5">
                  <a:lumMod val="10000"/>
                </a:srgbClr>
              </a:solidFill>
              <a:latin typeface="Calibri"/>
              <a:ea typeface="微软雅黑"/>
            </a:endParaRPr>
          </a:p>
        </p:txBody>
      </p:sp>
      <p:sp>
        <p:nvSpPr>
          <p:cNvPr id="38" name="右弧形箭头 37"/>
          <p:cNvSpPr/>
          <p:nvPr/>
        </p:nvSpPr>
        <p:spPr>
          <a:xfrm rot="10800000" flipH="1">
            <a:off x="6272926" y="1696866"/>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pPr defTabSz="685783">
              <a:defRPr/>
            </a:pPr>
            <a:endParaRPr lang="zh-CN" altLang="en-US" sz="1100" kern="0">
              <a:solidFill>
                <a:srgbClr val="DFE3E5">
                  <a:lumMod val="10000"/>
                </a:srgbClr>
              </a:solidFill>
              <a:latin typeface="Calibri"/>
              <a:ea typeface="微软雅黑"/>
            </a:endParaRPr>
          </a:p>
        </p:txBody>
      </p:sp>
      <p:sp>
        <p:nvSpPr>
          <p:cNvPr id="39" name="TextBox 31"/>
          <p:cNvSpPr txBox="1"/>
          <p:nvPr/>
        </p:nvSpPr>
        <p:spPr>
          <a:xfrm>
            <a:off x="7136545" y="2724738"/>
            <a:ext cx="828020" cy="232000"/>
          </a:xfrm>
          <a:prstGeom prst="rect">
            <a:avLst/>
          </a:prstGeom>
          <a:noFill/>
        </p:spPr>
        <p:txBody>
          <a:bodyPr wrap="square" lIns="62118" tIns="31058" rIns="62118" bIns="31058" rtlCol="0">
            <a:spAutoFit/>
          </a:bodyPr>
          <a:lstStyle/>
          <a:p>
            <a:pPr algn="ctr" defTabSz="685783">
              <a:defRPr/>
            </a:pPr>
            <a:r>
              <a:rPr lang="zh-CN" altLang="en-US" sz="1100" b="1" dirty="0">
                <a:solidFill>
                  <a:prstClr val="black">
                    <a:lumMod val="75000"/>
                    <a:lumOff val="25000"/>
                  </a:prstClr>
                </a:solidFill>
                <a:latin typeface="Broadway BT"/>
                <a:ea typeface="微软雅黑"/>
              </a:rPr>
              <a:t>补充性文字</a:t>
            </a:r>
          </a:p>
        </p:txBody>
      </p:sp>
      <p:sp>
        <p:nvSpPr>
          <p:cNvPr id="40" name="TextBox 31"/>
          <p:cNvSpPr txBox="1"/>
          <p:nvPr/>
        </p:nvSpPr>
        <p:spPr>
          <a:xfrm>
            <a:off x="7272373" y="3471893"/>
            <a:ext cx="828020" cy="232000"/>
          </a:xfrm>
          <a:prstGeom prst="rect">
            <a:avLst/>
          </a:prstGeom>
          <a:noFill/>
        </p:spPr>
        <p:txBody>
          <a:bodyPr wrap="square" lIns="62118" tIns="31058" rIns="62118" bIns="31058" rtlCol="0">
            <a:spAutoFit/>
          </a:bodyPr>
          <a:lstStyle/>
          <a:p>
            <a:pPr algn="ctr" defTabSz="685783">
              <a:defRPr/>
            </a:pPr>
            <a:r>
              <a:rPr lang="zh-CN" altLang="en-US" sz="1100" b="1" dirty="0">
                <a:solidFill>
                  <a:prstClr val="black">
                    <a:lumMod val="75000"/>
                    <a:lumOff val="25000"/>
                  </a:prstClr>
                </a:solidFill>
                <a:latin typeface="Broadway BT"/>
                <a:ea typeface="微软雅黑"/>
              </a:rPr>
              <a:t>补充性文字</a:t>
            </a:r>
          </a:p>
        </p:txBody>
      </p:sp>
      <p:sp>
        <p:nvSpPr>
          <p:cNvPr id="41" name="TextBox 31"/>
          <p:cNvSpPr txBox="1"/>
          <p:nvPr/>
        </p:nvSpPr>
        <p:spPr>
          <a:xfrm>
            <a:off x="7272373" y="1958569"/>
            <a:ext cx="828020" cy="232000"/>
          </a:xfrm>
          <a:prstGeom prst="rect">
            <a:avLst/>
          </a:prstGeom>
          <a:noFill/>
        </p:spPr>
        <p:txBody>
          <a:bodyPr wrap="square" lIns="62118" tIns="31058" rIns="62118" bIns="31058" rtlCol="0">
            <a:spAutoFit/>
          </a:bodyPr>
          <a:lstStyle/>
          <a:p>
            <a:pPr algn="ctr" defTabSz="685783">
              <a:defRPr/>
            </a:pPr>
            <a:r>
              <a:rPr lang="zh-CN" altLang="en-US" sz="1100" b="1" dirty="0">
                <a:solidFill>
                  <a:prstClr val="black">
                    <a:lumMod val="75000"/>
                    <a:lumOff val="25000"/>
                  </a:prstClr>
                </a:solidFill>
                <a:latin typeface="Broadway BT"/>
                <a:ea typeface="微软雅黑"/>
              </a:rPr>
              <a:t>补充性文字</a:t>
            </a:r>
          </a:p>
        </p:txBody>
      </p:sp>
      <p:sp>
        <p:nvSpPr>
          <p:cNvPr id="42" name="圆角矩形 41"/>
          <p:cNvSpPr/>
          <p:nvPr/>
        </p:nvSpPr>
        <p:spPr bwMode="auto">
          <a:xfrm>
            <a:off x="3131840" y="241304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783" lvl="2" defTabSz="685783">
              <a:defRPr/>
            </a:pPr>
            <a:endParaRPr lang="zh-CN" altLang="en-US" sz="1000" dirty="0">
              <a:solidFill>
                <a:srgbClr val="2683C6">
                  <a:lumMod val="75000"/>
                </a:srgbClr>
              </a:solidFill>
              <a:latin typeface="Calibri" panose="020F0502020204030204"/>
              <a:ea typeface="等线" panose="02010600030101010101" pitchFamily="2" charset="-122"/>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783" lvl="2" defTabSz="685783">
              <a:defRPr/>
            </a:pPr>
            <a:endParaRPr lang="zh-CN" altLang="en-US" sz="1000" dirty="0">
              <a:solidFill>
                <a:srgbClr val="2683C6">
                  <a:lumMod val="75000"/>
                </a:srgbClr>
              </a:solidFill>
              <a:latin typeface="Arial" pitchFamily="34" charset="0"/>
              <a:ea typeface="宋体" pitchFamily="2" charset="-122"/>
            </a:endParaRPr>
          </a:p>
        </p:txBody>
      </p:sp>
      <p:sp>
        <p:nvSpPr>
          <p:cNvPr id="44" name="圆角矩形 43"/>
          <p:cNvSpPr/>
          <p:nvPr/>
        </p:nvSpPr>
        <p:spPr bwMode="auto">
          <a:xfrm>
            <a:off x="3131840" y="1197915"/>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783" lvl="2" defTabSz="685783">
              <a:defRPr/>
            </a:pPr>
            <a:endParaRPr lang="zh-CN" altLang="en-US" sz="1000" dirty="0">
              <a:solidFill>
                <a:srgbClr val="2683C6">
                  <a:lumMod val="75000"/>
                </a:srgbClr>
              </a:solidFill>
              <a:latin typeface="Arial" pitchFamily="34" charset="0"/>
              <a:ea typeface="宋体" pitchFamily="2" charset="-122"/>
            </a:endParaRPr>
          </a:p>
        </p:txBody>
      </p:sp>
      <p:sp>
        <p:nvSpPr>
          <p:cNvPr id="45" name="TextBox 32"/>
          <p:cNvSpPr txBox="1">
            <a:spLocks noChangeArrowheads="1"/>
          </p:cNvSpPr>
          <p:nvPr/>
        </p:nvSpPr>
        <p:spPr bwMode="auto">
          <a:xfrm>
            <a:off x="3323498" y="3859783"/>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defTabSz="685783">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6" name="TextBox 32"/>
          <p:cNvSpPr txBox="1">
            <a:spLocks noChangeArrowheads="1"/>
          </p:cNvSpPr>
          <p:nvPr/>
        </p:nvSpPr>
        <p:spPr bwMode="auto">
          <a:xfrm>
            <a:off x="3311875"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defTabSz="685783">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47" name="TextBox 32"/>
          <p:cNvSpPr txBox="1">
            <a:spLocks noChangeArrowheads="1"/>
          </p:cNvSpPr>
          <p:nvPr/>
        </p:nvSpPr>
        <p:spPr bwMode="auto">
          <a:xfrm>
            <a:off x="3315822"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algn="l" defTabSz="685783">
              <a:defRPr/>
            </a:pPr>
            <a:r>
              <a:rPr lang="zh-CN" altLang="en-US" sz="1200" dirty="0">
                <a:solidFill>
                  <a:prstClr val="black">
                    <a:lumMod val="75000"/>
                    <a:lumOff val="25000"/>
                  </a:prstClr>
                </a:solidFill>
                <a:latin typeface="Calibri" panose="020F0502020204030204"/>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0609800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858298" y="2160861"/>
            <a:ext cx="5202773" cy="992039"/>
          </a:xfrm>
          <a:custGeom>
            <a:avLst/>
            <a:gdLst>
              <a:gd name="connsiteX0" fmla="*/ 12232394 w 12583909"/>
              <a:gd name="connsiteY0" fmla="*/ 351517 h 2400301"/>
              <a:gd name="connsiteX1" fmla="*/ 12232394 w 12583909"/>
              <a:gd name="connsiteY1" fmla="*/ 2048785 h 2400301"/>
              <a:gd name="connsiteX2" fmla="*/ 10626274 w 12583909"/>
              <a:gd name="connsiteY2" fmla="*/ 2131172 h 2400301"/>
              <a:gd name="connsiteX3" fmla="*/ 10579657 w 12583909"/>
              <a:gd name="connsiteY3" fmla="*/ 2089037 h 2400301"/>
              <a:gd name="connsiteX4" fmla="*/ 10571832 w 12583909"/>
              <a:gd name="connsiteY4" fmla="*/ 2089037 h 2400301"/>
              <a:gd name="connsiteX5" fmla="*/ 10538493 w 12583909"/>
              <a:gd name="connsiteY5" fmla="*/ 2052152 h 2400301"/>
              <a:gd name="connsiteX6" fmla="*/ 8841225 w 12583909"/>
              <a:gd name="connsiteY6" fmla="*/ 2052152 h 2400301"/>
              <a:gd name="connsiteX7" fmla="*/ 8807885 w 12583909"/>
              <a:gd name="connsiteY7" fmla="*/ 2089036 h 2400301"/>
              <a:gd name="connsiteX8" fmla="*/ 8793324 w 12583909"/>
              <a:gd name="connsiteY8" fmla="*/ 2089037 h 2400301"/>
              <a:gd name="connsiteX9" fmla="*/ 8746708 w 12583909"/>
              <a:gd name="connsiteY9" fmla="*/ 2131172 h 2400301"/>
              <a:gd name="connsiteX10" fmla="*/ 7231737 w 12583909"/>
              <a:gd name="connsiteY10" fmla="*/ 2131172 h 2400301"/>
              <a:gd name="connsiteX11" fmla="*/ 7185121 w 12583909"/>
              <a:gd name="connsiteY11" fmla="*/ 2089037 h 2400301"/>
              <a:gd name="connsiteX12" fmla="*/ 7176648 w 12583909"/>
              <a:gd name="connsiteY12" fmla="*/ 2089037 h 2400301"/>
              <a:gd name="connsiteX13" fmla="*/ 7137221 w 12583909"/>
              <a:gd name="connsiteY13" fmla="*/ 2045416 h 2400301"/>
              <a:gd name="connsiteX14" fmla="*/ 5439952 w 12583909"/>
              <a:gd name="connsiteY14" fmla="*/ 2045416 h 2400301"/>
              <a:gd name="connsiteX15" fmla="*/ 5400527 w 12583909"/>
              <a:gd name="connsiteY15" fmla="*/ 2089035 h 2400301"/>
              <a:gd name="connsiteX16" fmla="*/ 5398788 w 12583909"/>
              <a:gd name="connsiteY16" fmla="*/ 2089035 h 2400301"/>
              <a:gd name="connsiteX17" fmla="*/ 5352171 w 12583909"/>
              <a:gd name="connsiteY17" fmla="*/ 2131171 h 2400301"/>
              <a:gd name="connsiteX18" fmla="*/ 3837201 w 12583909"/>
              <a:gd name="connsiteY18" fmla="*/ 2131171 h 2400301"/>
              <a:gd name="connsiteX19" fmla="*/ 3790584 w 12583909"/>
              <a:gd name="connsiteY19" fmla="*/ 2089036 h 2400301"/>
              <a:gd name="connsiteX20" fmla="*/ 3782759 w 12583909"/>
              <a:gd name="connsiteY20" fmla="*/ 2089036 h 2400301"/>
              <a:gd name="connsiteX21" fmla="*/ 3749420 w 12583909"/>
              <a:gd name="connsiteY21" fmla="*/ 2052152 h 2400301"/>
              <a:gd name="connsiteX22" fmla="*/ 2052151 w 12583909"/>
              <a:gd name="connsiteY22" fmla="*/ 2052152 h 2400301"/>
              <a:gd name="connsiteX23" fmla="*/ 2018814 w 12583909"/>
              <a:gd name="connsiteY23" fmla="*/ 2089035 h 2400301"/>
              <a:gd name="connsiteX24" fmla="*/ 2004252 w 12583909"/>
              <a:gd name="connsiteY24" fmla="*/ 2089035 h 2400301"/>
              <a:gd name="connsiteX25" fmla="*/ 1957634 w 12583909"/>
              <a:gd name="connsiteY25" fmla="*/ 2131171 h 2400301"/>
              <a:gd name="connsiteX26" fmla="*/ 351516 w 12583909"/>
              <a:gd name="connsiteY26" fmla="*/ 2048786 h 2400301"/>
              <a:gd name="connsiteX27" fmla="*/ 351516 w 12583909"/>
              <a:gd name="connsiteY27" fmla="*/ 351517 h 2400301"/>
              <a:gd name="connsiteX28" fmla="*/ 1957635 w 12583909"/>
              <a:gd name="connsiteY28" fmla="*/ 269131 h 2400301"/>
              <a:gd name="connsiteX29" fmla="*/ 2010995 w 12583909"/>
              <a:gd name="connsiteY29" fmla="*/ 317361 h 2400301"/>
              <a:gd name="connsiteX30" fmla="*/ 2018236 w 12583909"/>
              <a:gd name="connsiteY30" fmla="*/ 317361 h 2400301"/>
              <a:gd name="connsiteX31" fmla="*/ 2052152 w 12583909"/>
              <a:gd name="connsiteY31" fmla="*/ 354883 h 2400301"/>
              <a:gd name="connsiteX32" fmla="*/ 3749420 w 12583909"/>
              <a:gd name="connsiteY32" fmla="*/ 354883 h 2400301"/>
              <a:gd name="connsiteX33" fmla="*/ 3783336 w 12583909"/>
              <a:gd name="connsiteY33" fmla="*/ 317359 h 2400301"/>
              <a:gd name="connsiteX34" fmla="*/ 3783842 w 12583909"/>
              <a:gd name="connsiteY34" fmla="*/ 317359 h 2400301"/>
              <a:gd name="connsiteX35" fmla="*/ 3837202 w 12583909"/>
              <a:gd name="connsiteY35" fmla="*/ 269129 h 2400301"/>
              <a:gd name="connsiteX36" fmla="*/ 5352171 w 12583909"/>
              <a:gd name="connsiteY36" fmla="*/ 269130 h 2400301"/>
              <a:gd name="connsiteX37" fmla="*/ 5405530 w 12583909"/>
              <a:gd name="connsiteY37" fmla="*/ 317359 h 2400301"/>
              <a:gd name="connsiteX38" fmla="*/ 5413095 w 12583909"/>
              <a:gd name="connsiteY38" fmla="*/ 317360 h 2400301"/>
              <a:gd name="connsiteX39" fmla="*/ 5450056 w 12583909"/>
              <a:gd name="connsiteY39" fmla="*/ 358251 h 2400301"/>
              <a:gd name="connsiteX40" fmla="*/ 7147324 w 12583909"/>
              <a:gd name="connsiteY40" fmla="*/ 358251 h 2400301"/>
              <a:gd name="connsiteX41" fmla="*/ 7210650 w 12583909"/>
              <a:gd name="connsiteY41" fmla="*/ 288190 h 2400301"/>
              <a:gd name="connsiteX42" fmla="*/ 7231738 w 12583909"/>
              <a:gd name="connsiteY42" fmla="*/ 269129 h 2400301"/>
              <a:gd name="connsiteX43" fmla="*/ 8746706 w 12583909"/>
              <a:gd name="connsiteY43" fmla="*/ 269130 h 2400301"/>
              <a:gd name="connsiteX44" fmla="*/ 8800066 w 12583909"/>
              <a:gd name="connsiteY44" fmla="*/ 317360 h 2400301"/>
              <a:gd name="connsiteX45" fmla="*/ 8806660 w 12583909"/>
              <a:gd name="connsiteY45" fmla="*/ 317360 h 2400301"/>
              <a:gd name="connsiteX46" fmla="*/ 8834488 w 12583909"/>
              <a:gd name="connsiteY46" fmla="*/ 348148 h 2400301"/>
              <a:gd name="connsiteX47" fmla="*/ 10531757 w 12583909"/>
              <a:gd name="connsiteY47" fmla="*/ 348148 h 2400301"/>
              <a:gd name="connsiteX48" fmla="*/ 10559585 w 12583909"/>
              <a:gd name="connsiteY48" fmla="*/ 317359 h 2400301"/>
              <a:gd name="connsiteX49" fmla="*/ 10572914 w 12583909"/>
              <a:gd name="connsiteY49" fmla="*/ 317359 h 2400301"/>
              <a:gd name="connsiteX50" fmla="*/ 10626275 w 12583909"/>
              <a:gd name="connsiteY50" fmla="*/ 269130 h 2400301"/>
              <a:gd name="connsiteX51" fmla="*/ 12232394 w 12583909"/>
              <a:gd name="connsiteY51" fmla="*/ 351517 h 2400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2583909" h="2400301">
                <a:moveTo>
                  <a:pt x="12232394" y="351517"/>
                </a:moveTo>
                <a:cubicBezTo>
                  <a:pt x="12701082" y="820205"/>
                  <a:pt x="12701081" y="1580097"/>
                  <a:pt x="12232394" y="2048785"/>
                </a:cubicBezTo>
                <a:cubicBezTo>
                  <a:pt x="11792998" y="2488181"/>
                  <a:pt x="11097662" y="2515643"/>
                  <a:pt x="10626274" y="2131172"/>
                </a:cubicBezTo>
                <a:lnTo>
                  <a:pt x="10579657" y="2089037"/>
                </a:lnTo>
                <a:lnTo>
                  <a:pt x="10571832" y="2089037"/>
                </a:lnTo>
                <a:lnTo>
                  <a:pt x="10538493" y="2052152"/>
                </a:lnTo>
                <a:cubicBezTo>
                  <a:pt x="10069805" y="1583464"/>
                  <a:pt x="9309913" y="1583464"/>
                  <a:pt x="8841225" y="2052152"/>
                </a:cubicBezTo>
                <a:lnTo>
                  <a:pt x="8807885" y="2089036"/>
                </a:lnTo>
                <a:lnTo>
                  <a:pt x="8793324" y="2089037"/>
                </a:lnTo>
                <a:lnTo>
                  <a:pt x="8746708" y="2131172"/>
                </a:lnTo>
                <a:cubicBezTo>
                  <a:pt x="8306745" y="2490011"/>
                  <a:pt x="7671700" y="2490011"/>
                  <a:pt x="7231737" y="2131172"/>
                </a:cubicBezTo>
                <a:lnTo>
                  <a:pt x="7185121" y="2089037"/>
                </a:lnTo>
                <a:lnTo>
                  <a:pt x="7176648" y="2089037"/>
                </a:lnTo>
                <a:lnTo>
                  <a:pt x="7137221" y="2045416"/>
                </a:lnTo>
                <a:cubicBezTo>
                  <a:pt x="6668533" y="1576728"/>
                  <a:pt x="5908640" y="1576728"/>
                  <a:pt x="5439952" y="2045416"/>
                </a:cubicBezTo>
                <a:lnTo>
                  <a:pt x="5400527" y="2089035"/>
                </a:lnTo>
                <a:lnTo>
                  <a:pt x="5398788" y="2089035"/>
                </a:lnTo>
                <a:lnTo>
                  <a:pt x="5352171" y="2131171"/>
                </a:lnTo>
                <a:cubicBezTo>
                  <a:pt x="4912209" y="2490010"/>
                  <a:pt x="4277163" y="2490011"/>
                  <a:pt x="3837201" y="2131171"/>
                </a:cubicBezTo>
                <a:lnTo>
                  <a:pt x="3790584" y="2089036"/>
                </a:lnTo>
                <a:lnTo>
                  <a:pt x="3782759" y="2089036"/>
                </a:lnTo>
                <a:lnTo>
                  <a:pt x="3749420" y="2052152"/>
                </a:lnTo>
                <a:cubicBezTo>
                  <a:pt x="3280732" y="1583463"/>
                  <a:pt x="2520839" y="1583463"/>
                  <a:pt x="2052151" y="2052152"/>
                </a:cubicBezTo>
                <a:lnTo>
                  <a:pt x="2018814" y="2089035"/>
                </a:lnTo>
                <a:lnTo>
                  <a:pt x="2004252" y="2089035"/>
                </a:lnTo>
                <a:lnTo>
                  <a:pt x="1957634" y="2131171"/>
                </a:lnTo>
                <a:cubicBezTo>
                  <a:pt x="1486247" y="2515642"/>
                  <a:pt x="790911" y="2488181"/>
                  <a:pt x="351516" y="2048786"/>
                </a:cubicBezTo>
                <a:cubicBezTo>
                  <a:pt x="-117171" y="1580098"/>
                  <a:pt x="-117172" y="820205"/>
                  <a:pt x="351516" y="351517"/>
                </a:cubicBezTo>
                <a:cubicBezTo>
                  <a:pt x="790911" y="-87879"/>
                  <a:pt x="1486248" y="-115340"/>
                  <a:pt x="1957635" y="269131"/>
                </a:cubicBezTo>
                <a:lnTo>
                  <a:pt x="2010995" y="317361"/>
                </a:lnTo>
                <a:lnTo>
                  <a:pt x="2018236" y="317361"/>
                </a:lnTo>
                <a:lnTo>
                  <a:pt x="2052152" y="354883"/>
                </a:lnTo>
                <a:cubicBezTo>
                  <a:pt x="2520840" y="823572"/>
                  <a:pt x="3280732" y="823571"/>
                  <a:pt x="3749420" y="354883"/>
                </a:cubicBezTo>
                <a:lnTo>
                  <a:pt x="3783336" y="317359"/>
                </a:lnTo>
                <a:lnTo>
                  <a:pt x="3783842" y="317359"/>
                </a:lnTo>
                <a:lnTo>
                  <a:pt x="3837202" y="269129"/>
                </a:lnTo>
                <a:cubicBezTo>
                  <a:pt x="4277163" y="-89710"/>
                  <a:pt x="4912209" y="-89710"/>
                  <a:pt x="5352171" y="269130"/>
                </a:cubicBezTo>
                <a:lnTo>
                  <a:pt x="5405530" y="317359"/>
                </a:lnTo>
                <a:lnTo>
                  <a:pt x="5413095" y="317360"/>
                </a:lnTo>
                <a:lnTo>
                  <a:pt x="5450056" y="358251"/>
                </a:lnTo>
                <a:cubicBezTo>
                  <a:pt x="5918744" y="826940"/>
                  <a:pt x="6678636" y="826940"/>
                  <a:pt x="7147324" y="358251"/>
                </a:cubicBezTo>
                <a:lnTo>
                  <a:pt x="7210650" y="288190"/>
                </a:lnTo>
                <a:lnTo>
                  <a:pt x="7231738" y="269129"/>
                </a:lnTo>
                <a:cubicBezTo>
                  <a:pt x="7671700" y="-89709"/>
                  <a:pt x="8306745" y="-89709"/>
                  <a:pt x="8746706" y="269130"/>
                </a:cubicBezTo>
                <a:lnTo>
                  <a:pt x="8800066" y="317360"/>
                </a:lnTo>
                <a:lnTo>
                  <a:pt x="8806660" y="317360"/>
                </a:lnTo>
                <a:lnTo>
                  <a:pt x="8834488" y="348148"/>
                </a:lnTo>
                <a:cubicBezTo>
                  <a:pt x="9303177" y="816836"/>
                  <a:pt x="10063069" y="816836"/>
                  <a:pt x="10531757" y="348148"/>
                </a:cubicBezTo>
                <a:lnTo>
                  <a:pt x="10559585" y="317359"/>
                </a:lnTo>
                <a:lnTo>
                  <a:pt x="10572914" y="317359"/>
                </a:lnTo>
                <a:lnTo>
                  <a:pt x="10626275" y="269130"/>
                </a:lnTo>
                <a:cubicBezTo>
                  <a:pt x="11097663" y="-115341"/>
                  <a:pt x="11792998" y="-87879"/>
                  <a:pt x="12232394" y="351517"/>
                </a:cubicBezTo>
                <a:close/>
              </a:path>
            </a:pathLst>
          </a:custGeom>
          <a:gradFill flip="none" rotWithShape="1">
            <a:gsLst>
              <a:gs pos="100000">
                <a:schemeClr val="bg1"/>
              </a:gs>
              <a:gs pos="0">
                <a:schemeClr val="bg1">
                  <a:lumMod val="75000"/>
                </a:schemeClr>
              </a:gs>
            </a:gsLst>
            <a:lin ang="2700000" scaled="1"/>
            <a:tileRect/>
          </a:gradFill>
          <a:ln w="15875">
            <a:gradFill>
              <a:gsLst>
                <a:gs pos="0">
                  <a:schemeClr val="bg1"/>
                </a:gs>
                <a:gs pos="100000">
                  <a:schemeClr val="bg1">
                    <a:lumMod val="75000"/>
                  </a:schemeClr>
                </a:gs>
              </a:gsLst>
              <a:lin ang="5400000" scaled="1"/>
            </a:gradFill>
          </a:ln>
          <a:effectLst>
            <a:outerShdw blurRad="419100" dist="889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43" name="组合 42"/>
          <p:cNvGrpSpPr/>
          <p:nvPr/>
        </p:nvGrpSpPr>
        <p:grpSpPr>
          <a:xfrm>
            <a:off x="1947776" y="2251097"/>
            <a:ext cx="831204" cy="830903"/>
            <a:chOff x="3443288" y="4853200"/>
            <a:chExt cx="1108128" cy="1108128"/>
          </a:xfrm>
        </p:grpSpPr>
        <p:sp>
          <p:nvSpPr>
            <p:cNvPr id="5" name="圆角矩形 4"/>
            <p:cNvSpPr/>
            <p:nvPr/>
          </p:nvSpPr>
          <p:spPr>
            <a:xfrm>
              <a:off x="3443288" y="48532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11" name="Group 41"/>
            <p:cNvGrpSpPr>
              <a:grpSpLocks noChangeAspect="1"/>
            </p:cNvGrpSpPr>
            <p:nvPr/>
          </p:nvGrpSpPr>
          <p:grpSpPr bwMode="auto">
            <a:xfrm>
              <a:off x="3773846" y="5132871"/>
              <a:ext cx="447011" cy="547203"/>
              <a:chOff x="3783" y="2089"/>
              <a:chExt cx="116" cy="142"/>
            </a:xfrm>
            <a:solidFill>
              <a:schemeClr val="bg1"/>
            </a:solidFill>
            <a:effectLst/>
          </p:grpSpPr>
          <p:sp>
            <p:nvSpPr>
              <p:cNvPr id="12" name="Freeform 42"/>
              <p:cNvSpPr>
                <a:spLocks/>
              </p:cNvSpPr>
              <p:nvPr/>
            </p:nvSpPr>
            <p:spPr bwMode="auto">
              <a:xfrm>
                <a:off x="3791" y="2221"/>
                <a:ext cx="20" cy="10"/>
              </a:xfrm>
              <a:custGeom>
                <a:avLst/>
                <a:gdLst>
                  <a:gd name="T0" fmla="*/ 8 w 8"/>
                  <a:gd name="T1" fmla="*/ 0 h 4"/>
                  <a:gd name="T2" fmla="*/ 1 w 8"/>
                  <a:gd name="T3" fmla="*/ 0 h 4"/>
                  <a:gd name="T4" fmla="*/ 0 w 8"/>
                  <a:gd name="T5" fmla="*/ 0 h 4"/>
                  <a:gd name="T6" fmla="*/ 0 w 8"/>
                  <a:gd name="T7" fmla="*/ 4 h 4"/>
                  <a:gd name="T8" fmla="*/ 1 w 8"/>
                  <a:gd name="T9" fmla="*/ 4 h 4"/>
                  <a:gd name="T10" fmla="*/ 8 w 8"/>
                  <a:gd name="T11" fmla="*/ 4 h 4"/>
                  <a:gd name="T12" fmla="*/ 8 w 8"/>
                  <a:gd name="T13" fmla="*/ 4 h 4"/>
                  <a:gd name="T14" fmla="*/ 8 w 8"/>
                  <a:gd name="T15" fmla="*/ 0 h 4"/>
                  <a:gd name="T16" fmla="*/ 8 w 8"/>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4">
                    <a:moveTo>
                      <a:pt x="8" y="0"/>
                    </a:moveTo>
                    <a:cubicBezTo>
                      <a:pt x="1" y="0"/>
                      <a:pt x="1" y="0"/>
                      <a:pt x="1" y="0"/>
                    </a:cubicBezTo>
                    <a:cubicBezTo>
                      <a:pt x="0" y="0"/>
                      <a:pt x="0" y="0"/>
                      <a:pt x="0" y="0"/>
                    </a:cubicBezTo>
                    <a:cubicBezTo>
                      <a:pt x="0" y="4"/>
                      <a:pt x="0" y="4"/>
                      <a:pt x="0" y="4"/>
                    </a:cubicBezTo>
                    <a:cubicBezTo>
                      <a:pt x="0" y="4"/>
                      <a:pt x="0" y="4"/>
                      <a:pt x="1" y="4"/>
                    </a:cubicBezTo>
                    <a:cubicBezTo>
                      <a:pt x="8" y="4"/>
                      <a:pt x="8" y="4"/>
                      <a:pt x="8" y="4"/>
                    </a:cubicBezTo>
                    <a:cubicBezTo>
                      <a:pt x="8" y="4"/>
                      <a:pt x="8" y="4"/>
                      <a:pt x="8" y="4"/>
                    </a:cubicBezTo>
                    <a:cubicBezTo>
                      <a:pt x="8" y="0"/>
                      <a:pt x="8" y="0"/>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 name="Freeform 43"/>
              <p:cNvSpPr>
                <a:spLocks/>
              </p:cNvSpPr>
              <p:nvPr/>
            </p:nvSpPr>
            <p:spPr bwMode="auto">
              <a:xfrm>
                <a:off x="3818" y="2208"/>
                <a:ext cx="23" cy="23"/>
              </a:xfrm>
              <a:custGeom>
                <a:avLst/>
                <a:gdLst>
                  <a:gd name="T0" fmla="*/ 8 w 9"/>
                  <a:gd name="T1" fmla="*/ 0 h 9"/>
                  <a:gd name="T2" fmla="*/ 1 w 9"/>
                  <a:gd name="T3" fmla="*/ 0 h 9"/>
                  <a:gd name="T4" fmla="*/ 0 w 9"/>
                  <a:gd name="T5" fmla="*/ 1 h 9"/>
                  <a:gd name="T6" fmla="*/ 0 w 9"/>
                  <a:gd name="T7" fmla="*/ 9 h 9"/>
                  <a:gd name="T8" fmla="*/ 1 w 9"/>
                  <a:gd name="T9" fmla="*/ 9 h 9"/>
                  <a:gd name="T10" fmla="*/ 8 w 9"/>
                  <a:gd name="T11" fmla="*/ 9 h 9"/>
                  <a:gd name="T12" fmla="*/ 9 w 9"/>
                  <a:gd name="T13" fmla="*/ 9 h 9"/>
                  <a:gd name="T14" fmla="*/ 9 w 9"/>
                  <a:gd name="T15" fmla="*/ 1 h 9"/>
                  <a:gd name="T16" fmla="*/ 8 w 9"/>
                  <a:gd name="T17"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9">
                    <a:moveTo>
                      <a:pt x="8" y="0"/>
                    </a:moveTo>
                    <a:cubicBezTo>
                      <a:pt x="1" y="0"/>
                      <a:pt x="1" y="0"/>
                      <a:pt x="1" y="0"/>
                    </a:cubicBezTo>
                    <a:cubicBezTo>
                      <a:pt x="1" y="0"/>
                      <a:pt x="0" y="1"/>
                      <a:pt x="0" y="1"/>
                    </a:cubicBezTo>
                    <a:cubicBezTo>
                      <a:pt x="0" y="9"/>
                      <a:pt x="0" y="9"/>
                      <a:pt x="0" y="9"/>
                    </a:cubicBezTo>
                    <a:cubicBezTo>
                      <a:pt x="0" y="9"/>
                      <a:pt x="1" y="9"/>
                      <a:pt x="1" y="9"/>
                    </a:cubicBezTo>
                    <a:cubicBezTo>
                      <a:pt x="8" y="9"/>
                      <a:pt x="8" y="9"/>
                      <a:pt x="8" y="9"/>
                    </a:cubicBezTo>
                    <a:cubicBezTo>
                      <a:pt x="8" y="9"/>
                      <a:pt x="9" y="9"/>
                      <a:pt x="9" y="9"/>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4" name="Freeform 44"/>
              <p:cNvSpPr>
                <a:spLocks/>
              </p:cNvSpPr>
              <p:nvPr/>
            </p:nvSpPr>
            <p:spPr bwMode="auto">
              <a:xfrm>
                <a:off x="3849" y="2184"/>
                <a:ext cx="20" cy="47"/>
              </a:xfrm>
              <a:custGeom>
                <a:avLst/>
                <a:gdLst>
                  <a:gd name="T0" fmla="*/ 7 w 8"/>
                  <a:gd name="T1" fmla="*/ 0 h 19"/>
                  <a:gd name="T2" fmla="*/ 0 w 8"/>
                  <a:gd name="T3" fmla="*/ 0 h 19"/>
                  <a:gd name="T4" fmla="*/ 0 w 8"/>
                  <a:gd name="T5" fmla="*/ 1 h 19"/>
                  <a:gd name="T6" fmla="*/ 0 w 8"/>
                  <a:gd name="T7" fmla="*/ 19 h 19"/>
                  <a:gd name="T8" fmla="*/ 0 w 8"/>
                  <a:gd name="T9" fmla="*/ 19 h 19"/>
                  <a:gd name="T10" fmla="*/ 7 w 8"/>
                  <a:gd name="T11" fmla="*/ 19 h 19"/>
                  <a:gd name="T12" fmla="*/ 8 w 8"/>
                  <a:gd name="T13" fmla="*/ 19 h 19"/>
                  <a:gd name="T14" fmla="*/ 8 w 8"/>
                  <a:gd name="T15" fmla="*/ 1 h 19"/>
                  <a:gd name="T16" fmla="*/ 7 w 8"/>
                  <a:gd name="T17"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9">
                    <a:moveTo>
                      <a:pt x="7" y="0"/>
                    </a:moveTo>
                    <a:cubicBezTo>
                      <a:pt x="0" y="0"/>
                      <a:pt x="0" y="0"/>
                      <a:pt x="0" y="0"/>
                    </a:cubicBezTo>
                    <a:cubicBezTo>
                      <a:pt x="0" y="0"/>
                      <a:pt x="0" y="1"/>
                      <a:pt x="0" y="1"/>
                    </a:cubicBezTo>
                    <a:cubicBezTo>
                      <a:pt x="0" y="19"/>
                      <a:pt x="0" y="19"/>
                      <a:pt x="0" y="19"/>
                    </a:cubicBezTo>
                    <a:cubicBezTo>
                      <a:pt x="0" y="19"/>
                      <a:pt x="0" y="19"/>
                      <a:pt x="0" y="19"/>
                    </a:cubicBezTo>
                    <a:cubicBezTo>
                      <a:pt x="7" y="19"/>
                      <a:pt x="7" y="19"/>
                      <a:pt x="7" y="19"/>
                    </a:cubicBezTo>
                    <a:cubicBezTo>
                      <a:pt x="8" y="19"/>
                      <a:pt x="8" y="19"/>
                      <a:pt x="8" y="19"/>
                    </a:cubicBezTo>
                    <a:cubicBezTo>
                      <a:pt x="8" y="1"/>
                      <a:pt x="8" y="1"/>
                      <a:pt x="8" y="1"/>
                    </a:cubicBezTo>
                    <a:cubicBezTo>
                      <a:pt x="8" y="1"/>
                      <a:pt x="8" y="0"/>
                      <a:pt x="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5" name="Freeform 45"/>
              <p:cNvSpPr>
                <a:spLocks/>
              </p:cNvSpPr>
              <p:nvPr/>
            </p:nvSpPr>
            <p:spPr bwMode="auto">
              <a:xfrm>
                <a:off x="3877" y="2161"/>
                <a:ext cx="22" cy="70"/>
              </a:xfrm>
              <a:custGeom>
                <a:avLst/>
                <a:gdLst>
                  <a:gd name="T0" fmla="*/ 8 w 9"/>
                  <a:gd name="T1" fmla="*/ 0 h 28"/>
                  <a:gd name="T2" fmla="*/ 1 w 9"/>
                  <a:gd name="T3" fmla="*/ 0 h 28"/>
                  <a:gd name="T4" fmla="*/ 0 w 9"/>
                  <a:gd name="T5" fmla="*/ 1 h 28"/>
                  <a:gd name="T6" fmla="*/ 0 w 9"/>
                  <a:gd name="T7" fmla="*/ 28 h 28"/>
                  <a:gd name="T8" fmla="*/ 1 w 9"/>
                  <a:gd name="T9" fmla="*/ 28 h 28"/>
                  <a:gd name="T10" fmla="*/ 8 w 9"/>
                  <a:gd name="T11" fmla="*/ 28 h 28"/>
                  <a:gd name="T12" fmla="*/ 9 w 9"/>
                  <a:gd name="T13" fmla="*/ 28 h 28"/>
                  <a:gd name="T14" fmla="*/ 9 w 9"/>
                  <a:gd name="T15" fmla="*/ 1 h 28"/>
                  <a:gd name="T16" fmla="*/ 8 w 9"/>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8">
                    <a:moveTo>
                      <a:pt x="8" y="0"/>
                    </a:moveTo>
                    <a:cubicBezTo>
                      <a:pt x="1" y="0"/>
                      <a:pt x="1" y="0"/>
                      <a:pt x="1" y="0"/>
                    </a:cubicBezTo>
                    <a:cubicBezTo>
                      <a:pt x="0" y="0"/>
                      <a:pt x="0" y="1"/>
                      <a:pt x="0" y="1"/>
                    </a:cubicBezTo>
                    <a:cubicBezTo>
                      <a:pt x="0" y="28"/>
                      <a:pt x="0" y="28"/>
                      <a:pt x="0" y="28"/>
                    </a:cubicBezTo>
                    <a:cubicBezTo>
                      <a:pt x="0" y="28"/>
                      <a:pt x="0" y="28"/>
                      <a:pt x="1" y="28"/>
                    </a:cubicBezTo>
                    <a:cubicBezTo>
                      <a:pt x="8" y="28"/>
                      <a:pt x="8" y="28"/>
                      <a:pt x="8" y="28"/>
                    </a:cubicBezTo>
                    <a:cubicBezTo>
                      <a:pt x="8" y="28"/>
                      <a:pt x="9" y="28"/>
                      <a:pt x="9" y="28"/>
                    </a:cubicBezTo>
                    <a:cubicBezTo>
                      <a:pt x="9" y="1"/>
                      <a:pt x="9" y="1"/>
                      <a:pt x="9" y="1"/>
                    </a:cubicBezTo>
                    <a:cubicBezTo>
                      <a:pt x="9" y="1"/>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6" name="Freeform 46"/>
              <p:cNvSpPr>
                <a:spLocks/>
              </p:cNvSpPr>
              <p:nvPr/>
            </p:nvSpPr>
            <p:spPr bwMode="auto">
              <a:xfrm>
                <a:off x="3821" y="2089"/>
                <a:ext cx="23" cy="27"/>
              </a:xfrm>
              <a:custGeom>
                <a:avLst/>
                <a:gdLst>
                  <a:gd name="T0" fmla="*/ 5 w 9"/>
                  <a:gd name="T1" fmla="*/ 10 h 11"/>
                  <a:gd name="T2" fmla="*/ 8 w 9"/>
                  <a:gd name="T3" fmla="*/ 4 h 11"/>
                  <a:gd name="T4" fmla="*/ 5 w 9"/>
                  <a:gd name="T5" fmla="*/ 0 h 11"/>
                  <a:gd name="T6" fmla="*/ 0 w 9"/>
                  <a:gd name="T7" fmla="*/ 4 h 11"/>
                  <a:gd name="T8" fmla="*/ 5 w 9"/>
                  <a:gd name="T9" fmla="*/ 10 h 11"/>
                </a:gdLst>
                <a:ahLst/>
                <a:cxnLst>
                  <a:cxn ang="0">
                    <a:pos x="T0" y="T1"/>
                  </a:cxn>
                  <a:cxn ang="0">
                    <a:pos x="T2" y="T3"/>
                  </a:cxn>
                  <a:cxn ang="0">
                    <a:pos x="T4" y="T5"/>
                  </a:cxn>
                  <a:cxn ang="0">
                    <a:pos x="T6" y="T7"/>
                  </a:cxn>
                  <a:cxn ang="0">
                    <a:pos x="T8" y="T9"/>
                  </a:cxn>
                </a:cxnLst>
                <a:rect l="0" t="0" r="r" b="b"/>
                <a:pathLst>
                  <a:path w="9" h="11">
                    <a:moveTo>
                      <a:pt x="5" y="10"/>
                    </a:moveTo>
                    <a:cubicBezTo>
                      <a:pt x="8" y="10"/>
                      <a:pt x="8" y="7"/>
                      <a:pt x="8" y="4"/>
                    </a:cubicBezTo>
                    <a:cubicBezTo>
                      <a:pt x="9" y="2"/>
                      <a:pt x="7" y="0"/>
                      <a:pt x="5" y="0"/>
                    </a:cubicBezTo>
                    <a:cubicBezTo>
                      <a:pt x="2" y="0"/>
                      <a:pt x="0" y="2"/>
                      <a:pt x="0" y="4"/>
                    </a:cubicBezTo>
                    <a:cubicBezTo>
                      <a:pt x="1" y="8"/>
                      <a:pt x="4" y="11"/>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7" name="Freeform 47"/>
              <p:cNvSpPr>
                <a:spLocks/>
              </p:cNvSpPr>
              <p:nvPr/>
            </p:nvSpPr>
            <p:spPr bwMode="auto">
              <a:xfrm>
                <a:off x="3785" y="2164"/>
                <a:ext cx="36" cy="44"/>
              </a:xfrm>
              <a:custGeom>
                <a:avLst/>
                <a:gdLst>
                  <a:gd name="T0" fmla="*/ 12 w 14"/>
                  <a:gd name="T1" fmla="*/ 1 h 18"/>
                  <a:gd name="T2" fmla="*/ 10 w 14"/>
                  <a:gd name="T3" fmla="*/ 0 h 18"/>
                  <a:gd name="T4" fmla="*/ 8 w 14"/>
                  <a:gd name="T5" fmla="*/ 6 h 18"/>
                  <a:gd name="T6" fmla="*/ 1 w 14"/>
                  <a:gd name="T7" fmla="*/ 14 h 18"/>
                  <a:gd name="T8" fmla="*/ 1 w 14"/>
                  <a:gd name="T9" fmla="*/ 17 h 18"/>
                  <a:gd name="T10" fmla="*/ 4 w 14"/>
                  <a:gd name="T11" fmla="*/ 17 h 18"/>
                  <a:gd name="T12" fmla="*/ 12 w 14"/>
                  <a:gd name="T13" fmla="*/ 9 h 18"/>
                  <a:gd name="T14" fmla="*/ 13 w 14"/>
                  <a:gd name="T15" fmla="*/ 8 h 18"/>
                  <a:gd name="T16" fmla="*/ 14 w 14"/>
                  <a:gd name="T17" fmla="*/ 3 h 18"/>
                  <a:gd name="T18" fmla="*/ 12 w 14"/>
                  <a:gd name="T1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8">
                    <a:moveTo>
                      <a:pt x="12" y="1"/>
                    </a:moveTo>
                    <a:cubicBezTo>
                      <a:pt x="11" y="1"/>
                      <a:pt x="10" y="0"/>
                      <a:pt x="10" y="0"/>
                    </a:cubicBezTo>
                    <a:cubicBezTo>
                      <a:pt x="8" y="6"/>
                      <a:pt x="8" y="6"/>
                      <a:pt x="8" y="6"/>
                    </a:cubicBezTo>
                    <a:cubicBezTo>
                      <a:pt x="1" y="14"/>
                      <a:pt x="1" y="14"/>
                      <a:pt x="1" y="14"/>
                    </a:cubicBezTo>
                    <a:cubicBezTo>
                      <a:pt x="0" y="15"/>
                      <a:pt x="0" y="16"/>
                      <a:pt x="1" y="17"/>
                    </a:cubicBezTo>
                    <a:cubicBezTo>
                      <a:pt x="2" y="18"/>
                      <a:pt x="4" y="18"/>
                      <a:pt x="4" y="17"/>
                    </a:cubicBezTo>
                    <a:cubicBezTo>
                      <a:pt x="12" y="9"/>
                      <a:pt x="12" y="9"/>
                      <a:pt x="12" y="9"/>
                    </a:cubicBezTo>
                    <a:cubicBezTo>
                      <a:pt x="12" y="9"/>
                      <a:pt x="13" y="8"/>
                      <a:pt x="13" y="8"/>
                    </a:cubicBezTo>
                    <a:cubicBezTo>
                      <a:pt x="14" y="3"/>
                      <a:pt x="14" y="3"/>
                      <a:pt x="14" y="3"/>
                    </a:cubicBezTo>
                    <a:cubicBezTo>
                      <a:pt x="13" y="2"/>
                      <a:pt x="13" y="2"/>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8" name="Freeform 48"/>
              <p:cNvSpPr>
                <a:spLocks/>
              </p:cNvSpPr>
              <p:nvPr/>
            </p:nvSpPr>
            <p:spPr bwMode="auto">
              <a:xfrm>
                <a:off x="3836" y="2116"/>
                <a:ext cx="33" cy="20"/>
              </a:xfrm>
              <a:custGeom>
                <a:avLst/>
                <a:gdLst>
                  <a:gd name="T0" fmla="*/ 6 w 13"/>
                  <a:gd name="T1" fmla="*/ 8 h 8"/>
                  <a:gd name="T2" fmla="*/ 12 w 13"/>
                  <a:gd name="T3" fmla="*/ 4 h 8"/>
                  <a:gd name="T4" fmla="*/ 12 w 13"/>
                  <a:gd name="T5" fmla="*/ 1 h 8"/>
                  <a:gd name="T6" fmla="*/ 10 w 13"/>
                  <a:gd name="T7" fmla="*/ 1 h 8"/>
                  <a:gd name="T8" fmla="*/ 5 w 13"/>
                  <a:gd name="T9" fmla="*/ 4 h 8"/>
                  <a:gd name="T10" fmla="*/ 1 w 13"/>
                  <a:gd name="T11" fmla="*/ 3 h 8"/>
                  <a:gd name="T12" fmla="*/ 1 w 13"/>
                  <a:gd name="T13" fmla="*/ 5 h 8"/>
                  <a:gd name="T14" fmla="*/ 0 w 13"/>
                  <a:gd name="T15" fmla="*/ 7 h 8"/>
                  <a:gd name="T16" fmla="*/ 5 w 13"/>
                  <a:gd name="T17" fmla="*/ 8 h 8"/>
                  <a:gd name="T18" fmla="*/ 6 w 13"/>
                  <a:gd name="T19"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8">
                    <a:moveTo>
                      <a:pt x="6" y="8"/>
                    </a:moveTo>
                    <a:cubicBezTo>
                      <a:pt x="12" y="4"/>
                      <a:pt x="12" y="4"/>
                      <a:pt x="12" y="4"/>
                    </a:cubicBezTo>
                    <a:cubicBezTo>
                      <a:pt x="13" y="3"/>
                      <a:pt x="13" y="2"/>
                      <a:pt x="12" y="1"/>
                    </a:cubicBezTo>
                    <a:cubicBezTo>
                      <a:pt x="12" y="1"/>
                      <a:pt x="11" y="0"/>
                      <a:pt x="10" y="1"/>
                    </a:cubicBezTo>
                    <a:cubicBezTo>
                      <a:pt x="5" y="4"/>
                      <a:pt x="5" y="4"/>
                      <a:pt x="5" y="4"/>
                    </a:cubicBezTo>
                    <a:cubicBezTo>
                      <a:pt x="1" y="3"/>
                      <a:pt x="1" y="3"/>
                      <a:pt x="1" y="3"/>
                    </a:cubicBezTo>
                    <a:cubicBezTo>
                      <a:pt x="1" y="3"/>
                      <a:pt x="1" y="4"/>
                      <a:pt x="1" y="5"/>
                    </a:cubicBezTo>
                    <a:cubicBezTo>
                      <a:pt x="1" y="6"/>
                      <a:pt x="0" y="7"/>
                      <a:pt x="0" y="7"/>
                    </a:cubicBezTo>
                    <a:cubicBezTo>
                      <a:pt x="5" y="8"/>
                      <a:pt x="5" y="8"/>
                      <a:pt x="5" y="8"/>
                    </a:cubicBezTo>
                    <a:cubicBezTo>
                      <a:pt x="5" y="8"/>
                      <a:pt x="6" y="8"/>
                      <a:pt x="6"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9" name="Freeform 49"/>
              <p:cNvSpPr>
                <a:spLocks/>
              </p:cNvSpPr>
              <p:nvPr/>
            </p:nvSpPr>
            <p:spPr bwMode="auto">
              <a:xfrm>
                <a:off x="3783" y="2116"/>
                <a:ext cx="58" cy="87"/>
              </a:xfrm>
              <a:custGeom>
                <a:avLst/>
                <a:gdLst>
                  <a:gd name="T0" fmla="*/ 18 w 23"/>
                  <a:gd name="T1" fmla="*/ 17 h 35"/>
                  <a:gd name="T2" fmla="*/ 21 w 23"/>
                  <a:gd name="T3" fmla="*/ 5 h 35"/>
                  <a:gd name="T4" fmla="*/ 21 w 23"/>
                  <a:gd name="T5" fmla="*/ 2 h 35"/>
                  <a:gd name="T6" fmla="*/ 20 w 23"/>
                  <a:gd name="T7" fmla="*/ 2 h 35"/>
                  <a:gd name="T8" fmla="*/ 19 w 23"/>
                  <a:gd name="T9" fmla="*/ 7 h 35"/>
                  <a:gd name="T10" fmla="*/ 20 w 23"/>
                  <a:gd name="T11" fmla="*/ 3 h 35"/>
                  <a:gd name="T12" fmla="*/ 20 w 23"/>
                  <a:gd name="T13" fmla="*/ 2 h 35"/>
                  <a:gd name="T14" fmla="*/ 20 w 23"/>
                  <a:gd name="T15" fmla="*/ 1 h 35"/>
                  <a:gd name="T16" fmla="*/ 19 w 23"/>
                  <a:gd name="T17" fmla="*/ 1 h 35"/>
                  <a:gd name="T18" fmla="*/ 18 w 23"/>
                  <a:gd name="T19" fmla="*/ 2 h 35"/>
                  <a:gd name="T20" fmla="*/ 19 w 23"/>
                  <a:gd name="T21" fmla="*/ 3 h 35"/>
                  <a:gd name="T22" fmla="*/ 18 w 23"/>
                  <a:gd name="T23" fmla="*/ 6 h 35"/>
                  <a:gd name="T24" fmla="*/ 17 w 23"/>
                  <a:gd name="T25" fmla="*/ 0 h 35"/>
                  <a:gd name="T26" fmla="*/ 17 w 23"/>
                  <a:gd name="T27" fmla="*/ 0 h 35"/>
                  <a:gd name="T28" fmla="*/ 17 w 23"/>
                  <a:gd name="T29" fmla="*/ 0 h 35"/>
                  <a:gd name="T30" fmla="*/ 15 w 23"/>
                  <a:gd name="T31" fmla="*/ 0 h 35"/>
                  <a:gd name="T32" fmla="*/ 8 w 23"/>
                  <a:gd name="T33" fmla="*/ 0 h 35"/>
                  <a:gd name="T34" fmla="*/ 1 w 23"/>
                  <a:gd name="T35" fmla="*/ 5 h 35"/>
                  <a:gd name="T36" fmla="*/ 1 w 23"/>
                  <a:gd name="T37" fmla="*/ 8 h 35"/>
                  <a:gd name="T38" fmla="*/ 4 w 23"/>
                  <a:gd name="T39" fmla="*/ 8 h 35"/>
                  <a:gd name="T40" fmla="*/ 4 w 23"/>
                  <a:gd name="T41" fmla="*/ 8 h 35"/>
                  <a:gd name="T42" fmla="*/ 9 w 23"/>
                  <a:gd name="T43" fmla="*/ 4 h 35"/>
                  <a:gd name="T44" fmla="*/ 13 w 23"/>
                  <a:gd name="T45" fmla="*/ 4 h 35"/>
                  <a:gd name="T46" fmla="*/ 12 w 23"/>
                  <a:gd name="T47" fmla="*/ 4 h 35"/>
                  <a:gd name="T48" fmla="*/ 9 w 23"/>
                  <a:gd name="T49" fmla="*/ 15 h 35"/>
                  <a:gd name="T50" fmla="*/ 10 w 23"/>
                  <a:gd name="T51" fmla="*/ 16 h 35"/>
                  <a:gd name="T52" fmla="*/ 14 w 23"/>
                  <a:gd name="T53" fmla="*/ 20 h 35"/>
                  <a:gd name="T54" fmla="*/ 18 w 23"/>
                  <a:gd name="T55" fmla="*/ 24 h 35"/>
                  <a:gd name="T56" fmla="*/ 17 w 23"/>
                  <a:gd name="T57" fmla="*/ 32 h 35"/>
                  <a:gd name="T58" fmla="*/ 19 w 23"/>
                  <a:gd name="T59" fmla="*/ 35 h 35"/>
                  <a:gd name="T60" fmla="*/ 22 w 23"/>
                  <a:gd name="T61" fmla="*/ 33 h 35"/>
                  <a:gd name="T62" fmla="*/ 23 w 23"/>
                  <a:gd name="T63" fmla="*/ 24 h 35"/>
                  <a:gd name="T64" fmla="*/ 23 w 23"/>
                  <a:gd name="T65" fmla="*/ 22 h 35"/>
                  <a:gd name="T66" fmla="*/ 18 w 23"/>
                  <a:gd name="T67"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 h="35">
                    <a:moveTo>
                      <a:pt x="18" y="17"/>
                    </a:moveTo>
                    <a:cubicBezTo>
                      <a:pt x="19" y="10"/>
                      <a:pt x="21" y="6"/>
                      <a:pt x="21" y="5"/>
                    </a:cubicBezTo>
                    <a:cubicBezTo>
                      <a:pt x="21" y="3"/>
                      <a:pt x="21" y="2"/>
                      <a:pt x="21" y="2"/>
                    </a:cubicBezTo>
                    <a:cubicBezTo>
                      <a:pt x="20" y="2"/>
                      <a:pt x="20" y="2"/>
                      <a:pt x="20" y="2"/>
                    </a:cubicBezTo>
                    <a:cubicBezTo>
                      <a:pt x="20" y="5"/>
                      <a:pt x="19" y="7"/>
                      <a:pt x="19" y="7"/>
                    </a:cubicBezTo>
                    <a:cubicBezTo>
                      <a:pt x="19" y="7"/>
                      <a:pt x="20" y="4"/>
                      <a:pt x="20" y="3"/>
                    </a:cubicBezTo>
                    <a:cubicBezTo>
                      <a:pt x="20" y="2"/>
                      <a:pt x="20" y="2"/>
                      <a:pt x="20" y="2"/>
                    </a:cubicBezTo>
                    <a:cubicBezTo>
                      <a:pt x="20" y="1"/>
                      <a:pt x="20" y="1"/>
                      <a:pt x="20" y="1"/>
                    </a:cubicBezTo>
                    <a:cubicBezTo>
                      <a:pt x="20" y="1"/>
                      <a:pt x="19" y="1"/>
                      <a:pt x="19" y="1"/>
                    </a:cubicBezTo>
                    <a:cubicBezTo>
                      <a:pt x="19" y="1"/>
                      <a:pt x="18" y="2"/>
                      <a:pt x="18" y="2"/>
                    </a:cubicBezTo>
                    <a:cubicBezTo>
                      <a:pt x="18" y="2"/>
                      <a:pt x="18" y="2"/>
                      <a:pt x="19" y="3"/>
                    </a:cubicBezTo>
                    <a:cubicBezTo>
                      <a:pt x="19" y="3"/>
                      <a:pt x="18" y="4"/>
                      <a:pt x="18" y="6"/>
                    </a:cubicBezTo>
                    <a:cubicBezTo>
                      <a:pt x="18" y="1"/>
                      <a:pt x="17" y="0"/>
                      <a:pt x="17" y="0"/>
                    </a:cubicBezTo>
                    <a:cubicBezTo>
                      <a:pt x="17" y="0"/>
                      <a:pt x="17" y="0"/>
                      <a:pt x="17" y="0"/>
                    </a:cubicBezTo>
                    <a:cubicBezTo>
                      <a:pt x="17" y="0"/>
                      <a:pt x="17" y="0"/>
                      <a:pt x="17" y="0"/>
                    </a:cubicBezTo>
                    <a:cubicBezTo>
                      <a:pt x="16" y="0"/>
                      <a:pt x="15" y="0"/>
                      <a:pt x="15" y="0"/>
                    </a:cubicBezTo>
                    <a:cubicBezTo>
                      <a:pt x="13" y="0"/>
                      <a:pt x="11" y="0"/>
                      <a:pt x="8" y="0"/>
                    </a:cubicBezTo>
                    <a:cubicBezTo>
                      <a:pt x="8" y="0"/>
                      <a:pt x="1" y="5"/>
                      <a:pt x="1" y="5"/>
                    </a:cubicBezTo>
                    <a:cubicBezTo>
                      <a:pt x="0" y="6"/>
                      <a:pt x="0" y="7"/>
                      <a:pt x="1" y="8"/>
                    </a:cubicBezTo>
                    <a:cubicBezTo>
                      <a:pt x="2" y="8"/>
                      <a:pt x="3" y="9"/>
                      <a:pt x="4" y="8"/>
                    </a:cubicBezTo>
                    <a:cubicBezTo>
                      <a:pt x="4" y="8"/>
                      <a:pt x="4" y="8"/>
                      <a:pt x="4" y="8"/>
                    </a:cubicBezTo>
                    <a:cubicBezTo>
                      <a:pt x="4" y="8"/>
                      <a:pt x="9" y="4"/>
                      <a:pt x="9" y="4"/>
                    </a:cubicBezTo>
                    <a:cubicBezTo>
                      <a:pt x="9" y="4"/>
                      <a:pt x="13" y="4"/>
                      <a:pt x="13" y="4"/>
                    </a:cubicBezTo>
                    <a:cubicBezTo>
                      <a:pt x="12" y="4"/>
                      <a:pt x="12" y="4"/>
                      <a:pt x="12" y="4"/>
                    </a:cubicBezTo>
                    <a:cubicBezTo>
                      <a:pt x="11" y="7"/>
                      <a:pt x="9" y="13"/>
                      <a:pt x="9" y="15"/>
                    </a:cubicBezTo>
                    <a:cubicBezTo>
                      <a:pt x="9" y="15"/>
                      <a:pt x="10" y="15"/>
                      <a:pt x="10" y="16"/>
                    </a:cubicBezTo>
                    <a:cubicBezTo>
                      <a:pt x="10" y="16"/>
                      <a:pt x="11" y="18"/>
                      <a:pt x="14" y="20"/>
                    </a:cubicBezTo>
                    <a:cubicBezTo>
                      <a:pt x="14" y="20"/>
                      <a:pt x="18" y="24"/>
                      <a:pt x="18" y="24"/>
                    </a:cubicBezTo>
                    <a:cubicBezTo>
                      <a:pt x="18" y="24"/>
                      <a:pt x="17" y="32"/>
                      <a:pt x="17" y="32"/>
                    </a:cubicBezTo>
                    <a:cubicBezTo>
                      <a:pt x="17" y="34"/>
                      <a:pt x="18" y="35"/>
                      <a:pt x="19" y="35"/>
                    </a:cubicBezTo>
                    <a:cubicBezTo>
                      <a:pt x="20" y="35"/>
                      <a:pt x="21" y="35"/>
                      <a:pt x="22" y="33"/>
                    </a:cubicBezTo>
                    <a:cubicBezTo>
                      <a:pt x="22" y="33"/>
                      <a:pt x="23" y="24"/>
                      <a:pt x="23" y="24"/>
                    </a:cubicBezTo>
                    <a:cubicBezTo>
                      <a:pt x="23" y="23"/>
                      <a:pt x="23" y="22"/>
                      <a:pt x="23" y="22"/>
                    </a:cubicBezTo>
                    <a:cubicBezTo>
                      <a:pt x="22" y="21"/>
                      <a:pt x="18" y="17"/>
                      <a:pt x="18"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50" name="组合 49"/>
          <p:cNvGrpSpPr/>
          <p:nvPr/>
        </p:nvGrpSpPr>
        <p:grpSpPr>
          <a:xfrm>
            <a:off x="4763390" y="2233940"/>
            <a:ext cx="831204" cy="830903"/>
            <a:chOff x="6102297" y="2204940"/>
            <a:chExt cx="1108128" cy="1108128"/>
          </a:xfrm>
        </p:grpSpPr>
        <p:sp>
          <p:nvSpPr>
            <p:cNvPr id="9" name="圆角矩形 8"/>
            <p:cNvSpPr/>
            <p:nvPr/>
          </p:nvSpPr>
          <p:spPr>
            <a:xfrm>
              <a:off x="6102297" y="2204940"/>
              <a:ext cx="1108128" cy="1108128"/>
            </a:xfrm>
            <a:prstGeom prst="roundRect">
              <a:avLst>
                <a:gd name="adj" fmla="val 50000"/>
              </a:avLst>
            </a:prstGeom>
            <a:solidFill>
              <a:srgbClr val="7CBC00"/>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20" name="Group 52"/>
            <p:cNvGrpSpPr>
              <a:grpSpLocks noChangeAspect="1"/>
            </p:cNvGrpSpPr>
            <p:nvPr/>
          </p:nvGrpSpPr>
          <p:grpSpPr bwMode="auto">
            <a:xfrm>
              <a:off x="6372767" y="2477855"/>
              <a:ext cx="567188" cy="562297"/>
              <a:chOff x="3783" y="2102"/>
              <a:chExt cx="116" cy="115"/>
            </a:xfrm>
            <a:solidFill>
              <a:schemeClr val="bg1"/>
            </a:solidFill>
            <a:effectLst/>
          </p:grpSpPr>
          <p:sp>
            <p:nvSpPr>
              <p:cNvPr id="21" name="Freeform 53"/>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2" name="Freeform 54"/>
              <p:cNvSpPr>
                <a:spLocks noEditPoints="1"/>
              </p:cNvSpPr>
              <p:nvPr/>
            </p:nvSpPr>
            <p:spPr bwMode="auto">
              <a:xfrm>
                <a:off x="3783" y="2102"/>
                <a:ext cx="116" cy="115"/>
              </a:xfrm>
              <a:custGeom>
                <a:avLst/>
                <a:gdLst>
                  <a:gd name="T0" fmla="*/ 23 w 46"/>
                  <a:gd name="T1" fmla="*/ 0 h 46"/>
                  <a:gd name="T2" fmla="*/ 0 w 46"/>
                  <a:gd name="T3" fmla="*/ 23 h 46"/>
                  <a:gd name="T4" fmla="*/ 23 w 46"/>
                  <a:gd name="T5" fmla="*/ 46 h 46"/>
                  <a:gd name="T6" fmla="*/ 46 w 46"/>
                  <a:gd name="T7" fmla="*/ 23 h 46"/>
                  <a:gd name="T8" fmla="*/ 23 w 46"/>
                  <a:gd name="T9" fmla="*/ 0 h 46"/>
                  <a:gd name="T10" fmla="*/ 23 w 46"/>
                  <a:gd name="T11" fmla="*/ 42 h 46"/>
                  <a:gd name="T12" fmla="*/ 5 w 46"/>
                  <a:gd name="T13" fmla="*/ 23 h 46"/>
                  <a:gd name="T14" fmla="*/ 23 w 46"/>
                  <a:gd name="T15" fmla="*/ 4 h 46"/>
                  <a:gd name="T16" fmla="*/ 42 w 46"/>
                  <a:gd name="T17" fmla="*/ 23 h 46"/>
                  <a:gd name="T18" fmla="*/ 23 w 46"/>
                  <a:gd name="T19" fmla="*/ 4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6" h="46">
                    <a:moveTo>
                      <a:pt x="23" y="0"/>
                    </a:moveTo>
                    <a:cubicBezTo>
                      <a:pt x="10" y="0"/>
                      <a:pt x="0" y="10"/>
                      <a:pt x="0" y="23"/>
                    </a:cubicBezTo>
                    <a:cubicBezTo>
                      <a:pt x="0" y="36"/>
                      <a:pt x="10" y="46"/>
                      <a:pt x="23" y="46"/>
                    </a:cubicBezTo>
                    <a:cubicBezTo>
                      <a:pt x="36" y="46"/>
                      <a:pt x="46" y="36"/>
                      <a:pt x="46" y="23"/>
                    </a:cubicBezTo>
                    <a:cubicBezTo>
                      <a:pt x="46" y="10"/>
                      <a:pt x="36" y="0"/>
                      <a:pt x="23" y="0"/>
                    </a:cubicBezTo>
                    <a:close/>
                    <a:moveTo>
                      <a:pt x="23" y="42"/>
                    </a:moveTo>
                    <a:cubicBezTo>
                      <a:pt x="13" y="42"/>
                      <a:pt x="5" y="33"/>
                      <a:pt x="5" y="23"/>
                    </a:cubicBezTo>
                    <a:cubicBezTo>
                      <a:pt x="5" y="13"/>
                      <a:pt x="13" y="4"/>
                      <a:pt x="23" y="4"/>
                    </a:cubicBezTo>
                    <a:cubicBezTo>
                      <a:pt x="34" y="4"/>
                      <a:pt x="42" y="13"/>
                      <a:pt x="42" y="23"/>
                    </a:cubicBezTo>
                    <a:cubicBezTo>
                      <a:pt x="42" y="33"/>
                      <a:pt x="34" y="42"/>
                      <a:pt x="2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3" name="Freeform 55"/>
              <p:cNvSpPr>
                <a:spLocks/>
              </p:cNvSpPr>
              <p:nvPr/>
            </p:nvSpPr>
            <p:spPr bwMode="auto">
              <a:xfrm>
                <a:off x="3839" y="2115"/>
                <a:ext cx="7" cy="10"/>
              </a:xfrm>
              <a:custGeom>
                <a:avLst/>
                <a:gdLst>
                  <a:gd name="T0" fmla="*/ 1 w 3"/>
                  <a:gd name="T1" fmla="*/ 4 h 4"/>
                  <a:gd name="T2" fmla="*/ 1 w 3"/>
                  <a:gd name="T3" fmla="*/ 4 h 4"/>
                  <a:gd name="T4" fmla="*/ 3 w 3"/>
                  <a:gd name="T5" fmla="*/ 3 h 4"/>
                  <a:gd name="T6" fmla="*/ 3 w 3"/>
                  <a:gd name="T7" fmla="*/ 0 h 4"/>
                  <a:gd name="T8" fmla="*/ 1 w 3"/>
                  <a:gd name="T9" fmla="*/ 0 h 4"/>
                  <a:gd name="T10" fmla="*/ 0 w 3"/>
                  <a:gd name="T11" fmla="*/ 0 h 4"/>
                  <a:gd name="T12" fmla="*/ 0 w 3"/>
                  <a:gd name="T13" fmla="*/ 3 h 4"/>
                  <a:gd name="T14" fmla="*/ 1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4"/>
                    </a:moveTo>
                    <a:cubicBezTo>
                      <a:pt x="1" y="4"/>
                      <a:pt x="1" y="4"/>
                      <a:pt x="1" y="4"/>
                    </a:cubicBezTo>
                    <a:cubicBezTo>
                      <a:pt x="2" y="4"/>
                      <a:pt x="3" y="4"/>
                      <a:pt x="3" y="3"/>
                    </a:cubicBezTo>
                    <a:cubicBezTo>
                      <a:pt x="3" y="0"/>
                      <a:pt x="3" y="0"/>
                      <a:pt x="3" y="0"/>
                    </a:cubicBezTo>
                    <a:cubicBezTo>
                      <a:pt x="2" y="0"/>
                      <a:pt x="2" y="0"/>
                      <a:pt x="1" y="0"/>
                    </a:cubicBezTo>
                    <a:cubicBezTo>
                      <a:pt x="1" y="0"/>
                      <a:pt x="0" y="0"/>
                      <a:pt x="0" y="0"/>
                    </a:cubicBezTo>
                    <a:cubicBezTo>
                      <a:pt x="0" y="3"/>
                      <a:pt x="0" y="3"/>
                      <a:pt x="0" y="3"/>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4" name="Freeform 56"/>
              <p:cNvSpPr>
                <a:spLocks/>
              </p:cNvSpPr>
              <p:nvPr/>
            </p:nvSpPr>
            <p:spPr bwMode="auto">
              <a:xfrm>
                <a:off x="3839" y="2195"/>
                <a:ext cx="7" cy="10"/>
              </a:xfrm>
              <a:custGeom>
                <a:avLst/>
                <a:gdLst>
                  <a:gd name="T0" fmla="*/ 1 w 3"/>
                  <a:gd name="T1" fmla="*/ 0 h 4"/>
                  <a:gd name="T2" fmla="*/ 1 w 3"/>
                  <a:gd name="T3" fmla="*/ 0 h 4"/>
                  <a:gd name="T4" fmla="*/ 0 w 3"/>
                  <a:gd name="T5" fmla="*/ 1 h 4"/>
                  <a:gd name="T6" fmla="*/ 0 w 3"/>
                  <a:gd name="T7" fmla="*/ 4 h 4"/>
                  <a:gd name="T8" fmla="*/ 1 w 3"/>
                  <a:gd name="T9" fmla="*/ 4 h 4"/>
                  <a:gd name="T10" fmla="*/ 3 w 3"/>
                  <a:gd name="T11" fmla="*/ 4 h 4"/>
                  <a:gd name="T12" fmla="*/ 3 w 3"/>
                  <a:gd name="T13" fmla="*/ 1 h 4"/>
                  <a:gd name="T14" fmla="*/ 1 w 3"/>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1" y="0"/>
                    </a:moveTo>
                    <a:cubicBezTo>
                      <a:pt x="1" y="0"/>
                      <a:pt x="1" y="0"/>
                      <a:pt x="1" y="0"/>
                    </a:cubicBezTo>
                    <a:cubicBezTo>
                      <a:pt x="0" y="0"/>
                      <a:pt x="0" y="1"/>
                      <a:pt x="0" y="1"/>
                    </a:cubicBezTo>
                    <a:cubicBezTo>
                      <a:pt x="0" y="4"/>
                      <a:pt x="0" y="4"/>
                      <a:pt x="0" y="4"/>
                    </a:cubicBezTo>
                    <a:cubicBezTo>
                      <a:pt x="0" y="4"/>
                      <a:pt x="1" y="4"/>
                      <a:pt x="1" y="4"/>
                    </a:cubicBezTo>
                    <a:cubicBezTo>
                      <a:pt x="2" y="4"/>
                      <a:pt x="2" y="4"/>
                      <a:pt x="3" y="4"/>
                    </a:cubicBezTo>
                    <a:cubicBezTo>
                      <a:pt x="3" y="1"/>
                      <a:pt x="3" y="1"/>
                      <a:pt x="3" y="1"/>
                    </a:cubicBezTo>
                    <a:cubicBezTo>
                      <a:pt x="3"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5" name="Freeform 57"/>
              <p:cNvSpPr>
                <a:spLocks/>
              </p:cNvSpPr>
              <p:nvPr/>
            </p:nvSpPr>
            <p:spPr bwMode="auto">
              <a:xfrm>
                <a:off x="3796" y="2155"/>
                <a:ext cx="10" cy="10"/>
              </a:xfrm>
              <a:custGeom>
                <a:avLst/>
                <a:gdLst>
                  <a:gd name="T0" fmla="*/ 3 w 4"/>
                  <a:gd name="T1" fmla="*/ 0 h 4"/>
                  <a:gd name="T2" fmla="*/ 0 w 4"/>
                  <a:gd name="T3" fmla="*/ 0 h 4"/>
                  <a:gd name="T4" fmla="*/ 0 w 4"/>
                  <a:gd name="T5" fmla="*/ 2 h 4"/>
                  <a:gd name="T6" fmla="*/ 0 w 4"/>
                  <a:gd name="T7" fmla="*/ 4 h 4"/>
                  <a:gd name="T8" fmla="*/ 3 w 4"/>
                  <a:gd name="T9" fmla="*/ 4 h 4"/>
                  <a:gd name="T10" fmla="*/ 4 w 4"/>
                  <a:gd name="T11" fmla="*/ 2 h 4"/>
                  <a:gd name="T12" fmla="*/ 4 w 4"/>
                  <a:gd name="T13" fmla="*/ 2 h 4"/>
                  <a:gd name="T14" fmla="*/ 3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3" y="0"/>
                    </a:moveTo>
                    <a:cubicBezTo>
                      <a:pt x="0" y="0"/>
                      <a:pt x="0" y="0"/>
                      <a:pt x="0" y="0"/>
                    </a:cubicBezTo>
                    <a:cubicBezTo>
                      <a:pt x="0" y="1"/>
                      <a:pt x="0" y="1"/>
                      <a:pt x="0" y="2"/>
                    </a:cubicBezTo>
                    <a:cubicBezTo>
                      <a:pt x="0" y="3"/>
                      <a:pt x="0" y="3"/>
                      <a:pt x="0" y="4"/>
                    </a:cubicBezTo>
                    <a:cubicBezTo>
                      <a:pt x="3" y="4"/>
                      <a:pt x="3" y="4"/>
                      <a:pt x="3" y="4"/>
                    </a:cubicBezTo>
                    <a:cubicBezTo>
                      <a:pt x="4" y="4"/>
                      <a:pt x="4" y="3"/>
                      <a:pt x="4" y="2"/>
                    </a:cubicBezTo>
                    <a:cubicBezTo>
                      <a:pt x="4" y="2"/>
                      <a:pt x="4" y="2"/>
                      <a:pt x="4" y="2"/>
                    </a:cubicBezTo>
                    <a:cubicBezTo>
                      <a:pt x="4" y="1"/>
                      <a:pt x="4"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6" name="Freeform 58"/>
              <p:cNvSpPr>
                <a:spLocks/>
              </p:cNvSpPr>
              <p:nvPr/>
            </p:nvSpPr>
            <p:spPr bwMode="auto">
              <a:xfrm>
                <a:off x="3877" y="2155"/>
                <a:ext cx="10" cy="10"/>
              </a:xfrm>
              <a:custGeom>
                <a:avLst/>
                <a:gdLst>
                  <a:gd name="T0" fmla="*/ 4 w 4"/>
                  <a:gd name="T1" fmla="*/ 0 h 4"/>
                  <a:gd name="T2" fmla="*/ 2 w 4"/>
                  <a:gd name="T3" fmla="*/ 0 h 4"/>
                  <a:gd name="T4" fmla="*/ 0 w 4"/>
                  <a:gd name="T5" fmla="*/ 2 h 4"/>
                  <a:gd name="T6" fmla="*/ 0 w 4"/>
                  <a:gd name="T7" fmla="*/ 2 h 4"/>
                  <a:gd name="T8" fmla="*/ 2 w 4"/>
                  <a:gd name="T9" fmla="*/ 4 h 4"/>
                  <a:gd name="T10" fmla="*/ 4 w 4"/>
                  <a:gd name="T11" fmla="*/ 4 h 4"/>
                  <a:gd name="T12" fmla="*/ 4 w 4"/>
                  <a:gd name="T13" fmla="*/ 2 h 4"/>
                  <a:gd name="T14" fmla="*/ 4 w 4"/>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0"/>
                    </a:moveTo>
                    <a:cubicBezTo>
                      <a:pt x="2" y="0"/>
                      <a:pt x="2" y="0"/>
                      <a:pt x="2" y="0"/>
                    </a:cubicBezTo>
                    <a:cubicBezTo>
                      <a:pt x="1" y="0"/>
                      <a:pt x="0" y="1"/>
                      <a:pt x="0" y="2"/>
                    </a:cubicBezTo>
                    <a:cubicBezTo>
                      <a:pt x="0" y="2"/>
                      <a:pt x="0" y="2"/>
                      <a:pt x="0" y="2"/>
                    </a:cubicBezTo>
                    <a:cubicBezTo>
                      <a:pt x="0" y="3"/>
                      <a:pt x="1" y="4"/>
                      <a:pt x="2" y="4"/>
                    </a:cubicBezTo>
                    <a:cubicBezTo>
                      <a:pt x="4" y="4"/>
                      <a:pt x="4" y="4"/>
                      <a:pt x="4" y="4"/>
                    </a:cubicBezTo>
                    <a:cubicBezTo>
                      <a:pt x="4" y="3"/>
                      <a:pt x="4" y="3"/>
                      <a:pt x="4" y="2"/>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7" name="Freeform 59"/>
              <p:cNvSpPr>
                <a:spLocks/>
              </p:cNvSpPr>
              <p:nvPr/>
            </p:nvSpPr>
            <p:spPr bwMode="auto">
              <a:xfrm>
                <a:off x="3813" y="2127"/>
                <a:ext cx="33" cy="38"/>
              </a:xfrm>
              <a:custGeom>
                <a:avLst/>
                <a:gdLst>
                  <a:gd name="T0" fmla="*/ 11 w 13"/>
                  <a:gd name="T1" fmla="*/ 0 h 15"/>
                  <a:gd name="T2" fmla="*/ 10 w 13"/>
                  <a:gd name="T3" fmla="*/ 2 h 15"/>
                  <a:gd name="T4" fmla="*/ 10 w 13"/>
                  <a:gd name="T5" fmla="*/ 11 h 15"/>
                  <a:gd name="T6" fmla="*/ 9 w 13"/>
                  <a:gd name="T7" fmla="*/ 12 h 15"/>
                  <a:gd name="T8" fmla="*/ 2 w 13"/>
                  <a:gd name="T9" fmla="*/ 12 h 15"/>
                  <a:gd name="T10" fmla="*/ 0 w 13"/>
                  <a:gd name="T11" fmla="*/ 14 h 15"/>
                  <a:gd name="T12" fmla="*/ 2 w 13"/>
                  <a:gd name="T13" fmla="*/ 15 h 15"/>
                  <a:gd name="T14" fmla="*/ 11 w 13"/>
                  <a:gd name="T15" fmla="*/ 15 h 15"/>
                  <a:gd name="T16" fmla="*/ 12 w 13"/>
                  <a:gd name="T17" fmla="*/ 15 h 15"/>
                  <a:gd name="T18" fmla="*/ 12 w 13"/>
                  <a:gd name="T19" fmla="*/ 15 h 15"/>
                  <a:gd name="T20" fmla="*/ 13 w 13"/>
                  <a:gd name="T21" fmla="*/ 13 h 15"/>
                  <a:gd name="T22" fmla="*/ 13 w 13"/>
                  <a:gd name="T23" fmla="*/ 2 h 15"/>
                  <a:gd name="T24" fmla="*/ 11 w 13"/>
                  <a:gd name="T25"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 h="15">
                    <a:moveTo>
                      <a:pt x="11" y="0"/>
                    </a:moveTo>
                    <a:cubicBezTo>
                      <a:pt x="10" y="0"/>
                      <a:pt x="10" y="1"/>
                      <a:pt x="10" y="2"/>
                    </a:cubicBezTo>
                    <a:cubicBezTo>
                      <a:pt x="10" y="11"/>
                      <a:pt x="10" y="11"/>
                      <a:pt x="10" y="11"/>
                    </a:cubicBezTo>
                    <a:cubicBezTo>
                      <a:pt x="10" y="12"/>
                      <a:pt x="9" y="12"/>
                      <a:pt x="9" y="12"/>
                    </a:cubicBezTo>
                    <a:cubicBezTo>
                      <a:pt x="2" y="12"/>
                      <a:pt x="2" y="12"/>
                      <a:pt x="2" y="12"/>
                    </a:cubicBezTo>
                    <a:cubicBezTo>
                      <a:pt x="1" y="12"/>
                      <a:pt x="0" y="13"/>
                      <a:pt x="0" y="14"/>
                    </a:cubicBezTo>
                    <a:cubicBezTo>
                      <a:pt x="0" y="14"/>
                      <a:pt x="1" y="15"/>
                      <a:pt x="2" y="15"/>
                    </a:cubicBezTo>
                    <a:cubicBezTo>
                      <a:pt x="11" y="15"/>
                      <a:pt x="11" y="15"/>
                      <a:pt x="11" y="15"/>
                    </a:cubicBezTo>
                    <a:cubicBezTo>
                      <a:pt x="11" y="15"/>
                      <a:pt x="12" y="15"/>
                      <a:pt x="12" y="15"/>
                    </a:cubicBezTo>
                    <a:cubicBezTo>
                      <a:pt x="12" y="15"/>
                      <a:pt x="12" y="15"/>
                      <a:pt x="12" y="15"/>
                    </a:cubicBezTo>
                    <a:cubicBezTo>
                      <a:pt x="13" y="14"/>
                      <a:pt x="13" y="14"/>
                      <a:pt x="13" y="13"/>
                    </a:cubicBezTo>
                    <a:cubicBezTo>
                      <a:pt x="13" y="2"/>
                      <a:pt x="13" y="2"/>
                      <a:pt x="13" y="2"/>
                    </a:cubicBezTo>
                    <a:cubicBezTo>
                      <a:pt x="13" y="1"/>
                      <a:pt x="12" y="0"/>
                      <a:pt x="1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45" name="组合 44"/>
          <p:cNvGrpSpPr/>
          <p:nvPr/>
        </p:nvGrpSpPr>
        <p:grpSpPr>
          <a:xfrm>
            <a:off x="3338991" y="2244580"/>
            <a:ext cx="831204" cy="830903"/>
            <a:chOff x="4768646" y="3525740"/>
            <a:chExt cx="1108128" cy="1108128"/>
          </a:xfrm>
        </p:grpSpPr>
        <p:sp>
          <p:nvSpPr>
            <p:cNvPr id="6" name="圆角矩形 5"/>
            <p:cNvSpPr/>
            <p:nvPr/>
          </p:nvSpPr>
          <p:spPr>
            <a:xfrm>
              <a:off x="4768646" y="3525740"/>
              <a:ext cx="1108128" cy="1108128"/>
            </a:xfrm>
            <a:prstGeom prst="roundRect">
              <a:avLst>
                <a:gd name="adj" fmla="val 50000"/>
              </a:avLst>
            </a:prstGeom>
            <a:solidFill>
              <a:srgbClr val="EA661A"/>
            </a:soli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28" name="Group 62"/>
            <p:cNvGrpSpPr>
              <a:grpSpLocks noChangeAspect="1"/>
            </p:cNvGrpSpPr>
            <p:nvPr/>
          </p:nvGrpSpPr>
          <p:grpSpPr bwMode="auto">
            <a:xfrm>
              <a:off x="5047787" y="3860292"/>
              <a:ext cx="549846" cy="439024"/>
              <a:chOff x="3775" y="2110"/>
              <a:chExt cx="129" cy="103"/>
            </a:xfrm>
            <a:solidFill>
              <a:schemeClr val="bg1"/>
            </a:solidFill>
            <a:effectLst/>
          </p:grpSpPr>
          <p:sp>
            <p:nvSpPr>
              <p:cNvPr id="29" name="Freeform 63"/>
              <p:cNvSpPr>
                <a:spLocks/>
              </p:cNvSpPr>
              <p:nvPr/>
            </p:nvSpPr>
            <p:spPr bwMode="auto">
              <a:xfrm>
                <a:off x="3775" y="2177"/>
                <a:ext cx="40" cy="36"/>
              </a:xfrm>
              <a:custGeom>
                <a:avLst/>
                <a:gdLst>
                  <a:gd name="T0" fmla="*/ 5 w 16"/>
                  <a:gd name="T1" fmla="*/ 0 h 14"/>
                  <a:gd name="T2" fmla="*/ 0 w 16"/>
                  <a:gd name="T3" fmla="*/ 4 h 14"/>
                  <a:gd name="T4" fmla="*/ 10 w 16"/>
                  <a:gd name="T5" fmla="*/ 14 h 14"/>
                  <a:gd name="T6" fmla="*/ 16 w 16"/>
                  <a:gd name="T7" fmla="*/ 9 h 14"/>
                  <a:gd name="T8" fmla="*/ 5 w 16"/>
                  <a:gd name="T9" fmla="*/ 0 h 14"/>
                </a:gdLst>
                <a:ahLst/>
                <a:cxnLst>
                  <a:cxn ang="0">
                    <a:pos x="T0" y="T1"/>
                  </a:cxn>
                  <a:cxn ang="0">
                    <a:pos x="T2" y="T3"/>
                  </a:cxn>
                  <a:cxn ang="0">
                    <a:pos x="T4" y="T5"/>
                  </a:cxn>
                  <a:cxn ang="0">
                    <a:pos x="T6" y="T7"/>
                  </a:cxn>
                  <a:cxn ang="0">
                    <a:pos x="T8" y="T9"/>
                  </a:cxn>
                </a:cxnLst>
                <a:rect l="0" t="0" r="r" b="b"/>
                <a:pathLst>
                  <a:path w="16" h="14">
                    <a:moveTo>
                      <a:pt x="5" y="0"/>
                    </a:moveTo>
                    <a:cubicBezTo>
                      <a:pt x="1" y="3"/>
                      <a:pt x="0" y="4"/>
                      <a:pt x="0" y="4"/>
                    </a:cubicBezTo>
                    <a:cubicBezTo>
                      <a:pt x="10" y="14"/>
                      <a:pt x="10" y="14"/>
                      <a:pt x="10" y="14"/>
                    </a:cubicBezTo>
                    <a:cubicBezTo>
                      <a:pt x="10" y="14"/>
                      <a:pt x="13" y="11"/>
                      <a:pt x="16" y="9"/>
                    </a:cubicBezTo>
                    <a:lnTo>
                      <a:pt x="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0" name="Freeform 64"/>
              <p:cNvSpPr>
                <a:spLocks/>
              </p:cNvSpPr>
              <p:nvPr/>
            </p:nvSpPr>
            <p:spPr bwMode="auto">
              <a:xfrm>
                <a:off x="3795" y="2156"/>
                <a:ext cx="109" cy="41"/>
              </a:xfrm>
              <a:custGeom>
                <a:avLst/>
                <a:gdLst>
                  <a:gd name="T0" fmla="*/ 37 w 44"/>
                  <a:gd name="T1" fmla="*/ 4 h 16"/>
                  <a:gd name="T2" fmla="*/ 29 w 44"/>
                  <a:gd name="T3" fmla="*/ 9 h 16"/>
                  <a:gd name="T4" fmla="*/ 18 w 44"/>
                  <a:gd name="T5" fmla="*/ 8 h 16"/>
                  <a:gd name="T6" fmla="*/ 25 w 44"/>
                  <a:gd name="T7" fmla="*/ 7 h 16"/>
                  <a:gd name="T8" fmla="*/ 31 w 44"/>
                  <a:gd name="T9" fmla="*/ 2 h 16"/>
                  <a:gd name="T10" fmla="*/ 20 w 44"/>
                  <a:gd name="T11" fmla="*/ 2 h 16"/>
                  <a:gd name="T12" fmla="*/ 9 w 44"/>
                  <a:gd name="T13" fmla="*/ 2 h 16"/>
                  <a:gd name="T14" fmla="*/ 0 w 44"/>
                  <a:gd name="T15" fmla="*/ 7 h 16"/>
                  <a:gd name="T16" fmla="*/ 9 w 44"/>
                  <a:gd name="T17" fmla="*/ 16 h 16"/>
                  <a:gd name="T18" fmla="*/ 13 w 44"/>
                  <a:gd name="T19" fmla="*/ 14 h 16"/>
                  <a:gd name="T20" fmla="*/ 29 w 44"/>
                  <a:gd name="T21" fmla="*/ 14 h 16"/>
                  <a:gd name="T22" fmla="*/ 44 w 44"/>
                  <a:gd name="T23" fmla="*/ 2 h 16"/>
                  <a:gd name="T24" fmla="*/ 37 w 44"/>
                  <a:gd name="T25"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4" h="16">
                    <a:moveTo>
                      <a:pt x="37" y="4"/>
                    </a:moveTo>
                    <a:cubicBezTo>
                      <a:pt x="34" y="7"/>
                      <a:pt x="32" y="8"/>
                      <a:pt x="29" y="9"/>
                    </a:cubicBezTo>
                    <a:cubicBezTo>
                      <a:pt x="24" y="10"/>
                      <a:pt x="19" y="9"/>
                      <a:pt x="18" y="8"/>
                    </a:cubicBezTo>
                    <a:cubicBezTo>
                      <a:pt x="15" y="6"/>
                      <a:pt x="18" y="7"/>
                      <a:pt x="25" y="7"/>
                    </a:cubicBezTo>
                    <a:cubicBezTo>
                      <a:pt x="32" y="6"/>
                      <a:pt x="31" y="2"/>
                      <a:pt x="31" y="2"/>
                    </a:cubicBezTo>
                    <a:cubicBezTo>
                      <a:pt x="29" y="2"/>
                      <a:pt x="27" y="2"/>
                      <a:pt x="20" y="2"/>
                    </a:cubicBezTo>
                    <a:cubicBezTo>
                      <a:pt x="17" y="2"/>
                      <a:pt x="12" y="1"/>
                      <a:pt x="9" y="2"/>
                    </a:cubicBezTo>
                    <a:cubicBezTo>
                      <a:pt x="6" y="2"/>
                      <a:pt x="4" y="5"/>
                      <a:pt x="0" y="7"/>
                    </a:cubicBezTo>
                    <a:cubicBezTo>
                      <a:pt x="9" y="16"/>
                      <a:pt x="9" y="16"/>
                      <a:pt x="9" y="16"/>
                    </a:cubicBezTo>
                    <a:cubicBezTo>
                      <a:pt x="11" y="15"/>
                      <a:pt x="12" y="14"/>
                      <a:pt x="13" y="14"/>
                    </a:cubicBezTo>
                    <a:cubicBezTo>
                      <a:pt x="16" y="14"/>
                      <a:pt x="23" y="15"/>
                      <a:pt x="29" y="14"/>
                    </a:cubicBezTo>
                    <a:cubicBezTo>
                      <a:pt x="40" y="9"/>
                      <a:pt x="44" y="2"/>
                      <a:pt x="44" y="2"/>
                    </a:cubicBezTo>
                    <a:cubicBezTo>
                      <a:pt x="44" y="2"/>
                      <a:pt x="41" y="0"/>
                      <a:pt x="3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1" name="Freeform 65"/>
              <p:cNvSpPr>
                <a:spLocks noEditPoints="1"/>
              </p:cNvSpPr>
              <p:nvPr/>
            </p:nvSpPr>
            <p:spPr bwMode="auto">
              <a:xfrm>
                <a:off x="3810" y="2110"/>
                <a:ext cx="94" cy="41"/>
              </a:xfrm>
              <a:custGeom>
                <a:avLst/>
                <a:gdLst>
                  <a:gd name="T0" fmla="*/ 38 w 38"/>
                  <a:gd name="T1" fmla="*/ 0 h 16"/>
                  <a:gd name="T2" fmla="*/ 34 w 38"/>
                  <a:gd name="T3" fmla="*/ 0 h 16"/>
                  <a:gd name="T4" fmla="*/ 34 w 38"/>
                  <a:gd name="T5" fmla="*/ 6 h 16"/>
                  <a:gd name="T6" fmla="*/ 32 w 38"/>
                  <a:gd name="T7" fmla="*/ 6 h 16"/>
                  <a:gd name="T8" fmla="*/ 32 w 38"/>
                  <a:gd name="T9" fmla="*/ 0 h 16"/>
                  <a:gd name="T10" fmla="*/ 28 w 38"/>
                  <a:gd name="T11" fmla="*/ 0 h 16"/>
                  <a:gd name="T12" fmla="*/ 28 w 38"/>
                  <a:gd name="T13" fmla="*/ 6 h 16"/>
                  <a:gd name="T14" fmla="*/ 12 w 38"/>
                  <a:gd name="T15" fmla="*/ 6 h 16"/>
                  <a:gd name="T16" fmla="*/ 12 w 38"/>
                  <a:gd name="T17" fmla="*/ 3 h 16"/>
                  <a:gd name="T18" fmla="*/ 12 w 38"/>
                  <a:gd name="T19" fmla="*/ 1 h 16"/>
                  <a:gd name="T20" fmla="*/ 11 w 38"/>
                  <a:gd name="T21" fmla="*/ 0 h 16"/>
                  <a:gd name="T22" fmla="*/ 9 w 38"/>
                  <a:gd name="T23" fmla="*/ 0 h 16"/>
                  <a:gd name="T24" fmla="*/ 3 w 38"/>
                  <a:gd name="T25" fmla="*/ 0 h 16"/>
                  <a:gd name="T26" fmla="*/ 1 w 38"/>
                  <a:gd name="T27" fmla="*/ 0 h 16"/>
                  <a:gd name="T28" fmla="*/ 0 w 38"/>
                  <a:gd name="T29" fmla="*/ 2 h 16"/>
                  <a:gd name="T30" fmla="*/ 0 w 38"/>
                  <a:gd name="T31" fmla="*/ 3 h 16"/>
                  <a:gd name="T32" fmla="*/ 0 w 38"/>
                  <a:gd name="T33" fmla="*/ 13 h 16"/>
                  <a:gd name="T34" fmla="*/ 0 w 38"/>
                  <a:gd name="T35" fmla="*/ 15 h 16"/>
                  <a:gd name="T36" fmla="*/ 2 w 38"/>
                  <a:gd name="T37" fmla="*/ 16 h 16"/>
                  <a:gd name="T38" fmla="*/ 3 w 38"/>
                  <a:gd name="T39" fmla="*/ 16 h 16"/>
                  <a:gd name="T40" fmla="*/ 9 w 38"/>
                  <a:gd name="T41" fmla="*/ 16 h 16"/>
                  <a:gd name="T42" fmla="*/ 11 w 38"/>
                  <a:gd name="T43" fmla="*/ 16 h 16"/>
                  <a:gd name="T44" fmla="*/ 12 w 38"/>
                  <a:gd name="T45" fmla="*/ 14 h 16"/>
                  <a:gd name="T46" fmla="*/ 12 w 38"/>
                  <a:gd name="T47" fmla="*/ 13 h 16"/>
                  <a:gd name="T48" fmla="*/ 12 w 38"/>
                  <a:gd name="T49" fmla="*/ 10 h 16"/>
                  <a:gd name="T50" fmla="*/ 38 w 38"/>
                  <a:gd name="T51" fmla="*/ 10 h 16"/>
                  <a:gd name="T52" fmla="*/ 38 w 38"/>
                  <a:gd name="T53" fmla="*/ 0 h 16"/>
                  <a:gd name="T54" fmla="*/ 3 w 38"/>
                  <a:gd name="T55" fmla="*/ 3 h 16"/>
                  <a:gd name="T56" fmla="*/ 9 w 38"/>
                  <a:gd name="T57" fmla="*/ 3 h 16"/>
                  <a:gd name="T58" fmla="*/ 9 w 38"/>
                  <a:gd name="T59" fmla="*/ 13 h 16"/>
                  <a:gd name="T60" fmla="*/ 3 w 38"/>
                  <a:gd name="T61" fmla="*/ 13 h 16"/>
                  <a:gd name="T62" fmla="*/ 3 w 38"/>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 h="16">
                    <a:moveTo>
                      <a:pt x="38" y="0"/>
                    </a:moveTo>
                    <a:cubicBezTo>
                      <a:pt x="34" y="0"/>
                      <a:pt x="34" y="0"/>
                      <a:pt x="34" y="0"/>
                    </a:cubicBezTo>
                    <a:cubicBezTo>
                      <a:pt x="34" y="6"/>
                      <a:pt x="34" y="6"/>
                      <a:pt x="34" y="6"/>
                    </a:cubicBezTo>
                    <a:cubicBezTo>
                      <a:pt x="32" y="6"/>
                      <a:pt x="32" y="6"/>
                      <a:pt x="32" y="6"/>
                    </a:cubicBezTo>
                    <a:cubicBezTo>
                      <a:pt x="32" y="0"/>
                      <a:pt x="32" y="0"/>
                      <a:pt x="32" y="0"/>
                    </a:cubicBezTo>
                    <a:cubicBezTo>
                      <a:pt x="28" y="0"/>
                      <a:pt x="28" y="0"/>
                      <a:pt x="28" y="0"/>
                    </a:cubicBezTo>
                    <a:cubicBezTo>
                      <a:pt x="28" y="6"/>
                      <a:pt x="28" y="6"/>
                      <a:pt x="28" y="6"/>
                    </a:cubicBezTo>
                    <a:cubicBezTo>
                      <a:pt x="12" y="6"/>
                      <a:pt x="12" y="6"/>
                      <a:pt x="12" y="6"/>
                    </a:cubicBezTo>
                    <a:cubicBezTo>
                      <a:pt x="12" y="3"/>
                      <a:pt x="12" y="3"/>
                      <a:pt x="12" y="3"/>
                    </a:cubicBezTo>
                    <a:cubicBezTo>
                      <a:pt x="12" y="2"/>
                      <a:pt x="12" y="2"/>
                      <a:pt x="12" y="1"/>
                    </a:cubicBezTo>
                    <a:cubicBezTo>
                      <a:pt x="12" y="1"/>
                      <a:pt x="11" y="0"/>
                      <a:pt x="11" y="0"/>
                    </a:cubicBezTo>
                    <a:cubicBezTo>
                      <a:pt x="10" y="0"/>
                      <a:pt x="10" y="0"/>
                      <a:pt x="9" y="0"/>
                    </a:cubicBezTo>
                    <a:cubicBezTo>
                      <a:pt x="3" y="0"/>
                      <a:pt x="3" y="0"/>
                      <a:pt x="3" y="0"/>
                    </a:cubicBezTo>
                    <a:cubicBezTo>
                      <a:pt x="2" y="0"/>
                      <a:pt x="2" y="0"/>
                      <a:pt x="1" y="0"/>
                    </a:cubicBezTo>
                    <a:cubicBezTo>
                      <a:pt x="1" y="1"/>
                      <a:pt x="0" y="1"/>
                      <a:pt x="0" y="2"/>
                    </a:cubicBezTo>
                    <a:cubicBezTo>
                      <a:pt x="0" y="2"/>
                      <a:pt x="0" y="2"/>
                      <a:pt x="0" y="3"/>
                    </a:cubicBezTo>
                    <a:cubicBezTo>
                      <a:pt x="0" y="13"/>
                      <a:pt x="0" y="13"/>
                      <a:pt x="0" y="13"/>
                    </a:cubicBezTo>
                    <a:cubicBezTo>
                      <a:pt x="0" y="14"/>
                      <a:pt x="0" y="14"/>
                      <a:pt x="0" y="15"/>
                    </a:cubicBezTo>
                    <a:cubicBezTo>
                      <a:pt x="1" y="15"/>
                      <a:pt x="1" y="16"/>
                      <a:pt x="2" y="16"/>
                    </a:cubicBezTo>
                    <a:cubicBezTo>
                      <a:pt x="2" y="16"/>
                      <a:pt x="2" y="16"/>
                      <a:pt x="3" y="16"/>
                    </a:cubicBezTo>
                    <a:cubicBezTo>
                      <a:pt x="9" y="16"/>
                      <a:pt x="9" y="16"/>
                      <a:pt x="9" y="16"/>
                    </a:cubicBezTo>
                    <a:cubicBezTo>
                      <a:pt x="10" y="16"/>
                      <a:pt x="11" y="16"/>
                      <a:pt x="11" y="16"/>
                    </a:cubicBezTo>
                    <a:cubicBezTo>
                      <a:pt x="12" y="15"/>
                      <a:pt x="12" y="15"/>
                      <a:pt x="12" y="14"/>
                    </a:cubicBezTo>
                    <a:cubicBezTo>
                      <a:pt x="12" y="14"/>
                      <a:pt x="12" y="13"/>
                      <a:pt x="12" y="13"/>
                    </a:cubicBezTo>
                    <a:cubicBezTo>
                      <a:pt x="12" y="10"/>
                      <a:pt x="12" y="10"/>
                      <a:pt x="12" y="10"/>
                    </a:cubicBezTo>
                    <a:cubicBezTo>
                      <a:pt x="38" y="10"/>
                      <a:pt x="38" y="10"/>
                      <a:pt x="38" y="10"/>
                    </a:cubicBezTo>
                    <a:lnTo>
                      <a:pt x="38" y="0"/>
                    </a:lnTo>
                    <a:close/>
                    <a:moveTo>
                      <a:pt x="3" y="3"/>
                    </a:moveTo>
                    <a:cubicBezTo>
                      <a:pt x="9" y="3"/>
                      <a:pt x="9" y="3"/>
                      <a:pt x="9" y="3"/>
                    </a:cubicBezTo>
                    <a:cubicBezTo>
                      <a:pt x="9" y="13"/>
                      <a:pt x="9" y="13"/>
                      <a:pt x="9" y="13"/>
                    </a:cubicBezTo>
                    <a:cubicBezTo>
                      <a:pt x="3" y="13"/>
                      <a:pt x="3" y="13"/>
                      <a:pt x="3" y="13"/>
                    </a:cubicBezTo>
                    <a:lnTo>
                      <a:pt x="3"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60" name="组合 59"/>
          <p:cNvGrpSpPr/>
          <p:nvPr/>
        </p:nvGrpSpPr>
        <p:grpSpPr>
          <a:xfrm>
            <a:off x="6158324" y="2241429"/>
            <a:ext cx="831204" cy="830903"/>
            <a:chOff x="7418361" y="886700"/>
            <a:chExt cx="1108128" cy="1108128"/>
          </a:xfrm>
        </p:grpSpPr>
        <p:sp>
          <p:nvSpPr>
            <p:cNvPr id="10" name="圆角矩形 9"/>
            <p:cNvSpPr/>
            <p:nvPr/>
          </p:nvSpPr>
          <p:spPr>
            <a:xfrm>
              <a:off x="7418361" y="886700"/>
              <a:ext cx="1108128" cy="1108128"/>
            </a:xfrm>
            <a:prstGeom prst="roundRect">
              <a:avLst>
                <a:gd name="adj" fmla="val 50000"/>
              </a:avLst>
            </a:prstGeom>
            <a:gradFill>
              <a:gsLst>
                <a:gs pos="0">
                  <a:srgbClr val="0070C0"/>
                </a:gs>
                <a:gs pos="100000">
                  <a:srgbClr val="00B0F0"/>
                </a:gs>
              </a:gsLst>
              <a:lin ang="2700000" scaled="1"/>
            </a:gradFill>
            <a:ln w="22225">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32" name="Group 68"/>
            <p:cNvGrpSpPr>
              <a:grpSpLocks noChangeAspect="1"/>
            </p:cNvGrpSpPr>
            <p:nvPr/>
          </p:nvGrpSpPr>
          <p:grpSpPr bwMode="auto">
            <a:xfrm>
              <a:off x="7702659" y="1180843"/>
              <a:ext cx="539531" cy="519841"/>
              <a:chOff x="3770" y="2095"/>
              <a:chExt cx="137" cy="132"/>
            </a:xfrm>
            <a:solidFill>
              <a:schemeClr val="bg1"/>
            </a:solidFill>
            <a:effectLst/>
          </p:grpSpPr>
          <p:sp>
            <p:nvSpPr>
              <p:cNvPr id="33" name="Freeform 69"/>
              <p:cNvSpPr>
                <a:spLocks/>
              </p:cNvSpPr>
              <p:nvPr/>
            </p:nvSpPr>
            <p:spPr bwMode="auto">
              <a:xfrm>
                <a:off x="3770" y="2190"/>
                <a:ext cx="137" cy="37"/>
              </a:xfrm>
              <a:custGeom>
                <a:avLst/>
                <a:gdLst>
                  <a:gd name="T0" fmla="*/ 52 w 55"/>
                  <a:gd name="T1" fmla="*/ 6 h 15"/>
                  <a:gd name="T2" fmla="*/ 38 w 55"/>
                  <a:gd name="T3" fmla="*/ 6 h 15"/>
                  <a:gd name="T4" fmla="*/ 37 w 55"/>
                  <a:gd name="T5" fmla="*/ 6 h 15"/>
                  <a:gd name="T6" fmla="*/ 37 w 55"/>
                  <a:gd name="T7" fmla="*/ 3 h 15"/>
                  <a:gd name="T8" fmla="*/ 37 w 55"/>
                  <a:gd name="T9" fmla="*/ 1 h 15"/>
                  <a:gd name="T10" fmla="*/ 35 w 55"/>
                  <a:gd name="T11" fmla="*/ 0 h 15"/>
                  <a:gd name="T12" fmla="*/ 20 w 55"/>
                  <a:gd name="T13" fmla="*/ 0 h 15"/>
                  <a:gd name="T14" fmla="*/ 18 w 55"/>
                  <a:gd name="T15" fmla="*/ 3 h 15"/>
                  <a:gd name="T16" fmla="*/ 18 w 55"/>
                  <a:gd name="T17" fmla="*/ 6 h 15"/>
                  <a:gd name="T18" fmla="*/ 18 w 55"/>
                  <a:gd name="T19" fmla="*/ 6 h 15"/>
                  <a:gd name="T20" fmla="*/ 3 w 55"/>
                  <a:gd name="T21" fmla="*/ 6 h 15"/>
                  <a:gd name="T22" fmla="*/ 0 w 55"/>
                  <a:gd name="T23" fmla="*/ 8 h 15"/>
                  <a:gd name="T24" fmla="*/ 0 w 55"/>
                  <a:gd name="T25" fmla="*/ 14 h 15"/>
                  <a:gd name="T26" fmla="*/ 1 w 55"/>
                  <a:gd name="T27" fmla="*/ 15 h 15"/>
                  <a:gd name="T28" fmla="*/ 2 w 55"/>
                  <a:gd name="T29" fmla="*/ 14 h 15"/>
                  <a:gd name="T30" fmla="*/ 2 w 55"/>
                  <a:gd name="T31" fmla="*/ 8 h 15"/>
                  <a:gd name="T32" fmla="*/ 3 w 55"/>
                  <a:gd name="T33" fmla="*/ 8 h 15"/>
                  <a:gd name="T34" fmla="*/ 18 w 55"/>
                  <a:gd name="T35" fmla="*/ 8 h 15"/>
                  <a:gd name="T36" fmla="*/ 18 w 55"/>
                  <a:gd name="T37" fmla="*/ 8 h 15"/>
                  <a:gd name="T38" fmla="*/ 18 w 55"/>
                  <a:gd name="T39" fmla="*/ 9 h 15"/>
                  <a:gd name="T40" fmla="*/ 19 w 55"/>
                  <a:gd name="T41" fmla="*/ 9 h 15"/>
                  <a:gd name="T42" fmla="*/ 20 w 55"/>
                  <a:gd name="T43" fmla="*/ 9 h 15"/>
                  <a:gd name="T44" fmla="*/ 20 w 55"/>
                  <a:gd name="T45" fmla="*/ 8 h 15"/>
                  <a:gd name="T46" fmla="*/ 20 w 55"/>
                  <a:gd name="T47" fmla="*/ 3 h 15"/>
                  <a:gd name="T48" fmla="*/ 20 w 55"/>
                  <a:gd name="T49" fmla="*/ 2 h 15"/>
                  <a:gd name="T50" fmla="*/ 35 w 55"/>
                  <a:gd name="T51" fmla="*/ 2 h 15"/>
                  <a:gd name="T52" fmla="*/ 35 w 55"/>
                  <a:gd name="T53" fmla="*/ 3 h 15"/>
                  <a:gd name="T54" fmla="*/ 35 w 55"/>
                  <a:gd name="T55" fmla="*/ 8 h 15"/>
                  <a:gd name="T56" fmla="*/ 36 w 55"/>
                  <a:gd name="T57" fmla="*/ 9 h 15"/>
                  <a:gd name="T58" fmla="*/ 36 w 55"/>
                  <a:gd name="T59" fmla="*/ 9 h 15"/>
                  <a:gd name="T60" fmla="*/ 37 w 55"/>
                  <a:gd name="T61" fmla="*/ 9 h 15"/>
                  <a:gd name="T62" fmla="*/ 37 w 55"/>
                  <a:gd name="T63" fmla="*/ 8 h 15"/>
                  <a:gd name="T64" fmla="*/ 38 w 55"/>
                  <a:gd name="T65" fmla="*/ 8 h 15"/>
                  <a:gd name="T66" fmla="*/ 52 w 55"/>
                  <a:gd name="T67" fmla="*/ 8 h 15"/>
                  <a:gd name="T68" fmla="*/ 53 w 55"/>
                  <a:gd name="T69" fmla="*/ 8 h 15"/>
                  <a:gd name="T70" fmla="*/ 53 w 55"/>
                  <a:gd name="T71" fmla="*/ 14 h 15"/>
                  <a:gd name="T72" fmla="*/ 54 w 55"/>
                  <a:gd name="T73" fmla="*/ 15 h 15"/>
                  <a:gd name="T74" fmla="*/ 55 w 55"/>
                  <a:gd name="T75" fmla="*/ 14 h 15"/>
                  <a:gd name="T76" fmla="*/ 55 w 55"/>
                  <a:gd name="T77" fmla="*/ 8 h 15"/>
                  <a:gd name="T78" fmla="*/ 52 w 55"/>
                  <a:gd name="T79"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5" h="15">
                    <a:moveTo>
                      <a:pt x="52" y="6"/>
                    </a:moveTo>
                    <a:cubicBezTo>
                      <a:pt x="38" y="6"/>
                      <a:pt x="38" y="6"/>
                      <a:pt x="38" y="6"/>
                    </a:cubicBezTo>
                    <a:cubicBezTo>
                      <a:pt x="38" y="6"/>
                      <a:pt x="37" y="6"/>
                      <a:pt x="37" y="6"/>
                    </a:cubicBezTo>
                    <a:cubicBezTo>
                      <a:pt x="37" y="3"/>
                      <a:pt x="37" y="3"/>
                      <a:pt x="37" y="3"/>
                    </a:cubicBezTo>
                    <a:cubicBezTo>
                      <a:pt x="37" y="2"/>
                      <a:pt x="37" y="1"/>
                      <a:pt x="37" y="1"/>
                    </a:cubicBezTo>
                    <a:cubicBezTo>
                      <a:pt x="36" y="0"/>
                      <a:pt x="36" y="0"/>
                      <a:pt x="35" y="0"/>
                    </a:cubicBezTo>
                    <a:cubicBezTo>
                      <a:pt x="20" y="0"/>
                      <a:pt x="20" y="0"/>
                      <a:pt x="20" y="0"/>
                    </a:cubicBezTo>
                    <a:cubicBezTo>
                      <a:pt x="19" y="0"/>
                      <a:pt x="18" y="1"/>
                      <a:pt x="18" y="3"/>
                    </a:cubicBezTo>
                    <a:cubicBezTo>
                      <a:pt x="18" y="6"/>
                      <a:pt x="18" y="6"/>
                      <a:pt x="18" y="6"/>
                    </a:cubicBezTo>
                    <a:cubicBezTo>
                      <a:pt x="18" y="6"/>
                      <a:pt x="18" y="6"/>
                      <a:pt x="18" y="6"/>
                    </a:cubicBezTo>
                    <a:cubicBezTo>
                      <a:pt x="3" y="6"/>
                      <a:pt x="3" y="6"/>
                      <a:pt x="3" y="6"/>
                    </a:cubicBezTo>
                    <a:cubicBezTo>
                      <a:pt x="2" y="6"/>
                      <a:pt x="0" y="7"/>
                      <a:pt x="0" y="8"/>
                    </a:cubicBezTo>
                    <a:cubicBezTo>
                      <a:pt x="0" y="14"/>
                      <a:pt x="0" y="14"/>
                      <a:pt x="0" y="14"/>
                    </a:cubicBezTo>
                    <a:cubicBezTo>
                      <a:pt x="0" y="14"/>
                      <a:pt x="1" y="15"/>
                      <a:pt x="1" y="15"/>
                    </a:cubicBezTo>
                    <a:cubicBezTo>
                      <a:pt x="2" y="15"/>
                      <a:pt x="2" y="14"/>
                      <a:pt x="2" y="14"/>
                    </a:cubicBezTo>
                    <a:cubicBezTo>
                      <a:pt x="2" y="8"/>
                      <a:pt x="2" y="8"/>
                      <a:pt x="2" y="8"/>
                    </a:cubicBezTo>
                    <a:cubicBezTo>
                      <a:pt x="2" y="8"/>
                      <a:pt x="3" y="8"/>
                      <a:pt x="3" y="8"/>
                    </a:cubicBezTo>
                    <a:cubicBezTo>
                      <a:pt x="18" y="8"/>
                      <a:pt x="18" y="8"/>
                      <a:pt x="18" y="8"/>
                    </a:cubicBezTo>
                    <a:cubicBezTo>
                      <a:pt x="18" y="8"/>
                      <a:pt x="18" y="8"/>
                      <a:pt x="18" y="8"/>
                    </a:cubicBezTo>
                    <a:cubicBezTo>
                      <a:pt x="18" y="8"/>
                      <a:pt x="18" y="8"/>
                      <a:pt x="18" y="9"/>
                    </a:cubicBezTo>
                    <a:cubicBezTo>
                      <a:pt x="18" y="9"/>
                      <a:pt x="19" y="9"/>
                      <a:pt x="19" y="9"/>
                    </a:cubicBezTo>
                    <a:cubicBezTo>
                      <a:pt x="19" y="9"/>
                      <a:pt x="19" y="9"/>
                      <a:pt x="20" y="9"/>
                    </a:cubicBezTo>
                    <a:cubicBezTo>
                      <a:pt x="20" y="8"/>
                      <a:pt x="20" y="8"/>
                      <a:pt x="20" y="8"/>
                    </a:cubicBezTo>
                    <a:cubicBezTo>
                      <a:pt x="20" y="3"/>
                      <a:pt x="20" y="3"/>
                      <a:pt x="20" y="3"/>
                    </a:cubicBezTo>
                    <a:cubicBezTo>
                      <a:pt x="20" y="2"/>
                      <a:pt x="20" y="2"/>
                      <a:pt x="20" y="2"/>
                    </a:cubicBezTo>
                    <a:cubicBezTo>
                      <a:pt x="35" y="2"/>
                      <a:pt x="35" y="2"/>
                      <a:pt x="35" y="2"/>
                    </a:cubicBezTo>
                    <a:cubicBezTo>
                      <a:pt x="35" y="2"/>
                      <a:pt x="35" y="2"/>
                      <a:pt x="35" y="3"/>
                    </a:cubicBezTo>
                    <a:cubicBezTo>
                      <a:pt x="35" y="8"/>
                      <a:pt x="35" y="8"/>
                      <a:pt x="35" y="8"/>
                    </a:cubicBezTo>
                    <a:cubicBezTo>
                      <a:pt x="35" y="8"/>
                      <a:pt x="35" y="8"/>
                      <a:pt x="36" y="9"/>
                    </a:cubicBezTo>
                    <a:cubicBezTo>
                      <a:pt x="36" y="9"/>
                      <a:pt x="36" y="9"/>
                      <a:pt x="36" y="9"/>
                    </a:cubicBezTo>
                    <a:cubicBezTo>
                      <a:pt x="37" y="9"/>
                      <a:pt x="37" y="9"/>
                      <a:pt x="37" y="9"/>
                    </a:cubicBezTo>
                    <a:cubicBezTo>
                      <a:pt x="37" y="8"/>
                      <a:pt x="37" y="8"/>
                      <a:pt x="37" y="8"/>
                    </a:cubicBezTo>
                    <a:cubicBezTo>
                      <a:pt x="37" y="8"/>
                      <a:pt x="37" y="8"/>
                      <a:pt x="38" y="8"/>
                    </a:cubicBezTo>
                    <a:cubicBezTo>
                      <a:pt x="52" y="8"/>
                      <a:pt x="52" y="8"/>
                      <a:pt x="52" y="8"/>
                    </a:cubicBezTo>
                    <a:cubicBezTo>
                      <a:pt x="53" y="8"/>
                      <a:pt x="53" y="8"/>
                      <a:pt x="53" y="8"/>
                    </a:cubicBezTo>
                    <a:cubicBezTo>
                      <a:pt x="53" y="14"/>
                      <a:pt x="53" y="14"/>
                      <a:pt x="53" y="14"/>
                    </a:cubicBezTo>
                    <a:cubicBezTo>
                      <a:pt x="53" y="14"/>
                      <a:pt x="53" y="15"/>
                      <a:pt x="54" y="15"/>
                    </a:cubicBezTo>
                    <a:cubicBezTo>
                      <a:pt x="54" y="15"/>
                      <a:pt x="55" y="14"/>
                      <a:pt x="55" y="14"/>
                    </a:cubicBezTo>
                    <a:cubicBezTo>
                      <a:pt x="55" y="8"/>
                      <a:pt x="55" y="8"/>
                      <a:pt x="55" y="8"/>
                    </a:cubicBezTo>
                    <a:cubicBezTo>
                      <a:pt x="55" y="7"/>
                      <a:pt x="54" y="6"/>
                      <a:pt x="5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4" name="Freeform 70"/>
              <p:cNvSpPr>
                <a:spLocks/>
              </p:cNvSpPr>
              <p:nvPr/>
            </p:nvSpPr>
            <p:spPr bwMode="auto">
              <a:xfrm>
                <a:off x="3820" y="2118"/>
                <a:ext cx="37" cy="69"/>
              </a:xfrm>
              <a:custGeom>
                <a:avLst/>
                <a:gdLst>
                  <a:gd name="T0" fmla="*/ 2 w 15"/>
                  <a:gd name="T1" fmla="*/ 14 h 28"/>
                  <a:gd name="T2" fmla="*/ 3 w 15"/>
                  <a:gd name="T3" fmla="*/ 13 h 28"/>
                  <a:gd name="T4" fmla="*/ 3 w 15"/>
                  <a:gd name="T5" fmla="*/ 8 h 28"/>
                  <a:gd name="T6" fmla="*/ 4 w 15"/>
                  <a:gd name="T7" fmla="*/ 4 h 28"/>
                  <a:gd name="T8" fmla="*/ 4 w 15"/>
                  <a:gd name="T9" fmla="*/ 4 h 28"/>
                  <a:gd name="T10" fmla="*/ 4 w 15"/>
                  <a:gd name="T11" fmla="*/ 12 h 28"/>
                  <a:gd name="T12" fmla="*/ 4 w 15"/>
                  <a:gd name="T13" fmla="*/ 13 h 28"/>
                  <a:gd name="T14" fmla="*/ 4 w 15"/>
                  <a:gd name="T15" fmla="*/ 26 h 28"/>
                  <a:gd name="T16" fmla="*/ 5 w 15"/>
                  <a:gd name="T17" fmla="*/ 28 h 28"/>
                  <a:gd name="T18" fmla="*/ 5 w 15"/>
                  <a:gd name="T19" fmla="*/ 28 h 28"/>
                  <a:gd name="T20" fmla="*/ 5 w 15"/>
                  <a:gd name="T21" fmla="*/ 28 h 28"/>
                  <a:gd name="T22" fmla="*/ 7 w 15"/>
                  <a:gd name="T23" fmla="*/ 26 h 28"/>
                  <a:gd name="T24" fmla="*/ 7 w 15"/>
                  <a:gd name="T25" fmla="*/ 14 h 28"/>
                  <a:gd name="T26" fmla="*/ 8 w 15"/>
                  <a:gd name="T27" fmla="*/ 14 h 28"/>
                  <a:gd name="T28" fmla="*/ 8 w 15"/>
                  <a:gd name="T29" fmla="*/ 26 h 28"/>
                  <a:gd name="T30" fmla="*/ 10 w 15"/>
                  <a:gd name="T31" fmla="*/ 28 h 28"/>
                  <a:gd name="T32" fmla="*/ 10 w 15"/>
                  <a:gd name="T33" fmla="*/ 28 h 28"/>
                  <a:gd name="T34" fmla="*/ 10 w 15"/>
                  <a:gd name="T35" fmla="*/ 28 h 28"/>
                  <a:gd name="T36" fmla="*/ 12 w 15"/>
                  <a:gd name="T37" fmla="*/ 26 h 28"/>
                  <a:gd name="T38" fmla="*/ 12 w 15"/>
                  <a:gd name="T39" fmla="*/ 13 h 28"/>
                  <a:gd name="T40" fmla="*/ 12 w 15"/>
                  <a:gd name="T41" fmla="*/ 12 h 28"/>
                  <a:gd name="T42" fmla="*/ 12 w 15"/>
                  <a:gd name="T43" fmla="*/ 4 h 28"/>
                  <a:gd name="T44" fmla="*/ 12 w 15"/>
                  <a:gd name="T45" fmla="*/ 4 h 28"/>
                  <a:gd name="T46" fmla="*/ 12 w 15"/>
                  <a:gd name="T47" fmla="*/ 8 h 28"/>
                  <a:gd name="T48" fmla="*/ 12 w 15"/>
                  <a:gd name="T49" fmla="*/ 13 h 28"/>
                  <a:gd name="T50" fmla="*/ 14 w 15"/>
                  <a:gd name="T51" fmla="*/ 14 h 28"/>
                  <a:gd name="T52" fmla="*/ 15 w 15"/>
                  <a:gd name="T53" fmla="*/ 13 h 28"/>
                  <a:gd name="T54" fmla="*/ 15 w 15"/>
                  <a:gd name="T55" fmla="*/ 8 h 28"/>
                  <a:gd name="T56" fmla="*/ 13 w 15"/>
                  <a:gd name="T57" fmla="*/ 1 h 28"/>
                  <a:gd name="T58" fmla="*/ 10 w 15"/>
                  <a:gd name="T59" fmla="*/ 0 h 28"/>
                  <a:gd name="T60" fmla="*/ 10 w 15"/>
                  <a:gd name="T61" fmla="*/ 0 h 28"/>
                  <a:gd name="T62" fmla="*/ 10 w 15"/>
                  <a:gd name="T63" fmla="*/ 0 h 28"/>
                  <a:gd name="T64" fmla="*/ 10 w 15"/>
                  <a:gd name="T65" fmla="*/ 0 h 28"/>
                  <a:gd name="T66" fmla="*/ 8 w 15"/>
                  <a:gd name="T67" fmla="*/ 4 h 28"/>
                  <a:gd name="T68" fmla="*/ 8 w 15"/>
                  <a:gd name="T69" fmla="*/ 1 h 28"/>
                  <a:gd name="T70" fmla="*/ 8 w 15"/>
                  <a:gd name="T71" fmla="*/ 1 h 28"/>
                  <a:gd name="T72" fmla="*/ 8 w 15"/>
                  <a:gd name="T73" fmla="*/ 0 h 28"/>
                  <a:gd name="T74" fmla="*/ 8 w 15"/>
                  <a:gd name="T75" fmla="*/ 0 h 28"/>
                  <a:gd name="T76" fmla="*/ 7 w 15"/>
                  <a:gd name="T77" fmla="*/ 0 h 28"/>
                  <a:gd name="T78" fmla="*/ 7 w 15"/>
                  <a:gd name="T79" fmla="*/ 0 h 28"/>
                  <a:gd name="T80" fmla="*/ 7 w 15"/>
                  <a:gd name="T81" fmla="*/ 1 h 28"/>
                  <a:gd name="T82" fmla="*/ 7 w 15"/>
                  <a:gd name="T83" fmla="*/ 1 h 28"/>
                  <a:gd name="T84" fmla="*/ 7 w 15"/>
                  <a:gd name="T85" fmla="*/ 4 h 28"/>
                  <a:gd name="T86" fmla="*/ 6 w 15"/>
                  <a:gd name="T87" fmla="*/ 0 h 28"/>
                  <a:gd name="T88" fmla="*/ 6 w 15"/>
                  <a:gd name="T89" fmla="*/ 0 h 28"/>
                  <a:gd name="T90" fmla="*/ 6 w 15"/>
                  <a:gd name="T91" fmla="*/ 0 h 28"/>
                  <a:gd name="T92" fmla="*/ 5 w 15"/>
                  <a:gd name="T93" fmla="*/ 0 h 28"/>
                  <a:gd name="T94" fmla="*/ 2 w 15"/>
                  <a:gd name="T95" fmla="*/ 1 h 28"/>
                  <a:gd name="T96" fmla="*/ 0 w 15"/>
                  <a:gd name="T97" fmla="*/ 8 h 28"/>
                  <a:gd name="T98" fmla="*/ 0 w 15"/>
                  <a:gd name="T99" fmla="*/ 13 h 28"/>
                  <a:gd name="T100" fmla="*/ 2 w 15"/>
                  <a:gd name="T101"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 h="28">
                    <a:moveTo>
                      <a:pt x="2" y="14"/>
                    </a:moveTo>
                    <a:cubicBezTo>
                      <a:pt x="3" y="14"/>
                      <a:pt x="3" y="14"/>
                      <a:pt x="3" y="13"/>
                    </a:cubicBezTo>
                    <a:cubicBezTo>
                      <a:pt x="3" y="13"/>
                      <a:pt x="3" y="10"/>
                      <a:pt x="3" y="8"/>
                    </a:cubicBezTo>
                    <a:cubicBezTo>
                      <a:pt x="3" y="7"/>
                      <a:pt x="3" y="4"/>
                      <a:pt x="4" y="4"/>
                    </a:cubicBezTo>
                    <a:cubicBezTo>
                      <a:pt x="4" y="4"/>
                      <a:pt x="4" y="4"/>
                      <a:pt x="4" y="4"/>
                    </a:cubicBezTo>
                    <a:cubicBezTo>
                      <a:pt x="4" y="12"/>
                      <a:pt x="4" y="12"/>
                      <a:pt x="4" y="12"/>
                    </a:cubicBezTo>
                    <a:cubicBezTo>
                      <a:pt x="4" y="12"/>
                      <a:pt x="4" y="13"/>
                      <a:pt x="4" y="13"/>
                    </a:cubicBezTo>
                    <a:cubicBezTo>
                      <a:pt x="4" y="26"/>
                      <a:pt x="4" y="26"/>
                      <a:pt x="4" y="26"/>
                    </a:cubicBezTo>
                    <a:cubicBezTo>
                      <a:pt x="4" y="27"/>
                      <a:pt x="4" y="28"/>
                      <a:pt x="5" y="28"/>
                    </a:cubicBezTo>
                    <a:cubicBezTo>
                      <a:pt x="5" y="28"/>
                      <a:pt x="5" y="28"/>
                      <a:pt x="5" y="28"/>
                    </a:cubicBezTo>
                    <a:cubicBezTo>
                      <a:pt x="5" y="28"/>
                      <a:pt x="5" y="28"/>
                      <a:pt x="5" y="28"/>
                    </a:cubicBezTo>
                    <a:cubicBezTo>
                      <a:pt x="6" y="28"/>
                      <a:pt x="7" y="27"/>
                      <a:pt x="7" y="26"/>
                    </a:cubicBezTo>
                    <a:cubicBezTo>
                      <a:pt x="7" y="14"/>
                      <a:pt x="7" y="14"/>
                      <a:pt x="7" y="14"/>
                    </a:cubicBezTo>
                    <a:cubicBezTo>
                      <a:pt x="8" y="14"/>
                      <a:pt x="8" y="14"/>
                      <a:pt x="8" y="14"/>
                    </a:cubicBezTo>
                    <a:cubicBezTo>
                      <a:pt x="8" y="26"/>
                      <a:pt x="8" y="26"/>
                      <a:pt x="8" y="26"/>
                    </a:cubicBezTo>
                    <a:cubicBezTo>
                      <a:pt x="8" y="27"/>
                      <a:pt x="9" y="28"/>
                      <a:pt x="10" y="28"/>
                    </a:cubicBezTo>
                    <a:cubicBezTo>
                      <a:pt x="10" y="28"/>
                      <a:pt x="10" y="28"/>
                      <a:pt x="10" y="28"/>
                    </a:cubicBezTo>
                    <a:cubicBezTo>
                      <a:pt x="10" y="28"/>
                      <a:pt x="10" y="28"/>
                      <a:pt x="10" y="28"/>
                    </a:cubicBezTo>
                    <a:cubicBezTo>
                      <a:pt x="11" y="28"/>
                      <a:pt x="12" y="27"/>
                      <a:pt x="12" y="26"/>
                    </a:cubicBezTo>
                    <a:cubicBezTo>
                      <a:pt x="12" y="13"/>
                      <a:pt x="12" y="13"/>
                      <a:pt x="12" y="13"/>
                    </a:cubicBezTo>
                    <a:cubicBezTo>
                      <a:pt x="12" y="13"/>
                      <a:pt x="12" y="12"/>
                      <a:pt x="12" y="12"/>
                    </a:cubicBezTo>
                    <a:cubicBezTo>
                      <a:pt x="12" y="4"/>
                      <a:pt x="12" y="4"/>
                      <a:pt x="12" y="4"/>
                    </a:cubicBezTo>
                    <a:cubicBezTo>
                      <a:pt x="12" y="4"/>
                      <a:pt x="12" y="4"/>
                      <a:pt x="12" y="4"/>
                    </a:cubicBezTo>
                    <a:cubicBezTo>
                      <a:pt x="12" y="4"/>
                      <a:pt x="12" y="7"/>
                      <a:pt x="12" y="8"/>
                    </a:cubicBezTo>
                    <a:cubicBezTo>
                      <a:pt x="13" y="10"/>
                      <a:pt x="12" y="13"/>
                      <a:pt x="12" y="13"/>
                    </a:cubicBezTo>
                    <a:cubicBezTo>
                      <a:pt x="12" y="14"/>
                      <a:pt x="13" y="14"/>
                      <a:pt x="14" y="14"/>
                    </a:cubicBezTo>
                    <a:cubicBezTo>
                      <a:pt x="15" y="14"/>
                      <a:pt x="15" y="14"/>
                      <a:pt x="15" y="13"/>
                    </a:cubicBezTo>
                    <a:cubicBezTo>
                      <a:pt x="15" y="13"/>
                      <a:pt x="15" y="10"/>
                      <a:pt x="15" y="8"/>
                    </a:cubicBezTo>
                    <a:cubicBezTo>
                      <a:pt x="15" y="3"/>
                      <a:pt x="13" y="1"/>
                      <a:pt x="13" y="1"/>
                    </a:cubicBezTo>
                    <a:cubicBezTo>
                      <a:pt x="12" y="1"/>
                      <a:pt x="11" y="0"/>
                      <a:pt x="10" y="0"/>
                    </a:cubicBezTo>
                    <a:cubicBezTo>
                      <a:pt x="10" y="0"/>
                      <a:pt x="10" y="0"/>
                      <a:pt x="10" y="0"/>
                    </a:cubicBezTo>
                    <a:cubicBezTo>
                      <a:pt x="10" y="0"/>
                      <a:pt x="10" y="0"/>
                      <a:pt x="10" y="0"/>
                    </a:cubicBezTo>
                    <a:cubicBezTo>
                      <a:pt x="10" y="0"/>
                      <a:pt x="10" y="0"/>
                      <a:pt x="10" y="0"/>
                    </a:cubicBezTo>
                    <a:cubicBezTo>
                      <a:pt x="10" y="0"/>
                      <a:pt x="9" y="2"/>
                      <a:pt x="8" y="4"/>
                    </a:cubicBezTo>
                    <a:cubicBezTo>
                      <a:pt x="8" y="3"/>
                      <a:pt x="8" y="1"/>
                      <a:pt x="8" y="1"/>
                    </a:cubicBezTo>
                    <a:cubicBezTo>
                      <a:pt x="8" y="1"/>
                      <a:pt x="8" y="1"/>
                      <a:pt x="8" y="1"/>
                    </a:cubicBezTo>
                    <a:cubicBezTo>
                      <a:pt x="8" y="0"/>
                      <a:pt x="8" y="0"/>
                      <a:pt x="8" y="0"/>
                    </a:cubicBezTo>
                    <a:cubicBezTo>
                      <a:pt x="8" y="0"/>
                      <a:pt x="8" y="0"/>
                      <a:pt x="8" y="0"/>
                    </a:cubicBezTo>
                    <a:cubicBezTo>
                      <a:pt x="7" y="0"/>
                      <a:pt x="7" y="0"/>
                      <a:pt x="7" y="0"/>
                    </a:cubicBezTo>
                    <a:cubicBezTo>
                      <a:pt x="7" y="0"/>
                      <a:pt x="7" y="0"/>
                      <a:pt x="7" y="0"/>
                    </a:cubicBezTo>
                    <a:cubicBezTo>
                      <a:pt x="7" y="1"/>
                      <a:pt x="7" y="1"/>
                      <a:pt x="7" y="1"/>
                    </a:cubicBezTo>
                    <a:cubicBezTo>
                      <a:pt x="7" y="1"/>
                      <a:pt x="7" y="1"/>
                      <a:pt x="7" y="1"/>
                    </a:cubicBezTo>
                    <a:cubicBezTo>
                      <a:pt x="7" y="1"/>
                      <a:pt x="7" y="3"/>
                      <a:pt x="7" y="4"/>
                    </a:cubicBezTo>
                    <a:cubicBezTo>
                      <a:pt x="6" y="2"/>
                      <a:pt x="6" y="0"/>
                      <a:pt x="6" y="0"/>
                    </a:cubicBezTo>
                    <a:cubicBezTo>
                      <a:pt x="6" y="0"/>
                      <a:pt x="6" y="0"/>
                      <a:pt x="6" y="0"/>
                    </a:cubicBezTo>
                    <a:cubicBezTo>
                      <a:pt x="6" y="0"/>
                      <a:pt x="6" y="0"/>
                      <a:pt x="6" y="0"/>
                    </a:cubicBezTo>
                    <a:cubicBezTo>
                      <a:pt x="5" y="0"/>
                      <a:pt x="5" y="0"/>
                      <a:pt x="5" y="0"/>
                    </a:cubicBezTo>
                    <a:cubicBezTo>
                      <a:pt x="4" y="0"/>
                      <a:pt x="3" y="1"/>
                      <a:pt x="2" y="1"/>
                    </a:cubicBezTo>
                    <a:cubicBezTo>
                      <a:pt x="2" y="1"/>
                      <a:pt x="1" y="3"/>
                      <a:pt x="0" y="8"/>
                    </a:cubicBezTo>
                    <a:cubicBezTo>
                      <a:pt x="0" y="10"/>
                      <a:pt x="0" y="13"/>
                      <a:pt x="0" y="13"/>
                    </a:cubicBezTo>
                    <a:cubicBezTo>
                      <a:pt x="1" y="14"/>
                      <a:pt x="1" y="14"/>
                      <a:pt x="2"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5" name="Freeform 71"/>
              <p:cNvSpPr>
                <a:spLocks/>
              </p:cNvSpPr>
              <p:nvPr/>
            </p:nvSpPr>
            <p:spPr bwMode="auto">
              <a:xfrm>
                <a:off x="3830" y="2095"/>
                <a:ext cx="17" cy="20"/>
              </a:xfrm>
              <a:custGeom>
                <a:avLst/>
                <a:gdLst>
                  <a:gd name="T0" fmla="*/ 1 w 7"/>
                  <a:gd name="T1" fmla="*/ 5 h 8"/>
                  <a:gd name="T2" fmla="*/ 4 w 7"/>
                  <a:gd name="T3" fmla="*/ 8 h 8"/>
                  <a:gd name="T4" fmla="*/ 7 w 7"/>
                  <a:gd name="T5" fmla="*/ 5 h 8"/>
                  <a:gd name="T6" fmla="*/ 7 w 7"/>
                  <a:gd name="T7" fmla="*/ 4 h 8"/>
                  <a:gd name="T8" fmla="*/ 7 w 7"/>
                  <a:gd name="T9" fmla="*/ 4 h 8"/>
                  <a:gd name="T10" fmla="*/ 4 w 7"/>
                  <a:gd name="T11" fmla="*/ 0 h 8"/>
                  <a:gd name="T12" fmla="*/ 1 w 7"/>
                  <a:gd name="T13" fmla="*/ 4 h 8"/>
                  <a:gd name="T14" fmla="*/ 0 w 7"/>
                  <a:gd name="T15" fmla="*/ 4 h 8"/>
                  <a:gd name="T16" fmla="*/ 1 w 7"/>
                  <a:gd name="T17"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8">
                    <a:moveTo>
                      <a:pt x="1" y="5"/>
                    </a:moveTo>
                    <a:cubicBezTo>
                      <a:pt x="1" y="7"/>
                      <a:pt x="2" y="8"/>
                      <a:pt x="4" y="8"/>
                    </a:cubicBezTo>
                    <a:cubicBezTo>
                      <a:pt x="5" y="8"/>
                      <a:pt x="6" y="7"/>
                      <a:pt x="7" y="5"/>
                    </a:cubicBezTo>
                    <a:cubicBezTo>
                      <a:pt x="7" y="5"/>
                      <a:pt x="7" y="5"/>
                      <a:pt x="7" y="4"/>
                    </a:cubicBezTo>
                    <a:cubicBezTo>
                      <a:pt x="7" y="4"/>
                      <a:pt x="7" y="4"/>
                      <a:pt x="7" y="4"/>
                    </a:cubicBezTo>
                    <a:cubicBezTo>
                      <a:pt x="7" y="2"/>
                      <a:pt x="5" y="0"/>
                      <a:pt x="4" y="0"/>
                    </a:cubicBezTo>
                    <a:cubicBezTo>
                      <a:pt x="2" y="0"/>
                      <a:pt x="1" y="2"/>
                      <a:pt x="1" y="4"/>
                    </a:cubicBezTo>
                    <a:cubicBezTo>
                      <a:pt x="0" y="4"/>
                      <a:pt x="0" y="4"/>
                      <a:pt x="0" y="4"/>
                    </a:cubicBezTo>
                    <a:cubicBezTo>
                      <a:pt x="0" y="5"/>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6" name="Freeform 72"/>
              <p:cNvSpPr>
                <a:spLocks/>
              </p:cNvSpPr>
              <p:nvPr/>
            </p:nvSpPr>
            <p:spPr bwMode="auto">
              <a:xfrm>
                <a:off x="3867"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3 w 14"/>
                  <a:gd name="T55" fmla="*/ 7 h 26"/>
                  <a:gd name="T56" fmla="*/ 12 w 14"/>
                  <a:gd name="T57" fmla="*/ 1 h 26"/>
                  <a:gd name="T58" fmla="*/ 9 w 14"/>
                  <a:gd name="T59" fmla="*/ 0 h 26"/>
                  <a:gd name="T60" fmla="*/ 8 w 14"/>
                  <a:gd name="T61" fmla="*/ 0 h 26"/>
                  <a:gd name="T62" fmla="*/ 8 w 14"/>
                  <a:gd name="T63" fmla="*/ 0 h 26"/>
                  <a:gd name="T64" fmla="*/ 8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1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5"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3" y="7"/>
                    </a:cubicBezTo>
                    <a:cubicBezTo>
                      <a:pt x="13" y="3"/>
                      <a:pt x="12" y="1"/>
                      <a:pt x="12" y="1"/>
                    </a:cubicBezTo>
                    <a:cubicBezTo>
                      <a:pt x="11" y="0"/>
                      <a:pt x="10" y="0"/>
                      <a:pt x="9" y="0"/>
                    </a:cubicBezTo>
                    <a:cubicBezTo>
                      <a:pt x="9" y="0"/>
                      <a:pt x="9" y="0"/>
                      <a:pt x="8" y="0"/>
                    </a:cubicBezTo>
                    <a:cubicBezTo>
                      <a:pt x="8" y="0"/>
                      <a:pt x="8" y="0"/>
                      <a:pt x="8" y="0"/>
                    </a:cubicBezTo>
                    <a:cubicBezTo>
                      <a:pt x="8" y="0"/>
                      <a:pt x="8" y="0"/>
                      <a:pt x="8" y="0"/>
                    </a:cubicBezTo>
                    <a:cubicBezTo>
                      <a:pt x="8"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4" y="0"/>
                      <a:pt x="4" y="0"/>
                      <a:pt x="4" y="0"/>
                    </a:cubicBezTo>
                    <a:cubicBezTo>
                      <a:pt x="3" y="0"/>
                      <a:pt x="2" y="0"/>
                      <a:pt x="1"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7" name="Freeform 73"/>
              <p:cNvSpPr>
                <a:spLocks/>
              </p:cNvSpPr>
              <p:nvPr/>
            </p:nvSpPr>
            <p:spPr bwMode="auto">
              <a:xfrm>
                <a:off x="3875" y="2115"/>
                <a:ext cx="17" cy="18"/>
              </a:xfrm>
              <a:custGeom>
                <a:avLst/>
                <a:gdLst>
                  <a:gd name="T0" fmla="*/ 1 w 7"/>
                  <a:gd name="T1" fmla="*/ 5 h 7"/>
                  <a:gd name="T2" fmla="*/ 4 w 7"/>
                  <a:gd name="T3" fmla="*/ 7 h 7"/>
                  <a:gd name="T4" fmla="*/ 6 w 7"/>
                  <a:gd name="T5" fmla="*/ 4 h 7"/>
                  <a:gd name="T6" fmla="*/ 7 w 7"/>
                  <a:gd name="T7" fmla="*/ 3 h 7"/>
                  <a:gd name="T8" fmla="*/ 6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6" y="3"/>
                    </a:cubicBezTo>
                    <a:cubicBezTo>
                      <a:pt x="6" y="1"/>
                      <a:pt x="5" y="0"/>
                      <a:pt x="4" y="0"/>
                    </a:cubicBezTo>
                    <a:cubicBezTo>
                      <a:pt x="2" y="0"/>
                      <a:pt x="1" y="1"/>
                      <a:pt x="1" y="3"/>
                    </a:cubicBezTo>
                    <a:cubicBezTo>
                      <a:pt x="0" y="3"/>
                      <a:pt x="0" y="3"/>
                      <a:pt x="0" y="3"/>
                    </a:cubicBezTo>
                    <a:cubicBezTo>
                      <a:pt x="0" y="4"/>
                      <a:pt x="0"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8" name="Freeform 74"/>
              <p:cNvSpPr>
                <a:spLocks/>
              </p:cNvSpPr>
              <p:nvPr/>
            </p:nvSpPr>
            <p:spPr bwMode="auto">
              <a:xfrm>
                <a:off x="3778" y="2135"/>
                <a:ext cx="35" cy="65"/>
              </a:xfrm>
              <a:custGeom>
                <a:avLst/>
                <a:gdLst>
                  <a:gd name="T0" fmla="*/ 1 w 14"/>
                  <a:gd name="T1" fmla="*/ 13 h 26"/>
                  <a:gd name="T2" fmla="*/ 2 w 14"/>
                  <a:gd name="T3" fmla="*/ 12 h 26"/>
                  <a:gd name="T4" fmla="*/ 2 w 14"/>
                  <a:gd name="T5" fmla="*/ 8 h 26"/>
                  <a:gd name="T6" fmla="*/ 3 w 14"/>
                  <a:gd name="T7" fmla="*/ 4 h 26"/>
                  <a:gd name="T8" fmla="*/ 3 w 14"/>
                  <a:gd name="T9" fmla="*/ 4 h 26"/>
                  <a:gd name="T10" fmla="*/ 3 w 14"/>
                  <a:gd name="T11" fmla="*/ 11 h 26"/>
                  <a:gd name="T12" fmla="*/ 3 w 14"/>
                  <a:gd name="T13" fmla="*/ 12 h 26"/>
                  <a:gd name="T14" fmla="*/ 3 w 14"/>
                  <a:gd name="T15" fmla="*/ 24 h 26"/>
                  <a:gd name="T16" fmla="*/ 5 w 14"/>
                  <a:gd name="T17" fmla="*/ 26 h 26"/>
                  <a:gd name="T18" fmla="*/ 5 w 14"/>
                  <a:gd name="T19" fmla="*/ 26 h 26"/>
                  <a:gd name="T20" fmla="*/ 5 w 14"/>
                  <a:gd name="T21" fmla="*/ 26 h 26"/>
                  <a:gd name="T22" fmla="*/ 6 w 14"/>
                  <a:gd name="T23" fmla="*/ 24 h 26"/>
                  <a:gd name="T24" fmla="*/ 6 w 14"/>
                  <a:gd name="T25" fmla="*/ 13 h 26"/>
                  <a:gd name="T26" fmla="*/ 7 w 14"/>
                  <a:gd name="T27" fmla="*/ 13 h 26"/>
                  <a:gd name="T28" fmla="*/ 7 w 14"/>
                  <a:gd name="T29" fmla="*/ 24 h 26"/>
                  <a:gd name="T30" fmla="*/ 9 w 14"/>
                  <a:gd name="T31" fmla="*/ 26 h 26"/>
                  <a:gd name="T32" fmla="*/ 9 w 14"/>
                  <a:gd name="T33" fmla="*/ 26 h 26"/>
                  <a:gd name="T34" fmla="*/ 9 w 14"/>
                  <a:gd name="T35" fmla="*/ 26 h 26"/>
                  <a:gd name="T36" fmla="*/ 10 w 14"/>
                  <a:gd name="T37" fmla="*/ 24 h 26"/>
                  <a:gd name="T38" fmla="*/ 10 w 14"/>
                  <a:gd name="T39" fmla="*/ 12 h 26"/>
                  <a:gd name="T40" fmla="*/ 10 w 14"/>
                  <a:gd name="T41" fmla="*/ 11 h 26"/>
                  <a:gd name="T42" fmla="*/ 10 w 14"/>
                  <a:gd name="T43" fmla="*/ 4 h 26"/>
                  <a:gd name="T44" fmla="*/ 10 w 14"/>
                  <a:gd name="T45" fmla="*/ 4 h 26"/>
                  <a:gd name="T46" fmla="*/ 11 w 14"/>
                  <a:gd name="T47" fmla="*/ 8 h 26"/>
                  <a:gd name="T48" fmla="*/ 11 w 14"/>
                  <a:gd name="T49" fmla="*/ 12 h 26"/>
                  <a:gd name="T50" fmla="*/ 12 w 14"/>
                  <a:gd name="T51" fmla="*/ 13 h 26"/>
                  <a:gd name="T52" fmla="*/ 13 w 14"/>
                  <a:gd name="T53" fmla="*/ 12 h 26"/>
                  <a:gd name="T54" fmla="*/ 14 w 14"/>
                  <a:gd name="T55" fmla="*/ 7 h 26"/>
                  <a:gd name="T56" fmla="*/ 12 w 14"/>
                  <a:gd name="T57" fmla="*/ 1 h 26"/>
                  <a:gd name="T58" fmla="*/ 9 w 14"/>
                  <a:gd name="T59" fmla="*/ 0 h 26"/>
                  <a:gd name="T60" fmla="*/ 9 w 14"/>
                  <a:gd name="T61" fmla="*/ 0 h 26"/>
                  <a:gd name="T62" fmla="*/ 9 w 14"/>
                  <a:gd name="T63" fmla="*/ 0 h 26"/>
                  <a:gd name="T64" fmla="*/ 9 w 14"/>
                  <a:gd name="T65" fmla="*/ 0 h 26"/>
                  <a:gd name="T66" fmla="*/ 7 w 14"/>
                  <a:gd name="T67" fmla="*/ 3 h 26"/>
                  <a:gd name="T68" fmla="*/ 7 w 14"/>
                  <a:gd name="T69" fmla="*/ 1 h 26"/>
                  <a:gd name="T70" fmla="*/ 7 w 14"/>
                  <a:gd name="T71" fmla="*/ 0 h 26"/>
                  <a:gd name="T72" fmla="*/ 7 w 14"/>
                  <a:gd name="T73" fmla="*/ 0 h 26"/>
                  <a:gd name="T74" fmla="*/ 7 w 14"/>
                  <a:gd name="T75" fmla="*/ 0 h 26"/>
                  <a:gd name="T76" fmla="*/ 6 w 14"/>
                  <a:gd name="T77" fmla="*/ 0 h 26"/>
                  <a:gd name="T78" fmla="*/ 6 w 14"/>
                  <a:gd name="T79" fmla="*/ 0 h 26"/>
                  <a:gd name="T80" fmla="*/ 6 w 14"/>
                  <a:gd name="T81" fmla="*/ 0 h 26"/>
                  <a:gd name="T82" fmla="*/ 6 w 14"/>
                  <a:gd name="T83" fmla="*/ 1 h 26"/>
                  <a:gd name="T84" fmla="*/ 6 w 14"/>
                  <a:gd name="T85" fmla="*/ 3 h 26"/>
                  <a:gd name="T86" fmla="*/ 5 w 14"/>
                  <a:gd name="T87" fmla="*/ 0 h 26"/>
                  <a:gd name="T88" fmla="*/ 5 w 14"/>
                  <a:gd name="T89" fmla="*/ 0 h 26"/>
                  <a:gd name="T90" fmla="*/ 5 w 14"/>
                  <a:gd name="T91" fmla="*/ 0 h 26"/>
                  <a:gd name="T92" fmla="*/ 4 w 14"/>
                  <a:gd name="T93" fmla="*/ 0 h 26"/>
                  <a:gd name="T94" fmla="*/ 2 w 14"/>
                  <a:gd name="T95" fmla="*/ 1 h 26"/>
                  <a:gd name="T96" fmla="*/ 0 w 14"/>
                  <a:gd name="T97" fmla="*/ 7 h 26"/>
                  <a:gd name="T98" fmla="*/ 0 w 14"/>
                  <a:gd name="T99" fmla="*/ 12 h 26"/>
                  <a:gd name="T100" fmla="*/ 1 w 14"/>
                  <a:gd name="T101" fmla="*/ 1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 h="26">
                    <a:moveTo>
                      <a:pt x="1" y="13"/>
                    </a:moveTo>
                    <a:cubicBezTo>
                      <a:pt x="2" y="13"/>
                      <a:pt x="2" y="13"/>
                      <a:pt x="2" y="12"/>
                    </a:cubicBezTo>
                    <a:cubicBezTo>
                      <a:pt x="2" y="12"/>
                      <a:pt x="2" y="10"/>
                      <a:pt x="2" y="8"/>
                    </a:cubicBezTo>
                    <a:cubicBezTo>
                      <a:pt x="2" y="6"/>
                      <a:pt x="3" y="4"/>
                      <a:pt x="3" y="4"/>
                    </a:cubicBezTo>
                    <a:cubicBezTo>
                      <a:pt x="3" y="4"/>
                      <a:pt x="3" y="4"/>
                      <a:pt x="3" y="4"/>
                    </a:cubicBezTo>
                    <a:cubicBezTo>
                      <a:pt x="3" y="11"/>
                      <a:pt x="3" y="11"/>
                      <a:pt x="3" y="11"/>
                    </a:cubicBezTo>
                    <a:cubicBezTo>
                      <a:pt x="3" y="12"/>
                      <a:pt x="3" y="12"/>
                      <a:pt x="3" y="12"/>
                    </a:cubicBezTo>
                    <a:cubicBezTo>
                      <a:pt x="3" y="24"/>
                      <a:pt x="3" y="24"/>
                      <a:pt x="3" y="24"/>
                    </a:cubicBezTo>
                    <a:cubicBezTo>
                      <a:pt x="3" y="25"/>
                      <a:pt x="4" y="26"/>
                      <a:pt x="5" y="26"/>
                    </a:cubicBezTo>
                    <a:cubicBezTo>
                      <a:pt x="5" y="26"/>
                      <a:pt x="5" y="26"/>
                      <a:pt x="5" y="26"/>
                    </a:cubicBezTo>
                    <a:cubicBezTo>
                      <a:pt x="5" y="26"/>
                      <a:pt x="5" y="26"/>
                      <a:pt x="5" y="26"/>
                    </a:cubicBezTo>
                    <a:cubicBezTo>
                      <a:pt x="6" y="26"/>
                      <a:pt x="6" y="25"/>
                      <a:pt x="6" y="24"/>
                    </a:cubicBezTo>
                    <a:cubicBezTo>
                      <a:pt x="6" y="13"/>
                      <a:pt x="6" y="13"/>
                      <a:pt x="6" y="13"/>
                    </a:cubicBezTo>
                    <a:cubicBezTo>
                      <a:pt x="7" y="13"/>
                      <a:pt x="7" y="13"/>
                      <a:pt x="7" y="13"/>
                    </a:cubicBezTo>
                    <a:cubicBezTo>
                      <a:pt x="7" y="24"/>
                      <a:pt x="7" y="24"/>
                      <a:pt x="7" y="24"/>
                    </a:cubicBezTo>
                    <a:cubicBezTo>
                      <a:pt x="7" y="25"/>
                      <a:pt x="8" y="26"/>
                      <a:pt x="9" y="26"/>
                    </a:cubicBezTo>
                    <a:cubicBezTo>
                      <a:pt x="9" y="26"/>
                      <a:pt x="9" y="26"/>
                      <a:pt x="9" y="26"/>
                    </a:cubicBezTo>
                    <a:cubicBezTo>
                      <a:pt x="9" y="26"/>
                      <a:pt x="9" y="26"/>
                      <a:pt x="9" y="26"/>
                    </a:cubicBezTo>
                    <a:cubicBezTo>
                      <a:pt x="10" y="26"/>
                      <a:pt x="10" y="25"/>
                      <a:pt x="10" y="24"/>
                    </a:cubicBezTo>
                    <a:cubicBezTo>
                      <a:pt x="10" y="12"/>
                      <a:pt x="10" y="12"/>
                      <a:pt x="10" y="12"/>
                    </a:cubicBezTo>
                    <a:cubicBezTo>
                      <a:pt x="10" y="12"/>
                      <a:pt x="10" y="12"/>
                      <a:pt x="10" y="11"/>
                    </a:cubicBezTo>
                    <a:cubicBezTo>
                      <a:pt x="10" y="4"/>
                      <a:pt x="10" y="4"/>
                      <a:pt x="10" y="4"/>
                    </a:cubicBezTo>
                    <a:cubicBezTo>
                      <a:pt x="10" y="4"/>
                      <a:pt x="10" y="4"/>
                      <a:pt x="10" y="4"/>
                    </a:cubicBezTo>
                    <a:cubicBezTo>
                      <a:pt x="11" y="4"/>
                      <a:pt x="11" y="6"/>
                      <a:pt x="11" y="8"/>
                    </a:cubicBezTo>
                    <a:cubicBezTo>
                      <a:pt x="11" y="10"/>
                      <a:pt x="11" y="12"/>
                      <a:pt x="11" y="12"/>
                    </a:cubicBezTo>
                    <a:cubicBezTo>
                      <a:pt x="11" y="13"/>
                      <a:pt x="11" y="13"/>
                      <a:pt x="12" y="13"/>
                    </a:cubicBezTo>
                    <a:cubicBezTo>
                      <a:pt x="13" y="13"/>
                      <a:pt x="13" y="13"/>
                      <a:pt x="13" y="12"/>
                    </a:cubicBezTo>
                    <a:cubicBezTo>
                      <a:pt x="13" y="12"/>
                      <a:pt x="14" y="9"/>
                      <a:pt x="14" y="7"/>
                    </a:cubicBezTo>
                    <a:cubicBezTo>
                      <a:pt x="13" y="3"/>
                      <a:pt x="12" y="1"/>
                      <a:pt x="12" y="1"/>
                    </a:cubicBezTo>
                    <a:cubicBezTo>
                      <a:pt x="11" y="0"/>
                      <a:pt x="10" y="0"/>
                      <a:pt x="9" y="0"/>
                    </a:cubicBezTo>
                    <a:cubicBezTo>
                      <a:pt x="9" y="0"/>
                      <a:pt x="9" y="0"/>
                      <a:pt x="9" y="0"/>
                    </a:cubicBezTo>
                    <a:cubicBezTo>
                      <a:pt x="9" y="0"/>
                      <a:pt x="9" y="0"/>
                      <a:pt x="9" y="0"/>
                    </a:cubicBezTo>
                    <a:cubicBezTo>
                      <a:pt x="9" y="0"/>
                      <a:pt x="9" y="0"/>
                      <a:pt x="9" y="0"/>
                    </a:cubicBezTo>
                    <a:cubicBezTo>
                      <a:pt x="9" y="0"/>
                      <a:pt x="8" y="2"/>
                      <a:pt x="7" y="3"/>
                    </a:cubicBezTo>
                    <a:cubicBezTo>
                      <a:pt x="7" y="2"/>
                      <a:pt x="7" y="1"/>
                      <a:pt x="7" y="1"/>
                    </a:cubicBezTo>
                    <a:cubicBezTo>
                      <a:pt x="7" y="0"/>
                      <a:pt x="7" y="0"/>
                      <a:pt x="7" y="0"/>
                    </a:cubicBezTo>
                    <a:cubicBezTo>
                      <a:pt x="7" y="0"/>
                      <a:pt x="7" y="0"/>
                      <a:pt x="7" y="0"/>
                    </a:cubicBezTo>
                    <a:cubicBezTo>
                      <a:pt x="7" y="0"/>
                      <a:pt x="7" y="0"/>
                      <a:pt x="7" y="0"/>
                    </a:cubicBezTo>
                    <a:cubicBezTo>
                      <a:pt x="6" y="0"/>
                      <a:pt x="6" y="0"/>
                      <a:pt x="6" y="0"/>
                    </a:cubicBezTo>
                    <a:cubicBezTo>
                      <a:pt x="6" y="0"/>
                      <a:pt x="6" y="0"/>
                      <a:pt x="6" y="0"/>
                    </a:cubicBezTo>
                    <a:cubicBezTo>
                      <a:pt x="6" y="0"/>
                      <a:pt x="6" y="0"/>
                      <a:pt x="6" y="0"/>
                    </a:cubicBezTo>
                    <a:cubicBezTo>
                      <a:pt x="6" y="1"/>
                      <a:pt x="6" y="1"/>
                      <a:pt x="6" y="1"/>
                    </a:cubicBezTo>
                    <a:cubicBezTo>
                      <a:pt x="6" y="1"/>
                      <a:pt x="6" y="2"/>
                      <a:pt x="6" y="3"/>
                    </a:cubicBezTo>
                    <a:cubicBezTo>
                      <a:pt x="5" y="2"/>
                      <a:pt x="5" y="0"/>
                      <a:pt x="5" y="0"/>
                    </a:cubicBezTo>
                    <a:cubicBezTo>
                      <a:pt x="5" y="0"/>
                      <a:pt x="5" y="0"/>
                      <a:pt x="5" y="0"/>
                    </a:cubicBezTo>
                    <a:cubicBezTo>
                      <a:pt x="5" y="0"/>
                      <a:pt x="5" y="0"/>
                      <a:pt x="5" y="0"/>
                    </a:cubicBezTo>
                    <a:cubicBezTo>
                      <a:pt x="5" y="0"/>
                      <a:pt x="4" y="0"/>
                      <a:pt x="4" y="0"/>
                    </a:cubicBezTo>
                    <a:cubicBezTo>
                      <a:pt x="3" y="0"/>
                      <a:pt x="2" y="0"/>
                      <a:pt x="2" y="1"/>
                    </a:cubicBezTo>
                    <a:cubicBezTo>
                      <a:pt x="1" y="1"/>
                      <a:pt x="0" y="3"/>
                      <a:pt x="0" y="7"/>
                    </a:cubicBezTo>
                    <a:cubicBezTo>
                      <a:pt x="0" y="9"/>
                      <a:pt x="0" y="12"/>
                      <a:pt x="0" y="12"/>
                    </a:cubicBezTo>
                    <a:cubicBezTo>
                      <a:pt x="0" y="13"/>
                      <a:pt x="0" y="13"/>
                      <a:pt x="1"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9" name="Freeform 75"/>
              <p:cNvSpPr>
                <a:spLocks/>
              </p:cNvSpPr>
              <p:nvPr/>
            </p:nvSpPr>
            <p:spPr bwMode="auto">
              <a:xfrm>
                <a:off x="3785" y="2115"/>
                <a:ext cx="18" cy="18"/>
              </a:xfrm>
              <a:custGeom>
                <a:avLst/>
                <a:gdLst>
                  <a:gd name="T0" fmla="*/ 1 w 7"/>
                  <a:gd name="T1" fmla="*/ 5 h 7"/>
                  <a:gd name="T2" fmla="*/ 4 w 7"/>
                  <a:gd name="T3" fmla="*/ 7 h 7"/>
                  <a:gd name="T4" fmla="*/ 6 w 7"/>
                  <a:gd name="T5" fmla="*/ 4 h 7"/>
                  <a:gd name="T6" fmla="*/ 7 w 7"/>
                  <a:gd name="T7" fmla="*/ 3 h 7"/>
                  <a:gd name="T8" fmla="*/ 7 w 7"/>
                  <a:gd name="T9" fmla="*/ 3 h 7"/>
                  <a:gd name="T10" fmla="*/ 4 w 7"/>
                  <a:gd name="T11" fmla="*/ 0 h 7"/>
                  <a:gd name="T12" fmla="*/ 1 w 7"/>
                  <a:gd name="T13" fmla="*/ 3 h 7"/>
                  <a:gd name="T14" fmla="*/ 0 w 7"/>
                  <a:gd name="T15" fmla="*/ 3 h 7"/>
                  <a:gd name="T16" fmla="*/ 1 w 7"/>
                  <a:gd name="T17"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1" y="5"/>
                    </a:moveTo>
                    <a:cubicBezTo>
                      <a:pt x="1" y="6"/>
                      <a:pt x="2" y="7"/>
                      <a:pt x="4" y="7"/>
                    </a:cubicBezTo>
                    <a:cubicBezTo>
                      <a:pt x="5" y="7"/>
                      <a:pt x="6" y="6"/>
                      <a:pt x="6" y="4"/>
                    </a:cubicBezTo>
                    <a:cubicBezTo>
                      <a:pt x="7" y="4"/>
                      <a:pt x="7" y="4"/>
                      <a:pt x="7" y="3"/>
                    </a:cubicBezTo>
                    <a:cubicBezTo>
                      <a:pt x="7" y="3"/>
                      <a:pt x="7" y="3"/>
                      <a:pt x="7" y="3"/>
                    </a:cubicBezTo>
                    <a:cubicBezTo>
                      <a:pt x="7" y="1"/>
                      <a:pt x="5" y="0"/>
                      <a:pt x="4" y="0"/>
                    </a:cubicBezTo>
                    <a:cubicBezTo>
                      <a:pt x="2" y="0"/>
                      <a:pt x="1" y="1"/>
                      <a:pt x="1" y="3"/>
                    </a:cubicBezTo>
                    <a:cubicBezTo>
                      <a:pt x="1" y="3"/>
                      <a:pt x="0" y="3"/>
                      <a:pt x="0" y="3"/>
                    </a:cubicBezTo>
                    <a:cubicBezTo>
                      <a:pt x="0" y="4"/>
                      <a:pt x="1" y="4"/>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grpSp>
        <p:nvGrpSpPr>
          <p:cNvPr id="47" name="组合 46"/>
          <p:cNvGrpSpPr/>
          <p:nvPr/>
        </p:nvGrpSpPr>
        <p:grpSpPr>
          <a:xfrm flipH="1" flipV="1">
            <a:off x="1200149" y="1200151"/>
            <a:ext cx="2576352" cy="942043"/>
            <a:chOff x="4012632" y="4340208"/>
            <a:chExt cx="3434690" cy="1256348"/>
          </a:xfrm>
        </p:grpSpPr>
        <p:sp>
          <p:nvSpPr>
            <p:cNvPr id="48" name="椭圆 47"/>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9" name="任意多边形 48"/>
            <p:cNvSpPr/>
            <p:nvPr/>
          </p:nvSpPr>
          <p:spPr>
            <a:xfrm>
              <a:off x="4065596" y="4394703"/>
              <a:ext cx="3381726" cy="1201853"/>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57" name="组合 56"/>
          <p:cNvGrpSpPr/>
          <p:nvPr/>
        </p:nvGrpSpPr>
        <p:grpSpPr>
          <a:xfrm>
            <a:off x="2255924" y="3190999"/>
            <a:ext cx="1829253" cy="549230"/>
            <a:chOff x="5246304" y="4593021"/>
            <a:chExt cx="2438687" cy="732476"/>
          </a:xfrm>
        </p:grpSpPr>
        <p:sp>
          <p:nvSpPr>
            <p:cNvPr id="58" name="椭圆 57"/>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59" name="任意多边形 58"/>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66" name="组合 65"/>
          <p:cNvGrpSpPr/>
          <p:nvPr/>
        </p:nvGrpSpPr>
        <p:grpSpPr>
          <a:xfrm>
            <a:off x="2727248" y="3800853"/>
            <a:ext cx="1699401" cy="676550"/>
            <a:chOff x="1324726" y="3439252"/>
            <a:chExt cx="2265573" cy="902276"/>
          </a:xfrm>
        </p:grpSpPr>
        <p:sp>
          <p:nvSpPr>
            <p:cNvPr id="44" name="文本框 75"/>
            <p:cNvSpPr txBox="1"/>
            <p:nvPr/>
          </p:nvSpPr>
          <p:spPr>
            <a:xfrm>
              <a:off x="1659757" y="3520391"/>
              <a:ext cx="1493849" cy="369418"/>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46" name="文本框 77"/>
            <p:cNvSpPr txBox="1"/>
            <p:nvPr/>
          </p:nvSpPr>
          <p:spPr>
            <a:xfrm>
              <a:off x="1324726" y="3439252"/>
              <a:ext cx="501541" cy="861975"/>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01</a:t>
              </a:r>
              <a:endParaRPr lang="zh-CN" altLang="en-US"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342678" y="3848971"/>
              <a:ext cx="2247621" cy="492557"/>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9" name="组合 68"/>
          <p:cNvGrpSpPr/>
          <p:nvPr/>
        </p:nvGrpSpPr>
        <p:grpSpPr>
          <a:xfrm>
            <a:off x="1172855" y="1274523"/>
            <a:ext cx="1692715" cy="704572"/>
            <a:chOff x="6408112" y="5059574"/>
            <a:chExt cx="2256660" cy="939647"/>
          </a:xfrm>
        </p:grpSpPr>
        <p:sp>
          <p:nvSpPr>
            <p:cNvPr id="65" name="文本框 96"/>
            <p:cNvSpPr txBox="1"/>
            <p:nvPr/>
          </p:nvSpPr>
          <p:spPr>
            <a:xfrm>
              <a:off x="6743143" y="5140713"/>
              <a:ext cx="1493848" cy="369418"/>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98"/>
            <p:cNvSpPr txBox="1"/>
            <p:nvPr/>
          </p:nvSpPr>
          <p:spPr>
            <a:xfrm>
              <a:off x="6408112" y="5059574"/>
              <a:ext cx="631869" cy="492557"/>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02</a:t>
              </a:r>
              <a:endParaRPr lang="zh-CN" altLang="en-US"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417151" y="5506664"/>
              <a:ext cx="2247621" cy="492557"/>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2" name="组合 71"/>
          <p:cNvGrpSpPr/>
          <p:nvPr/>
        </p:nvGrpSpPr>
        <p:grpSpPr>
          <a:xfrm>
            <a:off x="4798539" y="3765187"/>
            <a:ext cx="1716676" cy="723880"/>
            <a:chOff x="9063187" y="2410526"/>
            <a:chExt cx="2288603" cy="965398"/>
          </a:xfrm>
        </p:grpSpPr>
        <p:sp>
          <p:nvSpPr>
            <p:cNvPr id="61" name="文本框 92"/>
            <p:cNvSpPr txBox="1"/>
            <p:nvPr/>
          </p:nvSpPr>
          <p:spPr>
            <a:xfrm>
              <a:off x="9398218" y="2491665"/>
              <a:ext cx="1493849" cy="369418"/>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94"/>
            <p:cNvSpPr txBox="1"/>
            <p:nvPr/>
          </p:nvSpPr>
          <p:spPr>
            <a:xfrm>
              <a:off x="9063187" y="2410526"/>
              <a:ext cx="501543" cy="861975"/>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04</a:t>
              </a:r>
              <a:endParaRPr lang="zh-CN" altLang="en-US"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9104170" y="2883367"/>
              <a:ext cx="2247620" cy="492557"/>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62" name="组合 61"/>
          <p:cNvGrpSpPr/>
          <p:nvPr/>
        </p:nvGrpSpPr>
        <p:grpSpPr>
          <a:xfrm>
            <a:off x="6007276" y="1274526"/>
            <a:ext cx="1693013" cy="657753"/>
            <a:chOff x="3872062" y="812896"/>
            <a:chExt cx="2257057" cy="877207"/>
          </a:xfrm>
        </p:grpSpPr>
        <p:sp>
          <p:nvSpPr>
            <p:cNvPr id="51" name="文本框 82"/>
            <p:cNvSpPr txBox="1"/>
            <p:nvPr/>
          </p:nvSpPr>
          <p:spPr>
            <a:xfrm>
              <a:off x="4207093" y="894035"/>
              <a:ext cx="1493850" cy="369418"/>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53" name="文本框 84"/>
            <p:cNvSpPr txBox="1"/>
            <p:nvPr/>
          </p:nvSpPr>
          <p:spPr>
            <a:xfrm>
              <a:off x="3872062" y="812896"/>
              <a:ext cx="534838" cy="861974"/>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03</a:t>
              </a:r>
              <a:endParaRPr lang="zh-CN" altLang="en-US" dirty="0">
                <a:solidFill>
                  <a:srgbClr val="0070C0"/>
                </a:solidFill>
                <a:latin typeface="Impact" panose="020B0806030902050204" pitchFamily="34" charset="0"/>
                <a:ea typeface="等线" panose="02010600030101010101" pitchFamily="2" charset="-122"/>
              </a:endParaRPr>
            </a:p>
          </p:txBody>
        </p:sp>
        <p:sp>
          <p:nvSpPr>
            <p:cNvPr id="64" name="文本框 113"/>
            <p:cNvSpPr txBox="1"/>
            <p:nvPr/>
          </p:nvSpPr>
          <p:spPr>
            <a:xfrm>
              <a:off x="3881498" y="1197546"/>
              <a:ext cx="2247621" cy="492557"/>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a:t>
              </a:r>
            </a:p>
          </p:txBody>
        </p:sp>
      </p:grpSp>
      <p:grpSp>
        <p:nvGrpSpPr>
          <p:cNvPr id="73" name="组合 72"/>
          <p:cNvGrpSpPr/>
          <p:nvPr/>
        </p:nvGrpSpPr>
        <p:grpSpPr>
          <a:xfrm flipV="1">
            <a:off x="5124869" y="1200151"/>
            <a:ext cx="2638005" cy="942042"/>
            <a:chOff x="4012632" y="4340208"/>
            <a:chExt cx="3205989" cy="1256347"/>
          </a:xfrm>
        </p:grpSpPr>
        <p:sp>
          <p:nvSpPr>
            <p:cNvPr id="74" name="椭圆 73"/>
            <p:cNvSpPr/>
            <p:nvPr/>
          </p:nvSpPr>
          <p:spPr>
            <a:xfrm>
              <a:off x="4012632" y="4340208"/>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5" name="任意多边形 74"/>
            <p:cNvSpPr/>
            <p:nvPr/>
          </p:nvSpPr>
          <p:spPr>
            <a:xfrm>
              <a:off x="4065595" y="4394701"/>
              <a:ext cx="3153026" cy="120185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4337572"/>
                <a:gd name="connsiteY0" fmla="*/ 0 h 930796"/>
                <a:gd name="connsiteX1" fmla="*/ 2247515 w 4337572"/>
                <a:gd name="connsiteY1" fmla="*/ 930796 h 930796"/>
                <a:gd name="connsiteX2" fmla="*/ 4337572 w 4337572"/>
                <a:gd name="connsiteY2" fmla="*/ 930796 h 930796"/>
                <a:gd name="connsiteX0" fmla="*/ 0 w 4337572"/>
                <a:gd name="connsiteY0" fmla="*/ 0 h 930796"/>
                <a:gd name="connsiteX1" fmla="*/ 1364871 w 4337572"/>
                <a:gd name="connsiteY1" fmla="*/ 930796 h 930796"/>
                <a:gd name="connsiteX2" fmla="*/ 4337572 w 4337572"/>
                <a:gd name="connsiteY2" fmla="*/ 930796 h 930796"/>
              </a:gdLst>
              <a:ahLst/>
              <a:cxnLst>
                <a:cxn ang="0">
                  <a:pos x="connsiteX0" y="connsiteY0"/>
                </a:cxn>
                <a:cxn ang="0">
                  <a:pos x="connsiteX1" y="connsiteY1"/>
                </a:cxn>
                <a:cxn ang="0">
                  <a:pos x="connsiteX2" y="connsiteY2"/>
                </a:cxn>
              </a:cxnLst>
              <a:rect l="l" t="t" r="r" b="b"/>
              <a:pathLst>
                <a:path w="4337572" h="930796">
                  <a:moveTo>
                    <a:pt x="0" y="0"/>
                  </a:moveTo>
                  <a:lnTo>
                    <a:pt x="1364871" y="930796"/>
                  </a:lnTo>
                  <a:lnTo>
                    <a:pt x="4337572" y="930796"/>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grpSp>
        <p:nvGrpSpPr>
          <p:cNvPr id="76" name="组合 75"/>
          <p:cNvGrpSpPr/>
          <p:nvPr/>
        </p:nvGrpSpPr>
        <p:grpSpPr>
          <a:xfrm flipH="1">
            <a:off x="4887216" y="3178558"/>
            <a:ext cx="1757836" cy="549230"/>
            <a:chOff x="5246304" y="4593021"/>
            <a:chExt cx="2438687" cy="732476"/>
          </a:xfrm>
        </p:grpSpPr>
        <p:sp>
          <p:nvSpPr>
            <p:cNvPr id="77" name="椭圆 76"/>
            <p:cNvSpPr/>
            <p:nvPr/>
          </p:nvSpPr>
          <p:spPr>
            <a:xfrm>
              <a:off x="5246304" y="4593021"/>
              <a:ext cx="118623" cy="1186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8" name="任意多边形 77"/>
            <p:cNvSpPr/>
            <p:nvPr/>
          </p:nvSpPr>
          <p:spPr>
            <a:xfrm>
              <a:off x="5335429" y="4686869"/>
              <a:ext cx="2349562" cy="638628"/>
            </a:xfrm>
            <a:custGeom>
              <a:avLst/>
              <a:gdLst>
                <a:gd name="connsiteX0" fmla="*/ 0 w 2815771"/>
                <a:gd name="connsiteY0" fmla="*/ 0 h 638628"/>
                <a:gd name="connsiteX1" fmla="*/ 725714 w 2815771"/>
                <a:gd name="connsiteY1" fmla="*/ 638628 h 638628"/>
                <a:gd name="connsiteX2" fmla="*/ 2815771 w 2815771"/>
                <a:gd name="connsiteY2" fmla="*/ 638628 h 638628"/>
              </a:gdLst>
              <a:ahLst/>
              <a:cxnLst>
                <a:cxn ang="0">
                  <a:pos x="connsiteX0" y="connsiteY0"/>
                </a:cxn>
                <a:cxn ang="0">
                  <a:pos x="connsiteX1" y="connsiteY1"/>
                </a:cxn>
                <a:cxn ang="0">
                  <a:pos x="connsiteX2" y="connsiteY2"/>
                </a:cxn>
              </a:cxnLst>
              <a:rect l="l" t="t" r="r" b="b"/>
              <a:pathLst>
                <a:path w="2815771" h="638628">
                  <a:moveTo>
                    <a:pt x="0" y="0"/>
                  </a:moveTo>
                  <a:lnTo>
                    <a:pt x="725714" y="638628"/>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1506572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anim calcmode="lin" valueType="num">
                                      <p:cBhvr>
                                        <p:cTn id="14" dur="500" fill="hold"/>
                                        <p:tgtEl>
                                          <p:spTgt spid="43"/>
                                        </p:tgtEl>
                                        <p:attrNameLst>
                                          <p:attrName>ppt_x</p:attrName>
                                        </p:attrNameLst>
                                      </p:cBhvr>
                                      <p:tavLst>
                                        <p:tav tm="0">
                                          <p:val>
                                            <p:strVal val="#ppt_x"/>
                                          </p:val>
                                        </p:tav>
                                        <p:tav tm="100000">
                                          <p:val>
                                            <p:strVal val="#ppt_x"/>
                                          </p:val>
                                        </p:tav>
                                      </p:tavLst>
                                    </p:anim>
                                    <p:anim calcmode="lin" valueType="num">
                                      <p:cBhvr>
                                        <p:cTn id="15" dur="500" fill="hold"/>
                                        <p:tgtEl>
                                          <p:spTgt spid="43"/>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anim calcmode="lin" valueType="num">
                                      <p:cBhvr>
                                        <p:cTn id="20" dur="500" fill="hold"/>
                                        <p:tgtEl>
                                          <p:spTgt spid="45"/>
                                        </p:tgtEl>
                                        <p:attrNameLst>
                                          <p:attrName>ppt_x</p:attrName>
                                        </p:attrNameLst>
                                      </p:cBhvr>
                                      <p:tavLst>
                                        <p:tav tm="0">
                                          <p:val>
                                            <p:strVal val="#ppt_x"/>
                                          </p:val>
                                        </p:tav>
                                        <p:tav tm="100000">
                                          <p:val>
                                            <p:strVal val="#ppt_x"/>
                                          </p:val>
                                        </p:tav>
                                      </p:tavLst>
                                    </p:anim>
                                    <p:anim calcmode="lin" valueType="num">
                                      <p:cBhvr>
                                        <p:cTn id="21" dur="500" fill="hold"/>
                                        <p:tgtEl>
                                          <p:spTgt spid="45"/>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fade">
                                      <p:cBhvr>
                                        <p:cTn id="25" dur="500"/>
                                        <p:tgtEl>
                                          <p:spTgt spid="50"/>
                                        </p:tgtEl>
                                      </p:cBhvr>
                                    </p:animEffect>
                                    <p:anim calcmode="lin" valueType="num">
                                      <p:cBhvr>
                                        <p:cTn id="26" dur="500" fill="hold"/>
                                        <p:tgtEl>
                                          <p:spTgt spid="50"/>
                                        </p:tgtEl>
                                        <p:attrNameLst>
                                          <p:attrName>ppt_x</p:attrName>
                                        </p:attrNameLst>
                                      </p:cBhvr>
                                      <p:tavLst>
                                        <p:tav tm="0">
                                          <p:val>
                                            <p:strVal val="#ppt_x"/>
                                          </p:val>
                                        </p:tav>
                                        <p:tav tm="100000">
                                          <p:val>
                                            <p:strVal val="#ppt_x"/>
                                          </p:val>
                                        </p:tav>
                                      </p:tavLst>
                                    </p:anim>
                                    <p:anim calcmode="lin" valueType="num">
                                      <p:cBhvr>
                                        <p:cTn id="27" dur="500" fill="hold"/>
                                        <p:tgtEl>
                                          <p:spTgt spid="5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500"/>
                                        <p:tgtEl>
                                          <p:spTgt spid="60"/>
                                        </p:tgtEl>
                                      </p:cBhvr>
                                    </p:animEffect>
                                    <p:anim calcmode="lin" valueType="num">
                                      <p:cBhvr>
                                        <p:cTn id="32" dur="500" fill="hold"/>
                                        <p:tgtEl>
                                          <p:spTgt spid="60"/>
                                        </p:tgtEl>
                                        <p:attrNameLst>
                                          <p:attrName>ppt_x</p:attrName>
                                        </p:attrNameLst>
                                      </p:cBhvr>
                                      <p:tavLst>
                                        <p:tav tm="0">
                                          <p:val>
                                            <p:strVal val="#ppt_x"/>
                                          </p:val>
                                        </p:tav>
                                        <p:tav tm="100000">
                                          <p:val>
                                            <p:strVal val="#ppt_x"/>
                                          </p:val>
                                        </p:tav>
                                      </p:tavLst>
                                    </p:anim>
                                    <p:anim calcmode="lin" valueType="num">
                                      <p:cBhvr>
                                        <p:cTn id="33" dur="500" fill="hold"/>
                                        <p:tgtEl>
                                          <p:spTgt spid="60"/>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22" presetClass="entr" presetSubtype="2" fill="hold" nodeType="afterEffect">
                                  <p:stCondLst>
                                    <p:cond delay="0"/>
                                  </p:stCondLst>
                                  <p:childTnLst>
                                    <p:set>
                                      <p:cBhvr>
                                        <p:cTn id="36" dur="1" fill="hold">
                                          <p:stCondLst>
                                            <p:cond delay="0"/>
                                          </p:stCondLst>
                                        </p:cTn>
                                        <p:tgtEl>
                                          <p:spTgt spid="47"/>
                                        </p:tgtEl>
                                        <p:attrNameLst>
                                          <p:attrName>style.visibility</p:attrName>
                                        </p:attrNameLst>
                                      </p:cBhvr>
                                      <p:to>
                                        <p:strVal val="visible"/>
                                      </p:to>
                                    </p:set>
                                    <p:animEffect transition="in" filter="wipe(right)">
                                      <p:cBhvr>
                                        <p:cTn id="37" dur="500"/>
                                        <p:tgtEl>
                                          <p:spTgt spid="47"/>
                                        </p:tgtEl>
                                      </p:cBhvr>
                                    </p:animEffect>
                                  </p:childTnLst>
                                </p:cTn>
                              </p:par>
                              <p:par>
                                <p:cTn id="38" presetID="22" presetClass="entr" presetSubtype="8" fill="hold"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childTnLst>
                          </p:cTn>
                        </p:par>
                        <p:par>
                          <p:cTn id="41" fill="hold">
                            <p:stCondLst>
                              <p:cond delay="3500"/>
                            </p:stCondLst>
                            <p:childTnLst>
                              <p:par>
                                <p:cTn id="42" presetID="22" presetClass="entr" presetSubtype="8" fill="hold"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left)">
                                      <p:cBhvr>
                                        <p:cTn id="44" dur="500"/>
                                        <p:tgtEl>
                                          <p:spTgt spid="76"/>
                                        </p:tgtEl>
                                      </p:cBhvr>
                                    </p:animEffect>
                                  </p:childTnLst>
                                </p:cTn>
                              </p:par>
                              <p:par>
                                <p:cTn id="45" presetID="14" presetClass="entr" presetSubtype="10" fill="hold" nodeType="withEffect">
                                  <p:stCondLst>
                                    <p:cond delay="0"/>
                                  </p:stCondLst>
                                  <p:childTnLst>
                                    <p:set>
                                      <p:cBhvr>
                                        <p:cTn id="46" dur="1" fill="hold">
                                          <p:stCondLst>
                                            <p:cond delay="0"/>
                                          </p:stCondLst>
                                        </p:cTn>
                                        <p:tgtEl>
                                          <p:spTgt spid="72"/>
                                        </p:tgtEl>
                                        <p:attrNameLst>
                                          <p:attrName>style.visibility</p:attrName>
                                        </p:attrNameLst>
                                      </p:cBhvr>
                                      <p:to>
                                        <p:strVal val="visible"/>
                                      </p:to>
                                    </p:set>
                                    <p:animEffect transition="in" filter="randombar(horizontal)">
                                      <p:cBhvr>
                                        <p:cTn id="47" dur="500"/>
                                        <p:tgtEl>
                                          <p:spTgt spid="72"/>
                                        </p:tgtEl>
                                      </p:cBhvr>
                                    </p:animEffect>
                                  </p:childTnLst>
                                </p:cTn>
                              </p:par>
                              <p:par>
                                <p:cTn id="48" presetID="22" presetClass="entr" presetSubtype="2" fill="hold" nodeType="withEffect">
                                  <p:stCondLst>
                                    <p:cond delay="0"/>
                                  </p:stCondLst>
                                  <p:childTnLst>
                                    <p:set>
                                      <p:cBhvr>
                                        <p:cTn id="49" dur="1" fill="hold">
                                          <p:stCondLst>
                                            <p:cond delay="0"/>
                                          </p:stCondLst>
                                        </p:cTn>
                                        <p:tgtEl>
                                          <p:spTgt spid="73"/>
                                        </p:tgtEl>
                                        <p:attrNameLst>
                                          <p:attrName>style.visibility</p:attrName>
                                        </p:attrNameLst>
                                      </p:cBhvr>
                                      <p:to>
                                        <p:strVal val="visible"/>
                                      </p:to>
                                    </p:set>
                                    <p:animEffect transition="in" filter="wipe(right)">
                                      <p:cBhvr>
                                        <p:cTn id="50" dur="500"/>
                                        <p:tgtEl>
                                          <p:spTgt spid="73"/>
                                        </p:tgtEl>
                                      </p:cBhvr>
                                    </p:animEffect>
                                  </p:childTnLst>
                                </p:cTn>
                              </p:par>
                              <p:par>
                                <p:cTn id="51" presetID="14" presetClass="entr" presetSubtype="10" fill="hold" nodeType="withEffect">
                                  <p:stCondLst>
                                    <p:cond delay="0"/>
                                  </p:stCondLst>
                                  <p:childTnLst>
                                    <p:set>
                                      <p:cBhvr>
                                        <p:cTn id="52" dur="1" fill="hold">
                                          <p:stCondLst>
                                            <p:cond delay="0"/>
                                          </p:stCondLst>
                                        </p:cTn>
                                        <p:tgtEl>
                                          <p:spTgt spid="62"/>
                                        </p:tgtEl>
                                        <p:attrNameLst>
                                          <p:attrName>style.visibility</p:attrName>
                                        </p:attrNameLst>
                                      </p:cBhvr>
                                      <p:to>
                                        <p:strVal val="visible"/>
                                      </p:to>
                                    </p:set>
                                    <p:animEffect transition="in" filter="randombar(horizontal)">
                                      <p:cBhvr>
                                        <p:cTn id="53" dur="500"/>
                                        <p:tgtEl>
                                          <p:spTgt spid="62"/>
                                        </p:tgtEl>
                                      </p:cBhvr>
                                    </p:animEffect>
                                  </p:childTnLst>
                                </p:cTn>
                              </p:par>
                              <p:par>
                                <p:cTn id="54" presetID="14" presetClass="entr" presetSubtype="10" fill="hold" nodeType="withEffect">
                                  <p:stCondLst>
                                    <p:cond delay="0"/>
                                  </p:stCondLst>
                                  <p:childTnLst>
                                    <p:set>
                                      <p:cBhvr>
                                        <p:cTn id="55" dur="1" fill="hold">
                                          <p:stCondLst>
                                            <p:cond delay="0"/>
                                          </p:stCondLst>
                                        </p:cTn>
                                        <p:tgtEl>
                                          <p:spTgt spid="66"/>
                                        </p:tgtEl>
                                        <p:attrNameLst>
                                          <p:attrName>style.visibility</p:attrName>
                                        </p:attrNameLst>
                                      </p:cBhvr>
                                      <p:to>
                                        <p:strVal val="visible"/>
                                      </p:to>
                                    </p:set>
                                    <p:animEffect transition="in" filter="randombar(horizontal)">
                                      <p:cBhvr>
                                        <p:cTn id="56" dur="500"/>
                                        <p:tgtEl>
                                          <p:spTgt spid="66"/>
                                        </p:tgtEl>
                                      </p:cBhvr>
                                    </p:animEffect>
                                  </p:childTnLst>
                                </p:cTn>
                              </p:par>
                              <p:par>
                                <p:cTn id="57" presetID="14" presetClass="entr" presetSubtype="10" fill="hold" nodeType="withEffect">
                                  <p:stCondLst>
                                    <p:cond delay="0"/>
                                  </p:stCondLst>
                                  <p:childTnLst>
                                    <p:set>
                                      <p:cBhvr>
                                        <p:cTn id="58" dur="1" fill="hold">
                                          <p:stCondLst>
                                            <p:cond delay="0"/>
                                          </p:stCondLst>
                                        </p:cTn>
                                        <p:tgtEl>
                                          <p:spTgt spid="69"/>
                                        </p:tgtEl>
                                        <p:attrNameLst>
                                          <p:attrName>style.visibility</p:attrName>
                                        </p:attrNameLst>
                                      </p:cBhvr>
                                      <p:to>
                                        <p:strVal val="visible"/>
                                      </p:to>
                                    </p:set>
                                    <p:animEffect transition="in" filter="randombar(horizontal)">
                                      <p:cBhvr>
                                        <p:cTn id="5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492931" y="897952"/>
            <a:ext cx="2159330" cy="461665"/>
          </a:xfrm>
          <a:prstGeom prst="rect">
            <a:avLst/>
          </a:prstGeom>
          <a:noFill/>
        </p:spPr>
        <p:txBody>
          <a:bodyPr wrap="square" rtlCol="0">
            <a:spAutoFit/>
          </a:bodyPr>
          <a:lstStyle/>
          <a:p>
            <a:pPr algn="ctr" defTabSz="685783">
              <a:defRPr/>
            </a:pPr>
            <a:r>
              <a:rPr lang="zh-CN" altLang="en-US" sz="2400" dirty="0">
                <a:solidFill>
                  <a:prstClr val="black">
                    <a:lumMod val="50000"/>
                    <a:lumOff val="50000"/>
                  </a:prstClr>
                </a:solidFill>
                <a:effectLst>
                  <a:innerShdw blurRad="38100" dist="50800" dir="13500000">
                    <a:prstClr val="black">
                      <a:alpha val="60000"/>
                    </a:prstClr>
                  </a:innerShdw>
                </a:effectLst>
                <a:latin typeface="微软雅黑" panose="020B0503020204020204" pitchFamily="34" charset="-122"/>
                <a:ea typeface="微软雅黑" panose="020B0503020204020204" pitchFamily="34" charset="-122"/>
              </a:rPr>
              <a:t>点击添加标题</a:t>
            </a:r>
          </a:p>
        </p:txBody>
      </p:sp>
      <p:graphicFrame>
        <p:nvGraphicFramePr>
          <p:cNvPr id="3" name="图表 2"/>
          <p:cNvGraphicFramePr/>
          <p:nvPr>
            <p:extLst/>
          </p:nvPr>
        </p:nvGraphicFramePr>
        <p:xfrm>
          <a:off x="890746" y="1336432"/>
          <a:ext cx="7363700" cy="2799953"/>
        </p:xfrm>
        <a:graphic>
          <a:graphicData uri="http://schemas.openxmlformats.org/drawingml/2006/chart">
            <c:chart xmlns:c="http://schemas.openxmlformats.org/drawingml/2006/chart" xmlns:r="http://schemas.openxmlformats.org/officeDocument/2006/relationships" r:id="rId3"/>
          </a:graphicData>
        </a:graphic>
      </p:graphicFrame>
      <p:sp>
        <p:nvSpPr>
          <p:cNvPr id="4" name="文本框 113"/>
          <p:cNvSpPr txBox="1"/>
          <p:nvPr/>
        </p:nvSpPr>
        <p:spPr>
          <a:xfrm>
            <a:off x="962023" y="4235018"/>
            <a:ext cx="7228850" cy="438582"/>
          </a:xfrm>
          <a:prstGeom prst="rect">
            <a:avLst/>
          </a:prstGeom>
          <a:noFill/>
        </p:spPr>
        <p:txBody>
          <a:bodyPr wrap="square" rtlCol="0">
            <a:spAutoFit/>
          </a:bodyPr>
          <a:lstStyle/>
          <a:p>
            <a:pPr algn="just" defTabSz="685783">
              <a:lnSpc>
                <a:spcPct val="15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单击添加详细文字说明，或复制文本黏贴自此右键只保留文字单击添加详细文字说明，或复制文本黏贴自此右键只保留文字</a:t>
            </a:r>
            <a:endParaRPr lang="en-US" altLang="zh-CN" sz="750" dirty="0">
              <a:solidFill>
                <a:prstClr val="black">
                  <a:lumMod val="50000"/>
                  <a:lumOff val="50000"/>
                </a:prstClr>
              </a:solidFill>
              <a:latin typeface="微软雅黑" panose="020B0503020204020204" pitchFamily="34" charset="-122"/>
              <a:ea typeface="微软雅黑" panose="020B0503020204020204" pitchFamily="34" charset="-122"/>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53257068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3" grpId="0">
        <p:bldAsOne/>
      </p:bldGraphic>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1025957" y="3511950"/>
            <a:ext cx="842415" cy="469323"/>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914378">
              <a:defRPr/>
            </a:pPr>
            <a:r>
              <a:rPr lang="zh-CN" altLang="en-US" sz="1300" dirty="0">
                <a:solidFill>
                  <a:prstClr val="black">
                    <a:lumMod val="85000"/>
                    <a:lumOff val="15000"/>
                  </a:prstClr>
                </a:solidFill>
              </a:rPr>
              <a:t>点击添加</a:t>
            </a:r>
            <a:endParaRPr lang="en-US" altLang="zh-CN" sz="1300" dirty="0">
              <a:solidFill>
                <a:prstClr val="black">
                  <a:lumMod val="85000"/>
                  <a:lumOff val="15000"/>
                </a:prstClr>
              </a:solidFill>
            </a:endParaRPr>
          </a:p>
          <a:p>
            <a:pPr defTabSz="914378">
              <a:defRPr/>
            </a:pPr>
            <a:r>
              <a:rPr lang="zh-CN" altLang="en-US" sz="1300" dirty="0">
                <a:solidFill>
                  <a:prstClr val="black">
                    <a:lumMod val="85000"/>
                    <a:lumOff val="15000"/>
                  </a:prstClr>
                </a:solidFill>
              </a:rPr>
              <a:t>文字</a:t>
            </a:r>
          </a:p>
        </p:txBody>
      </p:sp>
      <p:sp>
        <p:nvSpPr>
          <p:cNvPr id="26" name="TextBox 25"/>
          <p:cNvSpPr txBox="1"/>
          <p:nvPr/>
        </p:nvSpPr>
        <p:spPr>
          <a:xfrm>
            <a:off x="2123749" y="2400319"/>
            <a:ext cx="1193420" cy="669378"/>
          </a:xfrm>
          <a:prstGeom prst="rect">
            <a:avLst/>
          </a:prstGeom>
          <a:noFill/>
        </p:spPr>
        <p:txBody>
          <a:bodyPr wrap="square" lIns="68543" tIns="34272" rIns="68543" bIns="34272" rtlCol="0" anchor="ctr">
            <a:spAutoFit/>
          </a:bodyPr>
          <a:lstStyle/>
          <a:p>
            <a:pPr algn="ctr" defTabSz="914378">
              <a:defRPr/>
            </a:pPr>
            <a:r>
              <a:rPr lang="zh-CN" altLang="en-US" sz="1300" dirty="0">
                <a:solidFill>
                  <a:prstClr val="black">
                    <a:lumMod val="85000"/>
                    <a:lumOff val="15000"/>
                  </a:prstClr>
                </a:solidFill>
                <a:latin typeface="微软雅黑" pitchFamily="34" charset="-122"/>
                <a:ea typeface="微软雅黑" pitchFamily="34" charset="-122"/>
              </a:rPr>
              <a:t>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defTabSz="914378">
              <a:defRPr/>
            </a:pPr>
            <a:r>
              <a:rPr lang="zh-CN" altLang="en-US" sz="1300" dirty="0">
                <a:solidFill>
                  <a:prstClr val="black">
                    <a:lumMod val="85000"/>
                    <a:lumOff val="15000"/>
                  </a:prstClr>
                </a:solidFill>
                <a:latin typeface="微软雅黑" pitchFamily="34" charset="-122"/>
                <a:ea typeface="微软雅黑" pitchFamily="34" charset="-122"/>
              </a:rPr>
              <a:t>文字点击添加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defTabSz="914378">
              <a:defRPr/>
            </a:pPr>
            <a:r>
              <a:rPr lang="zh-CN" altLang="en-US" sz="1300" dirty="0">
                <a:solidFill>
                  <a:prstClr val="black">
                    <a:lumMod val="85000"/>
                    <a:lumOff val="15000"/>
                  </a:prstClr>
                </a:solidFill>
                <a:latin typeface="微软雅黑" pitchFamily="34" charset="-122"/>
                <a:ea typeface="微软雅黑" pitchFamily="34" charset="-122"/>
              </a:rPr>
              <a:t>文字</a:t>
            </a:r>
          </a:p>
        </p:txBody>
      </p:sp>
      <p:sp>
        <p:nvSpPr>
          <p:cNvPr id="27" name="TextBox 26"/>
          <p:cNvSpPr txBox="1"/>
          <p:nvPr/>
        </p:nvSpPr>
        <p:spPr>
          <a:xfrm>
            <a:off x="3607913" y="3336575"/>
            <a:ext cx="842415" cy="469323"/>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914378">
              <a:defRPr/>
            </a:pPr>
            <a:r>
              <a:rPr lang="zh-CN" altLang="en-US" sz="1300" dirty="0">
                <a:solidFill>
                  <a:prstClr val="black">
                    <a:lumMod val="85000"/>
                    <a:lumOff val="15000"/>
                  </a:prstClr>
                </a:solidFill>
              </a:rPr>
              <a:t>点击添加</a:t>
            </a:r>
            <a:endParaRPr lang="en-US" altLang="zh-CN" sz="1300" dirty="0">
              <a:solidFill>
                <a:prstClr val="black">
                  <a:lumMod val="85000"/>
                  <a:lumOff val="15000"/>
                </a:prstClr>
              </a:solidFill>
            </a:endParaRPr>
          </a:p>
          <a:p>
            <a:pPr defTabSz="914378">
              <a:defRPr/>
            </a:pPr>
            <a:r>
              <a:rPr lang="zh-CN" altLang="en-US" sz="1300" dirty="0">
                <a:solidFill>
                  <a:prstClr val="black">
                    <a:lumMod val="85000"/>
                    <a:lumOff val="15000"/>
                  </a:prstClr>
                </a:solidFill>
              </a:rPr>
              <a:t>文字</a:t>
            </a:r>
          </a:p>
        </p:txBody>
      </p:sp>
      <p:sp>
        <p:nvSpPr>
          <p:cNvPr id="37" name="TextBox 36"/>
          <p:cNvSpPr txBox="1"/>
          <p:nvPr/>
        </p:nvSpPr>
        <p:spPr>
          <a:xfrm>
            <a:off x="4689430" y="2525647"/>
            <a:ext cx="1193420" cy="469323"/>
          </a:xfrm>
          <a:prstGeom prst="rect">
            <a:avLst/>
          </a:prstGeom>
          <a:noFill/>
        </p:spPr>
        <p:txBody>
          <a:bodyPr wrap="square" lIns="68543" tIns="34272" rIns="68543" bIns="34272" rtlCol="0" anchor="ctr">
            <a:spAutoFit/>
          </a:bodyPr>
          <a:lstStyle/>
          <a:p>
            <a:pPr algn="ctr" defTabSz="914378">
              <a:defRPr/>
            </a:pPr>
            <a:r>
              <a:rPr lang="zh-CN" altLang="en-US" sz="1300" dirty="0">
                <a:solidFill>
                  <a:prstClr val="black">
                    <a:lumMod val="85000"/>
                    <a:lumOff val="15000"/>
                  </a:prstClr>
                </a:solidFill>
                <a:latin typeface="微软雅黑" pitchFamily="34" charset="-122"/>
                <a:ea typeface="微软雅黑" pitchFamily="34" charset="-122"/>
              </a:rPr>
              <a:t>点击添加</a:t>
            </a:r>
            <a:endParaRPr lang="en-US" altLang="zh-CN" sz="1300" dirty="0">
              <a:solidFill>
                <a:prstClr val="black">
                  <a:lumMod val="85000"/>
                  <a:lumOff val="15000"/>
                </a:prstClr>
              </a:solidFill>
              <a:latin typeface="微软雅黑" pitchFamily="34" charset="-122"/>
              <a:ea typeface="微软雅黑" pitchFamily="34" charset="-122"/>
            </a:endParaRPr>
          </a:p>
          <a:p>
            <a:pPr algn="ctr" defTabSz="914378">
              <a:defRPr/>
            </a:pPr>
            <a:r>
              <a:rPr lang="zh-CN" altLang="en-US" sz="1300" dirty="0">
                <a:solidFill>
                  <a:prstClr val="black">
                    <a:lumMod val="85000"/>
                    <a:lumOff val="15000"/>
                  </a:prstClr>
                </a:solidFill>
                <a:latin typeface="微软雅黑" pitchFamily="34" charset="-122"/>
                <a:ea typeface="微软雅黑" pitchFamily="34" charset="-122"/>
              </a:rPr>
              <a:t>文字点击</a:t>
            </a:r>
          </a:p>
        </p:txBody>
      </p:sp>
      <p:sp>
        <p:nvSpPr>
          <p:cNvPr id="38" name="矩形 37"/>
          <p:cNvSpPr/>
          <p:nvPr/>
        </p:nvSpPr>
        <p:spPr>
          <a:xfrm>
            <a:off x="6454228" y="1833507"/>
            <a:ext cx="1943204" cy="2631453"/>
          </a:xfrm>
          <a:prstGeom prst="rect">
            <a:avLst/>
          </a:prstGeom>
        </p:spPr>
        <p:txBody>
          <a:bodyPr wrap="square" lIns="68543" tIns="34272" rIns="68543" bIns="34272">
            <a:spAutoFit/>
          </a:bodyPr>
          <a:lstStyle/>
          <a:p>
            <a:pPr defTabSz="914378">
              <a:lnSpc>
                <a:spcPct val="150000"/>
              </a:lnSpc>
              <a:defRPr/>
            </a:pPr>
            <a:r>
              <a:rPr lang="zh-CN" altLang="en-US" sz="1500" b="1" dirty="0">
                <a:solidFill>
                  <a:prstClr val="black">
                    <a:lumMod val="75000"/>
                    <a:lumOff val="25000"/>
                  </a:prstClr>
                </a:solidFill>
                <a:latin typeface="微软雅黑" pitchFamily="34" charset="-122"/>
                <a:ea typeface="微软雅黑" pitchFamily="34" charset="-122"/>
              </a:rPr>
              <a:t>点击添加小标题</a:t>
            </a:r>
            <a:endParaRPr lang="en-US" altLang="zh-CN" sz="1500" b="1" dirty="0">
              <a:solidFill>
                <a:prstClr val="black">
                  <a:lumMod val="75000"/>
                  <a:lumOff val="25000"/>
                </a:prstClr>
              </a:solidFill>
              <a:latin typeface="微软雅黑" pitchFamily="34" charset="-122"/>
              <a:ea typeface="微软雅黑" pitchFamily="34" charset="-122"/>
            </a:endParaRPr>
          </a:p>
          <a:p>
            <a:pPr defTabSz="914378">
              <a:lnSpc>
                <a:spcPct val="150000"/>
              </a:lnSpc>
              <a:defRPr/>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75000"/>
                  <a:lumOff val="25000"/>
                </a:prstClr>
              </a:solidFill>
              <a:latin typeface="微软雅黑" pitchFamily="34" charset="-122"/>
              <a:ea typeface="微软雅黑" pitchFamily="34" charset="-122"/>
            </a:endParaRPr>
          </a:p>
          <a:p>
            <a:pPr defTabSz="914378">
              <a:lnSpc>
                <a:spcPct val="150000"/>
              </a:lnSpc>
              <a:defRPr/>
            </a:pPr>
            <a:r>
              <a:rPr lang="zh-CN" altLang="en-US" sz="1200" dirty="0">
                <a:solidFill>
                  <a:prstClr val="black">
                    <a:lumMod val="75000"/>
                    <a:lumOff val="2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200"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6"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17"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30307"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17" fontAlgn="base">
              <a:lnSpc>
                <a:spcPct val="120000"/>
              </a:lnSpc>
              <a:spcBef>
                <a:spcPts val="450"/>
              </a:spcBef>
              <a:spcAft>
                <a:spcPts val="450"/>
              </a:spcAft>
              <a:defRPr/>
            </a:pPr>
            <a:endParaRPr lang="en-US" sz="2100"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17"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3769" y="1924816"/>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algn="ctr" defTabSz="685417" fontAlgn="base">
              <a:lnSpc>
                <a:spcPct val="120000"/>
              </a:lnSpc>
              <a:spcBef>
                <a:spcPts val="450"/>
              </a:spcBef>
              <a:spcAft>
                <a:spcPts val="450"/>
              </a:spcAft>
              <a:defRPr/>
            </a:pPr>
            <a:endParaRPr lang="en-US" sz="2100" kern="0" dirty="0">
              <a:solidFill>
                <a:sysClr val="window" lastClr="FFFFFF"/>
              </a:solidFill>
              <a:latin typeface="微软雅黑" pitchFamily="34" charset="-122"/>
              <a:ea typeface="微软雅黑" pitchFamily="34" charset="-122"/>
            </a:endParaRPr>
          </a:p>
        </p:txBody>
      </p:sp>
      <p:sp>
        <p:nvSpPr>
          <p:cNvPr id="47" name="矩形 46"/>
          <p:cNvSpPr/>
          <p:nvPr/>
        </p:nvSpPr>
        <p:spPr>
          <a:xfrm>
            <a:off x="3114598" y="1131591"/>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defTabSz="914378">
              <a:defRPr/>
            </a:pPr>
            <a:r>
              <a:rPr lang="zh-CN" altLang="en-US" dirty="0">
                <a:solidFill>
                  <a:prstClr val="white"/>
                </a:solidFill>
                <a:latin typeface="微软雅黑" pitchFamily="34" charset="-122"/>
                <a:ea typeface="微软雅黑" pitchFamily="34" charset="-122"/>
              </a:rPr>
              <a:t>点击添加小标题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70102006"/>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3799115"/>
            <a:ext cx="9144001" cy="1434830"/>
          </a:xfrm>
          <a:prstGeom prst="rect">
            <a:avLst/>
          </a:prstGeom>
        </p:spPr>
      </p:pic>
      <p:grpSp>
        <p:nvGrpSpPr>
          <p:cNvPr id="15" name="组合 14"/>
          <p:cNvGrpSpPr/>
          <p:nvPr/>
        </p:nvGrpSpPr>
        <p:grpSpPr>
          <a:xfrm>
            <a:off x="2064326" y="677945"/>
            <a:ext cx="687638" cy="687388"/>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grpSp>
        <p:sp>
          <p:nvSpPr>
            <p:cNvPr id="17" name="文本框 2"/>
            <p:cNvSpPr txBox="1"/>
            <p:nvPr/>
          </p:nvSpPr>
          <p:spPr>
            <a:xfrm>
              <a:off x="5076932" y="1815189"/>
              <a:ext cx="615736" cy="539157"/>
            </a:xfrm>
            <a:prstGeom prst="rect">
              <a:avLst/>
            </a:prstGeom>
            <a:noFill/>
          </p:spPr>
          <p:txBody>
            <a:bodyPr wrap="square" rtlCol="0">
              <a:spAutoFit/>
            </a:bodyPr>
            <a:lstStyle/>
            <a:p>
              <a:pPr algn="ctr" defTabSz="514350">
                <a:defRPr/>
              </a:pPr>
              <a:r>
                <a:rPr lang="en-US" altLang="zh-CN" sz="3000" dirty="0">
                  <a:solidFill>
                    <a:schemeClr val="tx1">
                      <a:lumMod val="50000"/>
                      <a:lumOff val="50000"/>
                    </a:schemeClr>
                  </a:solidFill>
                  <a:latin typeface="Impact" panose="020B0806030902050204" pitchFamily="34" charset="0"/>
                  <a:ea typeface="等线" panose="02010600030101010101" pitchFamily="2" charset="-122"/>
                </a:rPr>
                <a:t>01</a:t>
              </a:r>
              <a:endParaRPr lang="zh-CN" altLang="en-US" sz="3000" dirty="0">
                <a:solidFill>
                  <a:schemeClr val="tx1">
                    <a:lumMod val="50000"/>
                    <a:lumOff val="50000"/>
                  </a:schemeClr>
                </a:solidFill>
                <a:latin typeface="Impact" panose="020B0806030902050204" pitchFamily="34" charset="0"/>
                <a:ea typeface="等线" panose="02010600030101010101" pitchFamily="2" charset="-122"/>
              </a:endParaRPr>
            </a:p>
          </p:txBody>
        </p:sp>
      </p:grpSp>
      <p:grpSp>
        <p:nvGrpSpPr>
          <p:cNvPr id="20" name="组合 19"/>
          <p:cNvGrpSpPr/>
          <p:nvPr/>
        </p:nvGrpSpPr>
        <p:grpSpPr>
          <a:xfrm>
            <a:off x="2064326" y="3401789"/>
            <a:ext cx="687638" cy="687388"/>
            <a:chOff x="6471379" y="4617418"/>
            <a:chExt cx="668974" cy="668974"/>
          </a:xfrm>
        </p:grpSpPr>
        <p:grpSp>
          <p:nvGrpSpPr>
            <p:cNvPr id="21" name="组合 20"/>
            <p:cNvGrpSpPr/>
            <p:nvPr/>
          </p:nvGrpSpPr>
          <p:grpSpPr>
            <a:xfrm>
              <a:off x="6471379" y="4617418"/>
              <a:ext cx="668974" cy="668974"/>
              <a:chOff x="6474776" y="1019119"/>
              <a:chExt cx="668974" cy="668974"/>
            </a:xfrm>
          </p:grpSpPr>
          <p:sp>
            <p:nvSpPr>
              <p:cNvPr id="23" name="圆角矩形 2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sp>
            <p:nvSpPr>
              <p:cNvPr id="24" name="圆角矩形 2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grpSp>
        <p:sp>
          <p:nvSpPr>
            <p:cNvPr id="22" name="文本框 21"/>
            <p:cNvSpPr txBox="1"/>
            <p:nvPr/>
          </p:nvSpPr>
          <p:spPr>
            <a:xfrm>
              <a:off x="6486632" y="4710789"/>
              <a:ext cx="615736" cy="539157"/>
            </a:xfrm>
            <a:prstGeom prst="rect">
              <a:avLst/>
            </a:prstGeom>
            <a:noFill/>
          </p:spPr>
          <p:txBody>
            <a:bodyPr wrap="square" rtlCol="0">
              <a:spAutoFit/>
            </a:bodyPr>
            <a:lstStyle/>
            <a:p>
              <a:pPr algn="ctr" defTabSz="514350">
                <a:defRPr/>
              </a:pPr>
              <a:r>
                <a:rPr lang="en-US" altLang="zh-CN" sz="3000" dirty="0">
                  <a:solidFill>
                    <a:schemeClr val="tx1">
                      <a:lumMod val="50000"/>
                      <a:lumOff val="50000"/>
                    </a:schemeClr>
                  </a:solidFill>
                  <a:latin typeface="Impact" panose="020B0806030902050204" pitchFamily="34" charset="0"/>
                  <a:ea typeface="等线" panose="02010600030101010101" pitchFamily="2" charset="-122"/>
                </a:rPr>
                <a:t>04</a:t>
              </a:r>
              <a:endParaRPr lang="zh-CN" altLang="en-US" sz="3000" dirty="0">
                <a:solidFill>
                  <a:schemeClr val="tx1">
                    <a:lumMod val="50000"/>
                    <a:lumOff val="50000"/>
                  </a:schemeClr>
                </a:solidFill>
                <a:latin typeface="Impact" panose="020B0806030902050204" pitchFamily="34" charset="0"/>
                <a:ea typeface="等线" panose="02010600030101010101" pitchFamily="2" charset="-122"/>
              </a:endParaRPr>
            </a:p>
          </p:txBody>
        </p:sp>
      </p:grpSp>
      <p:grpSp>
        <p:nvGrpSpPr>
          <p:cNvPr id="25" name="组合 24"/>
          <p:cNvGrpSpPr/>
          <p:nvPr/>
        </p:nvGrpSpPr>
        <p:grpSpPr>
          <a:xfrm>
            <a:off x="2064326" y="2493842"/>
            <a:ext cx="687638" cy="687388"/>
            <a:chOff x="5059672" y="3647953"/>
            <a:chExt cx="668974" cy="668974"/>
          </a:xfrm>
        </p:grpSpPr>
        <p:grpSp>
          <p:nvGrpSpPr>
            <p:cNvPr id="26" name="组合 25"/>
            <p:cNvGrpSpPr/>
            <p:nvPr/>
          </p:nvGrpSpPr>
          <p:grpSpPr>
            <a:xfrm>
              <a:off x="5059672" y="3647953"/>
              <a:ext cx="668974" cy="668974"/>
              <a:chOff x="6474776" y="1019119"/>
              <a:chExt cx="668974" cy="668974"/>
            </a:xfrm>
          </p:grpSpPr>
          <p:sp>
            <p:nvSpPr>
              <p:cNvPr id="28" name="圆角矩形 2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sp>
            <p:nvSpPr>
              <p:cNvPr id="29" name="圆角矩形 2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grpSp>
        <p:sp>
          <p:nvSpPr>
            <p:cNvPr id="27" name="文本框 26"/>
            <p:cNvSpPr txBox="1"/>
            <p:nvPr/>
          </p:nvSpPr>
          <p:spPr>
            <a:xfrm>
              <a:off x="5076932" y="3751938"/>
              <a:ext cx="615736" cy="539157"/>
            </a:xfrm>
            <a:prstGeom prst="rect">
              <a:avLst/>
            </a:prstGeom>
            <a:noFill/>
          </p:spPr>
          <p:txBody>
            <a:bodyPr wrap="square" rtlCol="0">
              <a:spAutoFit/>
            </a:bodyPr>
            <a:lstStyle/>
            <a:p>
              <a:pPr algn="ctr" defTabSz="514350">
                <a:defRPr/>
              </a:pPr>
              <a:r>
                <a:rPr lang="en-US" altLang="zh-CN" sz="3000" dirty="0">
                  <a:solidFill>
                    <a:schemeClr val="tx1">
                      <a:lumMod val="50000"/>
                      <a:lumOff val="50000"/>
                    </a:schemeClr>
                  </a:solidFill>
                  <a:latin typeface="Impact" panose="020B0806030902050204" pitchFamily="34" charset="0"/>
                  <a:ea typeface="等线" panose="02010600030101010101" pitchFamily="2" charset="-122"/>
                </a:rPr>
                <a:t>03</a:t>
              </a:r>
              <a:endParaRPr lang="zh-CN" altLang="en-US" sz="3000" dirty="0">
                <a:solidFill>
                  <a:schemeClr val="tx1">
                    <a:lumMod val="50000"/>
                    <a:lumOff val="50000"/>
                  </a:schemeClr>
                </a:solidFill>
                <a:latin typeface="Impact" panose="020B0806030902050204" pitchFamily="34" charset="0"/>
                <a:ea typeface="等线" panose="02010600030101010101" pitchFamily="2" charset="-122"/>
              </a:endParaRPr>
            </a:p>
          </p:txBody>
        </p:sp>
      </p:grpSp>
      <p:grpSp>
        <p:nvGrpSpPr>
          <p:cNvPr id="30" name="组合 29"/>
          <p:cNvGrpSpPr/>
          <p:nvPr/>
        </p:nvGrpSpPr>
        <p:grpSpPr>
          <a:xfrm>
            <a:off x="2064326" y="1585893"/>
            <a:ext cx="687638" cy="687388"/>
            <a:chOff x="6471379" y="2672741"/>
            <a:chExt cx="668974" cy="668974"/>
          </a:xfrm>
        </p:grpSpPr>
        <p:grpSp>
          <p:nvGrpSpPr>
            <p:cNvPr id="31" name="组合 30"/>
            <p:cNvGrpSpPr/>
            <p:nvPr/>
          </p:nvGrpSpPr>
          <p:grpSpPr>
            <a:xfrm>
              <a:off x="6471379" y="2672741"/>
              <a:ext cx="668974" cy="668974"/>
              <a:chOff x="6474776" y="1019119"/>
              <a:chExt cx="668974" cy="668974"/>
            </a:xfrm>
          </p:grpSpPr>
          <p:sp>
            <p:nvSpPr>
              <p:cNvPr id="33" name="圆角矩形 32"/>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sp>
            <p:nvSpPr>
              <p:cNvPr id="34" name="圆角矩形 33"/>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3000">
                  <a:solidFill>
                    <a:schemeClr val="tx1">
                      <a:lumMod val="50000"/>
                      <a:lumOff val="50000"/>
                    </a:schemeClr>
                  </a:solidFill>
                  <a:latin typeface="Calibri" panose="020F0502020204030204"/>
                  <a:ea typeface="等线" panose="02010600030101010101" pitchFamily="2" charset="-122"/>
                </a:endParaRPr>
              </a:p>
            </p:txBody>
          </p:sp>
        </p:grpSp>
        <p:sp>
          <p:nvSpPr>
            <p:cNvPr id="32" name="文本框 31"/>
            <p:cNvSpPr txBox="1"/>
            <p:nvPr/>
          </p:nvSpPr>
          <p:spPr>
            <a:xfrm>
              <a:off x="6486632" y="2780389"/>
              <a:ext cx="615736" cy="539157"/>
            </a:xfrm>
            <a:prstGeom prst="rect">
              <a:avLst/>
            </a:prstGeom>
            <a:noFill/>
          </p:spPr>
          <p:txBody>
            <a:bodyPr wrap="square" rtlCol="0">
              <a:spAutoFit/>
            </a:bodyPr>
            <a:lstStyle/>
            <a:p>
              <a:pPr algn="ctr" defTabSz="514350">
                <a:defRPr/>
              </a:pPr>
              <a:r>
                <a:rPr lang="en-US" altLang="zh-CN" sz="3000" dirty="0">
                  <a:solidFill>
                    <a:schemeClr val="tx1">
                      <a:lumMod val="50000"/>
                      <a:lumOff val="50000"/>
                    </a:schemeClr>
                  </a:solidFill>
                  <a:latin typeface="Impact" panose="020B0806030902050204" pitchFamily="34" charset="0"/>
                  <a:ea typeface="等线" panose="02010600030101010101" pitchFamily="2" charset="-122"/>
                </a:rPr>
                <a:t>02</a:t>
              </a:r>
              <a:endParaRPr lang="zh-CN" altLang="en-US" sz="3000" dirty="0">
                <a:solidFill>
                  <a:schemeClr val="tx1">
                    <a:lumMod val="50000"/>
                    <a:lumOff val="50000"/>
                  </a:schemeClr>
                </a:solidFill>
                <a:latin typeface="Impact" panose="020B0806030902050204" pitchFamily="34" charset="0"/>
                <a:ea typeface="等线" panose="02010600030101010101" pitchFamily="2" charset="-122"/>
              </a:endParaRPr>
            </a:p>
          </p:txBody>
        </p:sp>
      </p:grpSp>
      <p:sp>
        <p:nvSpPr>
          <p:cNvPr id="35" name="五边形 34"/>
          <p:cNvSpPr/>
          <p:nvPr/>
        </p:nvSpPr>
        <p:spPr bwMode="auto">
          <a:xfrm>
            <a:off x="2843808" y="759263"/>
            <a:ext cx="3824843" cy="524750"/>
          </a:xfrm>
          <a:prstGeom prst="homePlate">
            <a:avLst/>
          </a:prstGeom>
          <a:solidFill>
            <a:srgbClr val="FF00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b="1" dirty="0">
                <a:solidFill>
                  <a:srgbClr val="F8F8F8"/>
                </a:solidFill>
                <a:latin typeface="Arial" pitchFamily="34" charset="0"/>
                <a:ea typeface="微软雅黑" pitchFamily="34" charset="-122"/>
              </a:rPr>
              <a:t>第一部分：单击此处添加标题文字</a:t>
            </a:r>
          </a:p>
        </p:txBody>
      </p:sp>
      <p:sp>
        <p:nvSpPr>
          <p:cNvPr id="36" name="五边形 35"/>
          <p:cNvSpPr/>
          <p:nvPr/>
        </p:nvSpPr>
        <p:spPr bwMode="auto">
          <a:xfrm>
            <a:off x="2843808" y="1651577"/>
            <a:ext cx="3824843" cy="524750"/>
          </a:xfrm>
          <a:prstGeom prst="homePlate">
            <a:avLst/>
          </a:prstGeom>
          <a:solidFill>
            <a:srgbClr val="FB771B"/>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b="1" dirty="0">
                <a:solidFill>
                  <a:srgbClr val="F8F8F8"/>
                </a:solidFill>
                <a:latin typeface="Arial" pitchFamily="34" charset="0"/>
                <a:ea typeface="微软雅黑" pitchFamily="34" charset="-122"/>
              </a:rPr>
              <a:t>第二部分：单击此处添加标题文字</a:t>
            </a:r>
          </a:p>
        </p:txBody>
      </p:sp>
      <p:sp>
        <p:nvSpPr>
          <p:cNvPr id="37" name="五边形 36"/>
          <p:cNvSpPr/>
          <p:nvPr/>
        </p:nvSpPr>
        <p:spPr bwMode="auto">
          <a:xfrm>
            <a:off x="2843808" y="2588170"/>
            <a:ext cx="3824843" cy="524750"/>
          </a:xfrm>
          <a:prstGeom prst="homePlate">
            <a:avLst/>
          </a:prstGeom>
          <a:solidFill>
            <a:srgbClr val="C715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b="1" dirty="0">
                <a:solidFill>
                  <a:srgbClr val="F8F8F8"/>
                </a:solidFill>
                <a:latin typeface="Arial" pitchFamily="34" charset="0"/>
                <a:ea typeface="微软雅黑" pitchFamily="34" charset="-122"/>
              </a:rPr>
              <a:t>第三部分：单击此处添加标题文字</a:t>
            </a:r>
          </a:p>
        </p:txBody>
      </p:sp>
      <p:sp>
        <p:nvSpPr>
          <p:cNvPr id="38" name="五边形 37"/>
          <p:cNvSpPr/>
          <p:nvPr/>
        </p:nvSpPr>
        <p:spPr bwMode="auto">
          <a:xfrm>
            <a:off x="2843808" y="3483108"/>
            <a:ext cx="3824843" cy="524750"/>
          </a:xfrm>
          <a:prstGeom prst="homePlate">
            <a:avLst/>
          </a:prstGeom>
          <a:solidFill>
            <a:srgbClr val="7CBC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b="1" dirty="0">
                <a:solidFill>
                  <a:srgbClr val="F8F8F8"/>
                </a:solidFill>
                <a:latin typeface="Arial" pitchFamily="34" charset="0"/>
                <a:ea typeface="微软雅黑" pitchFamily="34" charset="-122"/>
              </a:rPr>
              <a:t>第四部分：单击此处添加标题文字</a:t>
            </a:r>
          </a:p>
        </p:txBody>
      </p:sp>
    </p:spTree>
    <p:extLst>
      <p:ext uri="{BB962C8B-B14F-4D97-AF65-F5344CB8AC3E}">
        <p14:creationId xmlns:p14="http://schemas.microsoft.com/office/powerpoint/2010/main" val="425868865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p:cTn id="23" dur="750" fill="hold"/>
                                        <p:tgtEl>
                                          <p:spTgt spid="35"/>
                                        </p:tgtEl>
                                        <p:attrNameLst>
                                          <p:attrName>ppt_w</p:attrName>
                                        </p:attrNameLst>
                                      </p:cBhvr>
                                      <p:tavLst>
                                        <p:tav tm="0">
                                          <p:val>
                                            <p:fltVal val="0"/>
                                          </p:val>
                                        </p:tav>
                                        <p:tav tm="100000">
                                          <p:val>
                                            <p:strVal val="#ppt_w"/>
                                          </p:val>
                                        </p:tav>
                                      </p:tavLst>
                                    </p:anim>
                                    <p:anim calcmode="lin" valueType="num">
                                      <p:cBhvr>
                                        <p:cTn id="24" dur="750" fill="hold"/>
                                        <p:tgtEl>
                                          <p:spTgt spid="35"/>
                                        </p:tgtEl>
                                        <p:attrNameLst>
                                          <p:attrName>ppt_h</p:attrName>
                                        </p:attrNameLst>
                                      </p:cBhvr>
                                      <p:tavLst>
                                        <p:tav tm="0">
                                          <p:val>
                                            <p:fltVal val="0"/>
                                          </p:val>
                                        </p:tav>
                                        <p:tav tm="100000">
                                          <p:val>
                                            <p:strVal val="#ppt_h"/>
                                          </p:val>
                                        </p:tav>
                                      </p:tavLst>
                                    </p:anim>
                                    <p:anim calcmode="lin" valueType="num">
                                      <p:cBhvr>
                                        <p:cTn id="25" dur="750" fill="hold"/>
                                        <p:tgtEl>
                                          <p:spTgt spid="35"/>
                                        </p:tgtEl>
                                        <p:attrNameLst>
                                          <p:attrName>style.rotation</p:attrName>
                                        </p:attrNameLst>
                                      </p:cBhvr>
                                      <p:tavLst>
                                        <p:tav tm="0">
                                          <p:val>
                                            <p:fltVal val="90"/>
                                          </p:val>
                                        </p:tav>
                                        <p:tav tm="100000">
                                          <p:val>
                                            <p:fltVal val="0"/>
                                          </p:val>
                                        </p:tav>
                                      </p:tavLst>
                                    </p:anim>
                                    <p:animEffect transition="in" filter="fade">
                                      <p:cBhvr>
                                        <p:cTn id="26" dur="750"/>
                                        <p:tgtEl>
                                          <p:spTgt spid="35"/>
                                        </p:tgtEl>
                                      </p:cBhvr>
                                    </p:animEffect>
                                  </p:childTnLst>
                                </p:cTn>
                              </p:par>
                            </p:childTnLst>
                          </p:cTn>
                        </p:par>
                        <p:par>
                          <p:cTn id="27" fill="hold">
                            <p:stCondLst>
                              <p:cond delay="2750"/>
                            </p:stCondLst>
                            <p:childTnLst>
                              <p:par>
                                <p:cTn id="28" presetID="31" presetClass="entr" presetSubtype="0" fill="hold" grpId="0" nodeType="afterEffect">
                                  <p:stCondLst>
                                    <p:cond delay="0"/>
                                  </p:stCondLst>
                                  <p:childTnLst>
                                    <p:set>
                                      <p:cBhvr>
                                        <p:cTn id="29" dur="1" fill="hold">
                                          <p:stCondLst>
                                            <p:cond delay="0"/>
                                          </p:stCondLst>
                                        </p:cTn>
                                        <p:tgtEl>
                                          <p:spTgt spid="36"/>
                                        </p:tgtEl>
                                        <p:attrNameLst>
                                          <p:attrName>style.visibility</p:attrName>
                                        </p:attrNameLst>
                                      </p:cBhvr>
                                      <p:to>
                                        <p:strVal val="visible"/>
                                      </p:to>
                                    </p:set>
                                    <p:anim calcmode="lin" valueType="num">
                                      <p:cBhvr>
                                        <p:cTn id="30" dur="750" fill="hold"/>
                                        <p:tgtEl>
                                          <p:spTgt spid="36"/>
                                        </p:tgtEl>
                                        <p:attrNameLst>
                                          <p:attrName>ppt_w</p:attrName>
                                        </p:attrNameLst>
                                      </p:cBhvr>
                                      <p:tavLst>
                                        <p:tav tm="0">
                                          <p:val>
                                            <p:fltVal val="0"/>
                                          </p:val>
                                        </p:tav>
                                        <p:tav tm="100000">
                                          <p:val>
                                            <p:strVal val="#ppt_w"/>
                                          </p:val>
                                        </p:tav>
                                      </p:tavLst>
                                    </p:anim>
                                    <p:anim calcmode="lin" valueType="num">
                                      <p:cBhvr>
                                        <p:cTn id="31" dur="750" fill="hold"/>
                                        <p:tgtEl>
                                          <p:spTgt spid="36"/>
                                        </p:tgtEl>
                                        <p:attrNameLst>
                                          <p:attrName>ppt_h</p:attrName>
                                        </p:attrNameLst>
                                      </p:cBhvr>
                                      <p:tavLst>
                                        <p:tav tm="0">
                                          <p:val>
                                            <p:fltVal val="0"/>
                                          </p:val>
                                        </p:tav>
                                        <p:tav tm="100000">
                                          <p:val>
                                            <p:strVal val="#ppt_h"/>
                                          </p:val>
                                        </p:tav>
                                      </p:tavLst>
                                    </p:anim>
                                    <p:anim calcmode="lin" valueType="num">
                                      <p:cBhvr>
                                        <p:cTn id="32" dur="750" fill="hold"/>
                                        <p:tgtEl>
                                          <p:spTgt spid="36"/>
                                        </p:tgtEl>
                                        <p:attrNameLst>
                                          <p:attrName>style.rotation</p:attrName>
                                        </p:attrNameLst>
                                      </p:cBhvr>
                                      <p:tavLst>
                                        <p:tav tm="0">
                                          <p:val>
                                            <p:fltVal val="90"/>
                                          </p:val>
                                        </p:tav>
                                        <p:tav tm="100000">
                                          <p:val>
                                            <p:fltVal val="0"/>
                                          </p:val>
                                        </p:tav>
                                      </p:tavLst>
                                    </p:anim>
                                    <p:animEffect transition="in" filter="fade">
                                      <p:cBhvr>
                                        <p:cTn id="33" dur="750"/>
                                        <p:tgtEl>
                                          <p:spTgt spid="36"/>
                                        </p:tgtEl>
                                      </p:cBhvr>
                                    </p:animEffect>
                                  </p:childTnLst>
                                </p:cTn>
                              </p:par>
                            </p:childTnLst>
                          </p:cTn>
                        </p:par>
                        <p:par>
                          <p:cTn id="34" fill="hold">
                            <p:stCondLst>
                              <p:cond delay="3500"/>
                            </p:stCondLst>
                            <p:childTnLst>
                              <p:par>
                                <p:cTn id="35" presetID="31" presetClass="entr" presetSubtype="0"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750" fill="hold"/>
                                        <p:tgtEl>
                                          <p:spTgt spid="37"/>
                                        </p:tgtEl>
                                        <p:attrNameLst>
                                          <p:attrName>ppt_w</p:attrName>
                                        </p:attrNameLst>
                                      </p:cBhvr>
                                      <p:tavLst>
                                        <p:tav tm="0">
                                          <p:val>
                                            <p:fltVal val="0"/>
                                          </p:val>
                                        </p:tav>
                                        <p:tav tm="100000">
                                          <p:val>
                                            <p:strVal val="#ppt_w"/>
                                          </p:val>
                                        </p:tav>
                                      </p:tavLst>
                                    </p:anim>
                                    <p:anim calcmode="lin" valueType="num">
                                      <p:cBhvr>
                                        <p:cTn id="38" dur="750" fill="hold"/>
                                        <p:tgtEl>
                                          <p:spTgt spid="37"/>
                                        </p:tgtEl>
                                        <p:attrNameLst>
                                          <p:attrName>ppt_h</p:attrName>
                                        </p:attrNameLst>
                                      </p:cBhvr>
                                      <p:tavLst>
                                        <p:tav tm="0">
                                          <p:val>
                                            <p:fltVal val="0"/>
                                          </p:val>
                                        </p:tav>
                                        <p:tav tm="100000">
                                          <p:val>
                                            <p:strVal val="#ppt_h"/>
                                          </p:val>
                                        </p:tav>
                                      </p:tavLst>
                                    </p:anim>
                                    <p:anim calcmode="lin" valueType="num">
                                      <p:cBhvr>
                                        <p:cTn id="39" dur="750" fill="hold"/>
                                        <p:tgtEl>
                                          <p:spTgt spid="37"/>
                                        </p:tgtEl>
                                        <p:attrNameLst>
                                          <p:attrName>style.rotation</p:attrName>
                                        </p:attrNameLst>
                                      </p:cBhvr>
                                      <p:tavLst>
                                        <p:tav tm="0">
                                          <p:val>
                                            <p:fltVal val="90"/>
                                          </p:val>
                                        </p:tav>
                                        <p:tav tm="100000">
                                          <p:val>
                                            <p:fltVal val="0"/>
                                          </p:val>
                                        </p:tav>
                                      </p:tavLst>
                                    </p:anim>
                                    <p:animEffect transition="in" filter="fade">
                                      <p:cBhvr>
                                        <p:cTn id="40" dur="750"/>
                                        <p:tgtEl>
                                          <p:spTgt spid="37"/>
                                        </p:tgtEl>
                                      </p:cBhvr>
                                    </p:animEffect>
                                  </p:childTnLst>
                                </p:cTn>
                              </p:par>
                            </p:childTnLst>
                          </p:cTn>
                        </p:par>
                        <p:par>
                          <p:cTn id="41" fill="hold">
                            <p:stCondLst>
                              <p:cond delay="4250"/>
                            </p:stCondLst>
                            <p:childTnLst>
                              <p:par>
                                <p:cTn id="42" presetID="31" presetClass="entr" presetSubtype="0" fill="hold" grpId="0" nodeType="afterEffect">
                                  <p:stCondLst>
                                    <p:cond delay="0"/>
                                  </p:stCondLst>
                                  <p:childTnLst>
                                    <p:set>
                                      <p:cBhvr>
                                        <p:cTn id="43" dur="1" fill="hold">
                                          <p:stCondLst>
                                            <p:cond delay="0"/>
                                          </p:stCondLst>
                                        </p:cTn>
                                        <p:tgtEl>
                                          <p:spTgt spid="38"/>
                                        </p:tgtEl>
                                        <p:attrNameLst>
                                          <p:attrName>style.visibility</p:attrName>
                                        </p:attrNameLst>
                                      </p:cBhvr>
                                      <p:to>
                                        <p:strVal val="visible"/>
                                      </p:to>
                                    </p:set>
                                    <p:anim calcmode="lin" valueType="num">
                                      <p:cBhvr>
                                        <p:cTn id="44" dur="750" fill="hold"/>
                                        <p:tgtEl>
                                          <p:spTgt spid="38"/>
                                        </p:tgtEl>
                                        <p:attrNameLst>
                                          <p:attrName>ppt_w</p:attrName>
                                        </p:attrNameLst>
                                      </p:cBhvr>
                                      <p:tavLst>
                                        <p:tav tm="0">
                                          <p:val>
                                            <p:fltVal val="0"/>
                                          </p:val>
                                        </p:tav>
                                        <p:tav tm="100000">
                                          <p:val>
                                            <p:strVal val="#ppt_w"/>
                                          </p:val>
                                        </p:tav>
                                      </p:tavLst>
                                    </p:anim>
                                    <p:anim calcmode="lin" valueType="num">
                                      <p:cBhvr>
                                        <p:cTn id="45" dur="750" fill="hold"/>
                                        <p:tgtEl>
                                          <p:spTgt spid="38"/>
                                        </p:tgtEl>
                                        <p:attrNameLst>
                                          <p:attrName>ppt_h</p:attrName>
                                        </p:attrNameLst>
                                      </p:cBhvr>
                                      <p:tavLst>
                                        <p:tav tm="0">
                                          <p:val>
                                            <p:fltVal val="0"/>
                                          </p:val>
                                        </p:tav>
                                        <p:tav tm="100000">
                                          <p:val>
                                            <p:strVal val="#ppt_h"/>
                                          </p:val>
                                        </p:tav>
                                      </p:tavLst>
                                    </p:anim>
                                    <p:anim calcmode="lin" valueType="num">
                                      <p:cBhvr>
                                        <p:cTn id="46" dur="750" fill="hold"/>
                                        <p:tgtEl>
                                          <p:spTgt spid="38"/>
                                        </p:tgtEl>
                                        <p:attrNameLst>
                                          <p:attrName>style.rotation</p:attrName>
                                        </p:attrNameLst>
                                      </p:cBhvr>
                                      <p:tavLst>
                                        <p:tav tm="0">
                                          <p:val>
                                            <p:fltVal val="90"/>
                                          </p:val>
                                        </p:tav>
                                        <p:tav tm="100000">
                                          <p:val>
                                            <p:fltVal val="0"/>
                                          </p:val>
                                        </p:tav>
                                      </p:tavLst>
                                    </p:anim>
                                    <p:animEffect transition="in" filter="fade">
                                      <p:cBhvr>
                                        <p:cTn id="47" dur="75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直接连接符 27"/>
          <p:cNvCxnSpPr/>
          <p:nvPr/>
        </p:nvCxnSpPr>
        <p:spPr>
          <a:xfrm flipH="1">
            <a:off x="2822030"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8"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6"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6"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2"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3"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35" name="组合 34"/>
          <p:cNvGrpSpPr/>
          <p:nvPr/>
        </p:nvGrpSpPr>
        <p:grpSpPr>
          <a:xfrm>
            <a:off x="3631557" y="2921866"/>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a:solidFill>
                  <a:prstClr val="white"/>
                </a:solidFill>
                <a:latin typeface="Calibri"/>
                <a:ea typeface="宋体" panose="02010600030101010101" pitchFamily="2" charset="-122"/>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algn="ctr" defTabSz="914378">
              <a:defRPr/>
            </a:pPr>
            <a:r>
              <a:rPr lang="zh-CN" altLang="en-US" sz="2000" b="1" dirty="0">
                <a:solidFill>
                  <a:prstClr val="white"/>
                </a:solidFill>
                <a:latin typeface="微软雅黑" pitchFamily="34" charset="-122"/>
                <a:ea typeface="微软雅黑" pitchFamily="34" charset="-122"/>
              </a:rPr>
              <a:t>点击添加</a:t>
            </a:r>
            <a:endParaRPr lang="en-US" altLang="zh-CN" sz="2000" b="1" dirty="0">
              <a:solidFill>
                <a:prstClr val="white"/>
              </a:solidFill>
              <a:latin typeface="微软雅黑" pitchFamily="34" charset="-122"/>
              <a:ea typeface="微软雅黑" pitchFamily="34" charset="-122"/>
            </a:endParaRPr>
          </a:p>
          <a:p>
            <a:pPr algn="ctr" defTabSz="914378">
              <a:defRPr/>
            </a:pPr>
            <a:r>
              <a:rPr lang="zh-CN" altLang="en-US" sz="2000" b="1" dirty="0">
                <a:solidFill>
                  <a:prstClr val="white"/>
                </a:solidFill>
                <a:latin typeface="微软雅黑" pitchFamily="34" charset="-122"/>
                <a:ea typeface="微软雅黑" pitchFamily="34" charset="-122"/>
              </a:rPr>
              <a:t>标题内容</a:t>
            </a:r>
          </a:p>
        </p:txBody>
      </p:sp>
      <p:sp>
        <p:nvSpPr>
          <p:cNvPr id="41" name="椭圆 40"/>
          <p:cNvSpPr/>
          <p:nvPr/>
        </p:nvSpPr>
        <p:spPr>
          <a:xfrm>
            <a:off x="2362265" y="1807402"/>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42" name="椭圆 41"/>
          <p:cNvSpPr/>
          <p:nvPr/>
        </p:nvSpPr>
        <p:spPr>
          <a:xfrm>
            <a:off x="4090457" y="1155172"/>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68" name="椭圆 67"/>
          <p:cNvSpPr/>
          <p:nvPr/>
        </p:nvSpPr>
        <p:spPr>
          <a:xfrm>
            <a:off x="5746641" y="1861764"/>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69" name="椭圆 68"/>
          <p:cNvSpPr/>
          <p:nvPr/>
        </p:nvSpPr>
        <p:spPr>
          <a:xfrm>
            <a:off x="6456873"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2" name="TextBox 71"/>
          <p:cNvSpPr txBox="1"/>
          <p:nvPr/>
        </p:nvSpPr>
        <p:spPr>
          <a:xfrm>
            <a:off x="5796137" y="2041060"/>
            <a:ext cx="890944" cy="605811"/>
          </a:xfrm>
          <a:prstGeom prst="rect">
            <a:avLst/>
          </a:prstGeom>
          <a:noFill/>
        </p:spPr>
        <p:txBody>
          <a:bodyPr wrap="square" lIns="112274" tIns="56136" rIns="112274" bIns="56136" rtlCol="0">
            <a:spAutoFit/>
          </a:bodyPr>
          <a:lstStyle/>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添加</a:t>
            </a:r>
            <a:endParaRPr lang="en-US" altLang="zh-CN" sz="1600" b="1" dirty="0">
              <a:solidFill>
                <a:prstClr val="white"/>
              </a:solidFill>
              <a:latin typeface="微软雅黑" panose="020B0503020204020204" pitchFamily="34" charset="-122"/>
              <a:ea typeface="微软雅黑" panose="020B0503020204020204" pitchFamily="34" charset="-122"/>
            </a:endParaRPr>
          </a:p>
          <a:p>
            <a:pPr algn="ctr" defTabSz="914378">
              <a:defRPr/>
            </a:pPr>
            <a:r>
              <a:rPr lang="zh-CN" altLang="en-US" sz="1600" b="1" dirty="0">
                <a:solidFill>
                  <a:prstClr val="white"/>
                </a:solidFill>
                <a:latin typeface="微软雅黑" panose="020B0503020204020204" pitchFamily="34" charset="-122"/>
                <a:ea typeface="微软雅黑" panose="020B0503020204020204" pitchFamily="34" charset="-122"/>
              </a:rPr>
              <a:t>关键字</a:t>
            </a:r>
          </a:p>
        </p:txBody>
      </p:sp>
      <p:grpSp>
        <p:nvGrpSpPr>
          <p:cNvPr id="74" name="组合 73"/>
          <p:cNvGrpSpPr/>
          <p:nvPr/>
        </p:nvGrpSpPr>
        <p:grpSpPr>
          <a:xfrm>
            <a:off x="755577"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defTabSz="914378">
                <a:defRPr/>
              </a:pPr>
              <a:r>
                <a:rPr lang="zh-CN" altLang="en-US" dirty="0">
                  <a:solidFill>
                    <a:prstClr val="black">
                      <a:lumMod val="65000"/>
                      <a:lumOff val="35000"/>
                    </a:prstClr>
                  </a:solidFill>
                </a:rPr>
                <a:t>详写内容</a:t>
              </a:r>
              <a:r>
                <a:rPr lang="en-US" altLang="zh-CN" dirty="0">
                  <a:solidFill>
                    <a:prstClr val="black">
                      <a:lumMod val="65000"/>
                      <a:lumOff val="35000"/>
                    </a:prstClr>
                  </a:solidFill>
                </a:rPr>
                <a:t>……</a:t>
              </a:r>
              <a:r>
                <a:rPr lang="zh-CN" altLang="en-US" dirty="0">
                  <a:solidFill>
                    <a:prstClr val="black">
                      <a:lumMod val="65000"/>
                      <a:lumOff val="35000"/>
                    </a:prstClr>
                  </a:solidFill>
                </a:rPr>
                <a:t>点击输入本页需要详写的文字内容，简明扼要，此为概念图解，根据您的具体内容酌情修改。</a:t>
              </a:r>
              <a:endParaRPr lang="en-US" altLang="zh-CN" dirty="0">
                <a:solidFill>
                  <a:prstClr val="black">
                    <a:lumMod val="65000"/>
                    <a:lumOff val="35000"/>
                  </a:prstClr>
                </a:solidFill>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a:solidFill>
                  <a:prstClr val="white"/>
                </a:solidFill>
                <a:latin typeface="Calibri"/>
                <a:ea typeface="宋体" panose="02010600030101010101" pitchFamily="2"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1760580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grpSp>
        <p:nvGrpSpPr>
          <p:cNvPr id="15" name="组合 14"/>
          <p:cNvGrpSpPr/>
          <p:nvPr/>
        </p:nvGrpSpPr>
        <p:grpSpPr>
          <a:xfrm>
            <a:off x="3799511" y="738462"/>
            <a:ext cx="1392078" cy="1391573"/>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grpSp>
        <p:sp>
          <p:nvSpPr>
            <p:cNvPr id="17" name="文本框 2"/>
            <p:cNvSpPr txBox="1"/>
            <p:nvPr/>
          </p:nvSpPr>
          <p:spPr>
            <a:xfrm>
              <a:off x="5076932" y="1815189"/>
              <a:ext cx="615736" cy="488262"/>
            </a:xfrm>
            <a:prstGeom prst="rect">
              <a:avLst/>
            </a:prstGeom>
            <a:noFill/>
          </p:spPr>
          <p:txBody>
            <a:bodyPr wrap="square" rtlCol="0">
              <a:spAutoFit/>
            </a:bodyPr>
            <a:lstStyle/>
            <a:p>
              <a:pPr algn="ctr" defTabSz="514350">
                <a:defRPr/>
              </a:pPr>
              <a:r>
                <a:rPr lang="en-US" altLang="zh-CN" sz="6000" dirty="0" smtClean="0">
                  <a:solidFill>
                    <a:schemeClr val="tx1">
                      <a:lumMod val="50000"/>
                      <a:lumOff val="50000"/>
                    </a:schemeClr>
                  </a:solidFill>
                  <a:latin typeface="Impact" panose="020B0806030902050204" pitchFamily="34" charset="0"/>
                  <a:ea typeface="等线" panose="02010600030101010101" pitchFamily="2" charset="-122"/>
                </a:rPr>
                <a:t>04</a:t>
              </a:r>
              <a:endParaRPr lang="zh-CN" altLang="en-US" sz="6000" dirty="0">
                <a:solidFill>
                  <a:schemeClr val="tx1">
                    <a:lumMod val="50000"/>
                    <a:lumOff val="50000"/>
                  </a:schemeClr>
                </a:solidFill>
                <a:latin typeface="Impact" panose="020B0806030902050204" pitchFamily="34" charset="0"/>
                <a:ea typeface="等线" panose="02010600030101010101" pitchFamily="2" charset="-122"/>
              </a:endParaRPr>
            </a:p>
          </p:txBody>
        </p:sp>
      </p:grpSp>
      <p:sp>
        <p:nvSpPr>
          <p:cNvPr id="35" name="五边形 34"/>
          <p:cNvSpPr/>
          <p:nvPr/>
        </p:nvSpPr>
        <p:spPr bwMode="auto">
          <a:xfrm>
            <a:off x="2195736" y="2427734"/>
            <a:ext cx="5000902" cy="686100"/>
          </a:xfrm>
          <a:prstGeom prst="homePlate">
            <a:avLst/>
          </a:prstGeom>
          <a:solidFill>
            <a:srgbClr val="EA661A"/>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sz="2400" b="1" dirty="0" smtClean="0">
                <a:solidFill>
                  <a:srgbClr val="F8F8F8"/>
                </a:solidFill>
                <a:latin typeface="Arial" pitchFamily="34" charset="0"/>
                <a:ea typeface="微软雅黑" pitchFamily="34" charset="-122"/>
              </a:rPr>
              <a:t>第四部分</a:t>
            </a:r>
            <a:r>
              <a:rPr lang="zh-CN" altLang="en-US" sz="2400" b="1" dirty="0">
                <a:solidFill>
                  <a:srgbClr val="F8F8F8"/>
                </a:solidFill>
                <a:latin typeface="Arial" pitchFamily="34" charset="0"/>
                <a:ea typeface="微软雅黑" pitchFamily="34" charset="-122"/>
              </a:rPr>
              <a:t>：单击此处添加标题文字</a:t>
            </a:r>
          </a:p>
        </p:txBody>
      </p:sp>
    </p:spTree>
    <p:extLst>
      <p:ext uri="{BB962C8B-B14F-4D97-AF65-F5344CB8AC3E}">
        <p14:creationId xmlns:p14="http://schemas.microsoft.com/office/powerpoint/2010/main" val="27206243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5"/>
          <p:cNvSpPr>
            <a:spLocks/>
          </p:cNvSpPr>
          <p:nvPr/>
        </p:nvSpPr>
        <p:spPr bwMode="auto">
          <a:xfrm rot="5400000">
            <a:off x="906124"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4" name="Freeform 5"/>
          <p:cNvSpPr>
            <a:spLocks/>
          </p:cNvSpPr>
          <p:nvPr/>
        </p:nvSpPr>
        <p:spPr bwMode="auto">
          <a:xfrm rot="5400000">
            <a:off x="1096936" y="1330127"/>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5" name="Freeform 5"/>
          <p:cNvSpPr>
            <a:spLocks/>
          </p:cNvSpPr>
          <p:nvPr/>
        </p:nvSpPr>
        <p:spPr bwMode="auto">
          <a:xfrm rot="5400000">
            <a:off x="1286843" y="1498499"/>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rgbClr val="0070C0"/>
              </a:gs>
              <a:gs pos="100000">
                <a:srgbClr val="00B0F0"/>
              </a:gs>
            </a:gsLst>
            <a:lin ang="2700000" scaled="1"/>
          </a:gra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6" name="文本框 15"/>
          <p:cNvSpPr txBox="1"/>
          <p:nvPr/>
        </p:nvSpPr>
        <p:spPr>
          <a:xfrm>
            <a:off x="1507406" y="1678220"/>
            <a:ext cx="579255" cy="507831"/>
          </a:xfrm>
          <a:prstGeom prst="rect">
            <a:avLst/>
          </a:prstGeom>
          <a:noFill/>
        </p:spPr>
        <p:txBody>
          <a:bodyPr wrap="square" rtlCol="0">
            <a:spAutoFit/>
          </a:bodyPr>
          <a:lstStyle/>
          <a:p>
            <a:pPr algn="ctr" defTabSz="685783">
              <a:defRPr/>
            </a:pPr>
            <a:r>
              <a:rPr lang="en-US" altLang="zh-CN" sz="2700" dirty="0">
                <a:solidFill>
                  <a:prstClr val="white"/>
                </a:solidFill>
                <a:latin typeface="Impact" panose="020B0806030902050204" pitchFamily="34" charset="0"/>
                <a:ea typeface="等线" panose="02010600030101010101" pitchFamily="2" charset="-122"/>
              </a:rPr>
              <a:t>01</a:t>
            </a:r>
            <a:endParaRPr lang="zh-CN" altLang="en-US" sz="2700" dirty="0">
              <a:solidFill>
                <a:prstClr val="white"/>
              </a:solidFill>
              <a:latin typeface="Impact" panose="020B0806030902050204" pitchFamily="34" charset="0"/>
              <a:ea typeface="等线" panose="02010600030101010101" pitchFamily="2" charset="-122"/>
            </a:endParaRPr>
          </a:p>
        </p:txBody>
      </p:sp>
      <p:sp>
        <p:nvSpPr>
          <p:cNvPr id="8" name="Freeform 5"/>
          <p:cNvSpPr>
            <a:spLocks/>
          </p:cNvSpPr>
          <p:nvPr/>
        </p:nvSpPr>
        <p:spPr bwMode="auto">
          <a:xfrm rot="5400000">
            <a:off x="2747017"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 name="Freeform 5"/>
          <p:cNvSpPr>
            <a:spLocks/>
          </p:cNvSpPr>
          <p:nvPr/>
        </p:nvSpPr>
        <p:spPr bwMode="auto">
          <a:xfrm rot="5400000">
            <a:off x="2937830" y="3273859"/>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 name="Freeform 5"/>
          <p:cNvSpPr>
            <a:spLocks/>
          </p:cNvSpPr>
          <p:nvPr/>
        </p:nvSpPr>
        <p:spPr bwMode="auto">
          <a:xfrm rot="5400000">
            <a:off x="3127736" y="3442231"/>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EA661A"/>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 name="文本框 54"/>
          <p:cNvSpPr txBox="1"/>
          <p:nvPr/>
        </p:nvSpPr>
        <p:spPr>
          <a:xfrm>
            <a:off x="3348299" y="3621951"/>
            <a:ext cx="579255" cy="507831"/>
          </a:xfrm>
          <a:prstGeom prst="rect">
            <a:avLst/>
          </a:prstGeom>
          <a:noFill/>
        </p:spPr>
        <p:txBody>
          <a:bodyPr wrap="square" rtlCol="0">
            <a:spAutoFit/>
          </a:bodyPr>
          <a:lstStyle/>
          <a:p>
            <a:pPr algn="ctr" defTabSz="685783">
              <a:defRPr/>
            </a:pPr>
            <a:r>
              <a:rPr lang="en-US" altLang="zh-CN" sz="2700" dirty="0">
                <a:solidFill>
                  <a:prstClr val="white"/>
                </a:solidFill>
                <a:latin typeface="Impact" panose="020B0806030902050204" pitchFamily="34" charset="0"/>
                <a:ea typeface="等线" panose="02010600030101010101" pitchFamily="2" charset="-122"/>
              </a:rPr>
              <a:t>02</a:t>
            </a:r>
            <a:endParaRPr lang="zh-CN" altLang="en-US" sz="2700" dirty="0">
              <a:solidFill>
                <a:prstClr val="white"/>
              </a:solidFill>
              <a:latin typeface="Impact" panose="020B0806030902050204" pitchFamily="34" charset="0"/>
              <a:ea typeface="等线" panose="02010600030101010101" pitchFamily="2" charset="-122"/>
            </a:endParaRPr>
          </a:p>
        </p:txBody>
      </p:sp>
      <p:sp>
        <p:nvSpPr>
          <p:cNvPr id="13" name="Freeform 5"/>
          <p:cNvSpPr>
            <a:spLocks/>
          </p:cNvSpPr>
          <p:nvPr/>
        </p:nvSpPr>
        <p:spPr bwMode="auto">
          <a:xfrm rot="5400000">
            <a:off x="4598271"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4" name="Freeform 5"/>
          <p:cNvSpPr>
            <a:spLocks/>
          </p:cNvSpPr>
          <p:nvPr/>
        </p:nvSpPr>
        <p:spPr bwMode="auto">
          <a:xfrm rot="5400000">
            <a:off x="4789084" y="1330127"/>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5" name="Freeform 5"/>
          <p:cNvSpPr>
            <a:spLocks/>
          </p:cNvSpPr>
          <p:nvPr/>
        </p:nvSpPr>
        <p:spPr bwMode="auto">
          <a:xfrm rot="5400000">
            <a:off x="4978990" y="1498499"/>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7CBC00"/>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6" name="文本框 59"/>
          <p:cNvSpPr txBox="1"/>
          <p:nvPr/>
        </p:nvSpPr>
        <p:spPr>
          <a:xfrm>
            <a:off x="5148666" y="1678220"/>
            <a:ext cx="710048" cy="507831"/>
          </a:xfrm>
          <a:prstGeom prst="rect">
            <a:avLst/>
          </a:prstGeom>
          <a:noFill/>
        </p:spPr>
        <p:txBody>
          <a:bodyPr wrap="square" rtlCol="0">
            <a:spAutoFit/>
          </a:bodyPr>
          <a:lstStyle/>
          <a:p>
            <a:pPr algn="ctr" defTabSz="685783">
              <a:defRPr/>
            </a:pPr>
            <a:r>
              <a:rPr lang="en-US" altLang="zh-CN" sz="2700" dirty="0">
                <a:solidFill>
                  <a:prstClr val="white"/>
                </a:solidFill>
                <a:latin typeface="Impact" panose="020B0806030902050204" pitchFamily="34" charset="0"/>
                <a:ea typeface="等线" panose="02010600030101010101" pitchFamily="2" charset="-122"/>
              </a:rPr>
              <a:t>03</a:t>
            </a:r>
            <a:endParaRPr lang="zh-CN" altLang="en-US" sz="2700" dirty="0">
              <a:solidFill>
                <a:prstClr val="white"/>
              </a:solidFill>
              <a:latin typeface="Impact" panose="020B0806030902050204" pitchFamily="34" charset="0"/>
              <a:ea typeface="等线" panose="02010600030101010101" pitchFamily="2" charset="-122"/>
            </a:endParaRPr>
          </a:p>
        </p:txBody>
      </p:sp>
      <p:sp>
        <p:nvSpPr>
          <p:cNvPr id="18" name="Freeform 5"/>
          <p:cNvSpPr>
            <a:spLocks/>
          </p:cNvSpPr>
          <p:nvPr/>
        </p:nvSpPr>
        <p:spPr bwMode="auto">
          <a:xfrm rot="5400000">
            <a:off x="6456056"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9" name="Freeform 5"/>
          <p:cNvSpPr>
            <a:spLocks/>
          </p:cNvSpPr>
          <p:nvPr/>
        </p:nvSpPr>
        <p:spPr bwMode="auto">
          <a:xfrm rot="5400000">
            <a:off x="6646870" y="3273859"/>
            <a:ext cx="1400197" cy="1241433"/>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0" name="Freeform 5"/>
          <p:cNvSpPr>
            <a:spLocks/>
          </p:cNvSpPr>
          <p:nvPr/>
        </p:nvSpPr>
        <p:spPr bwMode="auto">
          <a:xfrm rot="5400000">
            <a:off x="6836776" y="3442231"/>
            <a:ext cx="1020383" cy="9046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rgbClr val="C71500"/>
          </a:solidFill>
          <a:ln w="15875">
            <a:noFill/>
          </a:ln>
          <a:effectLst>
            <a:innerShdw blurRad="63500" dist="25400" dir="8100000">
              <a:prstClr val="black">
                <a:alpha val="50000"/>
              </a:prstClr>
            </a:inn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1" name="文本框 87"/>
          <p:cNvSpPr txBox="1"/>
          <p:nvPr/>
        </p:nvSpPr>
        <p:spPr>
          <a:xfrm>
            <a:off x="7057340" y="3621951"/>
            <a:ext cx="579255" cy="507831"/>
          </a:xfrm>
          <a:prstGeom prst="rect">
            <a:avLst/>
          </a:prstGeom>
          <a:noFill/>
        </p:spPr>
        <p:txBody>
          <a:bodyPr wrap="square" rtlCol="0">
            <a:spAutoFit/>
          </a:bodyPr>
          <a:lstStyle/>
          <a:p>
            <a:pPr algn="ctr" defTabSz="685783">
              <a:defRPr/>
            </a:pPr>
            <a:r>
              <a:rPr lang="en-US" altLang="zh-CN" sz="2700" dirty="0">
                <a:solidFill>
                  <a:prstClr val="white"/>
                </a:solidFill>
                <a:latin typeface="Impact" panose="020B0806030902050204" pitchFamily="34" charset="0"/>
                <a:ea typeface="等线" panose="02010600030101010101" pitchFamily="2" charset="-122"/>
              </a:rPr>
              <a:t>04</a:t>
            </a:r>
            <a:endParaRPr lang="zh-CN" altLang="en-US" sz="2700" dirty="0">
              <a:solidFill>
                <a:prstClr val="white"/>
              </a:solidFill>
              <a:latin typeface="Impact" panose="020B0806030902050204" pitchFamily="34" charset="0"/>
              <a:ea typeface="等线" panose="02010600030101010101" pitchFamily="2" charset="-122"/>
            </a:endParaRPr>
          </a:p>
        </p:txBody>
      </p:sp>
      <p:sp>
        <p:nvSpPr>
          <p:cNvPr id="24" name="Freeform 5"/>
          <p:cNvSpPr>
            <a:spLocks/>
          </p:cNvSpPr>
          <p:nvPr/>
        </p:nvSpPr>
        <p:spPr bwMode="auto">
          <a:xfrm rot="5400000">
            <a:off x="906125"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29" name="Freeform 5"/>
          <p:cNvSpPr>
            <a:spLocks/>
          </p:cNvSpPr>
          <p:nvPr/>
        </p:nvSpPr>
        <p:spPr bwMode="auto">
          <a:xfrm rot="5400000">
            <a:off x="2744183"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4" name="Freeform 5"/>
          <p:cNvSpPr>
            <a:spLocks/>
          </p:cNvSpPr>
          <p:nvPr/>
        </p:nvSpPr>
        <p:spPr bwMode="auto">
          <a:xfrm rot="5400000">
            <a:off x="4598271" y="3104682"/>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39" name="Freeform 5"/>
          <p:cNvSpPr>
            <a:spLocks/>
          </p:cNvSpPr>
          <p:nvPr/>
        </p:nvSpPr>
        <p:spPr bwMode="auto">
          <a:xfrm rot="5400000">
            <a:off x="6456057" y="1160949"/>
            <a:ext cx="1781820" cy="1579786"/>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a:gsLst>
              <a:gs pos="0">
                <a:schemeClr val="bg1"/>
              </a:gs>
              <a:gs pos="100000">
                <a:srgbClr val="D3D3D3"/>
              </a:gs>
            </a:gsLst>
            <a:lin ang="8100000" scaled="0"/>
          </a:gradFill>
          <a:ln w="19050">
            <a:gradFill>
              <a:gsLst>
                <a:gs pos="0">
                  <a:srgbClr val="ADADAD"/>
                </a:gs>
                <a:gs pos="100000">
                  <a:schemeClr val="bg1"/>
                </a:gs>
              </a:gsLst>
              <a:lin ang="8100000" scaled="0"/>
            </a:gradFill>
          </a:ln>
          <a:effectLst>
            <a:outerShdw blurRad="203200" dist="76200" dir="2700000" algn="tl" rotWithShape="0">
              <a:prstClr val="black">
                <a:alpha val="40000"/>
              </a:prstClr>
            </a:outerShdw>
          </a:effec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nvGrpSpPr>
          <p:cNvPr id="25" name="组合 24"/>
          <p:cNvGrpSpPr/>
          <p:nvPr/>
        </p:nvGrpSpPr>
        <p:grpSpPr>
          <a:xfrm>
            <a:off x="4842523" y="3339381"/>
            <a:ext cx="1267376" cy="1072142"/>
            <a:chOff x="6455856" y="4453542"/>
            <a:chExt cx="1689614" cy="1429854"/>
          </a:xfrm>
        </p:grpSpPr>
        <p:sp>
          <p:nvSpPr>
            <p:cNvPr id="45" name="文本框 38"/>
            <p:cNvSpPr txBox="1"/>
            <p:nvPr/>
          </p:nvSpPr>
          <p:spPr>
            <a:xfrm>
              <a:off x="6671673" y="4453542"/>
              <a:ext cx="1277281" cy="430986"/>
            </a:xfrm>
            <a:prstGeom prst="rect">
              <a:avLst/>
            </a:prstGeom>
            <a:noFill/>
          </p:spPr>
          <p:txBody>
            <a:bodyPr wrap="square" rtlCol="0">
              <a:spAutoFit/>
            </a:bodyPr>
            <a:lstStyle/>
            <a:p>
              <a:pPr defTabSz="685783">
                <a:defRPr/>
              </a:pPr>
              <a:r>
                <a:rPr lang="zh-CN" altLang="en-US" sz="1500" dirty="0">
                  <a:solidFill>
                    <a:srgbClr val="0070C0"/>
                  </a:solidFill>
                  <a:latin typeface="微软雅黑" panose="020B0503020204020204" pitchFamily="34" charset="-122"/>
                  <a:ea typeface="微软雅黑" panose="020B0503020204020204" pitchFamily="34" charset="-122"/>
                </a:rPr>
                <a:t>添加标题</a:t>
              </a:r>
            </a:p>
          </p:txBody>
        </p:sp>
        <p:sp>
          <p:nvSpPr>
            <p:cNvPr id="49" name="矩形 47"/>
            <p:cNvSpPr>
              <a:spLocks noChangeArrowheads="1"/>
            </p:cNvSpPr>
            <p:nvPr/>
          </p:nvSpPr>
          <p:spPr bwMode="auto">
            <a:xfrm>
              <a:off x="6455856" y="4853652"/>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3" name="组合 22"/>
          <p:cNvGrpSpPr/>
          <p:nvPr/>
        </p:nvGrpSpPr>
        <p:grpSpPr>
          <a:xfrm>
            <a:off x="1198093" y="3335146"/>
            <a:ext cx="1267376" cy="1072142"/>
            <a:chOff x="1597250" y="4447889"/>
            <a:chExt cx="1689614" cy="1429853"/>
          </a:xfrm>
        </p:grpSpPr>
        <p:sp>
          <p:nvSpPr>
            <p:cNvPr id="46" name="文本框 27"/>
            <p:cNvSpPr txBox="1"/>
            <p:nvPr/>
          </p:nvSpPr>
          <p:spPr>
            <a:xfrm>
              <a:off x="1793588" y="4447889"/>
              <a:ext cx="1277281" cy="430986"/>
            </a:xfrm>
            <a:prstGeom prst="rect">
              <a:avLst/>
            </a:prstGeom>
            <a:noFill/>
          </p:spPr>
          <p:txBody>
            <a:bodyPr wrap="square" rtlCol="0">
              <a:spAutoFit/>
            </a:bodyPr>
            <a:lstStyle/>
            <a:p>
              <a:pPr defTabSz="685783">
                <a:defRPr/>
              </a:pPr>
              <a:r>
                <a:rPr lang="zh-CN" altLang="en-US" sz="1500" dirty="0">
                  <a:solidFill>
                    <a:srgbClr val="0070C0"/>
                  </a:solidFill>
                  <a:latin typeface="微软雅黑" panose="020B0503020204020204" pitchFamily="34" charset="-122"/>
                  <a:ea typeface="微软雅黑" panose="020B0503020204020204" pitchFamily="34" charset="-122"/>
                </a:rPr>
                <a:t>添加标题</a:t>
              </a:r>
            </a:p>
          </p:txBody>
        </p:sp>
        <p:sp>
          <p:nvSpPr>
            <p:cNvPr id="50" name="矩形 47"/>
            <p:cNvSpPr>
              <a:spLocks noChangeArrowheads="1"/>
            </p:cNvSpPr>
            <p:nvPr/>
          </p:nvSpPr>
          <p:spPr bwMode="auto">
            <a:xfrm>
              <a:off x="1597250" y="4847998"/>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2" name="组合 21"/>
          <p:cNvGrpSpPr/>
          <p:nvPr/>
        </p:nvGrpSpPr>
        <p:grpSpPr>
          <a:xfrm>
            <a:off x="3008599" y="1385067"/>
            <a:ext cx="1267376" cy="1072142"/>
            <a:chOff x="4010943" y="1847180"/>
            <a:chExt cx="1689614" cy="1429853"/>
          </a:xfrm>
        </p:grpSpPr>
        <p:sp>
          <p:nvSpPr>
            <p:cNvPr id="47" name="文本框 29"/>
            <p:cNvSpPr txBox="1"/>
            <p:nvPr/>
          </p:nvSpPr>
          <p:spPr>
            <a:xfrm>
              <a:off x="4196909" y="1847180"/>
              <a:ext cx="1277281" cy="430986"/>
            </a:xfrm>
            <a:prstGeom prst="rect">
              <a:avLst/>
            </a:prstGeom>
            <a:noFill/>
          </p:spPr>
          <p:txBody>
            <a:bodyPr wrap="square" rtlCol="0">
              <a:spAutoFit/>
            </a:bodyPr>
            <a:lstStyle/>
            <a:p>
              <a:pPr defTabSz="685783">
                <a:defRPr/>
              </a:pPr>
              <a:r>
                <a:rPr lang="zh-CN" altLang="en-US" sz="1500" dirty="0">
                  <a:solidFill>
                    <a:srgbClr val="00B0F0"/>
                  </a:solidFill>
                  <a:latin typeface="微软雅黑" panose="020B0503020204020204" pitchFamily="34" charset="-122"/>
                  <a:ea typeface="微软雅黑" panose="020B0503020204020204" pitchFamily="34" charset="-122"/>
                </a:rPr>
                <a:t>添加标题</a:t>
              </a:r>
            </a:p>
          </p:txBody>
        </p:sp>
        <p:sp>
          <p:nvSpPr>
            <p:cNvPr id="51" name="矩形 47"/>
            <p:cNvSpPr>
              <a:spLocks noChangeArrowheads="1"/>
            </p:cNvSpPr>
            <p:nvPr/>
          </p:nvSpPr>
          <p:spPr bwMode="auto">
            <a:xfrm>
              <a:off x="4010943" y="2247289"/>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grpSp>
        <p:nvGrpSpPr>
          <p:cNvPr id="26" name="组合 25"/>
          <p:cNvGrpSpPr/>
          <p:nvPr/>
        </p:nvGrpSpPr>
        <p:grpSpPr>
          <a:xfrm>
            <a:off x="6703695" y="1383895"/>
            <a:ext cx="1267376" cy="1072140"/>
            <a:chOff x="8937096" y="1845618"/>
            <a:chExt cx="1689614" cy="1429851"/>
          </a:xfrm>
        </p:grpSpPr>
        <p:sp>
          <p:nvSpPr>
            <p:cNvPr id="48" name="文本框 41"/>
            <p:cNvSpPr txBox="1"/>
            <p:nvPr/>
          </p:nvSpPr>
          <p:spPr>
            <a:xfrm>
              <a:off x="9138404" y="1845618"/>
              <a:ext cx="1277281" cy="430987"/>
            </a:xfrm>
            <a:prstGeom prst="rect">
              <a:avLst/>
            </a:prstGeom>
            <a:noFill/>
          </p:spPr>
          <p:txBody>
            <a:bodyPr wrap="square" rtlCol="0">
              <a:spAutoFit/>
            </a:bodyPr>
            <a:lstStyle/>
            <a:p>
              <a:pPr defTabSz="685783">
                <a:defRPr/>
              </a:pPr>
              <a:r>
                <a:rPr lang="zh-CN" altLang="en-US" sz="1500" dirty="0">
                  <a:solidFill>
                    <a:srgbClr val="00B0F0"/>
                  </a:solidFill>
                  <a:latin typeface="微软雅黑" panose="020B0503020204020204" pitchFamily="34" charset="-122"/>
                  <a:ea typeface="微软雅黑" panose="020B0503020204020204" pitchFamily="34" charset="-122"/>
                </a:rPr>
                <a:t>添加标题</a:t>
              </a:r>
            </a:p>
          </p:txBody>
        </p:sp>
        <p:sp>
          <p:nvSpPr>
            <p:cNvPr id="52" name="矩形 47"/>
            <p:cNvSpPr>
              <a:spLocks noChangeArrowheads="1"/>
            </p:cNvSpPr>
            <p:nvPr/>
          </p:nvSpPr>
          <p:spPr bwMode="auto">
            <a:xfrm>
              <a:off x="8937096" y="2245725"/>
              <a:ext cx="1689614" cy="102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30" tIns="25715" rIns="51430" bIns="25715">
              <a:spAutoFit/>
            </a:bodyPr>
            <a:lstStyle/>
            <a:p>
              <a:pPr defTabSz="685783">
                <a:lnSpc>
                  <a:spcPct val="130000"/>
                </a:lnSpc>
                <a:spcBef>
                  <a:spcPct val="0"/>
                </a:spcBef>
                <a:defRPr/>
              </a:pPr>
              <a:r>
                <a:rPr lang="zh-CN" altLang="en-US" sz="900" dirty="0">
                  <a:solidFill>
                    <a:prstClr val="black">
                      <a:lumMod val="50000"/>
                      <a:lumOff val="50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900" dirty="0">
                <a:solidFill>
                  <a:prstClr val="black">
                    <a:lumMod val="50000"/>
                    <a:lumOff val="50000"/>
                  </a:prstClr>
                </a:solidFill>
                <a:latin typeface="微软雅黑" pitchFamily="34" charset="-122"/>
                <a:ea typeface="微软雅黑" pitchFamily="34" charset="-122"/>
                <a:sym typeface="微软雅黑" pitchFamily="34" charset="-122"/>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736645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5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16" fill="hold" grpId="0" nodeType="withEffect">
                                  <p:stCondLst>
                                    <p:cond delay="75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grpId="0" nodeType="withEffect">
                                  <p:stCondLst>
                                    <p:cond delay="100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125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175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par>
                                <p:cTn id="45" presetID="53" presetClass="entr" presetSubtype="16" fill="hold" grpId="0" nodeType="withEffect">
                                  <p:stCondLst>
                                    <p:cond delay="200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225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250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27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3000"/>
                                  </p:stCondLst>
                                  <p:childTnLst>
                                    <p:set>
                                      <p:cBhvr>
                                        <p:cTn id="66" dur="1" fill="hold">
                                          <p:stCondLst>
                                            <p:cond delay="0"/>
                                          </p:stCondLst>
                                        </p:cTn>
                                        <p:tgtEl>
                                          <p:spTgt spid="18"/>
                                        </p:tgtEl>
                                        <p:attrNameLst>
                                          <p:attrName>style.visibility</p:attrName>
                                        </p:attrNameLst>
                                      </p:cBhvr>
                                      <p:to>
                                        <p:strVal val="visible"/>
                                      </p:to>
                                    </p:set>
                                    <p:anim calcmode="lin" valueType="num">
                                      <p:cBhvr>
                                        <p:cTn id="67" dur="500" fill="hold"/>
                                        <p:tgtEl>
                                          <p:spTgt spid="18"/>
                                        </p:tgtEl>
                                        <p:attrNameLst>
                                          <p:attrName>ppt_w</p:attrName>
                                        </p:attrNameLst>
                                      </p:cBhvr>
                                      <p:tavLst>
                                        <p:tav tm="0">
                                          <p:val>
                                            <p:fltVal val="0"/>
                                          </p:val>
                                        </p:tav>
                                        <p:tav tm="100000">
                                          <p:val>
                                            <p:strVal val="#ppt_w"/>
                                          </p:val>
                                        </p:tav>
                                      </p:tavLst>
                                    </p:anim>
                                    <p:anim calcmode="lin" valueType="num">
                                      <p:cBhvr>
                                        <p:cTn id="68" dur="500" fill="hold"/>
                                        <p:tgtEl>
                                          <p:spTgt spid="18"/>
                                        </p:tgtEl>
                                        <p:attrNameLst>
                                          <p:attrName>ppt_h</p:attrName>
                                        </p:attrNameLst>
                                      </p:cBhvr>
                                      <p:tavLst>
                                        <p:tav tm="0">
                                          <p:val>
                                            <p:fltVal val="0"/>
                                          </p:val>
                                        </p:tav>
                                        <p:tav tm="100000">
                                          <p:val>
                                            <p:strVal val="#ppt_h"/>
                                          </p:val>
                                        </p:tav>
                                      </p:tavLst>
                                    </p:anim>
                                    <p:animEffect transition="in" filter="fade">
                                      <p:cBhvr>
                                        <p:cTn id="69" dur="500"/>
                                        <p:tgtEl>
                                          <p:spTgt spid="18"/>
                                        </p:tgtEl>
                                      </p:cBhvr>
                                    </p:animEffect>
                                  </p:childTnLst>
                                </p:cTn>
                              </p:par>
                              <p:par>
                                <p:cTn id="70" presetID="53" presetClass="entr" presetSubtype="16" fill="hold" grpId="0" nodeType="withEffect">
                                  <p:stCondLst>
                                    <p:cond delay="3250"/>
                                  </p:stCondLst>
                                  <p:childTnLst>
                                    <p:set>
                                      <p:cBhvr>
                                        <p:cTn id="71" dur="1" fill="hold">
                                          <p:stCondLst>
                                            <p:cond delay="0"/>
                                          </p:stCondLst>
                                        </p:cTn>
                                        <p:tgtEl>
                                          <p:spTgt spid="19"/>
                                        </p:tgtEl>
                                        <p:attrNameLst>
                                          <p:attrName>style.visibility</p:attrName>
                                        </p:attrNameLst>
                                      </p:cBhvr>
                                      <p:to>
                                        <p:strVal val="visible"/>
                                      </p:to>
                                    </p:set>
                                    <p:anim calcmode="lin" valueType="num">
                                      <p:cBhvr>
                                        <p:cTn id="72" dur="500" fill="hold"/>
                                        <p:tgtEl>
                                          <p:spTgt spid="19"/>
                                        </p:tgtEl>
                                        <p:attrNameLst>
                                          <p:attrName>ppt_w</p:attrName>
                                        </p:attrNameLst>
                                      </p:cBhvr>
                                      <p:tavLst>
                                        <p:tav tm="0">
                                          <p:val>
                                            <p:fltVal val="0"/>
                                          </p:val>
                                        </p:tav>
                                        <p:tav tm="100000">
                                          <p:val>
                                            <p:strVal val="#ppt_w"/>
                                          </p:val>
                                        </p:tav>
                                      </p:tavLst>
                                    </p:anim>
                                    <p:anim calcmode="lin" valueType="num">
                                      <p:cBhvr>
                                        <p:cTn id="73" dur="500" fill="hold"/>
                                        <p:tgtEl>
                                          <p:spTgt spid="19"/>
                                        </p:tgtEl>
                                        <p:attrNameLst>
                                          <p:attrName>ppt_h</p:attrName>
                                        </p:attrNameLst>
                                      </p:cBhvr>
                                      <p:tavLst>
                                        <p:tav tm="0">
                                          <p:val>
                                            <p:fltVal val="0"/>
                                          </p:val>
                                        </p:tav>
                                        <p:tav tm="100000">
                                          <p:val>
                                            <p:strVal val="#ppt_h"/>
                                          </p:val>
                                        </p:tav>
                                      </p:tavLst>
                                    </p:anim>
                                    <p:animEffect transition="in" filter="fade">
                                      <p:cBhvr>
                                        <p:cTn id="74" dur="500"/>
                                        <p:tgtEl>
                                          <p:spTgt spid="19"/>
                                        </p:tgtEl>
                                      </p:cBhvr>
                                    </p:animEffect>
                                  </p:childTnLst>
                                </p:cTn>
                              </p:par>
                              <p:par>
                                <p:cTn id="75" presetID="53" presetClass="entr" presetSubtype="16" fill="hold" grpId="0" nodeType="withEffect">
                                  <p:stCondLst>
                                    <p:cond delay="3500"/>
                                  </p:stCondLst>
                                  <p:childTnLst>
                                    <p:set>
                                      <p:cBhvr>
                                        <p:cTn id="76" dur="1" fill="hold">
                                          <p:stCondLst>
                                            <p:cond delay="0"/>
                                          </p:stCondLst>
                                        </p:cTn>
                                        <p:tgtEl>
                                          <p:spTgt spid="20"/>
                                        </p:tgtEl>
                                        <p:attrNameLst>
                                          <p:attrName>style.visibility</p:attrName>
                                        </p:attrNameLst>
                                      </p:cBhvr>
                                      <p:to>
                                        <p:strVal val="visible"/>
                                      </p:to>
                                    </p:set>
                                    <p:anim calcmode="lin" valueType="num">
                                      <p:cBhvr>
                                        <p:cTn id="77" dur="500" fill="hold"/>
                                        <p:tgtEl>
                                          <p:spTgt spid="20"/>
                                        </p:tgtEl>
                                        <p:attrNameLst>
                                          <p:attrName>ppt_w</p:attrName>
                                        </p:attrNameLst>
                                      </p:cBhvr>
                                      <p:tavLst>
                                        <p:tav tm="0">
                                          <p:val>
                                            <p:fltVal val="0"/>
                                          </p:val>
                                        </p:tav>
                                        <p:tav tm="100000">
                                          <p:val>
                                            <p:strVal val="#ppt_w"/>
                                          </p:val>
                                        </p:tav>
                                      </p:tavLst>
                                    </p:anim>
                                    <p:anim calcmode="lin" valueType="num">
                                      <p:cBhvr>
                                        <p:cTn id="78" dur="500" fill="hold"/>
                                        <p:tgtEl>
                                          <p:spTgt spid="20"/>
                                        </p:tgtEl>
                                        <p:attrNameLst>
                                          <p:attrName>ppt_h</p:attrName>
                                        </p:attrNameLst>
                                      </p:cBhvr>
                                      <p:tavLst>
                                        <p:tav tm="0">
                                          <p:val>
                                            <p:fltVal val="0"/>
                                          </p:val>
                                        </p:tav>
                                        <p:tav tm="100000">
                                          <p:val>
                                            <p:strVal val="#ppt_h"/>
                                          </p:val>
                                        </p:tav>
                                      </p:tavLst>
                                    </p:anim>
                                    <p:animEffect transition="in" filter="fade">
                                      <p:cBhvr>
                                        <p:cTn id="79" dur="500"/>
                                        <p:tgtEl>
                                          <p:spTgt spid="20"/>
                                        </p:tgtEl>
                                      </p:cBhvr>
                                    </p:animEffect>
                                  </p:childTnLst>
                                </p:cTn>
                              </p:par>
                              <p:par>
                                <p:cTn id="80" presetID="53" presetClass="entr" presetSubtype="16" fill="hold" grpId="0" nodeType="withEffect">
                                  <p:stCondLst>
                                    <p:cond delay="3750"/>
                                  </p:stCondLst>
                                  <p:childTnLst>
                                    <p:set>
                                      <p:cBhvr>
                                        <p:cTn id="81" dur="1" fill="hold">
                                          <p:stCondLst>
                                            <p:cond delay="0"/>
                                          </p:stCondLst>
                                        </p:cTn>
                                        <p:tgtEl>
                                          <p:spTgt spid="21"/>
                                        </p:tgtEl>
                                        <p:attrNameLst>
                                          <p:attrName>style.visibility</p:attrName>
                                        </p:attrNameLst>
                                      </p:cBhvr>
                                      <p:to>
                                        <p:strVal val="visible"/>
                                      </p:to>
                                    </p:set>
                                    <p:anim calcmode="lin" valueType="num">
                                      <p:cBhvr>
                                        <p:cTn id="82" dur="500" fill="hold"/>
                                        <p:tgtEl>
                                          <p:spTgt spid="21"/>
                                        </p:tgtEl>
                                        <p:attrNameLst>
                                          <p:attrName>ppt_w</p:attrName>
                                        </p:attrNameLst>
                                      </p:cBhvr>
                                      <p:tavLst>
                                        <p:tav tm="0">
                                          <p:val>
                                            <p:fltVal val="0"/>
                                          </p:val>
                                        </p:tav>
                                        <p:tav tm="100000">
                                          <p:val>
                                            <p:strVal val="#ppt_w"/>
                                          </p:val>
                                        </p:tav>
                                      </p:tavLst>
                                    </p:anim>
                                    <p:anim calcmode="lin" valueType="num">
                                      <p:cBhvr>
                                        <p:cTn id="83" dur="500" fill="hold"/>
                                        <p:tgtEl>
                                          <p:spTgt spid="21"/>
                                        </p:tgtEl>
                                        <p:attrNameLst>
                                          <p:attrName>ppt_h</p:attrName>
                                        </p:attrNameLst>
                                      </p:cBhvr>
                                      <p:tavLst>
                                        <p:tav tm="0">
                                          <p:val>
                                            <p:fltVal val="0"/>
                                          </p:val>
                                        </p:tav>
                                        <p:tav tm="100000">
                                          <p:val>
                                            <p:strVal val="#ppt_h"/>
                                          </p:val>
                                        </p:tav>
                                      </p:tavLst>
                                    </p:anim>
                                    <p:animEffect transition="in" filter="fade">
                                      <p:cBhvr>
                                        <p:cTn id="84" dur="500"/>
                                        <p:tgtEl>
                                          <p:spTgt spid="21"/>
                                        </p:tgtEl>
                                      </p:cBhvr>
                                    </p:animEffect>
                                  </p:childTnLst>
                                </p:cTn>
                              </p:par>
                            </p:childTnLst>
                          </p:cTn>
                        </p:par>
                        <p:par>
                          <p:cTn id="85" fill="hold">
                            <p:stCondLst>
                              <p:cond delay="4250"/>
                            </p:stCondLst>
                            <p:childTnLst>
                              <p:par>
                                <p:cTn id="86" presetID="53" presetClass="entr" presetSubtype="16" fill="hold" grpId="0" nodeType="after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p:cTn id="88" dur="100" fill="hold"/>
                                        <p:tgtEl>
                                          <p:spTgt spid="29"/>
                                        </p:tgtEl>
                                        <p:attrNameLst>
                                          <p:attrName>ppt_w</p:attrName>
                                        </p:attrNameLst>
                                      </p:cBhvr>
                                      <p:tavLst>
                                        <p:tav tm="0">
                                          <p:val>
                                            <p:fltVal val="0"/>
                                          </p:val>
                                        </p:tav>
                                        <p:tav tm="100000">
                                          <p:val>
                                            <p:strVal val="#ppt_w"/>
                                          </p:val>
                                        </p:tav>
                                      </p:tavLst>
                                    </p:anim>
                                    <p:anim calcmode="lin" valueType="num">
                                      <p:cBhvr>
                                        <p:cTn id="89" dur="100" fill="hold"/>
                                        <p:tgtEl>
                                          <p:spTgt spid="29"/>
                                        </p:tgtEl>
                                        <p:attrNameLst>
                                          <p:attrName>ppt_h</p:attrName>
                                        </p:attrNameLst>
                                      </p:cBhvr>
                                      <p:tavLst>
                                        <p:tav tm="0">
                                          <p:val>
                                            <p:fltVal val="0"/>
                                          </p:val>
                                        </p:tav>
                                        <p:tav tm="100000">
                                          <p:val>
                                            <p:strVal val="#ppt_h"/>
                                          </p:val>
                                        </p:tav>
                                      </p:tavLst>
                                    </p:anim>
                                    <p:animEffect transition="in" filter="fade">
                                      <p:cBhvr>
                                        <p:cTn id="90" dur="100"/>
                                        <p:tgtEl>
                                          <p:spTgt spid="29"/>
                                        </p:tgtEl>
                                      </p:cBhvr>
                                    </p:animEffect>
                                  </p:childTnLst>
                                </p:cTn>
                              </p:par>
                              <p:par>
                                <p:cTn id="91" presetID="6" presetClass="emph" presetSubtype="0" fill="hold" grpId="1" nodeType="withEffect">
                                  <p:stCondLst>
                                    <p:cond delay="100"/>
                                  </p:stCondLst>
                                  <p:childTnLst>
                                    <p:animScale>
                                      <p:cBhvr>
                                        <p:cTn id="92" dur="100" fill="hold"/>
                                        <p:tgtEl>
                                          <p:spTgt spid="29"/>
                                        </p:tgtEl>
                                      </p:cBhvr>
                                      <p:by x="110000" y="110000"/>
                                    </p:animScale>
                                  </p:childTnLst>
                                </p:cTn>
                              </p:par>
                              <p:par>
                                <p:cTn id="93" presetID="6" presetClass="emph" presetSubtype="0" fill="hold" grpId="2" nodeType="withEffect">
                                  <p:stCondLst>
                                    <p:cond delay="200"/>
                                  </p:stCondLst>
                                  <p:childTnLst>
                                    <p:animScale>
                                      <p:cBhvr>
                                        <p:cTn id="94" dur="200" fill="hold"/>
                                        <p:tgtEl>
                                          <p:spTgt spid="29"/>
                                        </p:tgtEl>
                                      </p:cBhvr>
                                      <p:by x="90000" y="90000"/>
                                    </p:animScale>
                                  </p:childTnLst>
                                </p:cTn>
                              </p:par>
                              <p:par>
                                <p:cTn id="95" presetID="6" presetClass="emph" presetSubtype="0" fill="hold" grpId="3" nodeType="withEffect">
                                  <p:stCondLst>
                                    <p:cond delay="400"/>
                                  </p:stCondLst>
                                  <p:childTnLst>
                                    <p:animScale>
                                      <p:cBhvr>
                                        <p:cTn id="96" dur="100" fill="hold"/>
                                        <p:tgtEl>
                                          <p:spTgt spid="29"/>
                                        </p:tgtEl>
                                      </p:cBhvr>
                                      <p:by x="105000" y="105000"/>
                                    </p:animScale>
                                  </p:childTnLst>
                                </p:cTn>
                              </p:par>
                              <p:par>
                                <p:cTn id="97" presetID="6" presetClass="emph" presetSubtype="0" fill="hold" grpId="4" nodeType="withEffect">
                                  <p:stCondLst>
                                    <p:cond delay="500"/>
                                  </p:stCondLst>
                                  <p:childTnLst>
                                    <p:animScale>
                                      <p:cBhvr>
                                        <p:cTn id="98" dur="200" fill="hold"/>
                                        <p:tgtEl>
                                          <p:spTgt spid="29"/>
                                        </p:tgtEl>
                                      </p:cBhvr>
                                      <p:by x="95000" y="95000"/>
                                    </p:animScale>
                                  </p:childTnLst>
                                </p:cTn>
                              </p:par>
                            </p:childTnLst>
                          </p:cTn>
                        </p:par>
                        <p:par>
                          <p:cTn id="99" fill="hold">
                            <p:stCondLst>
                              <p:cond delay="4950"/>
                            </p:stCondLst>
                            <p:childTnLst>
                              <p:par>
                                <p:cTn id="100" presetID="53" presetClass="entr" presetSubtype="16"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 calcmode="lin" valueType="num">
                                      <p:cBhvr>
                                        <p:cTn id="102" dur="100" fill="hold"/>
                                        <p:tgtEl>
                                          <p:spTgt spid="34"/>
                                        </p:tgtEl>
                                        <p:attrNameLst>
                                          <p:attrName>ppt_w</p:attrName>
                                        </p:attrNameLst>
                                      </p:cBhvr>
                                      <p:tavLst>
                                        <p:tav tm="0">
                                          <p:val>
                                            <p:fltVal val="0"/>
                                          </p:val>
                                        </p:tav>
                                        <p:tav tm="100000">
                                          <p:val>
                                            <p:strVal val="#ppt_w"/>
                                          </p:val>
                                        </p:tav>
                                      </p:tavLst>
                                    </p:anim>
                                    <p:anim calcmode="lin" valueType="num">
                                      <p:cBhvr>
                                        <p:cTn id="103" dur="100" fill="hold"/>
                                        <p:tgtEl>
                                          <p:spTgt spid="34"/>
                                        </p:tgtEl>
                                        <p:attrNameLst>
                                          <p:attrName>ppt_h</p:attrName>
                                        </p:attrNameLst>
                                      </p:cBhvr>
                                      <p:tavLst>
                                        <p:tav tm="0">
                                          <p:val>
                                            <p:fltVal val="0"/>
                                          </p:val>
                                        </p:tav>
                                        <p:tav tm="100000">
                                          <p:val>
                                            <p:strVal val="#ppt_h"/>
                                          </p:val>
                                        </p:tav>
                                      </p:tavLst>
                                    </p:anim>
                                    <p:animEffect transition="in" filter="fade">
                                      <p:cBhvr>
                                        <p:cTn id="104" dur="100"/>
                                        <p:tgtEl>
                                          <p:spTgt spid="34"/>
                                        </p:tgtEl>
                                      </p:cBhvr>
                                    </p:animEffect>
                                  </p:childTnLst>
                                </p:cTn>
                              </p:par>
                              <p:par>
                                <p:cTn id="105" presetID="6" presetClass="emph" presetSubtype="0" fill="hold" grpId="1" nodeType="withEffect">
                                  <p:stCondLst>
                                    <p:cond delay="100"/>
                                  </p:stCondLst>
                                  <p:childTnLst>
                                    <p:animScale>
                                      <p:cBhvr>
                                        <p:cTn id="106" dur="100" fill="hold"/>
                                        <p:tgtEl>
                                          <p:spTgt spid="34"/>
                                        </p:tgtEl>
                                      </p:cBhvr>
                                      <p:by x="110000" y="110000"/>
                                    </p:animScale>
                                  </p:childTnLst>
                                </p:cTn>
                              </p:par>
                              <p:par>
                                <p:cTn id="107" presetID="6" presetClass="emph" presetSubtype="0" fill="hold" grpId="2" nodeType="withEffect">
                                  <p:stCondLst>
                                    <p:cond delay="200"/>
                                  </p:stCondLst>
                                  <p:childTnLst>
                                    <p:animScale>
                                      <p:cBhvr>
                                        <p:cTn id="108" dur="200" fill="hold"/>
                                        <p:tgtEl>
                                          <p:spTgt spid="34"/>
                                        </p:tgtEl>
                                      </p:cBhvr>
                                      <p:by x="90000" y="90000"/>
                                    </p:animScale>
                                  </p:childTnLst>
                                </p:cTn>
                              </p:par>
                              <p:par>
                                <p:cTn id="109" presetID="6" presetClass="emph" presetSubtype="0" fill="hold" grpId="3" nodeType="withEffect">
                                  <p:stCondLst>
                                    <p:cond delay="400"/>
                                  </p:stCondLst>
                                  <p:childTnLst>
                                    <p:animScale>
                                      <p:cBhvr>
                                        <p:cTn id="110" dur="100" fill="hold"/>
                                        <p:tgtEl>
                                          <p:spTgt spid="34"/>
                                        </p:tgtEl>
                                      </p:cBhvr>
                                      <p:by x="105000" y="105000"/>
                                    </p:animScale>
                                  </p:childTnLst>
                                </p:cTn>
                              </p:par>
                              <p:par>
                                <p:cTn id="111" presetID="6" presetClass="emph" presetSubtype="0" fill="hold" grpId="4" nodeType="withEffect">
                                  <p:stCondLst>
                                    <p:cond delay="500"/>
                                  </p:stCondLst>
                                  <p:childTnLst>
                                    <p:animScale>
                                      <p:cBhvr>
                                        <p:cTn id="112" dur="200" fill="hold"/>
                                        <p:tgtEl>
                                          <p:spTgt spid="34"/>
                                        </p:tgtEl>
                                      </p:cBhvr>
                                      <p:by x="95000" y="95000"/>
                                    </p:animScale>
                                  </p:childTnLst>
                                </p:cTn>
                              </p:par>
                            </p:childTnLst>
                          </p:cTn>
                        </p:par>
                        <p:par>
                          <p:cTn id="113" fill="hold">
                            <p:stCondLst>
                              <p:cond delay="5650"/>
                            </p:stCondLst>
                            <p:childTnLst>
                              <p:par>
                                <p:cTn id="114" presetID="53" presetClass="entr" presetSubtype="16" fill="hold" grpId="0" nodeType="afterEffect">
                                  <p:stCondLst>
                                    <p:cond delay="0"/>
                                  </p:stCondLst>
                                  <p:childTnLst>
                                    <p:set>
                                      <p:cBhvr>
                                        <p:cTn id="115" dur="1" fill="hold">
                                          <p:stCondLst>
                                            <p:cond delay="0"/>
                                          </p:stCondLst>
                                        </p:cTn>
                                        <p:tgtEl>
                                          <p:spTgt spid="24"/>
                                        </p:tgtEl>
                                        <p:attrNameLst>
                                          <p:attrName>style.visibility</p:attrName>
                                        </p:attrNameLst>
                                      </p:cBhvr>
                                      <p:to>
                                        <p:strVal val="visible"/>
                                      </p:to>
                                    </p:set>
                                    <p:anim calcmode="lin" valueType="num">
                                      <p:cBhvr>
                                        <p:cTn id="116" dur="100" fill="hold"/>
                                        <p:tgtEl>
                                          <p:spTgt spid="24"/>
                                        </p:tgtEl>
                                        <p:attrNameLst>
                                          <p:attrName>ppt_w</p:attrName>
                                        </p:attrNameLst>
                                      </p:cBhvr>
                                      <p:tavLst>
                                        <p:tav tm="0">
                                          <p:val>
                                            <p:fltVal val="0"/>
                                          </p:val>
                                        </p:tav>
                                        <p:tav tm="100000">
                                          <p:val>
                                            <p:strVal val="#ppt_w"/>
                                          </p:val>
                                        </p:tav>
                                      </p:tavLst>
                                    </p:anim>
                                    <p:anim calcmode="lin" valueType="num">
                                      <p:cBhvr>
                                        <p:cTn id="117" dur="100" fill="hold"/>
                                        <p:tgtEl>
                                          <p:spTgt spid="24"/>
                                        </p:tgtEl>
                                        <p:attrNameLst>
                                          <p:attrName>ppt_h</p:attrName>
                                        </p:attrNameLst>
                                      </p:cBhvr>
                                      <p:tavLst>
                                        <p:tav tm="0">
                                          <p:val>
                                            <p:fltVal val="0"/>
                                          </p:val>
                                        </p:tav>
                                        <p:tav tm="100000">
                                          <p:val>
                                            <p:strVal val="#ppt_h"/>
                                          </p:val>
                                        </p:tav>
                                      </p:tavLst>
                                    </p:anim>
                                    <p:animEffect transition="in" filter="fade">
                                      <p:cBhvr>
                                        <p:cTn id="118" dur="100"/>
                                        <p:tgtEl>
                                          <p:spTgt spid="24"/>
                                        </p:tgtEl>
                                      </p:cBhvr>
                                    </p:animEffect>
                                  </p:childTnLst>
                                </p:cTn>
                              </p:par>
                              <p:par>
                                <p:cTn id="119" presetID="6" presetClass="emph" presetSubtype="0" fill="hold" grpId="1" nodeType="withEffect">
                                  <p:stCondLst>
                                    <p:cond delay="100"/>
                                  </p:stCondLst>
                                  <p:childTnLst>
                                    <p:animScale>
                                      <p:cBhvr>
                                        <p:cTn id="120" dur="100" fill="hold"/>
                                        <p:tgtEl>
                                          <p:spTgt spid="24"/>
                                        </p:tgtEl>
                                      </p:cBhvr>
                                      <p:by x="110000" y="110000"/>
                                    </p:animScale>
                                  </p:childTnLst>
                                </p:cTn>
                              </p:par>
                              <p:par>
                                <p:cTn id="121" presetID="6" presetClass="emph" presetSubtype="0" fill="hold" grpId="2" nodeType="withEffect">
                                  <p:stCondLst>
                                    <p:cond delay="200"/>
                                  </p:stCondLst>
                                  <p:childTnLst>
                                    <p:animScale>
                                      <p:cBhvr>
                                        <p:cTn id="122" dur="200" fill="hold"/>
                                        <p:tgtEl>
                                          <p:spTgt spid="24"/>
                                        </p:tgtEl>
                                      </p:cBhvr>
                                      <p:by x="90000" y="90000"/>
                                    </p:animScale>
                                  </p:childTnLst>
                                </p:cTn>
                              </p:par>
                              <p:par>
                                <p:cTn id="123" presetID="6" presetClass="emph" presetSubtype="0" fill="hold" grpId="3" nodeType="withEffect">
                                  <p:stCondLst>
                                    <p:cond delay="400"/>
                                  </p:stCondLst>
                                  <p:childTnLst>
                                    <p:animScale>
                                      <p:cBhvr>
                                        <p:cTn id="124" dur="100" fill="hold"/>
                                        <p:tgtEl>
                                          <p:spTgt spid="24"/>
                                        </p:tgtEl>
                                      </p:cBhvr>
                                      <p:by x="105000" y="105000"/>
                                    </p:animScale>
                                  </p:childTnLst>
                                </p:cTn>
                              </p:par>
                              <p:par>
                                <p:cTn id="125" presetID="6" presetClass="emph" presetSubtype="0" fill="hold" grpId="4" nodeType="withEffect">
                                  <p:stCondLst>
                                    <p:cond delay="500"/>
                                  </p:stCondLst>
                                  <p:childTnLst>
                                    <p:animScale>
                                      <p:cBhvr>
                                        <p:cTn id="126" dur="200" fill="hold"/>
                                        <p:tgtEl>
                                          <p:spTgt spid="24"/>
                                        </p:tgtEl>
                                      </p:cBhvr>
                                      <p:by x="95000" y="95000"/>
                                    </p:animScale>
                                  </p:childTnLst>
                                </p:cTn>
                              </p:par>
                            </p:childTnLst>
                          </p:cTn>
                        </p:par>
                        <p:par>
                          <p:cTn id="127" fill="hold">
                            <p:stCondLst>
                              <p:cond delay="6350"/>
                            </p:stCondLst>
                            <p:childTnLst>
                              <p:par>
                                <p:cTn id="128" presetID="53" presetClass="entr" presetSubtype="16" fill="hold" grpId="0" nodeType="afterEffect">
                                  <p:stCondLst>
                                    <p:cond delay="0"/>
                                  </p:stCondLst>
                                  <p:childTnLst>
                                    <p:set>
                                      <p:cBhvr>
                                        <p:cTn id="129" dur="1" fill="hold">
                                          <p:stCondLst>
                                            <p:cond delay="0"/>
                                          </p:stCondLst>
                                        </p:cTn>
                                        <p:tgtEl>
                                          <p:spTgt spid="39"/>
                                        </p:tgtEl>
                                        <p:attrNameLst>
                                          <p:attrName>style.visibility</p:attrName>
                                        </p:attrNameLst>
                                      </p:cBhvr>
                                      <p:to>
                                        <p:strVal val="visible"/>
                                      </p:to>
                                    </p:set>
                                    <p:anim calcmode="lin" valueType="num">
                                      <p:cBhvr>
                                        <p:cTn id="130" dur="100" fill="hold"/>
                                        <p:tgtEl>
                                          <p:spTgt spid="39"/>
                                        </p:tgtEl>
                                        <p:attrNameLst>
                                          <p:attrName>ppt_w</p:attrName>
                                        </p:attrNameLst>
                                      </p:cBhvr>
                                      <p:tavLst>
                                        <p:tav tm="0">
                                          <p:val>
                                            <p:fltVal val="0"/>
                                          </p:val>
                                        </p:tav>
                                        <p:tav tm="100000">
                                          <p:val>
                                            <p:strVal val="#ppt_w"/>
                                          </p:val>
                                        </p:tav>
                                      </p:tavLst>
                                    </p:anim>
                                    <p:anim calcmode="lin" valueType="num">
                                      <p:cBhvr>
                                        <p:cTn id="131" dur="100" fill="hold"/>
                                        <p:tgtEl>
                                          <p:spTgt spid="39"/>
                                        </p:tgtEl>
                                        <p:attrNameLst>
                                          <p:attrName>ppt_h</p:attrName>
                                        </p:attrNameLst>
                                      </p:cBhvr>
                                      <p:tavLst>
                                        <p:tav tm="0">
                                          <p:val>
                                            <p:fltVal val="0"/>
                                          </p:val>
                                        </p:tav>
                                        <p:tav tm="100000">
                                          <p:val>
                                            <p:strVal val="#ppt_h"/>
                                          </p:val>
                                        </p:tav>
                                      </p:tavLst>
                                    </p:anim>
                                    <p:animEffect transition="in" filter="fade">
                                      <p:cBhvr>
                                        <p:cTn id="132" dur="100"/>
                                        <p:tgtEl>
                                          <p:spTgt spid="39"/>
                                        </p:tgtEl>
                                      </p:cBhvr>
                                    </p:animEffect>
                                  </p:childTnLst>
                                </p:cTn>
                              </p:par>
                              <p:par>
                                <p:cTn id="133" presetID="6" presetClass="emph" presetSubtype="0" fill="hold" grpId="1" nodeType="withEffect">
                                  <p:stCondLst>
                                    <p:cond delay="100"/>
                                  </p:stCondLst>
                                  <p:childTnLst>
                                    <p:animScale>
                                      <p:cBhvr>
                                        <p:cTn id="134" dur="100" fill="hold"/>
                                        <p:tgtEl>
                                          <p:spTgt spid="39"/>
                                        </p:tgtEl>
                                      </p:cBhvr>
                                      <p:by x="110000" y="110000"/>
                                    </p:animScale>
                                  </p:childTnLst>
                                </p:cTn>
                              </p:par>
                              <p:par>
                                <p:cTn id="135" presetID="6" presetClass="emph" presetSubtype="0" fill="hold" grpId="2" nodeType="withEffect">
                                  <p:stCondLst>
                                    <p:cond delay="200"/>
                                  </p:stCondLst>
                                  <p:childTnLst>
                                    <p:animScale>
                                      <p:cBhvr>
                                        <p:cTn id="136" dur="200" fill="hold"/>
                                        <p:tgtEl>
                                          <p:spTgt spid="39"/>
                                        </p:tgtEl>
                                      </p:cBhvr>
                                      <p:by x="90000" y="90000"/>
                                    </p:animScale>
                                  </p:childTnLst>
                                </p:cTn>
                              </p:par>
                              <p:par>
                                <p:cTn id="137" presetID="6" presetClass="emph" presetSubtype="0" fill="hold" grpId="3" nodeType="withEffect">
                                  <p:stCondLst>
                                    <p:cond delay="400"/>
                                  </p:stCondLst>
                                  <p:childTnLst>
                                    <p:animScale>
                                      <p:cBhvr>
                                        <p:cTn id="138" dur="100" fill="hold"/>
                                        <p:tgtEl>
                                          <p:spTgt spid="39"/>
                                        </p:tgtEl>
                                      </p:cBhvr>
                                      <p:by x="105000" y="105000"/>
                                    </p:animScale>
                                  </p:childTnLst>
                                </p:cTn>
                              </p:par>
                              <p:par>
                                <p:cTn id="139" presetID="6" presetClass="emph" presetSubtype="0" fill="hold" grpId="4" nodeType="withEffect">
                                  <p:stCondLst>
                                    <p:cond delay="500"/>
                                  </p:stCondLst>
                                  <p:childTnLst>
                                    <p:animScale>
                                      <p:cBhvr>
                                        <p:cTn id="140" dur="200" fill="hold"/>
                                        <p:tgtEl>
                                          <p:spTgt spid="39"/>
                                        </p:tgtEl>
                                      </p:cBhvr>
                                      <p:by x="95000" y="95000"/>
                                    </p:animScale>
                                  </p:childTnLst>
                                </p:cTn>
                              </p:par>
                            </p:childTnLst>
                          </p:cTn>
                        </p:par>
                        <p:par>
                          <p:cTn id="141" fill="hold">
                            <p:stCondLst>
                              <p:cond delay="7050"/>
                            </p:stCondLst>
                            <p:childTnLst>
                              <p:par>
                                <p:cTn id="142" presetID="14" presetClass="entr" presetSubtype="5" fill="hold" nodeType="afterEffect">
                                  <p:stCondLst>
                                    <p:cond delay="0"/>
                                  </p:stCondLst>
                                  <p:childTnLst>
                                    <p:set>
                                      <p:cBhvr>
                                        <p:cTn id="143" dur="1" fill="hold">
                                          <p:stCondLst>
                                            <p:cond delay="0"/>
                                          </p:stCondLst>
                                        </p:cTn>
                                        <p:tgtEl>
                                          <p:spTgt spid="22"/>
                                        </p:tgtEl>
                                        <p:attrNameLst>
                                          <p:attrName>style.visibility</p:attrName>
                                        </p:attrNameLst>
                                      </p:cBhvr>
                                      <p:to>
                                        <p:strVal val="visible"/>
                                      </p:to>
                                    </p:set>
                                    <p:animEffect transition="in" filter="randombar(vertical)">
                                      <p:cBhvr>
                                        <p:cTn id="144" dur="250"/>
                                        <p:tgtEl>
                                          <p:spTgt spid="22"/>
                                        </p:tgtEl>
                                      </p:cBhvr>
                                    </p:animEffect>
                                  </p:childTnLst>
                                </p:cTn>
                              </p:par>
                            </p:childTnLst>
                          </p:cTn>
                        </p:par>
                        <p:par>
                          <p:cTn id="145" fill="hold">
                            <p:stCondLst>
                              <p:cond delay="7300"/>
                            </p:stCondLst>
                            <p:childTnLst>
                              <p:par>
                                <p:cTn id="146" presetID="14" presetClass="entr" presetSubtype="5" fill="hold" nodeType="afterEffect">
                                  <p:stCondLst>
                                    <p:cond delay="0"/>
                                  </p:stCondLst>
                                  <p:childTnLst>
                                    <p:set>
                                      <p:cBhvr>
                                        <p:cTn id="147" dur="1" fill="hold">
                                          <p:stCondLst>
                                            <p:cond delay="0"/>
                                          </p:stCondLst>
                                        </p:cTn>
                                        <p:tgtEl>
                                          <p:spTgt spid="26"/>
                                        </p:tgtEl>
                                        <p:attrNameLst>
                                          <p:attrName>style.visibility</p:attrName>
                                        </p:attrNameLst>
                                      </p:cBhvr>
                                      <p:to>
                                        <p:strVal val="visible"/>
                                      </p:to>
                                    </p:set>
                                    <p:animEffect transition="in" filter="randombar(vertical)">
                                      <p:cBhvr>
                                        <p:cTn id="148" dur="250"/>
                                        <p:tgtEl>
                                          <p:spTgt spid="26"/>
                                        </p:tgtEl>
                                      </p:cBhvr>
                                    </p:animEffect>
                                  </p:childTnLst>
                                </p:cTn>
                              </p:par>
                            </p:childTnLst>
                          </p:cTn>
                        </p:par>
                        <p:par>
                          <p:cTn id="149" fill="hold">
                            <p:stCondLst>
                              <p:cond delay="7550"/>
                            </p:stCondLst>
                            <p:childTnLst>
                              <p:par>
                                <p:cTn id="150" presetID="14" presetClass="entr" presetSubtype="5" fill="hold" nodeType="after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randombar(vertical)">
                                      <p:cBhvr>
                                        <p:cTn id="152" dur="250"/>
                                        <p:tgtEl>
                                          <p:spTgt spid="25"/>
                                        </p:tgtEl>
                                      </p:cBhvr>
                                    </p:animEffect>
                                  </p:childTnLst>
                                </p:cTn>
                              </p:par>
                            </p:childTnLst>
                          </p:cTn>
                        </p:par>
                        <p:par>
                          <p:cTn id="153" fill="hold">
                            <p:stCondLst>
                              <p:cond delay="7800"/>
                            </p:stCondLst>
                            <p:childTnLst>
                              <p:par>
                                <p:cTn id="154" presetID="14" presetClass="entr" presetSubtype="5" fill="hold" nodeType="afterEffect">
                                  <p:stCondLst>
                                    <p:cond delay="0"/>
                                  </p:stCondLst>
                                  <p:childTnLst>
                                    <p:set>
                                      <p:cBhvr>
                                        <p:cTn id="155" dur="1" fill="hold">
                                          <p:stCondLst>
                                            <p:cond delay="0"/>
                                          </p:stCondLst>
                                        </p:cTn>
                                        <p:tgtEl>
                                          <p:spTgt spid="23"/>
                                        </p:tgtEl>
                                        <p:attrNameLst>
                                          <p:attrName>style.visibility</p:attrName>
                                        </p:attrNameLst>
                                      </p:cBhvr>
                                      <p:to>
                                        <p:strVal val="visible"/>
                                      </p:to>
                                    </p:set>
                                    <p:animEffect transition="in" filter="randombar(vertical)">
                                      <p:cBhvr>
                                        <p:cTn id="156" dur="25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8" grpId="0" animBg="1"/>
      <p:bldP spid="9" grpId="0" animBg="1"/>
      <p:bldP spid="10" grpId="0" animBg="1"/>
      <p:bldP spid="11" grpId="0"/>
      <p:bldP spid="13" grpId="0" animBg="1"/>
      <p:bldP spid="14" grpId="0" animBg="1"/>
      <p:bldP spid="15" grpId="0" animBg="1"/>
      <p:bldP spid="16" grpId="0"/>
      <p:bldP spid="18" grpId="0" animBg="1"/>
      <p:bldP spid="19" grpId="0" animBg="1"/>
      <p:bldP spid="20" grpId="0" animBg="1"/>
      <p:bldP spid="21" grpId="0"/>
      <p:bldP spid="24" grpId="0" animBg="1"/>
      <p:bldP spid="24" grpId="1" animBg="1"/>
      <p:bldP spid="24" grpId="2" animBg="1"/>
      <p:bldP spid="24" grpId="3" animBg="1"/>
      <p:bldP spid="24" grpId="4" animBg="1"/>
      <p:bldP spid="29" grpId="0" animBg="1"/>
      <p:bldP spid="29" grpId="1" animBg="1"/>
      <p:bldP spid="29" grpId="2" animBg="1"/>
      <p:bldP spid="29" grpId="3" animBg="1"/>
      <p:bldP spid="29" grpId="4" animBg="1"/>
      <p:bldP spid="34" grpId="0" animBg="1"/>
      <p:bldP spid="34" grpId="1" animBg="1"/>
      <p:bldP spid="34" grpId="2" animBg="1"/>
      <p:bldP spid="34" grpId="3" animBg="1"/>
      <p:bldP spid="34" grpId="4" animBg="1"/>
      <p:bldP spid="39" grpId="0" animBg="1"/>
      <p:bldP spid="39" grpId="1" animBg="1"/>
      <p:bldP spid="39" grpId="2" animBg="1"/>
      <p:bldP spid="39" grpId="3" animBg="1"/>
      <p:bldP spid="39" grpId="4"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66"/>
          <p:cNvGrpSpPr>
            <a:grpSpLocks/>
          </p:cNvGrpSpPr>
          <p:nvPr/>
        </p:nvGrpSpPr>
        <p:grpSpPr bwMode="auto">
          <a:xfrm>
            <a:off x="395642"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defTabSz="914378">
                <a:defRPr/>
              </a:pPr>
              <a:endParaRPr lang="zh-CN" altLang="en-US">
                <a:solidFill>
                  <a:prstClr val="black"/>
                </a:solidFill>
                <a:latin typeface="Calibri"/>
                <a:ea typeface="宋体" panose="02010600030101010101" pitchFamily="2" charset="-122"/>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defTabSz="914378">
              <a:defRPr/>
            </a:pPr>
            <a:endParaRPr lang="zh-CN" altLang="en-US">
              <a:solidFill>
                <a:prstClr val="black"/>
              </a:solidFill>
              <a:latin typeface="Calibri"/>
              <a:ea typeface="宋体" panose="02010600030101010101" pitchFamily="2" charset="-122"/>
            </a:endParaRPr>
          </a:p>
        </p:txBody>
      </p:sp>
      <p:sp>
        <p:nvSpPr>
          <p:cNvPr id="90" name="Freeform 92"/>
          <p:cNvSpPr>
            <a:spLocks/>
          </p:cNvSpPr>
          <p:nvPr/>
        </p:nvSpPr>
        <p:spPr bwMode="gray">
          <a:xfrm>
            <a:off x="3647663" y="261506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defTabSz="914378">
              <a:defRPr/>
            </a:pPr>
            <a:endParaRPr lang="zh-CN" altLang="en-US">
              <a:solidFill>
                <a:prstClr val="black"/>
              </a:solidFill>
              <a:latin typeface="Calibri"/>
              <a:ea typeface="宋体" panose="02010600030101010101" pitchFamily="2" charset="-122"/>
            </a:endParaRPr>
          </a:p>
        </p:txBody>
      </p:sp>
      <p:sp>
        <p:nvSpPr>
          <p:cNvPr id="91" name="Freeform 100"/>
          <p:cNvSpPr>
            <a:spLocks/>
          </p:cNvSpPr>
          <p:nvPr/>
        </p:nvSpPr>
        <p:spPr bwMode="gray">
          <a:xfrm>
            <a:off x="3876293" y="2010222"/>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defTabSz="914378">
              <a:defRPr/>
            </a:pPr>
            <a:endParaRPr lang="zh-CN" altLang="en-US">
              <a:solidFill>
                <a:prstClr val="black"/>
              </a:solidFill>
              <a:latin typeface="Calibri"/>
              <a:ea typeface="宋体" panose="02010600030101010101" pitchFamily="2" charset="-122"/>
            </a:endParaRPr>
          </a:p>
        </p:txBody>
      </p:sp>
      <p:sp>
        <p:nvSpPr>
          <p:cNvPr id="92" name="Freeform 82"/>
          <p:cNvSpPr>
            <a:spLocks/>
          </p:cNvSpPr>
          <p:nvPr/>
        </p:nvSpPr>
        <p:spPr bwMode="gray">
          <a:xfrm>
            <a:off x="4001418" y="329371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defTabSz="914378">
              <a:defRPr/>
            </a:pPr>
            <a:endParaRPr lang="zh-CN" altLang="en-US">
              <a:solidFill>
                <a:prstClr val="black"/>
              </a:solidFill>
              <a:latin typeface="Calibri"/>
              <a:ea typeface="宋体" panose="02010600030101010101" pitchFamily="2" charset="-122"/>
            </a:endParaRPr>
          </a:p>
        </p:txBody>
      </p:sp>
      <p:cxnSp>
        <p:nvCxnSpPr>
          <p:cNvPr id="93" name="直接连接符 92"/>
          <p:cNvCxnSpPr/>
          <p:nvPr/>
        </p:nvCxnSpPr>
        <p:spPr>
          <a:xfrm>
            <a:off x="4326660" y="233109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5"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9" y="2713225"/>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4"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5"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9"/>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4" y="2211711"/>
            <a:ext cx="1061803" cy="253904"/>
          </a:xfrm>
          <a:prstGeom prst="rect">
            <a:avLst/>
          </a:prstGeom>
        </p:spPr>
        <p:txBody>
          <a:bodyPr wrap="none" lIns="68567" tIns="34284" rIns="68567" bIns="34284">
            <a:spAutoFit/>
          </a:bodyPr>
          <a:lstStyle/>
          <a:p>
            <a:pPr defTabSz="914378">
              <a:defRPr/>
            </a:pPr>
            <a:r>
              <a:rPr lang="zh-CN" altLang="en-US" sz="12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dirty="0">
              <a:solidFill>
                <a:prstClr val="black">
                  <a:lumMod val="85000"/>
                  <a:lumOff val="15000"/>
                </a:prstClr>
              </a:solidFill>
              <a:latin typeface="微软雅黑" pitchFamily="34" charset="-122"/>
              <a:ea typeface="微软雅黑" pitchFamily="34" charset="-122"/>
            </a:endParaRPr>
          </a:p>
        </p:txBody>
      </p:sp>
      <p:sp>
        <p:nvSpPr>
          <p:cNvPr id="102" name="矩形 101"/>
          <p:cNvSpPr/>
          <p:nvPr/>
        </p:nvSpPr>
        <p:spPr>
          <a:xfrm>
            <a:off x="5027554" y="2643492"/>
            <a:ext cx="1061803" cy="253904"/>
          </a:xfrm>
          <a:prstGeom prst="rect">
            <a:avLst/>
          </a:prstGeom>
        </p:spPr>
        <p:txBody>
          <a:bodyPr wrap="none" lIns="68567" tIns="34284" rIns="68567" bIns="34284">
            <a:spAutoFit/>
          </a:bodyPr>
          <a:lstStyle/>
          <a:p>
            <a:pPr defTabSz="914378">
              <a:defRPr/>
            </a:pPr>
            <a:r>
              <a:rPr lang="zh-CN" altLang="en-US" sz="12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a:solidFill>
                <a:prstClr val="black">
                  <a:lumMod val="85000"/>
                  <a:lumOff val="15000"/>
                </a:prstClr>
              </a:solidFill>
              <a:latin typeface="微软雅黑" pitchFamily="34" charset="-122"/>
              <a:ea typeface="微软雅黑" pitchFamily="34" charset="-122"/>
            </a:endParaRPr>
          </a:p>
        </p:txBody>
      </p:sp>
      <p:sp>
        <p:nvSpPr>
          <p:cNvPr id="103" name="矩形 102"/>
          <p:cNvSpPr/>
          <p:nvPr/>
        </p:nvSpPr>
        <p:spPr>
          <a:xfrm>
            <a:off x="5027554" y="3142571"/>
            <a:ext cx="1061803" cy="253904"/>
          </a:xfrm>
          <a:prstGeom prst="rect">
            <a:avLst/>
          </a:prstGeom>
        </p:spPr>
        <p:txBody>
          <a:bodyPr wrap="none" lIns="68567" tIns="34284" rIns="68567" bIns="34284">
            <a:spAutoFit/>
          </a:bodyPr>
          <a:lstStyle/>
          <a:p>
            <a:pPr defTabSz="914378">
              <a:defRPr/>
            </a:pPr>
            <a:r>
              <a:rPr lang="zh-CN" altLang="en-US" sz="120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a:solidFill>
                <a:prstClr val="black">
                  <a:lumMod val="85000"/>
                  <a:lumOff val="15000"/>
                </a:prstClr>
              </a:solidFill>
              <a:latin typeface="微软雅黑" pitchFamily="34" charset="-122"/>
              <a:ea typeface="微软雅黑" pitchFamily="34" charset="-122"/>
            </a:endParaRPr>
          </a:p>
        </p:txBody>
      </p:sp>
      <p:sp>
        <p:nvSpPr>
          <p:cNvPr id="104" name="矩形 103"/>
          <p:cNvSpPr/>
          <p:nvPr/>
        </p:nvSpPr>
        <p:spPr>
          <a:xfrm>
            <a:off x="4993601" y="4140048"/>
            <a:ext cx="1061803" cy="253904"/>
          </a:xfrm>
          <a:prstGeom prst="rect">
            <a:avLst/>
          </a:prstGeom>
        </p:spPr>
        <p:txBody>
          <a:bodyPr wrap="none" lIns="68567" tIns="34284" rIns="68567" bIns="34284">
            <a:spAutoFit/>
          </a:bodyPr>
          <a:lstStyle/>
          <a:p>
            <a:pPr defTabSz="914378">
              <a:defRPr/>
            </a:pPr>
            <a:r>
              <a:rPr lang="zh-CN" altLang="en-US" sz="1200" dirty="0">
                <a:solidFill>
                  <a:prstClr val="black">
                    <a:lumMod val="85000"/>
                    <a:lumOff val="15000"/>
                  </a:prstClr>
                </a:solidFill>
                <a:latin typeface="微软雅黑" pitchFamily="34" charset="-122"/>
                <a:ea typeface="微软雅黑" pitchFamily="34" charset="-122"/>
                <a:cs typeface="华文黑体" pitchFamily="2" charset="-122"/>
              </a:rPr>
              <a:t>点击添加文本</a:t>
            </a:r>
            <a:endParaRPr lang="zh-CN" altLang="en-US" sz="1200" dirty="0">
              <a:solidFill>
                <a:prstClr val="black">
                  <a:lumMod val="85000"/>
                  <a:lumOff val="15000"/>
                </a:prstClr>
              </a:solidFill>
              <a:latin typeface="微软雅黑" pitchFamily="34" charset="-122"/>
              <a:ea typeface="微软雅黑" pitchFamily="34" charset="-122"/>
            </a:endParaRPr>
          </a:p>
        </p:txBody>
      </p:sp>
      <p:sp>
        <p:nvSpPr>
          <p:cNvPr id="105" name="矩形标注 104"/>
          <p:cNvSpPr/>
          <p:nvPr/>
        </p:nvSpPr>
        <p:spPr>
          <a:xfrm>
            <a:off x="6607142" y="1498394"/>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algn="ctr" defTabSz="914378">
              <a:defRPr/>
            </a:pPr>
            <a:endParaRPr lang="zh-CN" altLang="en-US">
              <a:solidFill>
                <a:prstClr val="white"/>
              </a:solidFill>
              <a:latin typeface="Calibri"/>
              <a:ea typeface="宋体" panose="02010600030101010101" pitchFamily="2" charset="-122"/>
            </a:endParaRPr>
          </a:p>
        </p:txBody>
      </p:sp>
      <p:sp>
        <p:nvSpPr>
          <p:cNvPr id="106" name="TextBox 105"/>
          <p:cNvSpPr txBox="1"/>
          <p:nvPr/>
        </p:nvSpPr>
        <p:spPr>
          <a:xfrm>
            <a:off x="6781197" y="1660771"/>
            <a:ext cx="1656184" cy="2639172"/>
          </a:xfrm>
          <a:prstGeom prst="rect">
            <a:avLst/>
          </a:prstGeom>
          <a:noFill/>
        </p:spPr>
        <p:txBody>
          <a:bodyPr wrap="square" lIns="68567" tIns="34284" rIns="68567" bIns="34284" rtlCol="0">
            <a:spAutoFit/>
          </a:bodyPr>
          <a:lstStyle/>
          <a:p>
            <a:pPr algn="just" defTabSz="914378">
              <a:lnSpc>
                <a:spcPct val="200000"/>
              </a:lnSpc>
              <a:defRPr/>
            </a:pPr>
            <a:r>
              <a:rPr lang="zh-CN" altLang="en-US" sz="1200" b="1" dirty="0">
                <a:solidFill>
                  <a:prstClr val="white"/>
                </a:solidFill>
                <a:latin typeface="微软雅黑" pitchFamily="34" charset="-122"/>
                <a:ea typeface="微软雅黑" pitchFamily="34" charset="-122"/>
              </a:rPr>
              <a:t>所有省份可任意编辑</a:t>
            </a:r>
            <a:endParaRPr lang="en-US" altLang="zh-CN" sz="1100" b="1" dirty="0">
              <a:solidFill>
                <a:prstClr val="white"/>
              </a:solidFill>
              <a:latin typeface="微软雅黑" pitchFamily="34" charset="-122"/>
              <a:ea typeface="微软雅黑" pitchFamily="34" charset="-122"/>
            </a:endParaRPr>
          </a:p>
          <a:p>
            <a:pPr algn="just" defTabSz="914378">
              <a:lnSpc>
                <a:spcPct val="130000"/>
              </a:lnSpc>
              <a:defRPr/>
            </a:pPr>
            <a:r>
              <a:rPr lang="zh-CN" altLang="en-US" sz="1000" dirty="0">
                <a:solidFill>
                  <a:prstClr val="white"/>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000" dirty="0">
              <a:solidFill>
                <a:prstClr val="white"/>
              </a:solidFill>
              <a:latin typeface="微软雅黑" pitchFamily="34" charset="-122"/>
              <a:ea typeface="微软雅黑" pitchFamily="34" charset="-122"/>
            </a:endParaRPr>
          </a:p>
          <a:p>
            <a:pPr algn="just" defTabSz="914378">
              <a:lnSpc>
                <a:spcPct val="130000"/>
              </a:lnSpc>
              <a:defRPr/>
            </a:pPr>
            <a:r>
              <a:rPr lang="zh-CN" altLang="en-US" sz="1000" dirty="0">
                <a:solidFill>
                  <a:prstClr val="white"/>
                </a:solidFill>
                <a:latin typeface="微软雅黑" pitchFamily="34" charset="-122"/>
                <a:ea typeface="微软雅黑" pitchFamily="34" charset="-122"/>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1641224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组合 76"/>
          <p:cNvGrpSpPr/>
          <p:nvPr/>
        </p:nvGrpSpPr>
        <p:grpSpPr>
          <a:xfrm>
            <a:off x="1218632" y="1947843"/>
            <a:ext cx="6960468" cy="1799783"/>
            <a:chOff x="1260022" y="2163164"/>
            <a:chExt cx="6960165" cy="1748634"/>
          </a:xfrm>
          <a:noFill/>
          <a:effectLst>
            <a:outerShdw blurRad="76200" dist="38100" dir="5400000" algn="t" rotWithShape="0">
              <a:prstClr val="black">
                <a:alpha val="28000"/>
              </a:prstClr>
            </a:outerShdw>
          </a:effectLst>
        </p:grpSpPr>
        <p:sp>
          <p:nvSpPr>
            <p:cNvPr id="82"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783" hangingPunct="0">
                <a:defRPr/>
              </a:pPr>
              <a:endParaRPr lang="en-US" sz="1013">
                <a:solidFill>
                  <a:srgbClr val="00B485"/>
                </a:solidFill>
                <a:latin typeface="Roboto" pitchFamily="2" charset="0"/>
                <a:ea typeface="Roboto" pitchFamily="2" charset="0"/>
              </a:endParaRPr>
            </a:p>
          </p:txBody>
        </p:sp>
        <p:sp>
          <p:nvSpPr>
            <p:cNvPr id="83"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783" hangingPunct="0">
                <a:defRPr/>
              </a:pPr>
              <a:endParaRPr lang="en-US" sz="1013">
                <a:solidFill>
                  <a:srgbClr val="00B485"/>
                </a:solidFill>
                <a:latin typeface="Roboto" pitchFamily="2" charset="0"/>
                <a:ea typeface="Roboto" pitchFamily="2" charset="0"/>
              </a:endParaRPr>
            </a:p>
          </p:txBody>
        </p:sp>
        <p:sp>
          <p:nvSpPr>
            <p:cNvPr id="84"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783" hangingPunct="0">
                <a:defRPr/>
              </a:pPr>
              <a:endParaRPr lang="en-US" sz="1013">
                <a:solidFill>
                  <a:srgbClr val="00B485"/>
                </a:solidFill>
                <a:latin typeface="Roboto" pitchFamily="2" charset="0"/>
                <a:ea typeface="Roboto" pitchFamily="2" charset="0"/>
              </a:endParaRPr>
            </a:p>
          </p:txBody>
        </p:sp>
        <p:sp>
          <p:nvSpPr>
            <p:cNvPr id="85"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defTabSz="685783" hangingPunct="0">
                <a:defRPr/>
              </a:pPr>
              <a:endParaRPr lang="en-US" sz="1013">
                <a:solidFill>
                  <a:srgbClr val="00B485"/>
                </a:solidFill>
                <a:latin typeface="Roboto" pitchFamily="2" charset="0"/>
                <a:ea typeface="Roboto" pitchFamily="2" charset="0"/>
              </a:endParaRPr>
            </a:p>
          </p:txBody>
        </p:sp>
      </p:grpSp>
      <p:grpSp>
        <p:nvGrpSpPr>
          <p:cNvPr id="86" name="组合 85"/>
          <p:cNvGrpSpPr/>
          <p:nvPr/>
        </p:nvGrpSpPr>
        <p:grpSpPr>
          <a:xfrm>
            <a:off x="1266773" y="1347671"/>
            <a:ext cx="1669611" cy="811508"/>
            <a:chOff x="6084168" y="1274556"/>
            <a:chExt cx="1669538" cy="788447"/>
          </a:xfrm>
        </p:grpSpPr>
        <p:sp>
          <p:nvSpPr>
            <p:cNvPr id="87" name="TextBox 86"/>
            <p:cNvSpPr txBox="1"/>
            <p:nvPr/>
          </p:nvSpPr>
          <p:spPr>
            <a:xfrm>
              <a:off x="6084168" y="1514664"/>
              <a:ext cx="1669538" cy="548339"/>
            </a:xfrm>
            <a:prstGeom prst="rect">
              <a:avLst/>
            </a:prstGeom>
            <a:noFill/>
          </p:spPr>
          <p:txBody>
            <a:bodyPr wrap="square" lIns="68573" tIns="34286" rIns="68573" bIns="34286" rtlCol="0">
              <a:spAutoFit/>
            </a:bodyPr>
            <a:lstStyle/>
            <a:p>
              <a:pPr defTabSz="685783">
                <a:lnSpc>
                  <a:spcPct val="130000"/>
                </a:lnSpc>
                <a:defRPr/>
              </a:pPr>
              <a:r>
                <a:rPr lang="zh-CN" altLang="en-US" sz="825"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88" name="TextBox 87"/>
            <p:cNvSpPr txBox="1"/>
            <p:nvPr/>
          </p:nvSpPr>
          <p:spPr>
            <a:xfrm>
              <a:off x="6532344" y="1274556"/>
              <a:ext cx="1008112" cy="269127"/>
            </a:xfrm>
            <a:prstGeom prst="rect">
              <a:avLst/>
            </a:prstGeom>
            <a:noFill/>
          </p:spPr>
          <p:txBody>
            <a:bodyPr wrap="square" lIns="68573" tIns="0" rIns="68573" bIns="0" rtlCol="0" anchor="t">
              <a:spAutoFit/>
            </a:bodyPr>
            <a:lstStyle/>
            <a:p>
              <a:pPr defTabSz="685783">
                <a:lnSpc>
                  <a:spcPct val="150000"/>
                </a:lnSpc>
                <a:defRPr/>
              </a:pPr>
              <a:r>
                <a:rPr lang="zh-CN" altLang="en-US" sz="12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89" name="组合 88"/>
          <p:cNvGrpSpPr/>
          <p:nvPr/>
        </p:nvGrpSpPr>
        <p:grpSpPr>
          <a:xfrm>
            <a:off x="3014927" y="3733612"/>
            <a:ext cx="1669611" cy="811508"/>
            <a:chOff x="6084168" y="1274556"/>
            <a:chExt cx="1669538" cy="788447"/>
          </a:xfrm>
        </p:grpSpPr>
        <p:sp>
          <p:nvSpPr>
            <p:cNvPr id="90" name="TextBox 89"/>
            <p:cNvSpPr txBox="1"/>
            <p:nvPr/>
          </p:nvSpPr>
          <p:spPr>
            <a:xfrm>
              <a:off x="6084168" y="1514664"/>
              <a:ext cx="1669538" cy="548339"/>
            </a:xfrm>
            <a:prstGeom prst="rect">
              <a:avLst/>
            </a:prstGeom>
            <a:noFill/>
          </p:spPr>
          <p:txBody>
            <a:bodyPr wrap="square" lIns="68573" tIns="34286" rIns="68573" bIns="34286" rtlCol="0">
              <a:spAutoFit/>
            </a:bodyPr>
            <a:lstStyle/>
            <a:p>
              <a:pPr defTabSz="685783">
                <a:lnSpc>
                  <a:spcPct val="130000"/>
                </a:lnSpc>
                <a:defRPr/>
              </a:pPr>
              <a:r>
                <a:rPr lang="zh-CN" altLang="en-US" sz="825"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1" name="TextBox 90"/>
            <p:cNvSpPr txBox="1"/>
            <p:nvPr/>
          </p:nvSpPr>
          <p:spPr>
            <a:xfrm>
              <a:off x="6532344" y="1274556"/>
              <a:ext cx="1008112" cy="269127"/>
            </a:xfrm>
            <a:prstGeom prst="rect">
              <a:avLst/>
            </a:prstGeom>
            <a:noFill/>
          </p:spPr>
          <p:txBody>
            <a:bodyPr wrap="square" lIns="68573" tIns="0" rIns="68573" bIns="0" rtlCol="0" anchor="t">
              <a:spAutoFit/>
            </a:bodyPr>
            <a:lstStyle/>
            <a:p>
              <a:pPr defTabSz="685783">
                <a:lnSpc>
                  <a:spcPct val="150000"/>
                </a:lnSpc>
                <a:defRPr/>
              </a:pPr>
              <a:r>
                <a:rPr lang="zh-CN" altLang="en-US" sz="12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2" name="组合 91"/>
          <p:cNvGrpSpPr/>
          <p:nvPr/>
        </p:nvGrpSpPr>
        <p:grpSpPr>
          <a:xfrm>
            <a:off x="4698865" y="1347671"/>
            <a:ext cx="1669611" cy="811508"/>
            <a:chOff x="6084168" y="1274556"/>
            <a:chExt cx="1669538" cy="788447"/>
          </a:xfrm>
        </p:grpSpPr>
        <p:sp>
          <p:nvSpPr>
            <p:cNvPr id="93" name="TextBox 92"/>
            <p:cNvSpPr txBox="1"/>
            <p:nvPr/>
          </p:nvSpPr>
          <p:spPr>
            <a:xfrm>
              <a:off x="6084168" y="1514664"/>
              <a:ext cx="1669538" cy="548339"/>
            </a:xfrm>
            <a:prstGeom prst="rect">
              <a:avLst/>
            </a:prstGeom>
            <a:noFill/>
          </p:spPr>
          <p:txBody>
            <a:bodyPr wrap="square" lIns="68573" tIns="34286" rIns="68573" bIns="34286" rtlCol="0">
              <a:spAutoFit/>
            </a:bodyPr>
            <a:lstStyle/>
            <a:p>
              <a:pPr defTabSz="685783">
                <a:lnSpc>
                  <a:spcPct val="130000"/>
                </a:lnSpc>
                <a:defRPr/>
              </a:pPr>
              <a:r>
                <a:rPr lang="zh-CN" altLang="en-US" sz="825"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4" name="TextBox 93"/>
            <p:cNvSpPr txBox="1"/>
            <p:nvPr/>
          </p:nvSpPr>
          <p:spPr>
            <a:xfrm>
              <a:off x="6532344" y="1274556"/>
              <a:ext cx="1008112" cy="269127"/>
            </a:xfrm>
            <a:prstGeom prst="rect">
              <a:avLst/>
            </a:prstGeom>
            <a:noFill/>
          </p:spPr>
          <p:txBody>
            <a:bodyPr wrap="square" lIns="68573" tIns="0" rIns="68573" bIns="0" rtlCol="0" anchor="t">
              <a:spAutoFit/>
            </a:bodyPr>
            <a:lstStyle/>
            <a:p>
              <a:pPr defTabSz="685783">
                <a:lnSpc>
                  <a:spcPct val="150000"/>
                </a:lnSpc>
                <a:defRPr/>
              </a:pPr>
              <a:r>
                <a:rPr lang="zh-CN" altLang="en-US" sz="12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5" name="组合 94"/>
          <p:cNvGrpSpPr/>
          <p:nvPr/>
        </p:nvGrpSpPr>
        <p:grpSpPr>
          <a:xfrm>
            <a:off x="6512336" y="3733615"/>
            <a:ext cx="1669611" cy="811509"/>
            <a:chOff x="6084168" y="1274556"/>
            <a:chExt cx="1669538" cy="788445"/>
          </a:xfrm>
        </p:grpSpPr>
        <p:sp>
          <p:nvSpPr>
            <p:cNvPr id="96" name="TextBox 95"/>
            <p:cNvSpPr txBox="1"/>
            <p:nvPr/>
          </p:nvSpPr>
          <p:spPr>
            <a:xfrm>
              <a:off x="6084168" y="1514664"/>
              <a:ext cx="1669538" cy="548337"/>
            </a:xfrm>
            <a:prstGeom prst="rect">
              <a:avLst/>
            </a:prstGeom>
            <a:noFill/>
          </p:spPr>
          <p:txBody>
            <a:bodyPr wrap="square" lIns="68573" tIns="34286" rIns="68573" bIns="34286" rtlCol="0">
              <a:spAutoFit/>
            </a:bodyPr>
            <a:lstStyle/>
            <a:p>
              <a:pPr defTabSz="685783">
                <a:lnSpc>
                  <a:spcPct val="130000"/>
                </a:lnSpc>
                <a:defRPr/>
              </a:pPr>
              <a:r>
                <a:rPr lang="zh-CN" altLang="en-US" sz="825" dirty="0">
                  <a:solidFill>
                    <a:prstClr val="black">
                      <a:lumMod val="75000"/>
                      <a:lumOff val="25000"/>
                    </a:prstClr>
                  </a:solidFill>
                  <a:latin typeface="微软雅黑" pitchFamily="34" charset="-122"/>
                  <a:ea typeface="微软雅黑" pitchFamily="34" charset="-122"/>
                </a:rPr>
                <a:t>您的内容打在这里，或者通过您的内容打在这里，或者您的内容打在这里，</a:t>
              </a:r>
            </a:p>
          </p:txBody>
        </p:sp>
        <p:sp>
          <p:nvSpPr>
            <p:cNvPr id="97" name="TextBox 96"/>
            <p:cNvSpPr txBox="1"/>
            <p:nvPr/>
          </p:nvSpPr>
          <p:spPr>
            <a:xfrm>
              <a:off x="6532344" y="1274556"/>
              <a:ext cx="1008112" cy="269126"/>
            </a:xfrm>
            <a:prstGeom prst="rect">
              <a:avLst/>
            </a:prstGeom>
            <a:noFill/>
          </p:spPr>
          <p:txBody>
            <a:bodyPr wrap="square" lIns="68573" tIns="0" rIns="68573" bIns="0" rtlCol="0" anchor="t">
              <a:spAutoFit/>
            </a:bodyPr>
            <a:lstStyle/>
            <a:p>
              <a:pPr defTabSz="685783">
                <a:lnSpc>
                  <a:spcPct val="150000"/>
                </a:lnSpc>
                <a:defRPr/>
              </a:pPr>
              <a:r>
                <a:rPr lang="zh-CN" altLang="en-US" sz="1200" dirty="0">
                  <a:solidFill>
                    <a:prstClr val="black">
                      <a:lumMod val="75000"/>
                      <a:lumOff val="25000"/>
                    </a:prstClr>
                  </a:solidFill>
                  <a:latin typeface="微软雅黑" pitchFamily="34" charset="-122"/>
                  <a:ea typeface="微软雅黑" pitchFamily="34" charset="-122"/>
                  <a:cs typeface="华文黑体" pitchFamily="2" charset="-122"/>
                </a:rPr>
                <a:t>添加标题</a:t>
              </a:r>
            </a:p>
          </p:txBody>
        </p:sp>
      </p:grpSp>
      <p:grpSp>
        <p:nvGrpSpPr>
          <p:cNvPr id="98" name="组合 97"/>
          <p:cNvGrpSpPr/>
          <p:nvPr/>
        </p:nvGrpSpPr>
        <p:grpSpPr>
          <a:xfrm>
            <a:off x="1516476" y="2248710"/>
            <a:ext cx="1206649" cy="1206893"/>
            <a:chOff x="2201071" y="3406041"/>
            <a:chExt cx="1805286" cy="1805938"/>
          </a:xfrm>
        </p:grpSpPr>
        <p:grpSp>
          <p:nvGrpSpPr>
            <p:cNvPr id="99" name="组合 98"/>
            <p:cNvGrpSpPr/>
            <p:nvPr/>
          </p:nvGrpSpPr>
          <p:grpSpPr>
            <a:xfrm>
              <a:off x="2201071" y="3406041"/>
              <a:ext cx="1805286" cy="1805938"/>
              <a:chOff x="4345444" y="2542859"/>
              <a:chExt cx="1810550" cy="1811205"/>
            </a:xfrm>
          </p:grpSpPr>
          <p:grpSp>
            <p:nvGrpSpPr>
              <p:cNvPr id="101" name="组合 10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3" name="同心圆 10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4" name="椭圆 10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02" name="椭圆 101"/>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00" name="TextBox 99"/>
            <p:cNvSpPr txBox="1"/>
            <p:nvPr/>
          </p:nvSpPr>
          <p:spPr>
            <a:xfrm>
              <a:off x="2591910" y="4089059"/>
              <a:ext cx="1023614" cy="371408"/>
            </a:xfrm>
            <a:prstGeom prst="rect">
              <a:avLst/>
            </a:prstGeom>
            <a:noFill/>
          </p:spPr>
          <p:txBody>
            <a:bodyPr wrap="square" rtlCol="0">
              <a:spAutoFit/>
            </a:bodyPr>
            <a:lstStyle/>
            <a:p>
              <a:pPr defTabSz="685783">
                <a:defRPr/>
              </a:pPr>
              <a:r>
                <a:rPr lang="zh-CN" altLang="en-US" sz="1013" dirty="0">
                  <a:solidFill>
                    <a:prstClr val="white"/>
                  </a:solidFill>
                  <a:latin typeface="微软雅黑" panose="020B0503020204020204" pitchFamily="34" charset="-122"/>
                  <a:ea typeface="微软雅黑" panose="020B0503020204020204" pitchFamily="34" charset="-122"/>
                </a:rPr>
                <a:t>第一步</a:t>
              </a:r>
            </a:p>
          </p:txBody>
        </p:sp>
      </p:grpSp>
      <p:grpSp>
        <p:nvGrpSpPr>
          <p:cNvPr id="105" name="组合 104"/>
          <p:cNvGrpSpPr/>
          <p:nvPr/>
        </p:nvGrpSpPr>
        <p:grpSpPr>
          <a:xfrm>
            <a:off x="4979570" y="2248710"/>
            <a:ext cx="1206649" cy="1206893"/>
            <a:chOff x="7382260" y="3406041"/>
            <a:chExt cx="1805286" cy="1805938"/>
          </a:xfrm>
        </p:grpSpPr>
        <p:grpSp>
          <p:nvGrpSpPr>
            <p:cNvPr id="106" name="组合 105"/>
            <p:cNvGrpSpPr/>
            <p:nvPr/>
          </p:nvGrpSpPr>
          <p:grpSpPr>
            <a:xfrm>
              <a:off x="7382260" y="3406041"/>
              <a:ext cx="1805286" cy="1805938"/>
              <a:chOff x="4345444" y="2542859"/>
              <a:chExt cx="1810550" cy="1811205"/>
            </a:xfrm>
          </p:grpSpPr>
          <p:grpSp>
            <p:nvGrpSpPr>
              <p:cNvPr id="108" name="组合 10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0" name="同心圆 10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1" name="椭圆 11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09" name="椭圆 108"/>
              <p:cNvSpPr/>
              <p:nvPr/>
            </p:nvSpPr>
            <p:spPr>
              <a:xfrm>
                <a:off x="4565570" y="2763062"/>
                <a:ext cx="1370298" cy="1370793"/>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07" name="TextBox 106"/>
            <p:cNvSpPr txBox="1"/>
            <p:nvPr/>
          </p:nvSpPr>
          <p:spPr>
            <a:xfrm>
              <a:off x="7773099" y="4103312"/>
              <a:ext cx="1023614" cy="371408"/>
            </a:xfrm>
            <a:prstGeom prst="rect">
              <a:avLst/>
            </a:prstGeom>
            <a:noFill/>
          </p:spPr>
          <p:txBody>
            <a:bodyPr wrap="square" rtlCol="0">
              <a:spAutoFit/>
            </a:bodyPr>
            <a:lstStyle/>
            <a:p>
              <a:pPr defTabSz="685783">
                <a:defRPr/>
              </a:pPr>
              <a:r>
                <a:rPr lang="zh-CN" altLang="en-US" sz="1013" dirty="0">
                  <a:solidFill>
                    <a:prstClr val="white"/>
                  </a:solidFill>
                  <a:latin typeface="微软雅黑" panose="020B0503020204020204" pitchFamily="34" charset="-122"/>
                  <a:ea typeface="微软雅黑" panose="020B0503020204020204" pitchFamily="34" charset="-122"/>
                </a:rPr>
                <a:t>第三步</a:t>
              </a:r>
            </a:p>
          </p:txBody>
        </p:sp>
      </p:grpSp>
      <p:grpSp>
        <p:nvGrpSpPr>
          <p:cNvPr id="112" name="组合 111"/>
          <p:cNvGrpSpPr/>
          <p:nvPr/>
        </p:nvGrpSpPr>
        <p:grpSpPr>
          <a:xfrm>
            <a:off x="3261006" y="2248710"/>
            <a:ext cx="1206649" cy="1206893"/>
            <a:chOff x="4811090" y="3406041"/>
            <a:chExt cx="1805286" cy="1805938"/>
          </a:xfrm>
        </p:grpSpPr>
        <p:grpSp>
          <p:nvGrpSpPr>
            <p:cNvPr id="113" name="组合 112"/>
            <p:cNvGrpSpPr/>
            <p:nvPr/>
          </p:nvGrpSpPr>
          <p:grpSpPr>
            <a:xfrm>
              <a:off x="4811090" y="3406041"/>
              <a:ext cx="1805286" cy="1805938"/>
              <a:chOff x="4345444" y="2542859"/>
              <a:chExt cx="1810550" cy="1811205"/>
            </a:xfrm>
          </p:grpSpPr>
          <p:grpSp>
            <p:nvGrpSpPr>
              <p:cNvPr id="115" name="组合 11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17" name="同心圆 11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8" name="椭圆 11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16" name="椭圆 115"/>
              <p:cNvSpPr/>
              <p:nvPr/>
            </p:nvSpPr>
            <p:spPr>
              <a:xfrm>
                <a:off x="4565570" y="2763062"/>
                <a:ext cx="1370298" cy="1370793"/>
              </a:xfrm>
              <a:prstGeom prst="ellipse">
                <a:avLst/>
              </a:prstGeom>
              <a:solidFill>
                <a:srgbClr val="C715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14" name="TextBox 113"/>
            <p:cNvSpPr txBox="1"/>
            <p:nvPr/>
          </p:nvSpPr>
          <p:spPr>
            <a:xfrm>
              <a:off x="5201929" y="4089059"/>
              <a:ext cx="1023614" cy="371408"/>
            </a:xfrm>
            <a:prstGeom prst="rect">
              <a:avLst/>
            </a:prstGeom>
            <a:noFill/>
          </p:spPr>
          <p:txBody>
            <a:bodyPr wrap="square" rtlCol="0">
              <a:spAutoFit/>
            </a:bodyPr>
            <a:lstStyle/>
            <a:p>
              <a:pPr defTabSz="685783">
                <a:defRPr/>
              </a:pPr>
              <a:r>
                <a:rPr lang="zh-CN" altLang="en-US" sz="1013" dirty="0">
                  <a:solidFill>
                    <a:prstClr val="white"/>
                  </a:solidFill>
                  <a:latin typeface="微软雅黑" panose="020B0503020204020204" pitchFamily="34" charset="-122"/>
                  <a:ea typeface="微软雅黑" panose="020B0503020204020204" pitchFamily="34" charset="-122"/>
                </a:rPr>
                <a:t>第二步</a:t>
              </a:r>
            </a:p>
          </p:txBody>
        </p:sp>
      </p:grpSp>
      <p:grpSp>
        <p:nvGrpSpPr>
          <p:cNvPr id="119" name="组合 118"/>
          <p:cNvGrpSpPr/>
          <p:nvPr/>
        </p:nvGrpSpPr>
        <p:grpSpPr>
          <a:xfrm>
            <a:off x="6705718" y="2248710"/>
            <a:ext cx="1206649" cy="1206893"/>
            <a:chOff x="9964778" y="3406041"/>
            <a:chExt cx="1805286" cy="1805938"/>
          </a:xfrm>
        </p:grpSpPr>
        <p:grpSp>
          <p:nvGrpSpPr>
            <p:cNvPr id="120" name="组合 119"/>
            <p:cNvGrpSpPr/>
            <p:nvPr/>
          </p:nvGrpSpPr>
          <p:grpSpPr>
            <a:xfrm>
              <a:off x="9964778" y="3406041"/>
              <a:ext cx="1805286" cy="1805938"/>
              <a:chOff x="4345444" y="2542859"/>
              <a:chExt cx="1810550" cy="1811205"/>
            </a:xfrm>
          </p:grpSpPr>
          <p:grpSp>
            <p:nvGrpSpPr>
              <p:cNvPr id="122" name="组合 121"/>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24" name="同心圆 123"/>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5" name="椭圆 124"/>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23" name="椭圆 122"/>
              <p:cNvSpPr/>
              <p:nvPr/>
            </p:nvSpPr>
            <p:spPr>
              <a:xfrm>
                <a:off x="4565570" y="2763062"/>
                <a:ext cx="1370298" cy="1370793"/>
              </a:xfrm>
              <a:prstGeom prst="ellipse">
                <a:avLst/>
              </a:prstGeom>
              <a:solidFill>
                <a:srgbClr val="7CBC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sp>
          <p:nvSpPr>
            <p:cNvPr id="121" name="TextBox 120"/>
            <p:cNvSpPr txBox="1"/>
            <p:nvPr/>
          </p:nvSpPr>
          <p:spPr>
            <a:xfrm>
              <a:off x="10412616" y="4089059"/>
              <a:ext cx="1023614" cy="371408"/>
            </a:xfrm>
            <a:prstGeom prst="rect">
              <a:avLst/>
            </a:prstGeom>
            <a:noFill/>
          </p:spPr>
          <p:txBody>
            <a:bodyPr wrap="square" rtlCol="0">
              <a:spAutoFit/>
            </a:bodyPr>
            <a:lstStyle/>
            <a:p>
              <a:pPr defTabSz="685783">
                <a:defRPr/>
              </a:pPr>
              <a:r>
                <a:rPr lang="zh-CN" altLang="en-US" sz="1013" dirty="0">
                  <a:solidFill>
                    <a:prstClr val="white"/>
                  </a:solidFill>
                  <a:latin typeface="微软雅黑" panose="020B0503020204020204" pitchFamily="34" charset="-122"/>
                  <a:ea typeface="微软雅黑" panose="020B0503020204020204" pitchFamily="34" charset="-122"/>
                </a:rPr>
                <a:t>第四步</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272201042"/>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14:bounceEnd="58000">
                                          <p:cBhvr additive="base">
                                            <p:cTn id="11" dur="2000" fill="hold"/>
                                            <p:tgtEl>
                                              <p:spTgt spid="98"/>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14:bounceEnd="58000">
                                          <p:cBhvr additive="base">
                                            <p:cTn id="15" dur="2000" fill="hold"/>
                                            <p:tgtEl>
                                              <p:spTgt spid="112"/>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14:bounceEnd="58000">
                                          <p:cBhvr additive="base">
                                            <p:cTn id="19" dur="2000" fill="hold"/>
                                            <p:tgtEl>
                                              <p:spTgt spid="105"/>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14:bounceEnd="58000">
                                          <p:cBhvr additive="base">
                                            <p:cTn id="23" dur="2000" fill="hold"/>
                                            <p:tgtEl>
                                              <p:spTgt spid="119"/>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wipe(left)">
                                          <p:cBhvr>
                                            <p:cTn id="7" dur="1000"/>
                                            <p:tgtEl>
                                              <p:spTgt spid="77"/>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98"/>
                                            </p:tgtEl>
                                            <p:attrNameLst>
                                              <p:attrName>style.visibility</p:attrName>
                                            </p:attrNameLst>
                                          </p:cBhvr>
                                          <p:to>
                                            <p:strVal val="visible"/>
                                          </p:to>
                                        </p:set>
                                        <p:anim calcmode="lin" valueType="num">
                                          <p:cBhvr additive="base">
                                            <p:cTn id="11" dur="2000" fill="hold"/>
                                            <p:tgtEl>
                                              <p:spTgt spid="98"/>
                                            </p:tgtEl>
                                            <p:attrNameLst>
                                              <p:attrName>ppt_x</p:attrName>
                                            </p:attrNameLst>
                                          </p:cBhvr>
                                          <p:tavLst>
                                            <p:tav tm="0">
                                              <p:val>
                                                <p:strVal val="0-#ppt_w/2"/>
                                              </p:val>
                                            </p:tav>
                                            <p:tav tm="100000">
                                              <p:val>
                                                <p:strVal val="#ppt_x"/>
                                              </p:val>
                                            </p:tav>
                                          </p:tavLst>
                                        </p:anim>
                                        <p:anim calcmode="lin" valueType="num">
                                          <p:cBhvr additive="base">
                                            <p:cTn id="12" dur="2000" fill="hold"/>
                                            <p:tgtEl>
                                              <p:spTgt spid="98"/>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112"/>
                                            </p:tgtEl>
                                            <p:attrNameLst>
                                              <p:attrName>style.visibility</p:attrName>
                                            </p:attrNameLst>
                                          </p:cBhvr>
                                          <p:to>
                                            <p:strVal val="visible"/>
                                          </p:to>
                                        </p:set>
                                        <p:anim calcmode="lin" valueType="num">
                                          <p:cBhvr additive="base">
                                            <p:cTn id="15" dur="2000" fill="hold"/>
                                            <p:tgtEl>
                                              <p:spTgt spid="112"/>
                                            </p:tgtEl>
                                            <p:attrNameLst>
                                              <p:attrName>ppt_x</p:attrName>
                                            </p:attrNameLst>
                                          </p:cBhvr>
                                          <p:tavLst>
                                            <p:tav tm="0">
                                              <p:val>
                                                <p:strVal val="1+#ppt_w/2"/>
                                              </p:val>
                                            </p:tav>
                                            <p:tav tm="100000">
                                              <p:val>
                                                <p:strVal val="#ppt_x"/>
                                              </p:val>
                                            </p:tav>
                                          </p:tavLst>
                                        </p:anim>
                                        <p:anim calcmode="lin" valueType="num">
                                          <p:cBhvr additive="base">
                                            <p:cTn id="16" dur="2000" fill="hold"/>
                                            <p:tgtEl>
                                              <p:spTgt spid="112"/>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105"/>
                                            </p:tgtEl>
                                            <p:attrNameLst>
                                              <p:attrName>style.visibility</p:attrName>
                                            </p:attrNameLst>
                                          </p:cBhvr>
                                          <p:to>
                                            <p:strVal val="visible"/>
                                          </p:to>
                                        </p:set>
                                        <p:anim calcmode="lin" valueType="num">
                                          <p:cBhvr additive="base">
                                            <p:cTn id="19" dur="2000" fill="hold"/>
                                            <p:tgtEl>
                                              <p:spTgt spid="105"/>
                                            </p:tgtEl>
                                            <p:attrNameLst>
                                              <p:attrName>ppt_x</p:attrName>
                                            </p:attrNameLst>
                                          </p:cBhvr>
                                          <p:tavLst>
                                            <p:tav tm="0">
                                              <p:val>
                                                <p:strVal val="0-#ppt_w/2"/>
                                              </p:val>
                                            </p:tav>
                                            <p:tav tm="100000">
                                              <p:val>
                                                <p:strVal val="#ppt_x"/>
                                              </p:val>
                                            </p:tav>
                                          </p:tavLst>
                                        </p:anim>
                                        <p:anim calcmode="lin" valueType="num">
                                          <p:cBhvr additive="base">
                                            <p:cTn id="20" dur="2000" fill="hold"/>
                                            <p:tgtEl>
                                              <p:spTgt spid="105"/>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119"/>
                                            </p:tgtEl>
                                            <p:attrNameLst>
                                              <p:attrName>style.visibility</p:attrName>
                                            </p:attrNameLst>
                                          </p:cBhvr>
                                          <p:to>
                                            <p:strVal val="visible"/>
                                          </p:to>
                                        </p:set>
                                        <p:anim calcmode="lin" valueType="num">
                                          <p:cBhvr additive="base">
                                            <p:cTn id="23" dur="2000" fill="hold"/>
                                            <p:tgtEl>
                                              <p:spTgt spid="119"/>
                                            </p:tgtEl>
                                            <p:attrNameLst>
                                              <p:attrName>ppt_x</p:attrName>
                                            </p:attrNameLst>
                                          </p:cBhvr>
                                          <p:tavLst>
                                            <p:tav tm="0">
                                              <p:val>
                                                <p:strVal val="1+#ppt_w/2"/>
                                              </p:val>
                                            </p:tav>
                                            <p:tav tm="100000">
                                              <p:val>
                                                <p:strVal val="#ppt_x"/>
                                              </p:val>
                                            </p:tav>
                                          </p:tavLst>
                                        </p:anim>
                                        <p:anim calcmode="lin" valueType="num">
                                          <p:cBhvr additive="base">
                                            <p:cTn id="24" dur="2000" fill="hold"/>
                                            <p:tgtEl>
                                              <p:spTgt spid="119"/>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86"/>
                                            </p:tgtEl>
                                            <p:attrNameLst>
                                              <p:attrName>style.visibility</p:attrName>
                                            </p:attrNameLst>
                                          </p:cBhvr>
                                          <p:to>
                                            <p:strVal val="visible"/>
                                          </p:to>
                                        </p:set>
                                        <p:animEffect transition="in" filter="fade">
                                          <p:cBhvr>
                                            <p:cTn id="28" dur="1000"/>
                                            <p:tgtEl>
                                              <p:spTgt spid="86"/>
                                            </p:tgtEl>
                                          </p:cBhvr>
                                        </p:animEffect>
                                        <p:anim calcmode="lin" valueType="num">
                                          <p:cBhvr>
                                            <p:cTn id="29" dur="1000" fill="hold"/>
                                            <p:tgtEl>
                                              <p:spTgt spid="86"/>
                                            </p:tgtEl>
                                            <p:attrNameLst>
                                              <p:attrName>ppt_x</p:attrName>
                                            </p:attrNameLst>
                                          </p:cBhvr>
                                          <p:tavLst>
                                            <p:tav tm="0">
                                              <p:val>
                                                <p:strVal val="#ppt_x"/>
                                              </p:val>
                                            </p:tav>
                                            <p:tav tm="100000">
                                              <p:val>
                                                <p:strVal val="#ppt_x"/>
                                              </p:val>
                                            </p:tav>
                                          </p:tavLst>
                                        </p:anim>
                                        <p:anim calcmode="lin" valueType="num">
                                          <p:cBhvr>
                                            <p:cTn id="30" dur="1000" fill="hold"/>
                                            <p:tgtEl>
                                              <p:spTgt spid="86"/>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92"/>
                                            </p:tgtEl>
                                            <p:attrNameLst>
                                              <p:attrName>style.visibility</p:attrName>
                                            </p:attrNameLst>
                                          </p:cBhvr>
                                          <p:to>
                                            <p:strVal val="visible"/>
                                          </p:to>
                                        </p:set>
                                        <p:animEffect transition="in" filter="fade">
                                          <p:cBhvr>
                                            <p:cTn id="33" dur="1000"/>
                                            <p:tgtEl>
                                              <p:spTgt spid="92"/>
                                            </p:tgtEl>
                                          </p:cBhvr>
                                        </p:animEffect>
                                        <p:anim calcmode="lin" valueType="num">
                                          <p:cBhvr>
                                            <p:cTn id="34" dur="1000" fill="hold"/>
                                            <p:tgtEl>
                                              <p:spTgt spid="92"/>
                                            </p:tgtEl>
                                            <p:attrNameLst>
                                              <p:attrName>ppt_x</p:attrName>
                                            </p:attrNameLst>
                                          </p:cBhvr>
                                          <p:tavLst>
                                            <p:tav tm="0">
                                              <p:val>
                                                <p:strVal val="#ppt_x"/>
                                              </p:val>
                                            </p:tav>
                                            <p:tav tm="100000">
                                              <p:val>
                                                <p:strVal val="#ppt_x"/>
                                              </p:val>
                                            </p:tav>
                                          </p:tavLst>
                                        </p:anim>
                                        <p:anim calcmode="lin" valueType="num">
                                          <p:cBhvr>
                                            <p:cTn id="35" dur="1000" fill="hold"/>
                                            <p:tgtEl>
                                              <p:spTgt spid="92"/>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1000"/>
                                            <p:tgtEl>
                                              <p:spTgt spid="89"/>
                                            </p:tgtEl>
                                          </p:cBhvr>
                                        </p:animEffect>
                                        <p:anim calcmode="lin" valueType="num">
                                          <p:cBhvr>
                                            <p:cTn id="39" dur="1000" fill="hold"/>
                                            <p:tgtEl>
                                              <p:spTgt spid="89"/>
                                            </p:tgtEl>
                                            <p:attrNameLst>
                                              <p:attrName>ppt_x</p:attrName>
                                            </p:attrNameLst>
                                          </p:cBhvr>
                                          <p:tavLst>
                                            <p:tav tm="0">
                                              <p:val>
                                                <p:strVal val="#ppt_x"/>
                                              </p:val>
                                            </p:tav>
                                            <p:tav tm="100000">
                                              <p:val>
                                                <p:strVal val="#ppt_x"/>
                                              </p:val>
                                            </p:tav>
                                          </p:tavLst>
                                        </p:anim>
                                        <p:anim calcmode="lin" valueType="num">
                                          <p:cBhvr>
                                            <p:cTn id="40" dur="1000" fill="hold"/>
                                            <p:tgtEl>
                                              <p:spTgt spid="89"/>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1000"/>
                                            <p:tgtEl>
                                              <p:spTgt spid="95"/>
                                            </p:tgtEl>
                                          </p:cBhvr>
                                        </p:animEffect>
                                        <p:anim calcmode="lin" valueType="num">
                                          <p:cBhvr>
                                            <p:cTn id="44" dur="1000" fill="hold"/>
                                            <p:tgtEl>
                                              <p:spTgt spid="95"/>
                                            </p:tgtEl>
                                            <p:attrNameLst>
                                              <p:attrName>ppt_x</p:attrName>
                                            </p:attrNameLst>
                                          </p:cBhvr>
                                          <p:tavLst>
                                            <p:tav tm="0">
                                              <p:val>
                                                <p:strVal val="#ppt_x"/>
                                              </p:val>
                                            </p:tav>
                                            <p:tav tm="100000">
                                              <p:val>
                                                <p:strVal val="#ppt_x"/>
                                              </p:val>
                                            </p:tav>
                                          </p:tavLst>
                                        </p:anim>
                                        <p:anim calcmode="lin" valueType="num">
                                          <p:cBhvr>
                                            <p:cTn id="45" dur="1000" fill="hold"/>
                                            <p:tgtEl>
                                              <p:spTgt spid="9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p:nvPr/>
        </p:nvGrpSpPr>
        <p:grpSpPr>
          <a:xfrm>
            <a:off x="1458944" y="1078469"/>
            <a:ext cx="1690113" cy="958812"/>
            <a:chOff x="1193092" y="2758123"/>
            <a:chExt cx="2253191" cy="1278712"/>
          </a:xfrm>
        </p:grpSpPr>
        <p:sp>
          <p:nvSpPr>
            <p:cNvPr id="47" name="文本框 88"/>
            <p:cNvSpPr txBox="1"/>
            <p:nvPr/>
          </p:nvSpPr>
          <p:spPr>
            <a:xfrm>
              <a:off x="1558702" y="2853730"/>
              <a:ext cx="1142307" cy="369417"/>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49" name="文本框 90"/>
            <p:cNvSpPr txBox="1"/>
            <p:nvPr/>
          </p:nvSpPr>
          <p:spPr>
            <a:xfrm>
              <a:off x="1193092" y="2758123"/>
              <a:ext cx="501541" cy="861974"/>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01</a:t>
              </a:r>
              <a:endParaRPr lang="zh-CN" altLang="en-US" dirty="0">
                <a:solidFill>
                  <a:srgbClr val="0070C0"/>
                </a:solidFill>
                <a:latin typeface="Impact" panose="020B0806030902050204" pitchFamily="34" charset="0"/>
                <a:ea typeface="等线" panose="02010600030101010101" pitchFamily="2" charset="-122"/>
              </a:endParaRPr>
            </a:p>
          </p:txBody>
        </p:sp>
        <p:sp>
          <p:nvSpPr>
            <p:cNvPr id="68" name="文本框 113"/>
            <p:cNvSpPr txBox="1"/>
            <p:nvPr/>
          </p:nvSpPr>
          <p:spPr>
            <a:xfrm>
              <a:off x="1198662" y="3174861"/>
              <a:ext cx="2247621" cy="861974"/>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6" name="组合 55"/>
          <p:cNvGrpSpPr/>
          <p:nvPr/>
        </p:nvGrpSpPr>
        <p:grpSpPr>
          <a:xfrm>
            <a:off x="2965010" y="3471265"/>
            <a:ext cx="1711683" cy="960105"/>
            <a:chOff x="2589123" y="4376361"/>
            <a:chExt cx="2281947" cy="1280436"/>
          </a:xfrm>
        </p:grpSpPr>
        <p:sp>
          <p:nvSpPr>
            <p:cNvPr id="57" name="文本框 111"/>
            <p:cNvSpPr txBox="1"/>
            <p:nvPr/>
          </p:nvSpPr>
          <p:spPr>
            <a:xfrm>
              <a:off x="3008683" y="4459392"/>
              <a:ext cx="1142307" cy="369417"/>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59" name="文本框 113"/>
            <p:cNvSpPr txBox="1"/>
            <p:nvPr/>
          </p:nvSpPr>
          <p:spPr>
            <a:xfrm>
              <a:off x="2589123" y="4376361"/>
              <a:ext cx="501541" cy="861974"/>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02</a:t>
              </a:r>
              <a:endParaRPr lang="zh-CN" altLang="en-US" dirty="0">
                <a:solidFill>
                  <a:srgbClr val="0070C0"/>
                </a:solidFill>
                <a:latin typeface="Impact" panose="020B0806030902050204" pitchFamily="34" charset="0"/>
                <a:ea typeface="等线" panose="02010600030101010101" pitchFamily="2" charset="-122"/>
              </a:endParaRPr>
            </a:p>
          </p:txBody>
        </p:sp>
        <p:sp>
          <p:nvSpPr>
            <p:cNvPr id="69" name="文本框 113"/>
            <p:cNvSpPr txBox="1"/>
            <p:nvPr/>
          </p:nvSpPr>
          <p:spPr>
            <a:xfrm>
              <a:off x="2623449" y="4794823"/>
              <a:ext cx="2247621" cy="861974"/>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58" name="组合 57"/>
          <p:cNvGrpSpPr/>
          <p:nvPr/>
        </p:nvGrpSpPr>
        <p:grpSpPr>
          <a:xfrm>
            <a:off x="4497370" y="1079920"/>
            <a:ext cx="1706615" cy="957363"/>
            <a:chOff x="6931732" y="1797007"/>
            <a:chExt cx="2275191" cy="1276779"/>
          </a:xfrm>
        </p:grpSpPr>
        <p:sp>
          <p:nvSpPr>
            <p:cNvPr id="61" name="文本框 115"/>
            <p:cNvSpPr txBox="1"/>
            <p:nvPr/>
          </p:nvSpPr>
          <p:spPr>
            <a:xfrm>
              <a:off x="7401171" y="1867105"/>
              <a:ext cx="1142308" cy="369417"/>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63" name="文本框 117"/>
            <p:cNvSpPr txBox="1"/>
            <p:nvPr/>
          </p:nvSpPr>
          <p:spPr>
            <a:xfrm>
              <a:off x="6931732" y="1797007"/>
              <a:ext cx="548403" cy="861974"/>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03</a:t>
              </a:r>
              <a:endParaRPr lang="zh-CN" altLang="en-US" dirty="0">
                <a:solidFill>
                  <a:srgbClr val="0070C0"/>
                </a:solidFill>
                <a:latin typeface="Impact" panose="020B0806030902050204" pitchFamily="34" charset="0"/>
                <a:ea typeface="等线" panose="02010600030101010101" pitchFamily="2" charset="-122"/>
              </a:endParaRPr>
            </a:p>
          </p:txBody>
        </p:sp>
        <p:sp>
          <p:nvSpPr>
            <p:cNvPr id="70" name="文本框 113"/>
            <p:cNvSpPr txBox="1"/>
            <p:nvPr/>
          </p:nvSpPr>
          <p:spPr>
            <a:xfrm>
              <a:off x="6959302" y="2211812"/>
              <a:ext cx="2247621" cy="861974"/>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60" name="组合 59"/>
          <p:cNvGrpSpPr/>
          <p:nvPr/>
        </p:nvGrpSpPr>
        <p:grpSpPr>
          <a:xfrm>
            <a:off x="6119901" y="3471265"/>
            <a:ext cx="1720157" cy="973470"/>
            <a:chOff x="8482482" y="3314639"/>
            <a:chExt cx="2293244" cy="1298260"/>
          </a:xfrm>
        </p:grpSpPr>
        <p:sp>
          <p:nvSpPr>
            <p:cNvPr id="65" name="文本框 119"/>
            <p:cNvSpPr txBox="1"/>
            <p:nvPr/>
          </p:nvSpPr>
          <p:spPr>
            <a:xfrm>
              <a:off x="8913339" y="3379273"/>
              <a:ext cx="1142307" cy="369417"/>
            </a:xfrm>
            <a:prstGeom prst="rect">
              <a:avLst/>
            </a:prstGeom>
            <a:noFill/>
          </p:spPr>
          <p:txBody>
            <a:bodyPr wrap="square" rtlCol="0">
              <a:spAutoFit/>
            </a:bodyPr>
            <a:lstStyle/>
            <a:p>
              <a:pPr defTabSz="685783">
                <a:defRPr/>
              </a:pPr>
              <a:r>
                <a:rPr lang="zh-CN" altLang="en-US" sz="1200" b="1" dirty="0">
                  <a:solidFill>
                    <a:srgbClr val="0070C0"/>
                  </a:solidFill>
                  <a:latin typeface="微软雅黑" panose="020B0503020204020204" pitchFamily="34" charset="-122"/>
                  <a:ea typeface="微软雅黑" panose="020B0503020204020204" pitchFamily="34" charset="-122"/>
                </a:rPr>
                <a:t>添加标题</a:t>
              </a:r>
            </a:p>
          </p:txBody>
        </p:sp>
        <p:sp>
          <p:nvSpPr>
            <p:cNvPr id="67" name="文本框 121"/>
            <p:cNvSpPr txBox="1"/>
            <p:nvPr/>
          </p:nvSpPr>
          <p:spPr>
            <a:xfrm>
              <a:off x="8482482" y="3314639"/>
              <a:ext cx="548405" cy="861974"/>
            </a:xfrm>
            <a:prstGeom prst="rect">
              <a:avLst/>
            </a:prstGeom>
            <a:noFill/>
          </p:spPr>
          <p:txBody>
            <a:bodyPr wrap="square" rtlCol="0">
              <a:spAutoFit/>
            </a:bodyPr>
            <a:lstStyle/>
            <a:p>
              <a:pPr defTabSz="685783">
                <a:defRPr/>
              </a:pPr>
              <a:r>
                <a:rPr lang="en-US" altLang="zh-CN" dirty="0">
                  <a:solidFill>
                    <a:srgbClr val="0070C0"/>
                  </a:solidFill>
                  <a:latin typeface="Impact" panose="020B0806030902050204" pitchFamily="34" charset="0"/>
                  <a:ea typeface="等线" panose="02010600030101010101" pitchFamily="2" charset="-122"/>
                </a:rPr>
                <a:t>04</a:t>
              </a:r>
              <a:endParaRPr lang="zh-CN" altLang="en-US" dirty="0">
                <a:solidFill>
                  <a:srgbClr val="0070C0"/>
                </a:solidFill>
                <a:latin typeface="Impact" panose="020B0806030902050204" pitchFamily="34" charset="0"/>
                <a:ea typeface="等线" panose="02010600030101010101" pitchFamily="2" charset="-122"/>
              </a:endParaRPr>
            </a:p>
          </p:txBody>
        </p:sp>
        <p:sp>
          <p:nvSpPr>
            <p:cNvPr id="71" name="文本框 113"/>
            <p:cNvSpPr txBox="1"/>
            <p:nvPr/>
          </p:nvSpPr>
          <p:spPr>
            <a:xfrm>
              <a:off x="8528105" y="3750925"/>
              <a:ext cx="2247621" cy="861974"/>
            </a:xfrm>
            <a:prstGeom prst="rect">
              <a:avLst/>
            </a:prstGeom>
            <a:noFill/>
          </p:spPr>
          <p:txBody>
            <a:bodyPr wrap="square" rtlCol="0">
              <a:spAutoFit/>
            </a:bodyPr>
            <a:lstStyle/>
            <a:p>
              <a:pPr defTabSz="685783">
                <a:lnSpc>
                  <a:spcPct val="120000"/>
                </a:lnSpc>
                <a:defRPr/>
              </a:pPr>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单击添加详细文字说明，或复制文本黏贴自此右键只保留文字单击添加详细文字说明，或复制文本黏贴自此右键只保留文字</a:t>
              </a:r>
            </a:p>
          </p:txBody>
        </p:sp>
      </p:grpSp>
      <p:grpSp>
        <p:nvGrpSpPr>
          <p:cNvPr id="3" name="组合 2"/>
          <p:cNvGrpSpPr/>
          <p:nvPr/>
        </p:nvGrpSpPr>
        <p:grpSpPr>
          <a:xfrm>
            <a:off x="1920412" y="788120"/>
            <a:ext cx="5346054" cy="3875615"/>
            <a:chOff x="2560549" y="1050825"/>
            <a:chExt cx="7128072" cy="5167487"/>
          </a:xfrm>
        </p:grpSpPr>
        <p:sp>
          <p:nvSpPr>
            <p:cNvPr id="2" name="任意多边形 1"/>
            <p:cNvSpPr/>
            <p:nvPr/>
          </p:nvSpPr>
          <p:spPr>
            <a:xfrm rot="19188192" flipH="1">
              <a:off x="3162793" y="1050825"/>
              <a:ext cx="5910043" cy="5167487"/>
            </a:xfrm>
            <a:custGeom>
              <a:avLst/>
              <a:gdLst>
                <a:gd name="connsiteX0" fmla="*/ 7803102 w 9728199"/>
                <a:gd name="connsiteY0" fmla="*/ 0 h 8508998"/>
                <a:gd name="connsiteX1" fmla="*/ 9526046 w 9728199"/>
                <a:gd name="connsiteY1" fmla="*/ 0 h 8508998"/>
                <a:gd name="connsiteX2" fmla="*/ 9728199 w 9728199"/>
                <a:gd name="connsiteY2" fmla="*/ 202153 h 8508998"/>
                <a:gd name="connsiteX3" fmla="*/ 9728199 w 9728199"/>
                <a:gd name="connsiteY3" fmla="*/ 1925097 h 8508998"/>
                <a:gd name="connsiteX4" fmla="*/ 9526046 w 9728199"/>
                <a:gd name="connsiteY4" fmla="*/ 2127250 h 8508998"/>
                <a:gd name="connsiteX5" fmla="*/ 8825335 w 9728199"/>
                <a:gd name="connsiteY5" fmla="*/ 2127250 h 8508998"/>
                <a:gd name="connsiteX6" fmla="*/ 8825310 w 9728199"/>
                <a:gd name="connsiteY6" fmla="*/ 2127249 h 8508998"/>
                <a:gd name="connsiteX7" fmla="*/ 8066282 w 9728199"/>
                <a:gd name="connsiteY7" fmla="*/ 2127249 h 8508998"/>
                <a:gd name="connsiteX8" fmla="*/ 7188793 w 9728199"/>
                <a:gd name="connsiteY8" fmla="*/ 3004738 h 8508998"/>
                <a:gd name="connsiteX9" fmla="*/ 7188793 w 9728199"/>
                <a:gd name="connsiteY9" fmla="*/ 3763766 h 8508998"/>
                <a:gd name="connsiteX10" fmla="*/ 7193323 w 9728199"/>
                <a:gd name="connsiteY10" fmla="*/ 3853484 h 8508998"/>
                <a:gd name="connsiteX11" fmla="*/ 7194549 w 9728199"/>
                <a:gd name="connsiteY11" fmla="*/ 3861515 h 8508998"/>
                <a:gd name="connsiteX12" fmla="*/ 7194549 w 9728199"/>
                <a:gd name="connsiteY12" fmla="*/ 4052346 h 8508998"/>
                <a:gd name="connsiteX13" fmla="*/ 6992396 w 9728199"/>
                <a:gd name="connsiteY13" fmla="*/ 4254499 h 8508998"/>
                <a:gd name="connsiteX14" fmla="*/ 6288052 w 9728199"/>
                <a:gd name="connsiteY14" fmla="*/ 4254499 h 8508998"/>
                <a:gd name="connsiteX15" fmla="*/ 5698372 w 9728199"/>
                <a:gd name="connsiteY15" fmla="*/ 4254499 h 8508998"/>
                <a:gd name="connsiteX16" fmla="*/ 5529024 w 9728199"/>
                <a:gd name="connsiteY16" fmla="*/ 4254499 h 8508998"/>
                <a:gd name="connsiteX17" fmla="*/ 4651535 w 9728199"/>
                <a:gd name="connsiteY17" fmla="*/ 5131987 h 8508998"/>
                <a:gd name="connsiteX18" fmla="*/ 4651535 w 9728199"/>
                <a:gd name="connsiteY18" fmla="*/ 5891015 h 8508998"/>
                <a:gd name="connsiteX19" fmla="*/ 4656066 w 9728199"/>
                <a:gd name="connsiteY19" fmla="*/ 5980733 h 8508998"/>
                <a:gd name="connsiteX20" fmla="*/ 4660899 w 9728199"/>
                <a:gd name="connsiteY20" fmla="*/ 6012404 h 8508998"/>
                <a:gd name="connsiteX21" fmla="*/ 4660899 w 9728199"/>
                <a:gd name="connsiteY21" fmla="*/ 6179595 h 8508998"/>
                <a:gd name="connsiteX22" fmla="*/ 4458746 w 9728199"/>
                <a:gd name="connsiteY22" fmla="*/ 6381748 h 8508998"/>
                <a:gd name="connsiteX23" fmla="*/ 3763766 w 9728199"/>
                <a:gd name="connsiteY23" fmla="*/ 6381748 h 8508998"/>
                <a:gd name="connsiteX24" fmla="*/ 3067965 w 9728199"/>
                <a:gd name="connsiteY24" fmla="*/ 6381748 h 8508998"/>
                <a:gd name="connsiteX25" fmla="*/ 3004738 w 9728199"/>
                <a:gd name="connsiteY25" fmla="*/ 6381748 h 8508998"/>
                <a:gd name="connsiteX26" fmla="*/ 2127250 w 9728199"/>
                <a:gd name="connsiteY26" fmla="*/ 7259237 h 8508998"/>
                <a:gd name="connsiteX27" fmla="*/ 2127250 w 9728199"/>
                <a:gd name="connsiteY27" fmla="*/ 7322464 h 8508998"/>
                <a:gd name="connsiteX28" fmla="*/ 2127250 w 9728199"/>
                <a:gd name="connsiteY28" fmla="*/ 8018265 h 8508998"/>
                <a:gd name="connsiteX29" fmla="*/ 2127250 w 9728199"/>
                <a:gd name="connsiteY29" fmla="*/ 8306845 h 8508998"/>
                <a:gd name="connsiteX30" fmla="*/ 1925097 w 9728199"/>
                <a:gd name="connsiteY30" fmla="*/ 8508998 h 8508998"/>
                <a:gd name="connsiteX31" fmla="*/ 202153 w 9728199"/>
                <a:gd name="connsiteY31" fmla="*/ 8508998 h 8508998"/>
                <a:gd name="connsiteX32" fmla="*/ 0 w 9728199"/>
                <a:gd name="connsiteY32" fmla="*/ 8306845 h 8508998"/>
                <a:gd name="connsiteX33" fmla="*/ 0 w 9728199"/>
                <a:gd name="connsiteY33" fmla="*/ 6583901 h 8508998"/>
                <a:gd name="connsiteX34" fmla="*/ 202153 w 9728199"/>
                <a:gd name="connsiteY34" fmla="*/ 6381748 h 8508998"/>
                <a:gd name="connsiteX35" fmla="*/ 897132 w 9728199"/>
                <a:gd name="connsiteY35" fmla="*/ 6381748 h 8508998"/>
                <a:gd name="connsiteX36" fmla="*/ 1360196 w 9728199"/>
                <a:gd name="connsiteY36" fmla="*/ 6381748 h 8508998"/>
                <a:gd name="connsiteX37" fmla="*/ 1656160 w 9728199"/>
                <a:gd name="connsiteY37" fmla="*/ 6381748 h 8508998"/>
                <a:gd name="connsiteX38" fmla="*/ 2533649 w 9728199"/>
                <a:gd name="connsiteY38" fmla="*/ 5504259 h 8508998"/>
                <a:gd name="connsiteX39" fmla="*/ 2533649 w 9728199"/>
                <a:gd name="connsiteY39" fmla="*/ 5208293 h 8508998"/>
                <a:gd name="connsiteX40" fmla="*/ 2533649 w 9728199"/>
                <a:gd name="connsiteY40" fmla="*/ 4745231 h 8508998"/>
                <a:gd name="connsiteX41" fmla="*/ 2533649 w 9728199"/>
                <a:gd name="connsiteY41" fmla="*/ 4456651 h 8508998"/>
                <a:gd name="connsiteX42" fmla="*/ 2735802 w 9728199"/>
                <a:gd name="connsiteY42" fmla="*/ 4254499 h 8508998"/>
                <a:gd name="connsiteX43" fmla="*/ 3276315 w 9728199"/>
                <a:gd name="connsiteY43" fmla="*/ 4254499 h 8508998"/>
                <a:gd name="connsiteX44" fmla="*/ 3336812 w 9728199"/>
                <a:gd name="connsiteY44" fmla="*/ 4263732 h 8508998"/>
                <a:gd name="connsiteX45" fmla="*/ 3426530 w 9728199"/>
                <a:gd name="connsiteY45" fmla="*/ 4268262 h 8508998"/>
                <a:gd name="connsiteX46" fmla="*/ 4185558 w 9728199"/>
                <a:gd name="connsiteY46" fmla="*/ 4268262 h 8508998"/>
                <a:gd name="connsiteX47" fmla="*/ 5063047 w 9728199"/>
                <a:gd name="connsiteY47" fmla="*/ 3390773 h 8508998"/>
                <a:gd name="connsiteX48" fmla="*/ 5063047 w 9728199"/>
                <a:gd name="connsiteY48" fmla="*/ 3182054 h 8508998"/>
                <a:gd name="connsiteX49" fmla="*/ 5067299 w 9728199"/>
                <a:gd name="connsiteY49" fmla="*/ 3177802 h 8508998"/>
                <a:gd name="connsiteX50" fmla="*/ 5067299 w 9728199"/>
                <a:gd name="connsiteY50" fmla="*/ 2329402 h 8508998"/>
                <a:gd name="connsiteX51" fmla="*/ 5269452 w 9728199"/>
                <a:gd name="connsiteY51" fmla="*/ 2127250 h 8508998"/>
                <a:gd name="connsiteX52" fmla="*/ 6365590 w 9728199"/>
                <a:gd name="connsiteY52" fmla="*/ 2127250 h 8508998"/>
                <a:gd name="connsiteX53" fmla="*/ 6365592 w 9728199"/>
                <a:gd name="connsiteY53" fmla="*/ 2127249 h 8508998"/>
                <a:gd name="connsiteX54" fmla="*/ 6723587 w 9728199"/>
                <a:gd name="connsiteY54" fmla="*/ 2127249 h 8508998"/>
                <a:gd name="connsiteX55" fmla="*/ 7601076 w 9728199"/>
                <a:gd name="connsiteY55" fmla="*/ 1249760 h 8508998"/>
                <a:gd name="connsiteX56" fmla="*/ 7601076 w 9728199"/>
                <a:gd name="connsiteY56" fmla="*/ 490731 h 8508998"/>
                <a:gd name="connsiteX57" fmla="*/ 7600949 w 9728199"/>
                <a:gd name="connsiteY57" fmla="*/ 488217 h 8508998"/>
                <a:gd name="connsiteX58" fmla="*/ 7600949 w 9728199"/>
                <a:gd name="connsiteY58" fmla="*/ 202153 h 8508998"/>
                <a:gd name="connsiteX59" fmla="*/ 7803102 w 9728199"/>
                <a:gd name="connsiteY59" fmla="*/ 0 h 8508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9728199" h="8508998">
                  <a:moveTo>
                    <a:pt x="7803102" y="0"/>
                  </a:moveTo>
                  <a:lnTo>
                    <a:pt x="9526046" y="0"/>
                  </a:lnTo>
                  <a:cubicBezTo>
                    <a:pt x="9637692" y="0"/>
                    <a:pt x="9728199" y="90507"/>
                    <a:pt x="9728199" y="202153"/>
                  </a:cubicBezTo>
                  <a:lnTo>
                    <a:pt x="9728199" y="1925097"/>
                  </a:lnTo>
                  <a:cubicBezTo>
                    <a:pt x="9728199" y="2036743"/>
                    <a:pt x="9637692" y="2127250"/>
                    <a:pt x="9526046" y="2127250"/>
                  </a:cubicBezTo>
                  <a:lnTo>
                    <a:pt x="8825335" y="2127250"/>
                  </a:lnTo>
                  <a:lnTo>
                    <a:pt x="8825310" y="2127249"/>
                  </a:lnTo>
                  <a:lnTo>
                    <a:pt x="8066282" y="2127249"/>
                  </a:lnTo>
                  <a:cubicBezTo>
                    <a:pt x="7581658" y="2127249"/>
                    <a:pt x="7188793" y="2520114"/>
                    <a:pt x="7188793" y="3004738"/>
                  </a:cubicBezTo>
                  <a:lnTo>
                    <a:pt x="7188793" y="3763766"/>
                  </a:lnTo>
                  <a:cubicBezTo>
                    <a:pt x="7188793" y="3794055"/>
                    <a:pt x="7190328" y="3823985"/>
                    <a:pt x="7193323" y="3853484"/>
                  </a:cubicBezTo>
                  <a:lnTo>
                    <a:pt x="7194549" y="3861515"/>
                  </a:lnTo>
                  <a:lnTo>
                    <a:pt x="7194549" y="4052346"/>
                  </a:lnTo>
                  <a:cubicBezTo>
                    <a:pt x="7194549" y="4163992"/>
                    <a:pt x="7104042" y="4254499"/>
                    <a:pt x="6992396" y="4254499"/>
                  </a:cubicBezTo>
                  <a:lnTo>
                    <a:pt x="6288052" y="4254499"/>
                  </a:lnTo>
                  <a:lnTo>
                    <a:pt x="5698372" y="4254499"/>
                  </a:lnTo>
                  <a:lnTo>
                    <a:pt x="5529024" y="4254499"/>
                  </a:lnTo>
                  <a:cubicBezTo>
                    <a:pt x="5044400" y="4254499"/>
                    <a:pt x="4651535" y="4647363"/>
                    <a:pt x="4651535" y="5131987"/>
                  </a:cubicBezTo>
                  <a:lnTo>
                    <a:pt x="4651535" y="5891015"/>
                  </a:lnTo>
                  <a:cubicBezTo>
                    <a:pt x="4651535" y="5921304"/>
                    <a:pt x="4653070" y="5951235"/>
                    <a:pt x="4656066" y="5980733"/>
                  </a:cubicBezTo>
                  <a:lnTo>
                    <a:pt x="4660899" y="6012404"/>
                  </a:lnTo>
                  <a:lnTo>
                    <a:pt x="4660899" y="6179595"/>
                  </a:lnTo>
                  <a:cubicBezTo>
                    <a:pt x="4660899" y="6291241"/>
                    <a:pt x="4570392" y="6381748"/>
                    <a:pt x="4458746" y="6381748"/>
                  </a:cubicBezTo>
                  <a:lnTo>
                    <a:pt x="3763766" y="6381748"/>
                  </a:lnTo>
                  <a:lnTo>
                    <a:pt x="3067965" y="6381748"/>
                  </a:lnTo>
                  <a:lnTo>
                    <a:pt x="3004738" y="6381748"/>
                  </a:lnTo>
                  <a:cubicBezTo>
                    <a:pt x="2520114" y="6381748"/>
                    <a:pt x="2127250" y="6774613"/>
                    <a:pt x="2127250" y="7259237"/>
                  </a:cubicBezTo>
                  <a:lnTo>
                    <a:pt x="2127250" y="7322464"/>
                  </a:lnTo>
                  <a:lnTo>
                    <a:pt x="2127250" y="8018265"/>
                  </a:lnTo>
                  <a:lnTo>
                    <a:pt x="2127250" y="8306845"/>
                  </a:lnTo>
                  <a:cubicBezTo>
                    <a:pt x="2127250" y="8418491"/>
                    <a:pt x="2036743" y="8508998"/>
                    <a:pt x="1925097" y="8508998"/>
                  </a:cubicBezTo>
                  <a:lnTo>
                    <a:pt x="202153" y="8508998"/>
                  </a:lnTo>
                  <a:cubicBezTo>
                    <a:pt x="90507" y="8508998"/>
                    <a:pt x="0" y="8418491"/>
                    <a:pt x="0" y="8306845"/>
                  </a:cubicBezTo>
                  <a:lnTo>
                    <a:pt x="0" y="6583901"/>
                  </a:lnTo>
                  <a:cubicBezTo>
                    <a:pt x="0" y="6472255"/>
                    <a:pt x="90507" y="6381748"/>
                    <a:pt x="202153" y="6381748"/>
                  </a:cubicBezTo>
                  <a:lnTo>
                    <a:pt x="897132" y="6381748"/>
                  </a:lnTo>
                  <a:lnTo>
                    <a:pt x="1360196" y="6381748"/>
                  </a:lnTo>
                  <a:lnTo>
                    <a:pt x="1656160" y="6381748"/>
                  </a:lnTo>
                  <a:cubicBezTo>
                    <a:pt x="2140784" y="6381748"/>
                    <a:pt x="2533649" y="5988883"/>
                    <a:pt x="2533649" y="5504259"/>
                  </a:cubicBezTo>
                  <a:lnTo>
                    <a:pt x="2533649" y="5208293"/>
                  </a:lnTo>
                  <a:lnTo>
                    <a:pt x="2533649" y="4745231"/>
                  </a:lnTo>
                  <a:lnTo>
                    <a:pt x="2533649" y="4456651"/>
                  </a:lnTo>
                  <a:cubicBezTo>
                    <a:pt x="2533649" y="4345005"/>
                    <a:pt x="2624156" y="4254499"/>
                    <a:pt x="2735802" y="4254499"/>
                  </a:cubicBezTo>
                  <a:lnTo>
                    <a:pt x="3276315" y="4254499"/>
                  </a:lnTo>
                  <a:lnTo>
                    <a:pt x="3336812" y="4263732"/>
                  </a:lnTo>
                  <a:cubicBezTo>
                    <a:pt x="3366311" y="4266727"/>
                    <a:pt x="3396241" y="4268262"/>
                    <a:pt x="3426530" y="4268262"/>
                  </a:cubicBezTo>
                  <a:lnTo>
                    <a:pt x="4185558" y="4268262"/>
                  </a:lnTo>
                  <a:cubicBezTo>
                    <a:pt x="4670182" y="4268262"/>
                    <a:pt x="5063047" y="3875397"/>
                    <a:pt x="5063047" y="3390773"/>
                  </a:cubicBezTo>
                  <a:lnTo>
                    <a:pt x="5063047" y="3182054"/>
                  </a:lnTo>
                  <a:lnTo>
                    <a:pt x="5067299" y="3177802"/>
                  </a:lnTo>
                  <a:lnTo>
                    <a:pt x="5067299" y="2329402"/>
                  </a:lnTo>
                  <a:cubicBezTo>
                    <a:pt x="5067299" y="2217756"/>
                    <a:pt x="5157806" y="2127250"/>
                    <a:pt x="5269452" y="2127250"/>
                  </a:cubicBezTo>
                  <a:lnTo>
                    <a:pt x="6365590" y="2127250"/>
                  </a:lnTo>
                  <a:lnTo>
                    <a:pt x="6365592" y="2127249"/>
                  </a:lnTo>
                  <a:lnTo>
                    <a:pt x="6723587" y="2127249"/>
                  </a:lnTo>
                  <a:cubicBezTo>
                    <a:pt x="7208211" y="2127249"/>
                    <a:pt x="7601076" y="1734383"/>
                    <a:pt x="7601076" y="1249760"/>
                  </a:cubicBezTo>
                  <a:lnTo>
                    <a:pt x="7601076" y="490731"/>
                  </a:lnTo>
                  <a:lnTo>
                    <a:pt x="7600949" y="488217"/>
                  </a:lnTo>
                  <a:lnTo>
                    <a:pt x="7600949" y="202153"/>
                  </a:lnTo>
                  <a:cubicBezTo>
                    <a:pt x="7600949" y="90507"/>
                    <a:pt x="7691456" y="0"/>
                    <a:pt x="7803102" y="0"/>
                  </a:cubicBezTo>
                  <a:close/>
                </a:path>
              </a:pathLst>
            </a:custGeom>
            <a:solidFill>
              <a:schemeClr val="bg1">
                <a:lumMod val="95000"/>
              </a:schemeClr>
            </a:solidFill>
            <a:ln w="22225">
              <a:gradFill flip="none" rotWithShape="1">
                <a:gsLst>
                  <a:gs pos="100000">
                    <a:schemeClr val="bg1"/>
                  </a:gs>
                  <a:gs pos="0">
                    <a:schemeClr val="bg1">
                      <a:lumMod val="85000"/>
                    </a:schemeClr>
                  </a:gs>
                </a:gsLst>
                <a:lin ang="0" scaled="0"/>
                <a:tileRect/>
              </a:gra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4" name="圆角矩形 3"/>
            <p:cNvSpPr/>
            <p:nvPr/>
          </p:nvSpPr>
          <p:spPr>
            <a:xfrm rot="19178164">
              <a:off x="2560549" y="3090326"/>
              <a:ext cx="1108272" cy="1107872"/>
            </a:xfrm>
            <a:prstGeom prst="roundRect">
              <a:avLst>
                <a:gd name="adj" fmla="val 9103"/>
              </a:avLst>
            </a:prstGeom>
            <a:gradFill>
              <a:gsLst>
                <a:gs pos="0">
                  <a:srgbClr val="0070C0"/>
                </a:gs>
                <a:gs pos="100000">
                  <a:srgbClr val="00B0F0"/>
                </a:gs>
              </a:gsLst>
              <a:lin ang="2700000" scaled="1"/>
            </a:gradFill>
            <a:ln w="22225">
              <a:gradFill flip="none" rotWithShape="1">
                <a:gsLst>
                  <a:gs pos="0">
                    <a:srgbClr val="00B0F0"/>
                  </a:gs>
                  <a:gs pos="100000">
                    <a:srgbClr val="0070C0"/>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6" name="圆角矩形 75"/>
            <p:cNvSpPr/>
            <p:nvPr/>
          </p:nvSpPr>
          <p:spPr>
            <a:xfrm rot="19178164">
              <a:off x="4560798" y="3080801"/>
              <a:ext cx="1108272" cy="1107872"/>
            </a:xfrm>
            <a:prstGeom prst="roundRect">
              <a:avLst>
                <a:gd name="adj" fmla="val 9103"/>
              </a:avLst>
            </a:prstGeom>
            <a:solidFill>
              <a:srgbClr val="FB771B"/>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7" name="圆角矩形 76"/>
            <p:cNvSpPr/>
            <p:nvPr/>
          </p:nvSpPr>
          <p:spPr>
            <a:xfrm rot="19178164">
              <a:off x="6580099" y="3067464"/>
              <a:ext cx="1108272" cy="1107872"/>
            </a:xfrm>
            <a:prstGeom prst="roundRect">
              <a:avLst>
                <a:gd name="adj" fmla="val 9103"/>
              </a:avLst>
            </a:prstGeom>
            <a:solidFill>
              <a:srgbClr val="7CBC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sp>
          <p:nvSpPr>
            <p:cNvPr id="78" name="圆角矩形 77"/>
            <p:cNvSpPr/>
            <p:nvPr/>
          </p:nvSpPr>
          <p:spPr>
            <a:xfrm rot="19178164">
              <a:off x="8580349" y="3067463"/>
              <a:ext cx="1108272" cy="1107872"/>
            </a:xfrm>
            <a:prstGeom prst="roundRect">
              <a:avLst>
                <a:gd name="adj" fmla="val 9103"/>
              </a:avLst>
            </a:prstGeom>
            <a:solidFill>
              <a:srgbClr val="C71500"/>
            </a:solidFill>
            <a:ln w="222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a:solidFill>
                  <a:prstClr val="white"/>
                </a:solidFill>
                <a:latin typeface="Calibri" panose="020F0502020204030204"/>
                <a:ea typeface="等线" panose="02010600030101010101" pitchFamily="2" charset="-122"/>
              </a:endParaRPr>
            </a:p>
          </p:txBody>
        </p:sp>
        <p:grpSp>
          <p:nvGrpSpPr>
            <p:cNvPr id="79" name="组合 78"/>
            <p:cNvGrpSpPr/>
            <p:nvPr/>
          </p:nvGrpSpPr>
          <p:grpSpPr>
            <a:xfrm>
              <a:off x="2836934" y="3337829"/>
              <a:ext cx="555501" cy="599725"/>
              <a:chOff x="79836" y="1653714"/>
              <a:chExt cx="555501" cy="599725"/>
            </a:xfrm>
            <a:solidFill>
              <a:schemeClr val="bg1"/>
            </a:solidFill>
          </p:grpSpPr>
          <p:sp>
            <p:nvSpPr>
              <p:cNvPr id="80" name="Freeform 46"/>
              <p:cNvSpPr>
                <a:spLocks/>
              </p:cNvSpPr>
              <p:nvPr/>
            </p:nvSpPr>
            <p:spPr bwMode="auto">
              <a:xfrm>
                <a:off x="199123" y="1924935"/>
                <a:ext cx="129812" cy="146132"/>
              </a:xfrm>
              <a:custGeom>
                <a:avLst/>
                <a:gdLst>
                  <a:gd name="T0" fmla="*/ 42 w 47"/>
                  <a:gd name="T1" fmla="*/ 19 h 53"/>
                  <a:gd name="T2" fmla="*/ 33 w 47"/>
                  <a:gd name="T3" fmla="*/ 49 h 53"/>
                  <a:gd name="T4" fmla="*/ 5 w 47"/>
                  <a:gd name="T5" fmla="*/ 34 h 53"/>
                  <a:gd name="T6" fmla="*/ 14 w 47"/>
                  <a:gd name="T7" fmla="*/ 4 h 53"/>
                  <a:gd name="T8" fmla="*/ 42 w 47"/>
                  <a:gd name="T9" fmla="*/ 19 h 53"/>
                </a:gdLst>
                <a:ahLst/>
                <a:cxnLst>
                  <a:cxn ang="0">
                    <a:pos x="T0" y="T1"/>
                  </a:cxn>
                  <a:cxn ang="0">
                    <a:pos x="T2" y="T3"/>
                  </a:cxn>
                  <a:cxn ang="0">
                    <a:pos x="T4" y="T5"/>
                  </a:cxn>
                  <a:cxn ang="0">
                    <a:pos x="T6" y="T7"/>
                  </a:cxn>
                  <a:cxn ang="0">
                    <a:pos x="T8" y="T9"/>
                  </a:cxn>
                </a:cxnLst>
                <a:rect l="0" t="0" r="r" b="b"/>
                <a:pathLst>
                  <a:path w="47" h="53">
                    <a:moveTo>
                      <a:pt x="42" y="19"/>
                    </a:moveTo>
                    <a:cubicBezTo>
                      <a:pt x="47" y="32"/>
                      <a:pt x="43" y="45"/>
                      <a:pt x="33" y="49"/>
                    </a:cubicBezTo>
                    <a:cubicBezTo>
                      <a:pt x="23" y="53"/>
                      <a:pt x="11" y="47"/>
                      <a:pt x="5" y="34"/>
                    </a:cubicBezTo>
                    <a:cubicBezTo>
                      <a:pt x="0" y="22"/>
                      <a:pt x="4" y="8"/>
                      <a:pt x="14" y="4"/>
                    </a:cubicBezTo>
                    <a:cubicBezTo>
                      <a:pt x="24" y="0"/>
                      <a:pt x="37" y="7"/>
                      <a:pt x="42" y="19"/>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1" name="Freeform 47"/>
              <p:cNvSpPr>
                <a:spLocks/>
              </p:cNvSpPr>
              <p:nvPr/>
            </p:nvSpPr>
            <p:spPr bwMode="auto">
              <a:xfrm>
                <a:off x="79836" y="1996247"/>
                <a:ext cx="320437" cy="257191"/>
              </a:xfrm>
              <a:custGeom>
                <a:avLst/>
                <a:gdLst>
                  <a:gd name="T0" fmla="*/ 110 w 116"/>
                  <a:gd name="T1" fmla="*/ 79 h 93"/>
                  <a:gd name="T2" fmla="*/ 101 w 116"/>
                  <a:gd name="T3" fmla="*/ 38 h 93"/>
                  <a:gd name="T4" fmla="*/ 89 w 116"/>
                  <a:gd name="T5" fmla="*/ 29 h 93"/>
                  <a:gd name="T6" fmla="*/ 84 w 116"/>
                  <a:gd name="T7" fmla="*/ 28 h 93"/>
                  <a:gd name="T8" fmla="*/ 89 w 116"/>
                  <a:gd name="T9" fmla="*/ 35 h 93"/>
                  <a:gd name="T10" fmla="*/ 83 w 116"/>
                  <a:gd name="T11" fmla="*/ 40 h 93"/>
                  <a:gd name="T12" fmla="*/ 87 w 116"/>
                  <a:gd name="T13" fmla="*/ 48 h 93"/>
                  <a:gd name="T14" fmla="*/ 79 w 116"/>
                  <a:gd name="T15" fmla="*/ 93 h 93"/>
                  <a:gd name="T16" fmla="*/ 79 w 116"/>
                  <a:gd name="T17" fmla="*/ 93 h 93"/>
                  <a:gd name="T18" fmla="*/ 79 w 116"/>
                  <a:gd name="T19" fmla="*/ 93 h 93"/>
                  <a:gd name="T20" fmla="*/ 79 w 116"/>
                  <a:gd name="T21" fmla="*/ 93 h 93"/>
                  <a:gd name="T22" fmla="*/ 79 w 116"/>
                  <a:gd name="T23" fmla="*/ 93 h 93"/>
                  <a:gd name="T24" fmla="*/ 64 w 116"/>
                  <a:gd name="T25" fmla="*/ 50 h 93"/>
                  <a:gd name="T26" fmla="*/ 66 w 116"/>
                  <a:gd name="T27" fmla="*/ 42 h 93"/>
                  <a:gd name="T28" fmla="*/ 60 w 116"/>
                  <a:gd name="T29" fmla="*/ 37 h 93"/>
                  <a:gd name="T30" fmla="*/ 63 w 116"/>
                  <a:gd name="T31" fmla="*/ 29 h 93"/>
                  <a:gd name="T32" fmla="*/ 34 w 116"/>
                  <a:gd name="T33" fmla="*/ 34 h 93"/>
                  <a:gd name="T34" fmla="*/ 44 w 116"/>
                  <a:gd name="T35" fmla="*/ 9 h 93"/>
                  <a:gd name="T36" fmla="*/ 17 w 116"/>
                  <a:gd name="T37" fmla="*/ 0 h 93"/>
                  <a:gd name="T38" fmla="*/ 5 w 116"/>
                  <a:gd name="T39" fmla="*/ 43 h 93"/>
                  <a:gd name="T40" fmla="*/ 4 w 116"/>
                  <a:gd name="T41" fmla="*/ 46 h 93"/>
                  <a:gd name="T42" fmla="*/ 3 w 116"/>
                  <a:gd name="T43" fmla="*/ 47 h 93"/>
                  <a:gd name="T44" fmla="*/ 3 w 116"/>
                  <a:gd name="T45" fmla="*/ 48 h 93"/>
                  <a:gd name="T46" fmla="*/ 3 w 116"/>
                  <a:gd name="T47" fmla="*/ 48 h 93"/>
                  <a:gd name="T48" fmla="*/ 3 w 116"/>
                  <a:gd name="T49" fmla="*/ 48 h 93"/>
                  <a:gd name="T50" fmla="*/ 3 w 116"/>
                  <a:gd name="T51" fmla="*/ 48 h 93"/>
                  <a:gd name="T52" fmla="*/ 18 w 116"/>
                  <a:gd name="T53" fmla="*/ 64 h 93"/>
                  <a:gd name="T54" fmla="*/ 18 w 116"/>
                  <a:gd name="T55" fmla="*/ 64 h 93"/>
                  <a:gd name="T56" fmla="*/ 18 w 116"/>
                  <a:gd name="T57" fmla="*/ 64 h 93"/>
                  <a:gd name="T58" fmla="*/ 23 w 116"/>
                  <a:gd name="T59" fmla="*/ 62 h 93"/>
                  <a:gd name="T60" fmla="*/ 34 w 116"/>
                  <a:gd name="T61" fmla="*/ 59 h 93"/>
                  <a:gd name="T62" fmla="*/ 41 w 116"/>
                  <a:gd name="T63" fmla="*/ 57 h 93"/>
                  <a:gd name="T64" fmla="*/ 43 w 116"/>
                  <a:gd name="T65" fmla="*/ 93 h 93"/>
                  <a:gd name="T66" fmla="*/ 89 w 116"/>
                  <a:gd name="T67" fmla="*/ 93 h 93"/>
                  <a:gd name="T68" fmla="*/ 99 w 116"/>
                  <a:gd name="T69" fmla="*/ 93 h 93"/>
                  <a:gd name="T70" fmla="*/ 116 w 116"/>
                  <a:gd name="T71" fmla="*/ 93 h 93"/>
                  <a:gd name="T72" fmla="*/ 110 w 116"/>
                  <a:gd name="T7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6" h="93">
                    <a:moveTo>
                      <a:pt x="110" y="79"/>
                    </a:moveTo>
                    <a:cubicBezTo>
                      <a:pt x="106" y="69"/>
                      <a:pt x="104" y="51"/>
                      <a:pt x="101" y="38"/>
                    </a:cubicBezTo>
                    <a:cubicBezTo>
                      <a:pt x="100" y="32"/>
                      <a:pt x="96" y="29"/>
                      <a:pt x="89" y="29"/>
                    </a:cubicBezTo>
                    <a:cubicBezTo>
                      <a:pt x="88" y="29"/>
                      <a:pt x="85" y="28"/>
                      <a:pt x="84" y="28"/>
                    </a:cubicBezTo>
                    <a:cubicBezTo>
                      <a:pt x="89" y="35"/>
                      <a:pt x="89" y="35"/>
                      <a:pt x="89" y="35"/>
                    </a:cubicBezTo>
                    <a:cubicBezTo>
                      <a:pt x="83" y="40"/>
                      <a:pt x="83" y="40"/>
                      <a:pt x="83" y="40"/>
                    </a:cubicBezTo>
                    <a:cubicBezTo>
                      <a:pt x="87" y="48"/>
                      <a:pt x="87" y="48"/>
                      <a:pt x="87" y="48"/>
                    </a:cubicBezTo>
                    <a:cubicBezTo>
                      <a:pt x="79" y="93"/>
                      <a:pt x="79" y="93"/>
                      <a:pt x="79" y="93"/>
                    </a:cubicBezTo>
                    <a:cubicBezTo>
                      <a:pt x="79" y="93"/>
                      <a:pt x="79" y="93"/>
                      <a:pt x="79" y="93"/>
                    </a:cubicBezTo>
                    <a:cubicBezTo>
                      <a:pt x="79" y="93"/>
                      <a:pt x="79" y="93"/>
                      <a:pt x="79" y="93"/>
                    </a:cubicBezTo>
                    <a:cubicBezTo>
                      <a:pt x="79" y="93"/>
                      <a:pt x="79" y="93"/>
                      <a:pt x="79" y="93"/>
                    </a:cubicBezTo>
                    <a:cubicBezTo>
                      <a:pt x="79" y="93"/>
                      <a:pt x="79" y="93"/>
                      <a:pt x="79" y="93"/>
                    </a:cubicBezTo>
                    <a:cubicBezTo>
                      <a:pt x="64" y="50"/>
                      <a:pt x="64" y="50"/>
                      <a:pt x="64" y="50"/>
                    </a:cubicBezTo>
                    <a:cubicBezTo>
                      <a:pt x="66" y="42"/>
                      <a:pt x="66" y="42"/>
                      <a:pt x="66" y="42"/>
                    </a:cubicBezTo>
                    <a:cubicBezTo>
                      <a:pt x="60" y="37"/>
                      <a:pt x="60" y="37"/>
                      <a:pt x="60" y="37"/>
                    </a:cubicBezTo>
                    <a:cubicBezTo>
                      <a:pt x="63" y="29"/>
                      <a:pt x="63" y="29"/>
                      <a:pt x="63" y="29"/>
                    </a:cubicBezTo>
                    <a:cubicBezTo>
                      <a:pt x="56" y="29"/>
                      <a:pt x="34" y="34"/>
                      <a:pt x="34" y="34"/>
                    </a:cubicBezTo>
                    <a:cubicBezTo>
                      <a:pt x="44" y="9"/>
                      <a:pt x="44" y="9"/>
                      <a:pt x="44" y="9"/>
                    </a:cubicBezTo>
                    <a:cubicBezTo>
                      <a:pt x="35" y="5"/>
                      <a:pt x="26" y="2"/>
                      <a:pt x="17" y="0"/>
                    </a:cubicBezTo>
                    <a:cubicBezTo>
                      <a:pt x="5" y="43"/>
                      <a:pt x="5" y="43"/>
                      <a:pt x="5" y="43"/>
                    </a:cubicBezTo>
                    <a:cubicBezTo>
                      <a:pt x="4" y="46"/>
                      <a:pt x="4" y="46"/>
                      <a:pt x="4" y="46"/>
                    </a:cubicBezTo>
                    <a:cubicBezTo>
                      <a:pt x="3" y="47"/>
                      <a:pt x="3" y="47"/>
                      <a:pt x="3" y="47"/>
                    </a:cubicBezTo>
                    <a:cubicBezTo>
                      <a:pt x="3" y="48"/>
                      <a:pt x="3" y="48"/>
                      <a:pt x="3" y="48"/>
                    </a:cubicBezTo>
                    <a:cubicBezTo>
                      <a:pt x="3" y="48"/>
                      <a:pt x="3" y="48"/>
                      <a:pt x="3" y="48"/>
                    </a:cubicBezTo>
                    <a:cubicBezTo>
                      <a:pt x="3" y="48"/>
                      <a:pt x="3" y="48"/>
                      <a:pt x="3" y="48"/>
                    </a:cubicBezTo>
                    <a:cubicBezTo>
                      <a:pt x="3" y="48"/>
                      <a:pt x="3" y="48"/>
                      <a:pt x="3" y="48"/>
                    </a:cubicBezTo>
                    <a:cubicBezTo>
                      <a:pt x="0" y="45"/>
                      <a:pt x="31" y="78"/>
                      <a:pt x="18" y="64"/>
                    </a:cubicBezTo>
                    <a:cubicBezTo>
                      <a:pt x="18" y="64"/>
                      <a:pt x="18" y="64"/>
                      <a:pt x="18" y="64"/>
                    </a:cubicBezTo>
                    <a:cubicBezTo>
                      <a:pt x="18" y="64"/>
                      <a:pt x="18" y="64"/>
                      <a:pt x="18" y="64"/>
                    </a:cubicBezTo>
                    <a:cubicBezTo>
                      <a:pt x="23" y="62"/>
                      <a:pt x="23" y="62"/>
                      <a:pt x="23" y="62"/>
                    </a:cubicBezTo>
                    <a:cubicBezTo>
                      <a:pt x="34" y="59"/>
                      <a:pt x="34" y="59"/>
                      <a:pt x="34" y="59"/>
                    </a:cubicBezTo>
                    <a:cubicBezTo>
                      <a:pt x="41" y="57"/>
                      <a:pt x="41" y="57"/>
                      <a:pt x="41" y="57"/>
                    </a:cubicBezTo>
                    <a:cubicBezTo>
                      <a:pt x="41" y="69"/>
                      <a:pt x="42" y="81"/>
                      <a:pt x="43" y="93"/>
                    </a:cubicBezTo>
                    <a:cubicBezTo>
                      <a:pt x="89" y="93"/>
                      <a:pt x="89" y="93"/>
                      <a:pt x="89" y="93"/>
                    </a:cubicBezTo>
                    <a:cubicBezTo>
                      <a:pt x="99" y="93"/>
                      <a:pt x="99" y="93"/>
                      <a:pt x="99" y="93"/>
                    </a:cubicBezTo>
                    <a:cubicBezTo>
                      <a:pt x="116" y="93"/>
                      <a:pt x="116" y="93"/>
                      <a:pt x="116" y="93"/>
                    </a:cubicBezTo>
                    <a:lnTo>
                      <a:pt x="110" y="79"/>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2" name="Freeform 48"/>
              <p:cNvSpPr>
                <a:spLocks/>
              </p:cNvSpPr>
              <p:nvPr/>
            </p:nvSpPr>
            <p:spPr bwMode="auto">
              <a:xfrm>
                <a:off x="298528" y="2251101"/>
                <a:ext cx="0" cy="2338"/>
              </a:xfrm>
              <a:custGeom>
                <a:avLst/>
                <a:gdLst>
                  <a:gd name="T0" fmla="*/ 2 h 2"/>
                  <a:gd name="T1" fmla="*/ 0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2"/>
                    </a:lnTo>
                    <a:lnTo>
                      <a:pt x="0" y="0"/>
                    </a:lnTo>
                    <a:lnTo>
                      <a:pt x="0" y="2"/>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3" name="Freeform 49"/>
              <p:cNvSpPr>
                <a:spLocks/>
              </p:cNvSpPr>
              <p:nvPr/>
            </p:nvSpPr>
            <p:spPr bwMode="auto">
              <a:xfrm>
                <a:off x="276308" y="2074573"/>
                <a:ext cx="19882" cy="40917"/>
              </a:xfrm>
              <a:custGeom>
                <a:avLst/>
                <a:gdLst>
                  <a:gd name="T0" fmla="*/ 12 w 17"/>
                  <a:gd name="T1" fmla="*/ 0 h 35"/>
                  <a:gd name="T2" fmla="*/ 17 w 17"/>
                  <a:gd name="T3" fmla="*/ 21 h 35"/>
                  <a:gd name="T4" fmla="*/ 9 w 17"/>
                  <a:gd name="T5" fmla="*/ 35 h 35"/>
                  <a:gd name="T6" fmla="*/ 0 w 17"/>
                  <a:gd name="T7" fmla="*/ 21 h 35"/>
                  <a:gd name="T8" fmla="*/ 2 w 17"/>
                  <a:gd name="T9" fmla="*/ 0 h 35"/>
                  <a:gd name="T10" fmla="*/ 12 w 17"/>
                  <a:gd name="T11" fmla="*/ 0 h 35"/>
                </a:gdLst>
                <a:ahLst/>
                <a:cxnLst>
                  <a:cxn ang="0">
                    <a:pos x="T0" y="T1"/>
                  </a:cxn>
                  <a:cxn ang="0">
                    <a:pos x="T2" y="T3"/>
                  </a:cxn>
                  <a:cxn ang="0">
                    <a:pos x="T4" y="T5"/>
                  </a:cxn>
                  <a:cxn ang="0">
                    <a:pos x="T6" y="T7"/>
                  </a:cxn>
                  <a:cxn ang="0">
                    <a:pos x="T8" y="T9"/>
                  </a:cxn>
                  <a:cxn ang="0">
                    <a:pos x="T10" y="T11"/>
                  </a:cxn>
                </a:cxnLst>
                <a:rect l="0" t="0" r="r" b="b"/>
                <a:pathLst>
                  <a:path w="17" h="35">
                    <a:moveTo>
                      <a:pt x="12" y="0"/>
                    </a:moveTo>
                    <a:lnTo>
                      <a:pt x="17" y="21"/>
                    </a:lnTo>
                    <a:lnTo>
                      <a:pt x="9" y="35"/>
                    </a:lnTo>
                    <a:lnTo>
                      <a:pt x="0" y="21"/>
                    </a:lnTo>
                    <a:lnTo>
                      <a:pt x="2"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4" name="Freeform 50"/>
              <p:cNvSpPr>
                <a:spLocks/>
              </p:cNvSpPr>
              <p:nvPr/>
            </p:nvSpPr>
            <p:spPr bwMode="auto">
              <a:xfrm>
                <a:off x="278647" y="2101462"/>
                <a:ext cx="30406" cy="151977"/>
              </a:xfrm>
              <a:custGeom>
                <a:avLst/>
                <a:gdLst>
                  <a:gd name="T0" fmla="*/ 12 w 26"/>
                  <a:gd name="T1" fmla="*/ 0 h 130"/>
                  <a:gd name="T2" fmla="*/ 26 w 26"/>
                  <a:gd name="T3" fmla="*/ 128 h 130"/>
                  <a:gd name="T4" fmla="*/ 17 w 26"/>
                  <a:gd name="T5" fmla="*/ 130 h 130"/>
                  <a:gd name="T6" fmla="*/ 7 w 26"/>
                  <a:gd name="T7" fmla="*/ 130 h 130"/>
                  <a:gd name="T8" fmla="*/ 0 w 26"/>
                  <a:gd name="T9" fmla="*/ 0 h 130"/>
                  <a:gd name="T10" fmla="*/ 12 w 26"/>
                  <a:gd name="T11" fmla="*/ 0 h 130"/>
                </a:gdLst>
                <a:ahLst/>
                <a:cxnLst>
                  <a:cxn ang="0">
                    <a:pos x="T0" y="T1"/>
                  </a:cxn>
                  <a:cxn ang="0">
                    <a:pos x="T2" y="T3"/>
                  </a:cxn>
                  <a:cxn ang="0">
                    <a:pos x="T4" y="T5"/>
                  </a:cxn>
                  <a:cxn ang="0">
                    <a:pos x="T6" y="T7"/>
                  </a:cxn>
                  <a:cxn ang="0">
                    <a:pos x="T8" y="T9"/>
                  </a:cxn>
                  <a:cxn ang="0">
                    <a:pos x="T10" y="T11"/>
                  </a:cxn>
                </a:cxnLst>
                <a:rect l="0" t="0" r="r" b="b"/>
                <a:pathLst>
                  <a:path w="26" h="130">
                    <a:moveTo>
                      <a:pt x="12" y="0"/>
                    </a:moveTo>
                    <a:lnTo>
                      <a:pt x="26" y="128"/>
                    </a:lnTo>
                    <a:lnTo>
                      <a:pt x="17" y="130"/>
                    </a:lnTo>
                    <a:lnTo>
                      <a:pt x="7" y="130"/>
                    </a:lnTo>
                    <a:lnTo>
                      <a:pt x="0" y="0"/>
                    </a:lnTo>
                    <a:lnTo>
                      <a:pt x="12"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5" name="Freeform 51"/>
              <p:cNvSpPr>
                <a:spLocks/>
              </p:cNvSpPr>
              <p:nvPr/>
            </p:nvSpPr>
            <p:spPr bwMode="auto">
              <a:xfrm>
                <a:off x="378052" y="1809198"/>
                <a:ext cx="97067" cy="192894"/>
              </a:xfrm>
              <a:custGeom>
                <a:avLst/>
                <a:gdLst>
                  <a:gd name="T0" fmla="*/ 10 w 35"/>
                  <a:gd name="T1" fmla="*/ 45 h 70"/>
                  <a:gd name="T2" fmla="*/ 18 w 35"/>
                  <a:gd name="T3" fmla="*/ 53 h 70"/>
                  <a:gd name="T4" fmla="*/ 25 w 35"/>
                  <a:gd name="T5" fmla="*/ 46 h 70"/>
                  <a:gd name="T6" fmla="*/ 17 w 35"/>
                  <a:gd name="T7" fmla="*/ 38 h 70"/>
                  <a:gd name="T8" fmla="*/ 6 w 35"/>
                  <a:gd name="T9" fmla="*/ 34 h 70"/>
                  <a:gd name="T10" fmla="*/ 0 w 35"/>
                  <a:gd name="T11" fmla="*/ 22 h 70"/>
                  <a:gd name="T12" fmla="*/ 13 w 35"/>
                  <a:gd name="T13" fmla="*/ 7 h 70"/>
                  <a:gd name="T14" fmla="*/ 13 w 35"/>
                  <a:gd name="T15" fmla="*/ 0 h 70"/>
                  <a:gd name="T16" fmla="*/ 21 w 35"/>
                  <a:gd name="T17" fmla="*/ 0 h 70"/>
                  <a:gd name="T18" fmla="*/ 21 w 35"/>
                  <a:gd name="T19" fmla="*/ 8 h 70"/>
                  <a:gd name="T20" fmla="*/ 26 w 35"/>
                  <a:gd name="T21" fmla="*/ 11 h 70"/>
                  <a:gd name="T22" fmla="*/ 26 w 35"/>
                  <a:gd name="T23" fmla="*/ 8 h 70"/>
                  <a:gd name="T24" fmla="*/ 32 w 35"/>
                  <a:gd name="T25" fmla="*/ 8 h 70"/>
                  <a:gd name="T26" fmla="*/ 32 w 35"/>
                  <a:gd name="T27" fmla="*/ 22 h 70"/>
                  <a:gd name="T28" fmla="*/ 24 w 35"/>
                  <a:gd name="T29" fmla="*/ 22 h 70"/>
                  <a:gd name="T30" fmla="*/ 17 w 35"/>
                  <a:gd name="T31" fmla="*/ 16 h 70"/>
                  <a:gd name="T32" fmla="*/ 10 w 35"/>
                  <a:gd name="T33" fmla="*/ 22 h 70"/>
                  <a:gd name="T34" fmla="*/ 18 w 35"/>
                  <a:gd name="T35" fmla="*/ 29 h 70"/>
                  <a:gd name="T36" fmla="*/ 29 w 35"/>
                  <a:gd name="T37" fmla="*/ 33 h 70"/>
                  <a:gd name="T38" fmla="*/ 35 w 35"/>
                  <a:gd name="T39" fmla="*/ 46 h 70"/>
                  <a:gd name="T40" fmla="*/ 21 w 35"/>
                  <a:gd name="T41" fmla="*/ 62 h 70"/>
                  <a:gd name="T42" fmla="*/ 21 w 35"/>
                  <a:gd name="T43" fmla="*/ 70 h 70"/>
                  <a:gd name="T44" fmla="*/ 13 w 35"/>
                  <a:gd name="T45" fmla="*/ 70 h 70"/>
                  <a:gd name="T46" fmla="*/ 13 w 35"/>
                  <a:gd name="T47" fmla="*/ 61 h 70"/>
                  <a:gd name="T48" fmla="*/ 13 w 35"/>
                  <a:gd name="T49" fmla="*/ 61 h 70"/>
                  <a:gd name="T50" fmla="*/ 8 w 35"/>
                  <a:gd name="T51" fmla="*/ 58 h 70"/>
                  <a:gd name="T52" fmla="*/ 8 w 35"/>
                  <a:gd name="T53" fmla="*/ 61 h 70"/>
                  <a:gd name="T54" fmla="*/ 1 w 35"/>
                  <a:gd name="T55" fmla="*/ 61 h 70"/>
                  <a:gd name="T56" fmla="*/ 1 w 35"/>
                  <a:gd name="T57" fmla="*/ 45 h 70"/>
                  <a:gd name="T58" fmla="*/ 10 w 35"/>
                  <a:gd name="T59" fmla="*/ 4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5" h="70">
                    <a:moveTo>
                      <a:pt x="10" y="45"/>
                    </a:moveTo>
                    <a:cubicBezTo>
                      <a:pt x="10" y="50"/>
                      <a:pt x="13" y="53"/>
                      <a:pt x="18" y="53"/>
                    </a:cubicBezTo>
                    <a:cubicBezTo>
                      <a:pt x="22" y="53"/>
                      <a:pt x="25" y="51"/>
                      <a:pt x="25" y="46"/>
                    </a:cubicBezTo>
                    <a:cubicBezTo>
                      <a:pt x="25" y="41"/>
                      <a:pt x="21" y="40"/>
                      <a:pt x="17" y="38"/>
                    </a:cubicBezTo>
                    <a:cubicBezTo>
                      <a:pt x="14" y="37"/>
                      <a:pt x="9" y="36"/>
                      <a:pt x="6" y="34"/>
                    </a:cubicBezTo>
                    <a:cubicBezTo>
                      <a:pt x="2" y="31"/>
                      <a:pt x="0" y="27"/>
                      <a:pt x="0" y="22"/>
                    </a:cubicBezTo>
                    <a:cubicBezTo>
                      <a:pt x="0" y="15"/>
                      <a:pt x="6" y="8"/>
                      <a:pt x="13" y="7"/>
                    </a:cubicBezTo>
                    <a:cubicBezTo>
                      <a:pt x="13" y="0"/>
                      <a:pt x="13" y="0"/>
                      <a:pt x="13" y="0"/>
                    </a:cubicBezTo>
                    <a:cubicBezTo>
                      <a:pt x="21" y="0"/>
                      <a:pt x="21" y="0"/>
                      <a:pt x="21" y="0"/>
                    </a:cubicBezTo>
                    <a:cubicBezTo>
                      <a:pt x="21" y="8"/>
                      <a:pt x="21" y="8"/>
                      <a:pt x="21" y="8"/>
                    </a:cubicBezTo>
                    <a:cubicBezTo>
                      <a:pt x="23" y="8"/>
                      <a:pt x="24" y="9"/>
                      <a:pt x="26" y="11"/>
                    </a:cubicBezTo>
                    <a:cubicBezTo>
                      <a:pt x="26" y="8"/>
                      <a:pt x="26" y="8"/>
                      <a:pt x="26" y="8"/>
                    </a:cubicBezTo>
                    <a:cubicBezTo>
                      <a:pt x="32" y="8"/>
                      <a:pt x="32" y="8"/>
                      <a:pt x="32" y="8"/>
                    </a:cubicBezTo>
                    <a:cubicBezTo>
                      <a:pt x="32" y="22"/>
                      <a:pt x="32" y="22"/>
                      <a:pt x="32" y="22"/>
                    </a:cubicBezTo>
                    <a:cubicBezTo>
                      <a:pt x="24" y="22"/>
                      <a:pt x="24" y="22"/>
                      <a:pt x="24" y="22"/>
                    </a:cubicBezTo>
                    <a:cubicBezTo>
                      <a:pt x="24" y="18"/>
                      <a:pt x="21" y="16"/>
                      <a:pt x="17" y="16"/>
                    </a:cubicBezTo>
                    <a:cubicBezTo>
                      <a:pt x="13" y="16"/>
                      <a:pt x="10" y="18"/>
                      <a:pt x="10" y="22"/>
                    </a:cubicBezTo>
                    <a:cubicBezTo>
                      <a:pt x="10" y="26"/>
                      <a:pt x="14" y="28"/>
                      <a:pt x="18" y="29"/>
                    </a:cubicBezTo>
                    <a:cubicBezTo>
                      <a:pt x="21" y="30"/>
                      <a:pt x="26" y="31"/>
                      <a:pt x="29" y="33"/>
                    </a:cubicBezTo>
                    <a:cubicBezTo>
                      <a:pt x="33" y="36"/>
                      <a:pt x="35" y="41"/>
                      <a:pt x="35" y="46"/>
                    </a:cubicBezTo>
                    <a:cubicBezTo>
                      <a:pt x="35" y="54"/>
                      <a:pt x="29" y="61"/>
                      <a:pt x="21" y="62"/>
                    </a:cubicBezTo>
                    <a:cubicBezTo>
                      <a:pt x="21" y="70"/>
                      <a:pt x="21" y="70"/>
                      <a:pt x="21" y="70"/>
                    </a:cubicBezTo>
                    <a:cubicBezTo>
                      <a:pt x="13" y="70"/>
                      <a:pt x="13" y="70"/>
                      <a:pt x="13" y="70"/>
                    </a:cubicBezTo>
                    <a:cubicBezTo>
                      <a:pt x="13" y="61"/>
                      <a:pt x="13" y="61"/>
                      <a:pt x="13" y="61"/>
                    </a:cubicBezTo>
                    <a:cubicBezTo>
                      <a:pt x="13" y="61"/>
                      <a:pt x="13" y="61"/>
                      <a:pt x="13" y="61"/>
                    </a:cubicBezTo>
                    <a:cubicBezTo>
                      <a:pt x="11" y="60"/>
                      <a:pt x="10" y="59"/>
                      <a:pt x="8" y="58"/>
                    </a:cubicBezTo>
                    <a:cubicBezTo>
                      <a:pt x="8" y="61"/>
                      <a:pt x="8" y="61"/>
                      <a:pt x="8" y="61"/>
                    </a:cubicBezTo>
                    <a:cubicBezTo>
                      <a:pt x="1" y="61"/>
                      <a:pt x="1" y="61"/>
                      <a:pt x="1" y="61"/>
                    </a:cubicBezTo>
                    <a:cubicBezTo>
                      <a:pt x="1" y="45"/>
                      <a:pt x="1" y="45"/>
                      <a:pt x="1" y="45"/>
                    </a:cubicBezTo>
                    <a:lnTo>
                      <a:pt x="10" y="45"/>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6" name="Rectangle 52"/>
              <p:cNvSpPr>
                <a:spLocks noChangeArrowheads="1"/>
              </p:cNvSpPr>
              <p:nvPr/>
            </p:nvSpPr>
            <p:spPr bwMode="auto">
              <a:xfrm>
                <a:off x="367527" y="2046516"/>
                <a:ext cx="111100" cy="36241"/>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7" name="Freeform 53"/>
              <p:cNvSpPr>
                <a:spLocks noEditPoints="1"/>
              </p:cNvSpPr>
              <p:nvPr/>
            </p:nvSpPr>
            <p:spPr bwMode="auto">
              <a:xfrm>
                <a:off x="309053" y="1756592"/>
                <a:ext cx="230387" cy="275897"/>
              </a:xfrm>
              <a:custGeom>
                <a:avLst/>
                <a:gdLst>
                  <a:gd name="T0" fmla="*/ 83 w 83"/>
                  <a:gd name="T1" fmla="*/ 41 h 100"/>
                  <a:gd name="T2" fmla="*/ 41 w 83"/>
                  <a:gd name="T3" fmla="*/ 0 h 100"/>
                  <a:gd name="T4" fmla="*/ 0 w 83"/>
                  <a:gd name="T5" fmla="*/ 41 h 100"/>
                  <a:gd name="T6" fmla="*/ 0 w 83"/>
                  <a:gd name="T7" fmla="*/ 45 h 100"/>
                  <a:gd name="T8" fmla="*/ 16 w 83"/>
                  <a:gd name="T9" fmla="*/ 82 h 100"/>
                  <a:gd name="T10" fmla="*/ 19 w 83"/>
                  <a:gd name="T11" fmla="*/ 100 h 100"/>
                  <a:gd name="T12" fmla="*/ 38 w 83"/>
                  <a:gd name="T13" fmla="*/ 100 h 100"/>
                  <a:gd name="T14" fmla="*/ 44 w 83"/>
                  <a:gd name="T15" fmla="*/ 100 h 100"/>
                  <a:gd name="T16" fmla="*/ 63 w 83"/>
                  <a:gd name="T17" fmla="*/ 100 h 100"/>
                  <a:gd name="T18" fmla="*/ 66 w 83"/>
                  <a:gd name="T19" fmla="*/ 82 h 100"/>
                  <a:gd name="T20" fmla="*/ 82 w 83"/>
                  <a:gd name="T21" fmla="*/ 45 h 100"/>
                  <a:gd name="T22" fmla="*/ 83 w 83"/>
                  <a:gd name="T23" fmla="*/ 41 h 100"/>
                  <a:gd name="T24" fmla="*/ 75 w 83"/>
                  <a:gd name="T25" fmla="*/ 43 h 100"/>
                  <a:gd name="T26" fmla="*/ 75 w 83"/>
                  <a:gd name="T27" fmla="*/ 48 h 100"/>
                  <a:gd name="T28" fmla="*/ 75 w 83"/>
                  <a:gd name="T29" fmla="*/ 48 h 100"/>
                  <a:gd name="T30" fmla="*/ 60 w 83"/>
                  <a:gd name="T31" fmla="*/ 77 h 100"/>
                  <a:gd name="T32" fmla="*/ 56 w 83"/>
                  <a:gd name="T33" fmla="*/ 93 h 100"/>
                  <a:gd name="T34" fmla="*/ 27 w 83"/>
                  <a:gd name="T35" fmla="*/ 93 h 100"/>
                  <a:gd name="T36" fmla="*/ 22 w 83"/>
                  <a:gd name="T37" fmla="*/ 78 h 100"/>
                  <a:gd name="T38" fmla="*/ 7 w 83"/>
                  <a:gd name="T39" fmla="*/ 48 h 100"/>
                  <a:gd name="T40" fmla="*/ 8 w 83"/>
                  <a:gd name="T41" fmla="*/ 48 h 100"/>
                  <a:gd name="T42" fmla="*/ 7 w 83"/>
                  <a:gd name="T43" fmla="*/ 43 h 100"/>
                  <a:gd name="T44" fmla="*/ 7 w 83"/>
                  <a:gd name="T45" fmla="*/ 41 h 100"/>
                  <a:gd name="T46" fmla="*/ 41 w 83"/>
                  <a:gd name="T47" fmla="*/ 7 h 100"/>
                  <a:gd name="T48" fmla="*/ 75 w 83"/>
                  <a:gd name="T49" fmla="*/ 41 h 100"/>
                  <a:gd name="T50" fmla="*/ 75 w 83"/>
                  <a:gd name="T51" fmla="*/ 4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3" h="100">
                    <a:moveTo>
                      <a:pt x="83" y="41"/>
                    </a:moveTo>
                    <a:cubicBezTo>
                      <a:pt x="83" y="18"/>
                      <a:pt x="64" y="0"/>
                      <a:pt x="41" y="0"/>
                    </a:cubicBezTo>
                    <a:cubicBezTo>
                      <a:pt x="18" y="0"/>
                      <a:pt x="0" y="18"/>
                      <a:pt x="0" y="41"/>
                    </a:cubicBezTo>
                    <a:cubicBezTo>
                      <a:pt x="0" y="43"/>
                      <a:pt x="0" y="44"/>
                      <a:pt x="0" y="45"/>
                    </a:cubicBezTo>
                    <a:cubicBezTo>
                      <a:pt x="0" y="46"/>
                      <a:pt x="1" y="62"/>
                      <a:pt x="16" y="82"/>
                    </a:cubicBezTo>
                    <a:cubicBezTo>
                      <a:pt x="21" y="88"/>
                      <a:pt x="19" y="100"/>
                      <a:pt x="19" y="100"/>
                    </a:cubicBezTo>
                    <a:cubicBezTo>
                      <a:pt x="25" y="100"/>
                      <a:pt x="32" y="100"/>
                      <a:pt x="38" y="100"/>
                    </a:cubicBezTo>
                    <a:cubicBezTo>
                      <a:pt x="40" y="100"/>
                      <a:pt x="42" y="100"/>
                      <a:pt x="44" y="100"/>
                    </a:cubicBezTo>
                    <a:cubicBezTo>
                      <a:pt x="51" y="100"/>
                      <a:pt x="57" y="100"/>
                      <a:pt x="63" y="100"/>
                    </a:cubicBezTo>
                    <a:cubicBezTo>
                      <a:pt x="63" y="100"/>
                      <a:pt x="61" y="88"/>
                      <a:pt x="66" y="82"/>
                    </a:cubicBezTo>
                    <a:cubicBezTo>
                      <a:pt x="82" y="62"/>
                      <a:pt x="83" y="46"/>
                      <a:pt x="82" y="45"/>
                    </a:cubicBezTo>
                    <a:cubicBezTo>
                      <a:pt x="82" y="44"/>
                      <a:pt x="83" y="43"/>
                      <a:pt x="83" y="41"/>
                    </a:cubicBezTo>
                    <a:close/>
                    <a:moveTo>
                      <a:pt x="75" y="43"/>
                    </a:moveTo>
                    <a:cubicBezTo>
                      <a:pt x="75" y="48"/>
                      <a:pt x="75" y="48"/>
                      <a:pt x="75" y="48"/>
                    </a:cubicBezTo>
                    <a:cubicBezTo>
                      <a:pt x="75" y="48"/>
                      <a:pt x="75" y="48"/>
                      <a:pt x="75" y="48"/>
                    </a:cubicBezTo>
                    <a:cubicBezTo>
                      <a:pt x="74" y="52"/>
                      <a:pt x="71" y="63"/>
                      <a:pt x="60" y="77"/>
                    </a:cubicBezTo>
                    <a:cubicBezTo>
                      <a:pt x="57" y="82"/>
                      <a:pt x="56" y="88"/>
                      <a:pt x="56" y="93"/>
                    </a:cubicBezTo>
                    <a:cubicBezTo>
                      <a:pt x="27" y="93"/>
                      <a:pt x="27" y="93"/>
                      <a:pt x="27" y="93"/>
                    </a:cubicBezTo>
                    <a:cubicBezTo>
                      <a:pt x="26" y="88"/>
                      <a:pt x="25" y="82"/>
                      <a:pt x="22" y="78"/>
                    </a:cubicBezTo>
                    <a:cubicBezTo>
                      <a:pt x="11" y="63"/>
                      <a:pt x="8" y="52"/>
                      <a:pt x="7" y="48"/>
                    </a:cubicBezTo>
                    <a:cubicBezTo>
                      <a:pt x="8" y="48"/>
                      <a:pt x="8" y="48"/>
                      <a:pt x="8" y="48"/>
                    </a:cubicBezTo>
                    <a:cubicBezTo>
                      <a:pt x="7" y="43"/>
                      <a:pt x="7" y="43"/>
                      <a:pt x="7" y="43"/>
                    </a:cubicBezTo>
                    <a:cubicBezTo>
                      <a:pt x="7" y="42"/>
                      <a:pt x="7" y="42"/>
                      <a:pt x="7" y="41"/>
                    </a:cubicBezTo>
                    <a:cubicBezTo>
                      <a:pt x="7" y="22"/>
                      <a:pt x="22" y="7"/>
                      <a:pt x="41" y="7"/>
                    </a:cubicBezTo>
                    <a:cubicBezTo>
                      <a:pt x="60" y="7"/>
                      <a:pt x="75" y="22"/>
                      <a:pt x="75" y="41"/>
                    </a:cubicBezTo>
                    <a:cubicBezTo>
                      <a:pt x="75" y="42"/>
                      <a:pt x="75" y="42"/>
                      <a:pt x="75" y="43"/>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8" name="Freeform 54"/>
              <p:cNvSpPr>
                <a:spLocks/>
              </p:cNvSpPr>
              <p:nvPr/>
            </p:nvSpPr>
            <p:spPr bwMode="auto">
              <a:xfrm>
                <a:off x="387409" y="2087434"/>
                <a:ext cx="71338" cy="22212"/>
              </a:xfrm>
              <a:custGeom>
                <a:avLst/>
                <a:gdLst>
                  <a:gd name="T0" fmla="*/ 0 w 26"/>
                  <a:gd name="T1" fmla="*/ 0 h 8"/>
                  <a:gd name="T2" fmla="*/ 0 w 26"/>
                  <a:gd name="T3" fmla="*/ 2 h 8"/>
                  <a:gd name="T4" fmla="*/ 6 w 26"/>
                  <a:gd name="T5" fmla="*/ 8 h 8"/>
                  <a:gd name="T6" fmla="*/ 20 w 26"/>
                  <a:gd name="T7" fmla="*/ 8 h 8"/>
                  <a:gd name="T8" fmla="*/ 26 w 26"/>
                  <a:gd name="T9" fmla="*/ 2 h 8"/>
                  <a:gd name="T10" fmla="*/ 26 w 26"/>
                  <a:gd name="T11" fmla="*/ 0 h 8"/>
                  <a:gd name="T12" fmla="*/ 0 w 26"/>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26" h="8">
                    <a:moveTo>
                      <a:pt x="0" y="0"/>
                    </a:moveTo>
                    <a:cubicBezTo>
                      <a:pt x="0" y="2"/>
                      <a:pt x="0" y="2"/>
                      <a:pt x="0" y="2"/>
                    </a:cubicBezTo>
                    <a:cubicBezTo>
                      <a:pt x="0" y="6"/>
                      <a:pt x="3" y="8"/>
                      <a:pt x="6" y="8"/>
                    </a:cubicBezTo>
                    <a:cubicBezTo>
                      <a:pt x="20" y="8"/>
                      <a:pt x="20" y="8"/>
                      <a:pt x="20" y="8"/>
                    </a:cubicBezTo>
                    <a:cubicBezTo>
                      <a:pt x="23" y="8"/>
                      <a:pt x="26" y="6"/>
                      <a:pt x="26" y="2"/>
                    </a:cubicBezTo>
                    <a:cubicBezTo>
                      <a:pt x="26" y="0"/>
                      <a:pt x="26" y="0"/>
                      <a:pt x="26"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89" name="Rectangle 55"/>
              <p:cNvSpPr>
                <a:spLocks noChangeArrowheads="1"/>
              </p:cNvSpPr>
              <p:nvPr/>
            </p:nvSpPr>
            <p:spPr bwMode="auto">
              <a:xfrm>
                <a:off x="361680" y="2044179"/>
                <a:ext cx="121626" cy="8183"/>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0" name="Rectangle 56"/>
              <p:cNvSpPr>
                <a:spLocks noChangeArrowheads="1"/>
              </p:cNvSpPr>
              <p:nvPr/>
            </p:nvSpPr>
            <p:spPr bwMode="auto">
              <a:xfrm>
                <a:off x="361680" y="2060544"/>
                <a:ext cx="121626" cy="10522"/>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1" name="Freeform 57"/>
              <p:cNvSpPr>
                <a:spLocks/>
              </p:cNvSpPr>
              <p:nvPr/>
            </p:nvSpPr>
            <p:spPr bwMode="auto">
              <a:xfrm>
                <a:off x="361680" y="2079250"/>
                <a:ext cx="121626" cy="22212"/>
              </a:xfrm>
              <a:custGeom>
                <a:avLst/>
                <a:gdLst>
                  <a:gd name="T0" fmla="*/ 0 w 44"/>
                  <a:gd name="T1" fmla="*/ 0 h 8"/>
                  <a:gd name="T2" fmla="*/ 11 w 44"/>
                  <a:gd name="T3" fmla="*/ 8 h 8"/>
                  <a:gd name="T4" fmla="*/ 34 w 44"/>
                  <a:gd name="T5" fmla="*/ 8 h 8"/>
                  <a:gd name="T6" fmla="*/ 44 w 44"/>
                  <a:gd name="T7" fmla="*/ 0 h 8"/>
                  <a:gd name="T8" fmla="*/ 0 w 44"/>
                  <a:gd name="T9" fmla="*/ 0 h 8"/>
                </a:gdLst>
                <a:ahLst/>
                <a:cxnLst>
                  <a:cxn ang="0">
                    <a:pos x="T0" y="T1"/>
                  </a:cxn>
                  <a:cxn ang="0">
                    <a:pos x="T2" y="T3"/>
                  </a:cxn>
                  <a:cxn ang="0">
                    <a:pos x="T4" y="T5"/>
                  </a:cxn>
                  <a:cxn ang="0">
                    <a:pos x="T6" y="T7"/>
                  </a:cxn>
                  <a:cxn ang="0">
                    <a:pos x="T8" y="T9"/>
                  </a:cxn>
                </a:cxnLst>
                <a:rect l="0" t="0" r="r" b="b"/>
                <a:pathLst>
                  <a:path w="44" h="8">
                    <a:moveTo>
                      <a:pt x="0" y="0"/>
                    </a:moveTo>
                    <a:cubicBezTo>
                      <a:pt x="1" y="4"/>
                      <a:pt x="5" y="8"/>
                      <a:pt x="11" y="8"/>
                    </a:cubicBezTo>
                    <a:cubicBezTo>
                      <a:pt x="34" y="8"/>
                      <a:pt x="34" y="8"/>
                      <a:pt x="34" y="8"/>
                    </a:cubicBezTo>
                    <a:cubicBezTo>
                      <a:pt x="39" y="8"/>
                      <a:pt x="44" y="4"/>
                      <a:pt x="44"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2" name="Freeform 58"/>
              <p:cNvSpPr>
                <a:spLocks/>
              </p:cNvSpPr>
              <p:nvPr/>
            </p:nvSpPr>
            <p:spPr bwMode="auto">
              <a:xfrm>
                <a:off x="417814" y="1653714"/>
                <a:ext cx="24559" cy="63129"/>
              </a:xfrm>
              <a:custGeom>
                <a:avLst/>
                <a:gdLst>
                  <a:gd name="T0" fmla="*/ 4 w 9"/>
                  <a:gd name="T1" fmla="*/ 23 h 23"/>
                  <a:gd name="T2" fmla="*/ 0 w 9"/>
                  <a:gd name="T3" fmla="*/ 19 h 23"/>
                  <a:gd name="T4" fmla="*/ 0 w 9"/>
                  <a:gd name="T5" fmla="*/ 5 h 23"/>
                  <a:gd name="T6" fmla="*/ 4 w 9"/>
                  <a:gd name="T7" fmla="*/ 0 h 23"/>
                  <a:gd name="T8" fmla="*/ 9 w 9"/>
                  <a:gd name="T9" fmla="*/ 5 h 23"/>
                  <a:gd name="T10" fmla="*/ 9 w 9"/>
                  <a:gd name="T11" fmla="*/ 19 h 23"/>
                  <a:gd name="T12" fmla="*/ 4 w 9"/>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9" h="23">
                    <a:moveTo>
                      <a:pt x="4" y="23"/>
                    </a:moveTo>
                    <a:cubicBezTo>
                      <a:pt x="2" y="23"/>
                      <a:pt x="0" y="21"/>
                      <a:pt x="0" y="19"/>
                    </a:cubicBezTo>
                    <a:cubicBezTo>
                      <a:pt x="0" y="5"/>
                      <a:pt x="0" y="5"/>
                      <a:pt x="0" y="5"/>
                    </a:cubicBezTo>
                    <a:cubicBezTo>
                      <a:pt x="0" y="2"/>
                      <a:pt x="2" y="0"/>
                      <a:pt x="4" y="0"/>
                    </a:cubicBezTo>
                    <a:cubicBezTo>
                      <a:pt x="7" y="0"/>
                      <a:pt x="9" y="2"/>
                      <a:pt x="9" y="5"/>
                    </a:cubicBezTo>
                    <a:cubicBezTo>
                      <a:pt x="9" y="19"/>
                      <a:pt x="9" y="19"/>
                      <a:pt x="9" y="19"/>
                    </a:cubicBezTo>
                    <a:cubicBezTo>
                      <a:pt x="9" y="21"/>
                      <a:pt x="7" y="23"/>
                      <a:pt x="4" y="23"/>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3" name="Freeform 59"/>
              <p:cNvSpPr>
                <a:spLocks/>
              </p:cNvSpPr>
              <p:nvPr/>
            </p:nvSpPr>
            <p:spPr bwMode="auto">
              <a:xfrm>
                <a:off x="314901" y="1675926"/>
                <a:ext cx="46779" cy="60791"/>
              </a:xfrm>
              <a:custGeom>
                <a:avLst/>
                <a:gdLst>
                  <a:gd name="T0" fmla="*/ 12 w 17"/>
                  <a:gd name="T1" fmla="*/ 22 h 22"/>
                  <a:gd name="T2" fmla="*/ 8 w 17"/>
                  <a:gd name="T3" fmla="*/ 20 h 22"/>
                  <a:gd name="T4" fmla="*/ 1 w 17"/>
                  <a:gd name="T5" fmla="*/ 7 h 22"/>
                  <a:gd name="T6" fmla="*/ 3 w 17"/>
                  <a:gd name="T7" fmla="*/ 1 h 22"/>
                  <a:gd name="T8" fmla="*/ 9 w 17"/>
                  <a:gd name="T9" fmla="*/ 3 h 22"/>
                  <a:gd name="T10" fmla="*/ 16 w 17"/>
                  <a:gd name="T11" fmla="*/ 15 h 22"/>
                  <a:gd name="T12" fmla="*/ 14 w 17"/>
                  <a:gd name="T13" fmla="*/ 21 h 22"/>
                  <a:gd name="T14" fmla="*/ 12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12" y="22"/>
                    </a:moveTo>
                    <a:cubicBezTo>
                      <a:pt x="11" y="22"/>
                      <a:pt x="9" y="21"/>
                      <a:pt x="8" y="20"/>
                    </a:cubicBezTo>
                    <a:cubicBezTo>
                      <a:pt x="1" y="7"/>
                      <a:pt x="1" y="7"/>
                      <a:pt x="1" y="7"/>
                    </a:cubicBezTo>
                    <a:cubicBezTo>
                      <a:pt x="0" y="5"/>
                      <a:pt x="1" y="3"/>
                      <a:pt x="3" y="1"/>
                    </a:cubicBezTo>
                    <a:cubicBezTo>
                      <a:pt x="5" y="0"/>
                      <a:pt x="8" y="1"/>
                      <a:pt x="9" y="3"/>
                    </a:cubicBezTo>
                    <a:cubicBezTo>
                      <a:pt x="16" y="15"/>
                      <a:pt x="16" y="15"/>
                      <a:pt x="16" y="15"/>
                    </a:cubicBezTo>
                    <a:cubicBezTo>
                      <a:pt x="17" y="17"/>
                      <a:pt x="16" y="20"/>
                      <a:pt x="14" y="21"/>
                    </a:cubicBezTo>
                    <a:cubicBezTo>
                      <a:pt x="14" y="22"/>
                      <a:pt x="13" y="22"/>
                      <a:pt x="12" y="2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4" name="Freeform 60"/>
              <p:cNvSpPr>
                <a:spLocks/>
              </p:cNvSpPr>
              <p:nvPr/>
            </p:nvSpPr>
            <p:spPr bwMode="auto">
              <a:xfrm>
                <a:off x="240054" y="1748408"/>
                <a:ext cx="60813" cy="43255"/>
              </a:xfrm>
              <a:custGeom>
                <a:avLst/>
                <a:gdLst>
                  <a:gd name="T0" fmla="*/ 17 w 22"/>
                  <a:gd name="T1" fmla="*/ 16 h 16"/>
                  <a:gd name="T2" fmla="*/ 15 w 22"/>
                  <a:gd name="T3" fmla="*/ 16 h 16"/>
                  <a:gd name="T4" fmla="*/ 3 w 22"/>
                  <a:gd name="T5" fmla="*/ 9 h 16"/>
                  <a:gd name="T6" fmla="*/ 1 w 22"/>
                  <a:gd name="T7" fmla="*/ 3 h 16"/>
                  <a:gd name="T8" fmla="*/ 7 w 22"/>
                  <a:gd name="T9" fmla="*/ 1 h 16"/>
                  <a:gd name="T10" fmla="*/ 19 w 22"/>
                  <a:gd name="T11" fmla="*/ 8 h 16"/>
                  <a:gd name="T12" fmla="*/ 21 w 22"/>
                  <a:gd name="T13" fmla="*/ 14 h 16"/>
                  <a:gd name="T14" fmla="*/ 17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17" y="16"/>
                    </a:moveTo>
                    <a:cubicBezTo>
                      <a:pt x="16" y="16"/>
                      <a:pt x="15" y="16"/>
                      <a:pt x="15" y="16"/>
                    </a:cubicBezTo>
                    <a:cubicBezTo>
                      <a:pt x="3" y="9"/>
                      <a:pt x="3" y="9"/>
                      <a:pt x="3" y="9"/>
                    </a:cubicBezTo>
                    <a:cubicBezTo>
                      <a:pt x="0" y="7"/>
                      <a:pt x="0" y="5"/>
                      <a:pt x="1" y="3"/>
                    </a:cubicBezTo>
                    <a:cubicBezTo>
                      <a:pt x="2" y="0"/>
                      <a:pt x="5" y="0"/>
                      <a:pt x="7" y="1"/>
                    </a:cubicBezTo>
                    <a:cubicBezTo>
                      <a:pt x="19" y="8"/>
                      <a:pt x="19" y="8"/>
                      <a:pt x="19" y="8"/>
                    </a:cubicBezTo>
                    <a:cubicBezTo>
                      <a:pt x="21" y="9"/>
                      <a:pt x="22" y="12"/>
                      <a:pt x="21" y="14"/>
                    </a:cubicBezTo>
                    <a:cubicBezTo>
                      <a:pt x="20" y="15"/>
                      <a:pt x="19" y="16"/>
                      <a:pt x="17" y="16"/>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5" name="Freeform 61"/>
              <p:cNvSpPr>
                <a:spLocks/>
              </p:cNvSpPr>
              <p:nvPr/>
            </p:nvSpPr>
            <p:spPr bwMode="auto">
              <a:xfrm>
                <a:off x="213157" y="1847777"/>
                <a:ext cx="60813" cy="24550"/>
              </a:xfrm>
              <a:custGeom>
                <a:avLst/>
                <a:gdLst>
                  <a:gd name="T0" fmla="*/ 18 w 22"/>
                  <a:gd name="T1" fmla="*/ 9 h 9"/>
                  <a:gd name="T2" fmla="*/ 4 w 22"/>
                  <a:gd name="T3" fmla="*/ 9 h 9"/>
                  <a:gd name="T4" fmla="*/ 0 w 22"/>
                  <a:gd name="T5" fmla="*/ 5 h 9"/>
                  <a:gd name="T6" fmla="*/ 4 w 22"/>
                  <a:gd name="T7" fmla="*/ 0 h 9"/>
                  <a:gd name="T8" fmla="*/ 18 w 22"/>
                  <a:gd name="T9" fmla="*/ 0 h 9"/>
                  <a:gd name="T10" fmla="*/ 22 w 22"/>
                  <a:gd name="T11" fmla="*/ 5 h 9"/>
                  <a:gd name="T12" fmla="*/ 18 w 22"/>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18" y="9"/>
                    </a:moveTo>
                    <a:cubicBezTo>
                      <a:pt x="4" y="9"/>
                      <a:pt x="4" y="9"/>
                      <a:pt x="4" y="9"/>
                    </a:cubicBezTo>
                    <a:cubicBezTo>
                      <a:pt x="2" y="9"/>
                      <a:pt x="0" y="7"/>
                      <a:pt x="0" y="5"/>
                    </a:cubicBezTo>
                    <a:cubicBezTo>
                      <a:pt x="0" y="2"/>
                      <a:pt x="2" y="0"/>
                      <a:pt x="4" y="0"/>
                    </a:cubicBezTo>
                    <a:cubicBezTo>
                      <a:pt x="18" y="0"/>
                      <a:pt x="18" y="0"/>
                      <a:pt x="18" y="0"/>
                    </a:cubicBezTo>
                    <a:cubicBezTo>
                      <a:pt x="21" y="0"/>
                      <a:pt x="22" y="2"/>
                      <a:pt x="22" y="5"/>
                    </a:cubicBezTo>
                    <a:cubicBezTo>
                      <a:pt x="22" y="7"/>
                      <a:pt x="21" y="9"/>
                      <a:pt x="18" y="9"/>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6" name="Freeform 62"/>
              <p:cNvSpPr>
                <a:spLocks/>
              </p:cNvSpPr>
              <p:nvPr/>
            </p:nvSpPr>
            <p:spPr bwMode="auto">
              <a:xfrm>
                <a:off x="544118" y="1938963"/>
                <a:ext cx="64321" cy="44424"/>
              </a:xfrm>
              <a:custGeom>
                <a:avLst/>
                <a:gdLst>
                  <a:gd name="T0" fmla="*/ 18 w 23"/>
                  <a:gd name="T1" fmla="*/ 16 h 16"/>
                  <a:gd name="T2" fmla="*/ 15 w 23"/>
                  <a:gd name="T3" fmla="*/ 16 h 16"/>
                  <a:gd name="T4" fmla="*/ 3 w 23"/>
                  <a:gd name="T5" fmla="*/ 9 h 16"/>
                  <a:gd name="T6" fmla="*/ 2 w 23"/>
                  <a:gd name="T7" fmla="*/ 3 h 16"/>
                  <a:gd name="T8" fmla="*/ 8 w 23"/>
                  <a:gd name="T9" fmla="*/ 1 h 16"/>
                  <a:gd name="T10" fmla="*/ 20 w 23"/>
                  <a:gd name="T11" fmla="*/ 8 h 16"/>
                  <a:gd name="T12" fmla="*/ 21 w 23"/>
                  <a:gd name="T13" fmla="*/ 14 h 16"/>
                  <a:gd name="T14" fmla="*/ 18 w 23"/>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 h="16">
                    <a:moveTo>
                      <a:pt x="18" y="16"/>
                    </a:moveTo>
                    <a:cubicBezTo>
                      <a:pt x="17" y="16"/>
                      <a:pt x="16" y="16"/>
                      <a:pt x="15" y="16"/>
                    </a:cubicBezTo>
                    <a:cubicBezTo>
                      <a:pt x="3" y="9"/>
                      <a:pt x="3" y="9"/>
                      <a:pt x="3" y="9"/>
                    </a:cubicBezTo>
                    <a:cubicBezTo>
                      <a:pt x="1" y="7"/>
                      <a:pt x="0" y="5"/>
                      <a:pt x="2" y="3"/>
                    </a:cubicBezTo>
                    <a:cubicBezTo>
                      <a:pt x="3" y="1"/>
                      <a:pt x="5" y="0"/>
                      <a:pt x="8" y="1"/>
                    </a:cubicBezTo>
                    <a:cubicBezTo>
                      <a:pt x="20" y="8"/>
                      <a:pt x="20" y="8"/>
                      <a:pt x="20" y="8"/>
                    </a:cubicBezTo>
                    <a:cubicBezTo>
                      <a:pt x="22" y="9"/>
                      <a:pt x="23" y="12"/>
                      <a:pt x="21" y="14"/>
                    </a:cubicBezTo>
                    <a:cubicBezTo>
                      <a:pt x="21" y="15"/>
                      <a:pt x="19" y="16"/>
                      <a:pt x="18" y="16"/>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7" name="Freeform 63"/>
              <p:cNvSpPr>
                <a:spLocks/>
              </p:cNvSpPr>
              <p:nvPr/>
            </p:nvSpPr>
            <p:spPr bwMode="auto">
              <a:xfrm>
                <a:off x="572185" y="1860637"/>
                <a:ext cx="63152" cy="22212"/>
              </a:xfrm>
              <a:custGeom>
                <a:avLst/>
                <a:gdLst>
                  <a:gd name="T0" fmla="*/ 18 w 23"/>
                  <a:gd name="T1" fmla="*/ 8 h 8"/>
                  <a:gd name="T2" fmla="*/ 4 w 23"/>
                  <a:gd name="T3" fmla="*/ 8 h 8"/>
                  <a:gd name="T4" fmla="*/ 0 w 23"/>
                  <a:gd name="T5" fmla="*/ 4 h 8"/>
                  <a:gd name="T6" fmla="*/ 4 w 23"/>
                  <a:gd name="T7" fmla="*/ 0 h 8"/>
                  <a:gd name="T8" fmla="*/ 18 w 23"/>
                  <a:gd name="T9" fmla="*/ 0 h 8"/>
                  <a:gd name="T10" fmla="*/ 23 w 23"/>
                  <a:gd name="T11" fmla="*/ 4 h 8"/>
                  <a:gd name="T12" fmla="*/ 18 w 2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23" h="8">
                    <a:moveTo>
                      <a:pt x="18" y="8"/>
                    </a:moveTo>
                    <a:cubicBezTo>
                      <a:pt x="4" y="8"/>
                      <a:pt x="4" y="8"/>
                      <a:pt x="4" y="8"/>
                    </a:cubicBezTo>
                    <a:cubicBezTo>
                      <a:pt x="2" y="8"/>
                      <a:pt x="0" y="7"/>
                      <a:pt x="0" y="4"/>
                    </a:cubicBezTo>
                    <a:cubicBezTo>
                      <a:pt x="0" y="2"/>
                      <a:pt x="2" y="0"/>
                      <a:pt x="4" y="0"/>
                    </a:cubicBezTo>
                    <a:cubicBezTo>
                      <a:pt x="18" y="0"/>
                      <a:pt x="18" y="0"/>
                      <a:pt x="18" y="0"/>
                    </a:cubicBezTo>
                    <a:cubicBezTo>
                      <a:pt x="21" y="0"/>
                      <a:pt x="23" y="2"/>
                      <a:pt x="23" y="4"/>
                    </a:cubicBezTo>
                    <a:cubicBezTo>
                      <a:pt x="23" y="7"/>
                      <a:pt x="21" y="8"/>
                      <a:pt x="18" y="8"/>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8" name="Freeform 64"/>
              <p:cNvSpPr>
                <a:spLocks/>
              </p:cNvSpPr>
              <p:nvPr/>
            </p:nvSpPr>
            <p:spPr bwMode="auto">
              <a:xfrm>
                <a:off x="552305" y="1758928"/>
                <a:ext cx="60813" cy="44424"/>
              </a:xfrm>
              <a:custGeom>
                <a:avLst/>
                <a:gdLst>
                  <a:gd name="T0" fmla="*/ 5 w 22"/>
                  <a:gd name="T1" fmla="*/ 16 h 16"/>
                  <a:gd name="T2" fmla="*/ 1 w 22"/>
                  <a:gd name="T3" fmla="*/ 14 h 16"/>
                  <a:gd name="T4" fmla="*/ 2 w 22"/>
                  <a:gd name="T5" fmla="*/ 8 h 16"/>
                  <a:gd name="T6" fmla="*/ 15 w 22"/>
                  <a:gd name="T7" fmla="*/ 1 h 16"/>
                  <a:gd name="T8" fmla="*/ 21 w 22"/>
                  <a:gd name="T9" fmla="*/ 2 h 16"/>
                  <a:gd name="T10" fmla="*/ 19 w 22"/>
                  <a:gd name="T11" fmla="*/ 8 h 16"/>
                  <a:gd name="T12" fmla="*/ 7 w 22"/>
                  <a:gd name="T13" fmla="*/ 16 h 16"/>
                  <a:gd name="T14" fmla="*/ 5 w 22"/>
                  <a:gd name="T15" fmla="*/ 16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 h="16">
                    <a:moveTo>
                      <a:pt x="5" y="16"/>
                    </a:moveTo>
                    <a:cubicBezTo>
                      <a:pt x="3" y="16"/>
                      <a:pt x="2" y="15"/>
                      <a:pt x="1" y="14"/>
                    </a:cubicBezTo>
                    <a:cubicBezTo>
                      <a:pt x="0" y="12"/>
                      <a:pt x="0" y="9"/>
                      <a:pt x="2" y="8"/>
                    </a:cubicBezTo>
                    <a:cubicBezTo>
                      <a:pt x="15" y="1"/>
                      <a:pt x="15" y="1"/>
                      <a:pt x="15" y="1"/>
                    </a:cubicBezTo>
                    <a:cubicBezTo>
                      <a:pt x="17" y="0"/>
                      <a:pt x="19" y="0"/>
                      <a:pt x="21" y="2"/>
                    </a:cubicBezTo>
                    <a:cubicBezTo>
                      <a:pt x="22" y="5"/>
                      <a:pt x="21" y="7"/>
                      <a:pt x="19" y="8"/>
                    </a:cubicBezTo>
                    <a:cubicBezTo>
                      <a:pt x="7" y="16"/>
                      <a:pt x="7" y="16"/>
                      <a:pt x="7" y="16"/>
                    </a:cubicBezTo>
                    <a:cubicBezTo>
                      <a:pt x="6" y="16"/>
                      <a:pt x="5" y="16"/>
                      <a:pt x="5" y="16"/>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99" name="Freeform 65"/>
              <p:cNvSpPr>
                <a:spLocks/>
              </p:cNvSpPr>
              <p:nvPr/>
            </p:nvSpPr>
            <p:spPr bwMode="auto">
              <a:xfrm>
                <a:off x="495001" y="1681772"/>
                <a:ext cx="46779" cy="60791"/>
              </a:xfrm>
              <a:custGeom>
                <a:avLst/>
                <a:gdLst>
                  <a:gd name="T0" fmla="*/ 5 w 17"/>
                  <a:gd name="T1" fmla="*/ 22 h 22"/>
                  <a:gd name="T2" fmla="*/ 3 w 17"/>
                  <a:gd name="T3" fmla="*/ 21 h 22"/>
                  <a:gd name="T4" fmla="*/ 1 w 17"/>
                  <a:gd name="T5" fmla="*/ 15 h 22"/>
                  <a:gd name="T6" fmla="*/ 8 w 17"/>
                  <a:gd name="T7" fmla="*/ 3 h 22"/>
                  <a:gd name="T8" fmla="*/ 14 w 17"/>
                  <a:gd name="T9" fmla="*/ 2 h 22"/>
                  <a:gd name="T10" fmla="*/ 16 w 17"/>
                  <a:gd name="T11" fmla="*/ 8 h 22"/>
                  <a:gd name="T12" fmla="*/ 9 w 17"/>
                  <a:gd name="T13" fmla="*/ 20 h 22"/>
                  <a:gd name="T14" fmla="*/ 5 w 17"/>
                  <a:gd name="T15" fmla="*/ 22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2">
                    <a:moveTo>
                      <a:pt x="5" y="22"/>
                    </a:moveTo>
                    <a:cubicBezTo>
                      <a:pt x="4" y="22"/>
                      <a:pt x="4" y="22"/>
                      <a:pt x="3" y="21"/>
                    </a:cubicBezTo>
                    <a:cubicBezTo>
                      <a:pt x="1" y="20"/>
                      <a:pt x="0" y="18"/>
                      <a:pt x="1" y="15"/>
                    </a:cubicBezTo>
                    <a:cubicBezTo>
                      <a:pt x="8" y="3"/>
                      <a:pt x="8" y="3"/>
                      <a:pt x="8" y="3"/>
                    </a:cubicBezTo>
                    <a:cubicBezTo>
                      <a:pt x="10" y="1"/>
                      <a:pt x="12" y="0"/>
                      <a:pt x="14" y="2"/>
                    </a:cubicBezTo>
                    <a:cubicBezTo>
                      <a:pt x="17" y="3"/>
                      <a:pt x="17" y="5"/>
                      <a:pt x="16" y="8"/>
                    </a:cubicBezTo>
                    <a:cubicBezTo>
                      <a:pt x="9" y="20"/>
                      <a:pt x="9" y="20"/>
                      <a:pt x="9" y="20"/>
                    </a:cubicBezTo>
                    <a:cubicBezTo>
                      <a:pt x="8" y="21"/>
                      <a:pt x="7" y="22"/>
                      <a:pt x="5" y="2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100" name="组合 99"/>
            <p:cNvGrpSpPr/>
            <p:nvPr/>
          </p:nvGrpSpPr>
          <p:grpSpPr>
            <a:xfrm>
              <a:off x="4867004" y="3416155"/>
              <a:ext cx="495859" cy="502693"/>
              <a:chOff x="112581" y="2716334"/>
              <a:chExt cx="495859" cy="502693"/>
            </a:xfrm>
            <a:solidFill>
              <a:schemeClr val="bg1"/>
            </a:solidFill>
          </p:grpSpPr>
          <p:sp>
            <p:nvSpPr>
              <p:cNvPr id="101" name="Freeform 83"/>
              <p:cNvSpPr>
                <a:spLocks noEditPoints="1"/>
              </p:cNvSpPr>
              <p:nvPr/>
            </p:nvSpPr>
            <p:spPr bwMode="auto">
              <a:xfrm>
                <a:off x="138310" y="2735039"/>
                <a:ext cx="444401" cy="232642"/>
              </a:xfrm>
              <a:custGeom>
                <a:avLst/>
                <a:gdLst>
                  <a:gd name="T0" fmla="*/ 380 w 380"/>
                  <a:gd name="T1" fmla="*/ 199 h 199"/>
                  <a:gd name="T2" fmla="*/ 0 w 380"/>
                  <a:gd name="T3" fmla="*/ 199 h 199"/>
                  <a:gd name="T4" fmla="*/ 0 w 380"/>
                  <a:gd name="T5" fmla="*/ 0 h 199"/>
                  <a:gd name="T6" fmla="*/ 380 w 380"/>
                  <a:gd name="T7" fmla="*/ 0 h 199"/>
                  <a:gd name="T8" fmla="*/ 380 w 380"/>
                  <a:gd name="T9" fmla="*/ 199 h 199"/>
                  <a:gd name="T10" fmla="*/ 380 w 380"/>
                  <a:gd name="T11" fmla="*/ 199 h 199"/>
                  <a:gd name="T12" fmla="*/ 14 w 380"/>
                  <a:gd name="T13" fmla="*/ 187 h 199"/>
                  <a:gd name="T14" fmla="*/ 369 w 380"/>
                  <a:gd name="T15" fmla="*/ 187 h 199"/>
                  <a:gd name="T16" fmla="*/ 369 w 380"/>
                  <a:gd name="T17" fmla="*/ 12 h 199"/>
                  <a:gd name="T18" fmla="*/ 14 w 380"/>
                  <a:gd name="T19" fmla="*/ 12 h 199"/>
                  <a:gd name="T20" fmla="*/ 14 w 380"/>
                  <a:gd name="T21" fmla="*/ 187 h 199"/>
                  <a:gd name="T22" fmla="*/ 14 w 380"/>
                  <a:gd name="T23" fmla="*/ 187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0" h="199">
                    <a:moveTo>
                      <a:pt x="380" y="199"/>
                    </a:moveTo>
                    <a:lnTo>
                      <a:pt x="0" y="199"/>
                    </a:lnTo>
                    <a:lnTo>
                      <a:pt x="0" y="0"/>
                    </a:lnTo>
                    <a:lnTo>
                      <a:pt x="380" y="0"/>
                    </a:lnTo>
                    <a:lnTo>
                      <a:pt x="380" y="199"/>
                    </a:lnTo>
                    <a:lnTo>
                      <a:pt x="380" y="199"/>
                    </a:lnTo>
                    <a:close/>
                    <a:moveTo>
                      <a:pt x="14" y="187"/>
                    </a:moveTo>
                    <a:lnTo>
                      <a:pt x="369" y="187"/>
                    </a:lnTo>
                    <a:lnTo>
                      <a:pt x="369" y="12"/>
                    </a:lnTo>
                    <a:lnTo>
                      <a:pt x="14" y="12"/>
                    </a:lnTo>
                    <a:lnTo>
                      <a:pt x="14" y="187"/>
                    </a:lnTo>
                    <a:lnTo>
                      <a:pt x="14" y="187"/>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2" name="Rectangle 84"/>
              <p:cNvSpPr>
                <a:spLocks noChangeArrowheads="1"/>
              </p:cNvSpPr>
              <p:nvPr/>
            </p:nvSpPr>
            <p:spPr bwMode="auto">
              <a:xfrm>
                <a:off x="112581" y="2716334"/>
                <a:ext cx="495859" cy="54945"/>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3" name="Freeform 85"/>
              <p:cNvSpPr>
                <a:spLocks noEditPoints="1"/>
              </p:cNvSpPr>
              <p:nvPr/>
            </p:nvSpPr>
            <p:spPr bwMode="auto">
              <a:xfrm>
                <a:off x="306715" y="2837916"/>
                <a:ext cx="254946" cy="198739"/>
              </a:xfrm>
              <a:custGeom>
                <a:avLst/>
                <a:gdLst>
                  <a:gd name="T0" fmla="*/ 91 w 92"/>
                  <a:gd name="T1" fmla="*/ 40 h 72"/>
                  <a:gd name="T2" fmla="*/ 91 w 92"/>
                  <a:gd name="T3" fmla="*/ 40 h 72"/>
                  <a:gd name="T4" fmla="*/ 91 w 92"/>
                  <a:gd name="T5" fmla="*/ 40 h 72"/>
                  <a:gd name="T6" fmla="*/ 91 w 92"/>
                  <a:gd name="T7" fmla="*/ 40 h 72"/>
                  <a:gd name="T8" fmla="*/ 90 w 92"/>
                  <a:gd name="T9" fmla="*/ 40 h 72"/>
                  <a:gd name="T10" fmla="*/ 89 w 92"/>
                  <a:gd name="T11" fmla="*/ 37 h 72"/>
                  <a:gd name="T12" fmla="*/ 75 w 92"/>
                  <a:gd name="T13" fmla="*/ 17 h 72"/>
                  <a:gd name="T14" fmla="*/ 71 w 92"/>
                  <a:gd name="T15" fmla="*/ 14 h 72"/>
                  <a:gd name="T16" fmla="*/ 65 w 92"/>
                  <a:gd name="T17" fmla="*/ 14 h 72"/>
                  <a:gd name="T18" fmla="*/ 65 w 92"/>
                  <a:gd name="T19" fmla="*/ 14 h 72"/>
                  <a:gd name="T20" fmla="*/ 70 w 92"/>
                  <a:gd name="T21" fmla="*/ 18 h 72"/>
                  <a:gd name="T22" fmla="*/ 64 w 92"/>
                  <a:gd name="T23" fmla="*/ 21 h 72"/>
                  <a:gd name="T24" fmla="*/ 67 w 92"/>
                  <a:gd name="T25" fmla="*/ 25 h 72"/>
                  <a:gd name="T26" fmla="*/ 57 w 92"/>
                  <a:gd name="T27" fmla="*/ 49 h 72"/>
                  <a:gd name="T28" fmla="*/ 57 w 92"/>
                  <a:gd name="T29" fmla="*/ 49 h 72"/>
                  <a:gd name="T30" fmla="*/ 57 w 92"/>
                  <a:gd name="T31" fmla="*/ 49 h 72"/>
                  <a:gd name="T32" fmla="*/ 57 w 92"/>
                  <a:gd name="T33" fmla="*/ 49 h 72"/>
                  <a:gd name="T34" fmla="*/ 57 w 92"/>
                  <a:gd name="T35" fmla="*/ 49 h 72"/>
                  <a:gd name="T36" fmla="*/ 46 w 92"/>
                  <a:gd name="T37" fmla="*/ 26 h 72"/>
                  <a:gd name="T38" fmla="*/ 48 w 92"/>
                  <a:gd name="T39" fmla="*/ 21 h 72"/>
                  <a:gd name="T40" fmla="*/ 43 w 92"/>
                  <a:gd name="T41" fmla="*/ 19 h 72"/>
                  <a:gd name="T42" fmla="*/ 47 w 92"/>
                  <a:gd name="T43" fmla="*/ 15 h 72"/>
                  <a:gd name="T44" fmla="*/ 47 w 92"/>
                  <a:gd name="T45" fmla="*/ 15 h 72"/>
                  <a:gd name="T46" fmla="*/ 42 w 92"/>
                  <a:gd name="T47" fmla="*/ 15 h 72"/>
                  <a:gd name="T48" fmla="*/ 29 w 92"/>
                  <a:gd name="T49" fmla="*/ 14 h 72"/>
                  <a:gd name="T50" fmla="*/ 26 w 92"/>
                  <a:gd name="T51" fmla="*/ 12 h 72"/>
                  <a:gd name="T52" fmla="*/ 8 w 92"/>
                  <a:gd name="T53" fmla="*/ 0 h 72"/>
                  <a:gd name="T54" fmla="*/ 0 w 92"/>
                  <a:gd name="T55" fmla="*/ 12 h 72"/>
                  <a:gd name="T56" fmla="*/ 19 w 92"/>
                  <a:gd name="T57" fmla="*/ 23 h 72"/>
                  <a:gd name="T58" fmla="*/ 38 w 92"/>
                  <a:gd name="T59" fmla="*/ 27 h 72"/>
                  <a:gd name="T60" fmla="*/ 38 w 92"/>
                  <a:gd name="T61" fmla="*/ 72 h 72"/>
                  <a:gd name="T62" fmla="*/ 38 w 92"/>
                  <a:gd name="T63" fmla="*/ 72 h 72"/>
                  <a:gd name="T64" fmla="*/ 78 w 92"/>
                  <a:gd name="T65" fmla="*/ 71 h 72"/>
                  <a:gd name="T66" fmla="*/ 78 w 92"/>
                  <a:gd name="T67" fmla="*/ 70 h 72"/>
                  <a:gd name="T68" fmla="*/ 78 w 92"/>
                  <a:gd name="T69" fmla="*/ 63 h 72"/>
                  <a:gd name="T70" fmla="*/ 82 w 92"/>
                  <a:gd name="T71" fmla="*/ 66 h 72"/>
                  <a:gd name="T72" fmla="*/ 91 w 92"/>
                  <a:gd name="T73" fmla="*/ 48 h 72"/>
                  <a:gd name="T74" fmla="*/ 91 w 92"/>
                  <a:gd name="T75" fmla="*/ 47 h 72"/>
                  <a:gd name="T76" fmla="*/ 91 w 92"/>
                  <a:gd name="T77" fmla="*/ 47 h 72"/>
                  <a:gd name="T78" fmla="*/ 91 w 92"/>
                  <a:gd name="T79" fmla="*/ 40 h 72"/>
                  <a:gd name="T80" fmla="*/ 77 w 92"/>
                  <a:gd name="T81" fmla="*/ 45 h 72"/>
                  <a:gd name="T82" fmla="*/ 77 w 92"/>
                  <a:gd name="T83" fmla="*/ 43 h 72"/>
                  <a:gd name="T84" fmla="*/ 77 w 92"/>
                  <a:gd name="T85" fmla="*/ 44 h 72"/>
                  <a:gd name="T86" fmla="*/ 77 w 92"/>
                  <a:gd name="T87" fmla="*/ 45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2" h="72">
                    <a:moveTo>
                      <a:pt x="91" y="40"/>
                    </a:moveTo>
                    <a:cubicBezTo>
                      <a:pt x="91" y="40"/>
                      <a:pt x="91" y="40"/>
                      <a:pt x="91" y="40"/>
                    </a:cubicBezTo>
                    <a:cubicBezTo>
                      <a:pt x="91" y="40"/>
                      <a:pt x="91" y="40"/>
                      <a:pt x="91" y="40"/>
                    </a:cubicBezTo>
                    <a:cubicBezTo>
                      <a:pt x="91" y="40"/>
                      <a:pt x="91" y="40"/>
                      <a:pt x="91" y="40"/>
                    </a:cubicBezTo>
                    <a:cubicBezTo>
                      <a:pt x="90" y="40"/>
                      <a:pt x="90" y="40"/>
                      <a:pt x="90" y="40"/>
                    </a:cubicBezTo>
                    <a:cubicBezTo>
                      <a:pt x="89" y="37"/>
                      <a:pt x="89" y="37"/>
                      <a:pt x="89" y="37"/>
                    </a:cubicBezTo>
                    <a:cubicBezTo>
                      <a:pt x="75" y="17"/>
                      <a:pt x="75" y="17"/>
                      <a:pt x="75" y="17"/>
                    </a:cubicBezTo>
                    <a:cubicBezTo>
                      <a:pt x="75" y="17"/>
                      <a:pt x="72" y="14"/>
                      <a:pt x="71" y="14"/>
                    </a:cubicBezTo>
                    <a:cubicBezTo>
                      <a:pt x="69" y="14"/>
                      <a:pt x="67" y="14"/>
                      <a:pt x="65" y="14"/>
                    </a:cubicBezTo>
                    <a:cubicBezTo>
                      <a:pt x="65" y="14"/>
                      <a:pt x="65" y="14"/>
                      <a:pt x="65" y="14"/>
                    </a:cubicBezTo>
                    <a:cubicBezTo>
                      <a:pt x="70" y="18"/>
                      <a:pt x="70" y="18"/>
                      <a:pt x="70" y="18"/>
                    </a:cubicBezTo>
                    <a:cubicBezTo>
                      <a:pt x="64" y="21"/>
                      <a:pt x="64" y="21"/>
                      <a:pt x="64" y="21"/>
                    </a:cubicBezTo>
                    <a:cubicBezTo>
                      <a:pt x="67" y="25"/>
                      <a:pt x="67" y="25"/>
                      <a:pt x="67" y="25"/>
                    </a:cubicBezTo>
                    <a:cubicBezTo>
                      <a:pt x="57" y="49"/>
                      <a:pt x="57" y="49"/>
                      <a:pt x="57" y="49"/>
                    </a:cubicBezTo>
                    <a:cubicBezTo>
                      <a:pt x="57" y="49"/>
                      <a:pt x="57" y="49"/>
                      <a:pt x="57" y="49"/>
                    </a:cubicBezTo>
                    <a:cubicBezTo>
                      <a:pt x="57" y="49"/>
                      <a:pt x="57" y="49"/>
                      <a:pt x="57" y="49"/>
                    </a:cubicBezTo>
                    <a:cubicBezTo>
                      <a:pt x="57" y="49"/>
                      <a:pt x="57" y="49"/>
                      <a:pt x="57" y="49"/>
                    </a:cubicBezTo>
                    <a:cubicBezTo>
                      <a:pt x="57" y="49"/>
                      <a:pt x="57" y="49"/>
                      <a:pt x="57" y="49"/>
                    </a:cubicBezTo>
                    <a:cubicBezTo>
                      <a:pt x="46" y="26"/>
                      <a:pt x="46" y="26"/>
                      <a:pt x="46" y="26"/>
                    </a:cubicBezTo>
                    <a:cubicBezTo>
                      <a:pt x="48" y="21"/>
                      <a:pt x="48" y="21"/>
                      <a:pt x="48" y="21"/>
                    </a:cubicBezTo>
                    <a:cubicBezTo>
                      <a:pt x="43" y="19"/>
                      <a:pt x="43" y="19"/>
                      <a:pt x="43" y="19"/>
                    </a:cubicBezTo>
                    <a:cubicBezTo>
                      <a:pt x="47" y="15"/>
                      <a:pt x="47" y="15"/>
                      <a:pt x="47" y="15"/>
                    </a:cubicBezTo>
                    <a:cubicBezTo>
                      <a:pt x="47" y="15"/>
                      <a:pt x="47" y="15"/>
                      <a:pt x="47" y="15"/>
                    </a:cubicBezTo>
                    <a:cubicBezTo>
                      <a:pt x="45" y="15"/>
                      <a:pt x="44" y="15"/>
                      <a:pt x="42" y="15"/>
                    </a:cubicBezTo>
                    <a:cubicBezTo>
                      <a:pt x="42" y="15"/>
                      <a:pt x="30" y="14"/>
                      <a:pt x="29" y="14"/>
                    </a:cubicBezTo>
                    <a:cubicBezTo>
                      <a:pt x="26" y="12"/>
                      <a:pt x="26" y="12"/>
                      <a:pt x="26" y="12"/>
                    </a:cubicBezTo>
                    <a:cubicBezTo>
                      <a:pt x="8" y="0"/>
                      <a:pt x="8" y="0"/>
                      <a:pt x="8" y="0"/>
                    </a:cubicBezTo>
                    <a:cubicBezTo>
                      <a:pt x="5" y="4"/>
                      <a:pt x="2" y="8"/>
                      <a:pt x="0" y="12"/>
                    </a:cubicBezTo>
                    <a:cubicBezTo>
                      <a:pt x="19" y="23"/>
                      <a:pt x="19" y="23"/>
                      <a:pt x="19" y="23"/>
                    </a:cubicBezTo>
                    <a:cubicBezTo>
                      <a:pt x="38" y="27"/>
                      <a:pt x="38" y="27"/>
                      <a:pt x="38" y="27"/>
                    </a:cubicBezTo>
                    <a:cubicBezTo>
                      <a:pt x="38" y="42"/>
                      <a:pt x="38" y="57"/>
                      <a:pt x="38" y="72"/>
                    </a:cubicBezTo>
                    <a:cubicBezTo>
                      <a:pt x="38" y="72"/>
                      <a:pt x="38" y="72"/>
                      <a:pt x="38" y="72"/>
                    </a:cubicBezTo>
                    <a:cubicBezTo>
                      <a:pt x="52" y="72"/>
                      <a:pt x="65" y="71"/>
                      <a:pt x="78" y="71"/>
                    </a:cubicBezTo>
                    <a:cubicBezTo>
                      <a:pt x="78" y="71"/>
                      <a:pt x="78" y="71"/>
                      <a:pt x="78" y="70"/>
                    </a:cubicBezTo>
                    <a:cubicBezTo>
                      <a:pt x="78" y="68"/>
                      <a:pt x="78" y="66"/>
                      <a:pt x="78" y="63"/>
                    </a:cubicBezTo>
                    <a:cubicBezTo>
                      <a:pt x="79" y="64"/>
                      <a:pt x="81" y="65"/>
                      <a:pt x="82" y="66"/>
                    </a:cubicBezTo>
                    <a:cubicBezTo>
                      <a:pt x="91" y="48"/>
                      <a:pt x="91" y="48"/>
                      <a:pt x="91" y="48"/>
                    </a:cubicBezTo>
                    <a:cubicBezTo>
                      <a:pt x="91" y="47"/>
                      <a:pt x="91" y="47"/>
                      <a:pt x="91" y="47"/>
                    </a:cubicBezTo>
                    <a:cubicBezTo>
                      <a:pt x="91" y="47"/>
                      <a:pt x="91" y="47"/>
                      <a:pt x="91" y="47"/>
                    </a:cubicBezTo>
                    <a:cubicBezTo>
                      <a:pt x="91" y="44"/>
                      <a:pt x="92" y="54"/>
                      <a:pt x="91" y="40"/>
                    </a:cubicBezTo>
                    <a:close/>
                    <a:moveTo>
                      <a:pt x="77" y="45"/>
                    </a:moveTo>
                    <a:cubicBezTo>
                      <a:pt x="77" y="44"/>
                      <a:pt x="77" y="44"/>
                      <a:pt x="77" y="43"/>
                    </a:cubicBezTo>
                    <a:cubicBezTo>
                      <a:pt x="77" y="44"/>
                      <a:pt x="77" y="44"/>
                      <a:pt x="77" y="44"/>
                    </a:cubicBezTo>
                    <a:lnTo>
                      <a:pt x="77" y="45"/>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4" name="Rectangle 86"/>
              <p:cNvSpPr>
                <a:spLocks noChangeArrowheads="1"/>
              </p:cNvSpPr>
              <p:nvPr/>
            </p:nvSpPr>
            <p:spPr bwMode="auto">
              <a:xfrm>
                <a:off x="464594" y="2973526"/>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5" name="Freeform 87"/>
              <p:cNvSpPr>
                <a:spLocks/>
              </p:cNvSpPr>
              <p:nvPr/>
            </p:nvSpPr>
            <p:spPr bwMode="auto">
              <a:xfrm>
                <a:off x="452899" y="2876494"/>
                <a:ext cx="19882" cy="22212"/>
              </a:xfrm>
              <a:custGeom>
                <a:avLst/>
                <a:gdLst>
                  <a:gd name="T0" fmla="*/ 3 w 17"/>
                  <a:gd name="T1" fmla="*/ 0 h 19"/>
                  <a:gd name="T2" fmla="*/ 0 w 17"/>
                  <a:gd name="T3" fmla="*/ 12 h 19"/>
                  <a:gd name="T4" fmla="*/ 7 w 17"/>
                  <a:gd name="T5" fmla="*/ 19 h 19"/>
                  <a:gd name="T6" fmla="*/ 17 w 17"/>
                  <a:gd name="T7" fmla="*/ 12 h 19"/>
                  <a:gd name="T8" fmla="*/ 12 w 17"/>
                  <a:gd name="T9" fmla="*/ 0 h 19"/>
                  <a:gd name="T10" fmla="*/ 3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3" y="0"/>
                    </a:moveTo>
                    <a:lnTo>
                      <a:pt x="0" y="12"/>
                    </a:lnTo>
                    <a:lnTo>
                      <a:pt x="7" y="19"/>
                    </a:lnTo>
                    <a:lnTo>
                      <a:pt x="17" y="12"/>
                    </a:lnTo>
                    <a:lnTo>
                      <a:pt x="12"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6" name="Freeform 88"/>
              <p:cNvSpPr>
                <a:spLocks/>
              </p:cNvSpPr>
              <p:nvPr/>
            </p:nvSpPr>
            <p:spPr bwMode="auto">
              <a:xfrm>
                <a:off x="452899" y="2890523"/>
                <a:ext cx="22220" cy="91186"/>
              </a:xfrm>
              <a:custGeom>
                <a:avLst/>
                <a:gdLst>
                  <a:gd name="T0" fmla="*/ 3 w 19"/>
                  <a:gd name="T1" fmla="*/ 0 h 78"/>
                  <a:gd name="T2" fmla="*/ 0 w 19"/>
                  <a:gd name="T3" fmla="*/ 71 h 78"/>
                  <a:gd name="T4" fmla="*/ 10 w 19"/>
                  <a:gd name="T5" fmla="*/ 78 h 78"/>
                  <a:gd name="T6" fmla="*/ 19 w 19"/>
                  <a:gd name="T7" fmla="*/ 71 h 78"/>
                  <a:gd name="T8" fmla="*/ 15 w 19"/>
                  <a:gd name="T9" fmla="*/ 0 h 78"/>
                  <a:gd name="T10" fmla="*/ 3 w 19"/>
                  <a:gd name="T11" fmla="*/ 0 h 78"/>
                </a:gdLst>
                <a:ahLst/>
                <a:cxnLst>
                  <a:cxn ang="0">
                    <a:pos x="T0" y="T1"/>
                  </a:cxn>
                  <a:cxn ang="0">
                    <a:pos x="T2" y="T3"/>
                  </a:cxn>
                  <a:cxn ang="0">
                    <a:pos x="T4" y="T5"/>
                  </a:cxn>
                  <a:cxn ang="0">
                    <a:pos x="T6" y="T7"/>
                  </a:cxn>
                  <a:cxn ang="0">
                    <a:pos x="T8" y="T9"/>
                  </a:cxn>
                  <a:cxn ang="0">
                    <a:pos x="T10" y="T11"/>
                  </a:cxn>
                </a:cxnLst>
                <a:rect l="0" t="0" r="r" b="b"/>
                <a:pathLst>
                  <a:path w="19" h="78">
                    <a:moveTo>
                      <a:pt x="3" y="0"/>
                    </a:moveTo>
                    <a:lnTo>
                      <a:pt x="0" y="71"/>
                    </a:lnTo>
                    <a:lnTo>
                      <a:pt x="10" y="78"/>
                    </a:lnTo>
                    <a:lnTo>
                      <a:pt x="19" y="71"/>
                    </a:lnTo>
                    <a:lnTo>
                      <a:pt x="15" y="0"/>
                    </a:lnTo>
                    <a:lnTo>
                      <a:pt x="3"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7" name="Freeform 89"/>
              <p:cNvSpPr>
                <a:spLocks/>
              </p:cNvSpPr>
              <p:nvPr/>
            </p:nvSpPr>
            <p:spPr bwMode="auto">
              <a:xfrm>
                <a:off x="430679" y="2789984"/>
                <a:ext cx="70168" cy="80664"/>
              </a:xfrm>
              <a:custGeom>
                <a:avLst/>
                <a:gdLst>
                  <a:gd name="T0" fmla="*/ 2 w 25"/>
                  <a:gd name="T1" fmla="*/ 11 h 29"/>
                  <a:gd name="T2" fmla="*/ 8 w 25"/>
                  <a:gd name="T3" fmla="*/ 27 h 29"/>
                  <a:gd name="T4" fmla="*/ 23 w 25"/>
                  <a:gd name="T5" fmla="*/ 18 h 29"/>
                  <a:gd name="T6" fmla="*/ 17 w 25"/>
                  <a:gd name="T7" fmla="*/ 2 h 29"/>
                  <a:gd name="T8" fmla="*/ 2 w 25"/>
                  <a:gd name="T9" fmla="*/ 11 h 29"/>
                </a:gdLst>
                <a:ahLst/>
                <a:cxnLst>
                  <a:cxn ang="0">
                    <a:pos x="T0" y="T1"/>
                  </a:cxn>
                  <a:cxn ang="0">
                    <a:pos x="T2" y="T3"/>
                  </a:cxn>
                  <a:cxn ang="0">
                    <a:pos x="T4" y="T5"/>
                  </a:cxn>
                  <a:cxn ang="0">
                    <a:pos x="T6" y="T7"/>
                  </a:cxn>
                  <a:cxn ang="0">
                    <a:pos x="T8" y="T9"/>
                  </a:cxn>
                </a:cxnLst>
                <a:rect l="0" t="0" r="r" b="b"/>
                <a:pathLst>
                  <a:path w="25" h="29">
                    <a:moveTo>
                      <a:pt x="2" y="11"/>
                    </a:moveTo>
                    <a:cubicBezTo>
                      <a:pt x="0" y="18"/>
                      <a:pt x="3" y="25"/>
                      <a:pt x="8" y="27"/>
                    </a:cubicBezTo>
                    <a:cubicBezTo>
                      <a:pt x="14" y="29"/>
                      <a:pt x="20" y="25"/>
                      <a:pt x="23" y="18"/>
                    </a:cubicBezTo>
                    <a:cubicBezTo>
                      <a:pt x="25" y="11"/>
                      <a:pt x="22" y="4"/>
                      <a:pt x="17" y="2"/>
                    </a:cubicBezTo>
                    <a:cubicBezTo>
                      <a:pt x="11" y="0"/>
                      <a:pt x="5" y="4"/>
                      <a:pt x="2" y="1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8" name="Oval 90"/>
              <p:cNvSpPr>
                <a:spLocks noChangeArrowheads="1"/>
              </p:cNvSpPr>
              <p:nvPr/>
            </p:nvSpPr>
            <p:spPr bwMode="auto">
              <a:xfrm>
                <a:off x="160530" y="3047176"/>
                <a:ext cx="5730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09" name="Freeform 91"/>
              <p:cNvSpPr>
                <a:spLocks/>
              </p:cNvSpPr>
              <p:nvPr/>
            </p:nvSpPr>
            <p:spPr bwMode="auto">
              <a:xfrm>
                <a:off x="124276" y="3125503"/>
                <a:ext cx="129812" cy="93524"/>
              </a:xfrm>
              <a:custGeom>
                <a:avLst/>
                <a:gdLst>
                  <a:gd name="T0" fmla="*/ 38 w 47"/>
                  <a:gd name="T1" fmla="*/ 2 h 34"/>
                  <a:gd name="T2" fmla="*/ 38 w 47"/>
                  <a:gd name="T3" fmla="*/ 2 h 34"/>
                  <a:gd name="T4" fmla="*/ 9 w 47"/>
                  <a:gd name="T5" fmla="*/ 2 h 34"/>
                  <a:gd name="T6" fmla="*/ 9 w 47"/>
                  <a:gd name="T7" fmla="*/ 2 h 34"/>
                  <a:gd name="T8" fmla="*/ 9 w 47"/>
                  <a:gd name="T9" fmla="*/ 2 h 34"/>
                  <a:gd name="T10" fmla="*/ 2 w 47"/>
                  <a:gd name="T11" fmla="*/ 8 h 34"/>
                  <a:gd name="T12" fmla="*/ 0 w 47"/>
                  <a:gd name="T13" fmla="*/ 34 h 34"/>
                  <a:gd name="T14" fmla="*/ 47 w 47"/>
                  <a:gd name="T15" fmla="*/ 34 h 34"/>
                  <a:gd name="T16" fmla="*/ 45 w 47"/>
                  <a:gd name="T17" fmla="*/ 8 h 34"/>
                  <a:gd name="T18" fmla="*/ 39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8" y="2"/>
                      <a:pt x="38" y="2"/>
                    </a:cubicBezTo>
                    <a:cubicBezTo>
                      <a:pt x="28" y="0"/>
                      <a:pt x="19" y="0"/>
                      <a:pt x="9" y="2"/>
                    </a:cubicBezTo>
                    <a:cubicBezTo>
                      <a:pt x="9" y="2"/>
                      <a:pt x="9" y="2"/>
                      <a:pt x="9" y="2"/>
                    </a:cubicBezTo>
                    <a:cubicBezTo>
                      <a:pt x="9" y="2"/>
                      <a:pt x="9" y="2"/>
                      <a:pt x="9" y="2"/>
                    </a:cubicBezTo>
                    <a:cubicBezTo>
                      <a:pt x="6" y="2"/>
                      <a:pt x="3" y="4"/>
                      <a:pt x="2" y="8"/>
                    </a:cubicBezTo>
                    <a:cubicBezTo>
                      <a:pt x="0" y="34"/>
                      <a:pt x="0" y="34"/>
                      <a:pt x="0" y="34"/>
                    </a:cubicBezTo>
                    <a:cubicBezTo>
                      <a:pt x="47" y="34"/>
                      <a:pt x="47" y="34"/>
                      <a:pt x="47" y="34"/>
                    </a:cubicBezTo>
                    <a:cubicBezTo>
                      <a:pt x="45" y="8"/>
                      <a:pt x="45" y="8"/>
                      <a:pt x="45" y="8"/>
                    </a:cubicBezTo>
                    <a:cubicBezTo>
                      <a:pt x="45" y="4"/>
                      <a:pt x="42" y="2"/>
                      <a:pt x="39"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0" name="Oval 92"/>
              <p:cNvSpPr>
                <a:spLocks noChangeArrowheads="1"/>
              </p:cNvSpPr>
              <p:nvPr/>
            </p:nvSpPr>
            <p:spPr bwMode="auto">
              <a:xfrm>
                <a:off x="309053"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1" name="Freeform 93"/>
              <p:cNvSpPr>
                <a:spLocks/>
              </p:cNvSpPr>
              <p:nvPr/>
            </p:nvSpPr>
            <p:spPr bwMode="auto">
              <a:xfrm>
                <a:off x="276308" y="3125503"/>
                <a:ext cx="127473" cy="93524"/>
              </a:xfrm>
              <a:custGeom>
                <a:avLst/>
                <a:gdLst>
                  <a:gd name="T0" fmla="*/ 38 w 46"/>
                  <a:gd name="T1" fmla="*/ 2 h 34"/>
                  <a:gd name="T2" fmla="*/ 37 w 46"/>
                  <a:gd name="T3" fmla="*/ 2 h 34"/>
                  <a:gd name="T4" fmla="*/ 9 w 46"/>
                  <a:gd name="T5" fmla="*/ 2 h 34"/>
                  <a:gd name="T6" fmla="*/ 8 w 46"/>
                  <a:gd name="T7" fmla="*/ 2 h 34"/>
                  <a:gd name="T8" fmla="*/ 8 w 46"/>
                  <a:gd name="T9" fmla="*/ 2 h 34"/>
                  <a:gd name="T10" fmla="*/ 2 w 46"/>
                  <a:gd name="T11" fmla="*/ 8 h 34"/>
                  <a:gd name="T12" fmla="*/ 0 w 46"/>
                  <a:gd name="T13" fmla="*/ 34 h 34"/>
                  <a:gd name="T14" fmla="*/ 46 w 46"/>
                  <a:gd name="T15" fmla="*/ 34 h 34"/>
                  <a:gd name="T16" fmla="*/ 44 w 46"/>
                  <a:gd name="T17" fmla="*/ 8 h 34"/>
                  <a:gd name="T18" fmla="*/ 38 w 46"/>
                  <a:gd name="T19" fmla="*/ 2 h 34"/>
                  <a:gd name="T20" fmla="*/ 38 w 46"/>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34">
                    <a:moveTo>
                      <a:pt x="38" y="2"/>
                    </a:moveTo>
                    <a:cubicBezTo>
                      <a:pt x="37" y="2"/>
                      <a:pt x="37" y="2"/>
                      <a:pt x="37" y="2"/>
                    </a:cubicBezTo>
                    <a:cubicBezTo>
                      <a:pt x="27" y="0"/>
                      <a:pt x="18" y="0"/>
                      <a:pt x="9" y="2"/>
                    </a:cubicBezTo>
                    <a:cubicBezTo>
                      <a:pt x="9" y="2"/>
                      <a:pt x="8" y="2"/>
                      <a:pt x="8" y="2"/>
                    </a:cubicBezTo>
                    <a:cubicBezTo>
                      <a:pt x="8" y="2"/>
                      <a:pt x="8" y="2"/>
                      <a:pt x="8" y="2"/>
                    </a:cubicBezTo>
                    <a:cubicBezTo>
                      <a:pt x="5" y="2"/>
                      <a:pt x="2" y="4"/>
                      <a:pt x="2" y="8"/>
                    </a:cubicBezTo>
                    <a:cubicBezTo>
                      <a:pt x="0" y="34"/>
                      <a:pt x="0" y="34"/>
                      <a:pt x="0" y="34"/>
                    </a:cubicBezTo>
                    <a:cubicBezTo>
                      <a:pt x="46" y="34"/>
                      <a:pt x="46" y="34"/>
                      <a:pt x="46"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2" name="Oval 94"/>
              <p:cNvSpPr>
                <a:spLocks noChangeArrowheads="1"/>
              </p:cNvSpPr>
              <p:nvPr/>
            </p:nvSpPr>
            <p:spPr bwMode="auto">
              <a:xfrm>
                <a:off x="461085" y="3047176"/>
                <a:ext cx="58474" cy="72481"/>
              </a:xfrm>
              <a:prstGeom prst="ellipse">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3" name="Freeform 95"/>
              <p:cNvSpPr>
                <a:spLocks/>
              </p:cNvSpPr>
              <p:nvPr/>
            </p:nvSpPr>
            <p:spPr bwMode="auto">
              <a:xfrm>
                <a:off x="426002" y="3125503"/>
                <a:ext cx="129812" cy="93524"/>
              </a:xfrm>
              <a:custGeom>
                <a:avLst/>
                <a:gdLst>
                  <a:gd name="T0" fmla="*/ 38 w 47"/>
                  <a:gd name="T1" fmla="*/ 2 h 34"/>
                  <a:gd name="T2" fmla="*/ 37 w 47"/>
                  <a:gd name="T3" fmla="*/ 2 h 34"/>
                  <a:gd name="T4" fmla="*/ 9 w 47"/>
                  <a:gd name="T5" fmla="*/ 2 h 34"/>
                  <a:gd name="T6" fmla="*/ 8 w 47"/>
                  <a:gd name="T7" fmla="*/ 2 h 34"/>
                  <a:gd name="T8" fmla="*/ 8 w 47"/>
                  <a:gd name="T9" fmla="*/ 2 h 34"/>
                  <a:gd name="T10" fmla="*/ 2 w 47"/>
                  <a:gd name="T11" fmla="*/ 8 h 34"/>
                  <a:gd name="T12" fmla="*/ 0 w 47"/>
                  <a:gd name="T13" fmla="*/ 34 h 34"/>
                  <a:gd name="T14" fmla="*/ 47 w 47"/>
                  <a:gd name="T15" fmla="*/ 34 h 34"/>
                  <a:gd name="T16" fmla="*/ 44 w 47"/>
                  <a:gd name="T17" fmla="*/ 8 h 34"/>
                  <a:gd name="T18" fmla="*/ 38 w 47"/>
                  <a:gd name="T19" fmla="*/ 2 h 34"/>
                  <a:gd name="T20" fmla="*/ 38 w 47"/>
                  <a:gd name="T21" fmla="*/ 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34">
                    <a:moveTo>
                      <a:pt x="38" y="2"/>
                    </a:moveTo>
                    <a:cubicBezTo>
                      <a:pt x="38" y="2"/>
                      <a:pt x="37" y="2"/>
                      <a:pt x="37" y="2"/>
                    </a:cubicBezTo>
                    <a:cubicBezTo>
                      <a:pt x="28" y="0"/>
                      <a:pt x="19" y="0"/>
                      <a:pt x="9" y="2"/>
                    </a:cubicBezTo>
                    <a:cubicBezTo>
                      <a:pt x="9" y="2"/>
                      <a:pt x="9" y="2"/>
                      <a:pt x="8" y="2"/>
                    </a:cubicBezTo>
                    <a:cubicBezTo>
                      <a:pt x="8" y="2"/>
                      <a:pt x="8" y="2"/>
                      <a:pt x="8" y="2"/>
                    </a:cubicBezTo>
                    <a:cubicBezTo>
                      <a:pt x="5" y="2"/>
                      <a:pt x="2" y="4"/>
                      <a:pt x="2" y="8"/>
                    </a:cubicBezTo>
                    <a:cubicBezTo>
                      <a:pt x="0" y="34"/>
                      <a:pt x="0" y="34"/>
                      <a:pt x="0" y="34"/>
                    </a:cubicBezTo>
                    <a:cubicBezTo>
                      <a:pt x="47" y="34"/>
                      <a:pt x="47" y="34"/>
                      <a:pt x="47" y="34"/>
                    </a:cubicBezTo>
                    <a:cubicBezTo>
                      <a:pt x="44" y="8"/>
                      <a:pt x="44" y="8"/>
                      <a:pt x="44" y="8"/>
                    </a:cubicBezTo>
                    <a:cubicBezTo>
                      <a:pt x="44" y="4"/>
                      <a:pt x="41" y="2"/>
                      <a:pt x="38" y="2"/>
                    </a:cubicBezTo>
                    <a:cubicBezTo>
                      <a:pt x="38" y="2"/>
                      <a:pt x="38" y="2"/>
                      <a:pt x="38" y="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4" name="Rectangle 96"/>
              <p:cNvSpPr>
                <a:spLocks noChangeArrowheads="1"/>
              </p:cNvSpPr>
              <p:nvPr/>
            </p:nvSpPr>
            <p:spPr bwMode="auto">
              <a:xfrm>
                <a:off x="221343" y="2868311"/>
                <a:ext cx="32745" cy="54945"/>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5" name="Rectangle 97"/>
              <p:cNvSpPr>
                <a:spLocks noChangeArrowheads="1"/>
              </p:cNvSpPr>
              <p:nvPr/>
            </p:nvSpPr>
            <p:spPr bwMode="auto">
              <a:xfrm>
                <a:off x="179241" y="2848438"/>
                <a:ext cx="30406" cy="74820"/>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6" name="Rectangle 98"/>
              <p:cNvSpPr>
                <a:spLocks noChangeArrowheads="1"/>
              </p:cNvSpPr>
              <p:nvPr/>
            </p:nvSpPr>
            <p:spPr bwMode="auto">
              <a:xfrm>
                <a:off x="265782" y="2812197"/>
                <a:ext cx="30406" cy="111060"/>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117" name="组合 116"/>
            <p:cNvGrpSpPr/>
            <p:nvPr/>
          </p:nvGrpSpPr>
          <p:grpSpPr>
            <a:xfrm>
              <a:off x="8899660" y="3284637"/>
              <a:ext cx="508721" cy="533088"/>
              <a:chOff x="140649" y="3641210"/>
              <a:chExt cx="508721" cy="533088"/>
            </a:xfrm>
            <a:solidFill>
              <a:schemeClr val="bg1"/>
            </a:solidFill>
          </p:grpSpPr>
          <p:sp>
            <p:nvSpPr>
              <p:cNvPr id="118" name="Freeform 272"/>
              <p:cNvSpPr>
                <a:spLocks noEditPoints="1"/>
              </p:cNvSpPr>
              <p:nvPr/>
            </p:nvSpPr>
            <p:spPr bwMode="auto">
              <a:xfrm>
                <a:off x="140649" y="3872682"/>
                <a:ext cx="406978" cy="246670"/>
              </a:xfrm>
              <a:custGeom>
                <a:avLst/>
                <a:gdLst>
                  <a:gd name="T0" fmla="*/ 130 w 147"/>
                  <a:gd name="T1" fmla="*/ 17 h 89"/>
                  <a:gd name="T2" fmla="*/ 130 w 147"/>
                  <a:gd name="T3" fmla="*/ 50 h 89"/>
                  <a:gd name="T4" fmla="*/ 107 w 147"/>
                  <a:gd name="T5" fmla="*/ 73 h 89"/>
                  <a:gd name="T6" fmla="*/ 39 w 147"/>
                  <a:gd name="T7" fmla="*/ 73 h 89"/>
                  <a:gd name="T8" fmla="*/ 16 w 147"/>
                  <a:gd name="T9" fmla="*/ 50 h 89"/>
                  <a:gd name="T10" fmla="*/ 16 w 147"/>
                  <a:gd name="T11" fmla="*/ 17 h 89"/>
                  <a:gd name="T12" fmla="*/ 130 w 147"/>
                  <a:gd name="T13" fmla="*/ 17 h 89"/>
                  <a:gd name="T14" fmla="*/ 147 w 147"/>
                  <a:gd name="T15" fmla="*/ 0 h 89"/>
                  <a:gd name="T16" fmla="*/ 0 w 147"/>
                  <a:gd name="T17" fmla="*/ 0 h 89"/>
                  <a:gd name="T18" fmla="*/ 0 w 147"/>
                  <a:gd name="T19" fmla="*/ 50 h 89"/>
                  <a:gd name="T20" fmla="*/ 39 w 147"/>
                  <a:gd name="T21" fmla="*/ 89 h 89"/>
                  <a:gd name="T22" fmla="*/ 107 w 147"/>
                  <a:gd name="T23" fmla="*/ 89 h 89"/>
                  <a:gd name="T24" fmla="*/ 147 w 147"/>
                  <a:gd name="T25" fmla="*/ 50 h 89"/>
                  <a:gd name="T26" fmla="*/ 147 w 147"/>
                  <a:gd name="T27"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89">
                    <a:moveTo>
                      <a:pt x="130" y="17"/>
                    </a:moveTo>
                    <a:cubicBezTo>
                      <a:pt x="130" y="50"/>
                      <a:pt x="130" y="50"/>
                      <a:pt x="130" y="50"/>
                    </a:cubicBezTo>
                    <a:cubicBezTo>
                      <a:pt x="130" y="62"/>
                      <a:pt x="120" y="73"/>
                      <a:pt x="107" y="73"/>
                    </a:cubicBezTo>
                    <a:cubicBezTo>
                      <a:pt x="39" y="73"/>
                      <a:pt x="39" y="73"/>
                      <a:pt x="39" y="73"/>
                    </a:cubicBezTo>
                    <a:cubicBezTo>
                      <a:pt x="26" y="73"/>
                      <a:pt x="16" y="62"/>
                      <a:pt x="16" y="50"/>
                    </a:cubicBezTo>
                    <a:cubicBezTo>
                      <a:pt x="16" y="17"/>
                      <a:pt x="16" y="17"/>
                      <a:pt x="16" y="17"/>
                    </a:cubicBezTo>
                    <a:cubicBezTo>
                      <a:pt x="130" y="17"/>
                      <a:pt x="130" y="17"/>
                      <a:pt x="130" y="17"/>
                    </a:cubicBezTo>
                    <a:close/>
                    <a:moveTo>
                      <a:pt x="147" y="0"/>
                    </a:moveTo>
                    <a:cubicBezTo>
                      <a:pt x="0" y="0"/>
                      <a:pt x="0" y="0"/>
                      <a:pt x="0" y="0"/>
                    </a:cubicBezTo>
                    <a:cubicBezTo>
                      <a:pt x="0" y="50"/>
                      <a:pt x="0" y="50"/>
                      <a:pt x="0" y="50"/>
                    </a:cubicBezTo>
                    <a:cubicBezTo>
                      <a:pt x="0" y="71"/>
                      <a:pt x="17" y="89"/>
                      <a:pt x="39" y="89"/>
                    </a:cubicBezTo>
                    <a:cubicBezTo>
                      <a:pt x="107" y="89"/>
                      <a:pt x="107" y="89"/>
                      <a:pt x="107" y="89"/>
                    </a:cubicBezTo>
                    <a:cubicBezTo>
                      <a:pt x="129" y="89"/>
                      <a:pt x="147" y="71"/>
                      <a:pt x="147" y="50"/>
                    </a:cubicBezTo>
                    <a:cubicBezTo>
                      <a:pt x="147" y="0"/>
                      <a:pt x="147" y="0"/>
                      <a:pt x="147"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19" name="Freeform 273"/>
              <p:cNvSpPr>
                <a:spLocks/>
              </p:cNvSpPr>
              <p:nvPr/>
            </p:nvSpPr>
            <p:spPr bwMode="auto">
              <a:xfrm>
                <a:off x="140649" y="4135719"/>
                <a:ext cx="406978" cy="38579"/>
              </a:xfrm>
              <a:custGeom>
                <a:avLst/>
                <a:gdLst>
                  <a:gd name="T0" fmla="*/ 0 w 147"/>
                  <a:gd name="T1" fmla="*/ 0 h 14"/>
                  <a:gd name="T2" fmla="*/ 0 w 147"/>
                  <a:gd name="T3" fmla="*/ 8 h 14"/>
                  <a:gd name="T4" fmla="*/ 39 w 147"/>
                  <a:gd name="T5" fmla="*/ 14 h 14"/>
                  <a:gd name="T6" fmla="*/ 107 w 147"/>
                  <a:gd name="T7" fmla="*/ 14 h 14"/>
                  <a:gd name="T8" fmla="*/ 147 w 147"/>
                  <a:gd name="T9" fmla="*/ 8 h 14"/>
                  <a:gd name="T10" fmla="*/ 147 w 147"/>
                  <a:gd name="T11" fmla="*/ 0 h 14"/>
                  <a:gd name="T12" fmla="*/ 0 w 147"/>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47" h="14">
                    <a:moveTo>
                      <a:pt x="0" y="0"/>
                    </a:moveTo>
                    <a:cubicBezTo>
                      <a:pt x="0" y="8"/>
                      <a:pt x="0" y="8"/>
                      <a:pt x="0" y="8"/>
                    </a:cubicBezTo>
                    <a:cubicBezTo>
                      <a:pt x="0" y="11"/>
                      <a:pt x="17" y="14"/>
                      <a:pt x="39" y="14"/>
                    </a:cubicBezTo>
                    <a:cubicBezTo>
                      <a:pt x="107" y="14"/>
                      <a:pt x="107" y="14"/>
                      <a:pt x="107" y="14"/>
                    </a:cubicBezTo>
                    <a:cubicBezTo>
                      <a:pt x="129" y="14"/>
                      <a:pt x="147" y="11"/>
                      <a:pt x="147" y="8"/>
                    </a:cubicBezTo>
                    <a:cubicBezTo>
                      <a:pt x="147" y="0"/>
                      <a:pt x="147" y="0"/>
                      <a:pt x="147" y="0"/>
                    </a:cubicBez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0" name="Freeform 274"/>
              <p:cNvSpPr>
                <a:spLocks noEditPoints="1"/>
              </p:cNvSpPr>
              <p:nvPr/>
            </p:nvSpPr>
            <p:spPr bwMode="auto">
              <a:xfrm>
                <a:off x="500847" y="3903078"/>
                <a:ext cx="148523" cy="147301"/>
              </a:xfrm>
              <a:custGeom>
                <a:avLst/>
                <a:gdLst>
                  <a:gd name="T0" fmla="*/ 27 w 54"/>
                  <a:gd name="T1" fmla="*/ 53 h 53"/>
                  <a:gd name="T2" fmla="*/ 0 w 54"/>
                  <a:gd name="T3" fmla="*/ 27 h 53"/>
                  <a:gd name="T4" fmla="*/ 27 w 54"/>
                  <a:gd name="T5" fmla="*/ 0 h 53"/>
                  <a:gd name="T6" fmla="*/ 54 w 54"/>
                  <a:gd name="T7" fmla="*/ 27 h 53"/>
                  <a:gd name="T8" fmla="*/ 27 w 54"/>
                  <a:gd name="T9" fmla="*/ 53 h 53"/>
                  <a:gd name="T10" fmla="*/ 27 w 54"/>
                  <a:gd name="T11" fmla="*/ 12 h 53"/>
                  <a:gd name="T12" fmla="*/ 13 w 54"/>
                  <a:gd name="T13" fmla="*/ 27 h 53"/>
                  <a:gd name="T14" fmla="*/ 27 w 54"/>
                  <a:gd name="T15" fmla="*/ 41 h 53"/>
                  <a:gd name="T16" fmla="*/ 41 w 54"/>
                  <a:gd name="T17" fmla="*/ 27 h 53"/>
                  <a:gd name="T18" fmla="*/ 27 w 54"/>
                  <a:gd name="T19" fmla="*/ 1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53">
                    <a:moveTo>
                      <a:pt x="27" y="53"/>
                    </a:moveTo>
                    <a:cubicBezTo>
                      <a:pt x="12" y="53"/>
                      <a:pt x="0" y="41"/>
                      <a:pt x="0" y="27"/>
                    </a:cubicBezTo>
                    <a:cubicBezTo>
                      <a:pt x="0" y="12"/>
                      <a:pt x="12" y="0"/>
                      <a:pt x="27" y="0"/>
                    </a:cubicBezTo>
                    <a:cubicBezTo>
                      <a:pt x="42" y="0"/>
                      <a:pt x="54" y="12"/>
                      <a:pt x="54" y="27"/>
                    </a:cubicBezTo>
                    <a:cubicBezTo>
                      <a:pt x="54" y="41"/>
                      <a:pt x="42" y="53"/>
                      <a:pt x="27" y="53"/>
                    </a:cubicBezTo>
                    <a:close/>
                    <a:moveTo>
                      <a:pt x="27" y="12"/>
                    </a:moveTo>
                    <a:cubicBezTo>
                      <a:pt x="19" y="12"/>
                      <a:pt x="13" y="19"/>
                      <a:pt x="13" y="27"/>
                    </a:cubicBezTo>
                    <a:cubicBezTo>
                      <a:pt x="13" y="34"/>
                      <a:pt x="19" y="41"/>
                      <a:pt x="27" y="41"/>
                    </a:cubicBezTo>
                    <a:cubicBezTo>
                      <a:pt x="35" y="41"/>
                      <a:pt x="41" y="34"/>
                      <a:pt x="41" y="27"/>
                    </a:cubicBezTo>
                    <a:cubicBezTo>
                      <a:pt x="41" y="19"/>
                      <a:pt x="35" y="12"/>
                      <a:pt x="27" y="1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1" name="Freeform 275"/>
              <p:cNvSpPr>
                <a:spLocks/>
              </p:cNvSpPr>
              <p:nvPr/>
            </p:nvSpPr>
            <p:spPr bwMode="auto">
              <a:xfrm>
                <a:off x="365189" y="3690311"/>
                <a:ext cx="2339" cy="2338"/>
              </a:xfrm>
              <a:custGeom>
                <a:avLst/>
                <a:gdLst>
                  <a:gd name="T0" fmla="*/ 0 w 1"/>
                  <a:gd name="T1" fmla="*/ 0 h 1"/>
                  <a:gd name="T2" fmla="*/ 1 w 1"/>
                  <a:gd name="T3" fmla="*/ 1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1" y="1"/>
                      <a:pt x="1" y="1"/>
                      <a:pt x="1" y="1"/>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2" name="Rectangle 276"/>
              <p:cNvSpPr>
                <a:spLocks noChangeArrowheads="1"/>
              </p:cNvSpPr>
              <p:nvPr/>
            </p:nvSpPr>
            <p:spPr bwMode="auto">
              <a:xfrm>
                <a:off x="367527" y="3692648"/>
                <a:ext cx="1169"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3" name="Freeform 277"/>
              <p:cNvSpPr>
                <a:spLocks/>
              </p:cNvSpPr>
              <p:nvPr/>
            </p:nvSpPr>
            <p:spPr bwMode="auto">
              <a:xfrm>
                <a:off x="367527" y="3692648"/>
                <a:ext cx="2339" cy="3507"/>
              </a:xfrm>
              <a:custGeom>
                <a:avLst/>
                <a:gdLst>
                  <a:gd name="T0" fmla="*/ 1 w 1"/>
                  <a:gd name="T1" fmla="*/ 1 h 1"/>
                  <a:gd name="T2" fmla="*/ 1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1" y="0"/>
                      <a:pt x="1" y="0"/>
                    </a:cubicBezTo>
                    <a:cubicBezTo>
                      <a:pt x="1" y="0"/>
                      <a:pt x="1" y="0"/>
                      <a:pt x="0" y="0"/>
                    </a:cubicBezTo>
                    <a:lnTo>
                      <a:pt x="1" y="1"/>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4" name="Freeform 278"/>
              <p:cNvSpPr>
                <a:spLocks/>
              </p:cNvSpPr>
              <p:nvPr/>
            </p:nvSpPr>
            <p:spPr bwMode="auto">
              <a:xfrm>
                <a:off x="367527" y="369264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5" name="Freeform 279"/>
              <p:cNvSpPr>
                <a:spLocks/>
              </p:cNvSpPr>
              <p:nvPr/>
            </p:nvSpPr>
            <p:spPr bwMode="auto">
              <a:xfrm>
                <a:off x="365188" y="3684465"/>
                <a:ext cx="24559" cy="19874"/>
              </a:xfrm>
              <a:custGeom>
                <a:avLst/>
                <a:gdLst>
                  <a:gd name="T0" fmla="*/ 7 w 9"/>
                  <a:gd name="T1" fmla="*/ 5 h 7"/>
                  <a:gd name="T2" fmla="*/ 9 w 9"/>
                  <a:gd name="T3" fmla="*/ 6 h 7"/>
                  <a:gd name="T4" fmla="*/ 5 w 9"/>
                  <a:gd name="T5" fmla="*/ 3 h 7"/>
                  <a:gd name="T6" fmla="*/ 1 w 9"/>
                  <a:gd name="T7" fmla="*/ 1 h 7"/>
                  <a:gd name="T8" fmla="*/ 0 w 9"/>
                  <a:gd name="T9" fmla="*/ 0 h 7"/>
                  <a:gd name="T10" fmla="*/ 1 w 9"/>
                  <a:gd name="T11" fmla="*/ 1 h 7"/>
                  <a:gd name="T12" fmla="*/ 4 w 9"/>
                  <a:gd name="T13" fmla="*/ 2 h 7"/>
                  <a:gd name="T14" fmla="*/ 4 w 9"/>
                  <a:gd name="T15" fmla="*/ 3 h 7"/>
                  <a:gd name="T16" fmla="*/ 6 w 9"/>
                  <a:gd name="T17" fmla="*/ 4 h 7"/>
                  <a:gd name="T18" fmla="*/ 7 w 9"/>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 h="7">
                    <a:moveTo>
                      <a:pt x="7" y="5"/>
                    </a:moveTo>
                    <a:cubicBezTo>
                      <a:pt x="7" y="5"/>
                      <a:pt x="9" y="7"/>
                      <a:pt x="9" y="6"/>
                    </a:cubicBezTo>
                    <a:cubicBezTo>
                      <a:pt x="7" y="4"/>
                      <a:pt x="7" y="4"/>
                      <a:pt x="5" y="3"/>
                    </a:cubicBezTo>
                    <a:cubicBezTo>
                      <a:pt x="4" y="2"/>
                      <a:pt x="3" y="1"/>
                      <a:pt x="1" y="1"/>
                    </a:cubicBezTo>
                    <a:cubicBezTo>
                      <a:pt x="0" y="0"/>
                      <a:pt x="0" y="0"/>
                      <a:pt x="0" y="0"/>
                    </a:cubicBezTo>
                    <a:cubicBezTo>
                      <a:pt x="1" y="1"/>
                      <a:pt x="1" y="1"/>
                      <a:pt x="1" y="1"/>
                    </a:cubicBezTo>
                    <a:cubicBezTo>
                      <a:pt x="2" y="2"/>
                      <a:pt x="3" y="1"/>
                      <a:pt x="4" y="2"/>
                    </a:cubicBezTo>
                    <a:cubicBezTo>
                      <a:pt x="4" y="2"/>
                      <a:pt x="4" y="3"/>
                      <a:pt x="4" y="3"/>
                    </a:cubicBezTo>
                    <a:cubicBezTo>
                      <a:pt x="5" y="3"/>
                      <a:pt x="6" y="3"/>
                      <a:pt x="6" y="4"/>
                    </a:cubicBezTo>
                    <a:cubicBezTo>
                      <a:pt x="7" y="4"/>
                      <a:pt x="6" y="5"/>
                      <a:pt x="7" y="5"/>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6" name="Freeform 280"/>
              <p:cNvSpPr>
                <a:spLocks/>
              </p:cNvSpPr>
              <p:nvPr/>
            </p:nvSpPr>
            <p:spPr bwMode="auto">
              <a:xfrm>
                <a:off x="345307" y="3679789"/>
                <a:ext cx="8186" cy="4676"/>
              </a:xfrm>
              <a:custGeom>
                <a:avLst/>
                <a:gdLst>
                  <a:gd name="T0" fmla="*/ 1 w 3"/>
                  <a:gd name="T1" fmla="*/ 1 h 2"/>
                  <a:gd name="T2" fmla="*/ 1 w 3"/>
                  <a:gd name="T3" fmla="*/ 1 h 2"/>
                  <a:gd name="T4" fmla="*/ 3 w 3"/>
                  <a:gd name="T5" fmla="*/ 2 h 2"/>
                  <a:gd name="T6" fmla="*/ 3 w 3"/>
                  <a:gd name="T7" fmla="*/ 2 h 2"/>
                  <a:gd name="T8" fmla="*/ 3 w 3"/>
                  <a:gd name="T9" fmla="*/ 2 h 2"/>
                  <a:gd name="T10" fmla="*/ 1 w 3"/>
                  <a:gd name="T11" fmla="*/ 0 h 2"/>
                  <a:gd name="T12" fmla="*/ 1 w 3"/>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1"/>
                    </a:moveTo>
                    <a:cubicBezTo>
                      <a:pt x="1" y="1"/>
                      <a:pt x="1" y="1"/>
                      <a:pt x="1" y="1"/>
                    </a:cubicBezTo>
                    <a:cubicBezTo>
                      <a:pt x="2" y="2"/>
                      <a:pt x="3" y="2"/>
                      <a:pt x="3" y="2"/>
                    </a:cubicBezTo>
                    <a:cubicBezTo>
                      <a:pt x="3" y="2"/>
                      <a:pt x="3" y="2"/>
                      <a:pt x="3" y="2"/>
                    </a:cubicBezTo>
                    <a:cubicBezTo>
                      <a:pt x="3" y="1"/>
                      <a:pt x="3" y="1"/>
                      <a:pt x="3" y="2"/>
                    </a:cubicBezTo>
                    <a:cubicBezTo>
                      <a:pt x="2" y="1"/>
                      <a:pt x="2" y="1"/>
                      <a:pt x="1" y="0"/>
                    </a:cubicBezTo>
                    <a:cubicBezTo>
                      <a:pt x="1" y="1"/>
                      <a:pt x="0" y="1"/>
                      <a:pt x="1"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7" name="Rectangle 281"/>
              <p:cNvSpPr>
                <a:spLocks noChangeArrowheads="1"/>
              </p:cNvSpPr>
              <p:nvPr/>
            </p:nvSpPr>
            <p:spPr bwMode="auto">
              <a:xfrm>
                <a:off x="345307" y="3679789"/>
                <a:ext cx="2339"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8" name="Freeform 282"/>
              <p:cNvSpPr>
                <a:spLocks noEditPoints="1"/>
              </p:cNvSpPr>
              <p:nvPr/>
            </p:nvSpPr>
            <p:spPr bwMode="auto">
              <a:xfrm>
                <a:off x="292680" y="3698494"/>
                <a:ext cx="97067" cy="157822"/>
              </a:xfrm>
              <a:custGeom>
                <a:avLst/>
                <a:gdLst>
                  <a:gd name="T0" fmla="*/ 34 w 35"/>
                  <a:gd name="T1" fmla="*/ 11 h 57"/>
                  <a:gd name="T2" fmla="*/ 35 w 35"/>
                  <a:gd name="T3" fmla="*/ 9 h 57"/>
                  <a:gd name="T4" fmla="*/ 35 w 35"/>
                  <a:gd name="T5" fmla="*/ 8 h 57"/>
                  <a:gd name="T6" fmla="*/ 35 w 35"/>
                  <a:gd name="T7" fmla="*/ 6 h 57"/>
                  <a:gd name="T8" fmla="*/ 35 w 35"/>
                  <a:gd name="T9" fmla="*/ 5 h 57"/>
                  <a:gd name="T10" fmla="*/ 35 w 35"/>
                  <a:gd name="T11" fmla="*/ 4 h 57"/>
                  <a:gd name="T12" fmla="*/ 35 w 35"/>
                  <a:gd name="T13" fmla="*/ 3 h 57"/>
                  <a:gd name="T14" fmla="*/ 32 w 35"/>
                  <a:gd name="T15" fmla="*/ 0 h 57"/>
                  <a:gd name="T16" fmla="*/ 32 w 35"/>
                  <a:gd name="T17" fmla="*/ 0 h 57"/>
                  <a:gd name="T18" fmla="*/ 32 w 35"/>
                  <a:gd name="T19" fmla="*/ 2 h 57"/>
                  <a:gd name="T20" fmla="*/ 33 w 35"/>
                  <a:gd name="T21" fmla="*/ 2 h 57"/>
                  <a:gd name="T22" fmla="*/ 33 w 35"/>
                  <a:gd name="T23" fmla="*/ 2 h 57"/>
                  <a:gd name="T24" fmla="*/ 32 w 35"/>
                  <a:gd name="T25" fmla="*/ 1 h 57"/>
                  <a:gd name="T26" fmla="*/ 31 w 35"/>
                  <a:gd name="T27" fmla="*/ 0 h 57"/>
                  <a:gd name="T28" fmla="*/ 32 w 35"/>
                  <a:gd name="T29" fmla="*/ 0 h 57"/>
                  <a:gd name="T30" fmla="*/ 31 w 35"/>
                  <a:gd name="T31" fmla="*/ 0 h 57"/>
                  <a:gd name="T32" fmla="*/ 31 w 35"/>
                  <a:gd name="T33" fmla="*/ 1 h 57"/>
                  <a:gd name="T34" fmla="*/ 33 w 35"/>
                  <a:gd name="T35" fmla="*/ 6 h 57"/>
                  <a:gd name="T36" fmla="*/ 33 w 35"/>
                  <a:gd name="T37" fmla="*/ 6 h 57"/>
                  <a:gd name="T38" fmla="*/ 32 w 35"/>
                  <a:gd name="T39" fmla="*/ 7 h 57"/>
                  <a:gd name="T40" fmla="*/ 32 w 35"/>
                  <a:gd name="T41" fmla="*/ 7 h 57"/>
                  <a:gd name="T42" fmla="*/ 32 w 35"/>
                  <a:gd name="T43" fmla="*/ 7 h 57"/>
                  <a:gd name="T44" fmla="*/ 32 w 35"/>
                  <a:gd name="T45" fmla="*/ 7 h 57"/>
                  <a:gd name="T46" fmla="*/ 32 w 35"/>
                  <a:gd name="T47" fmla="*/ 8 h 57"/>
                  <a:gd name="T48" fmla="*/ 32 w 35"/>
                  <a:gd name="T49" fmla="*/ 8 h 57"/>
                  <a:gd name="T50" fmla="*/ 32 w 35"/>
                  <a:gd name="T51" fmla="*/ 8 h 57"/>
                  <a:gd name="T52" fmla="*/ 32 w 35"/>
                  <a:gd name="T53" fmla="*/ 8 h 57"/>
                  <a:gd name="T54" fmla="*/ 32 w 35"/>
                  <a:gd name="T55" fmla="*/ 8 h 57"/>
                  <a:gd name="T56" fmla="*/ 32 w 35"/>
                  <a:gd name="T57" fmla="*/ 7 h 57"/>
                  <a:gd name="T58" fmla="*/ 32 w 35"/>
                  <a:gd name="T59" fmla="*/ 7 h 57"/>
                  <a:gd name="T60" fmla="*/ 31 w 35"/>
                  <a:gd name="T61" fmla="*/ 9 h 57"/>
                  <a:gd name="T62" fmla="*/ 31 w 35"/>
                  <a:gd name="T63" fmla="*/ 9 h 57"/>
                  <a:gd name="T64" fmla="*/ 31 w 35"/>
                  <a:gd name="T65" fmla="*/ 10 h 57"/>
                  <a:gd name="T66" fmla="*/ 31 w 35"/>
                  <a:gd name="T67" fmla="*/ 10 h 57"/>
                  <a:gd name="T68" fmla="*/ 31 w 35"/>
                  <a:gd name="T69" fmla="*/ 10 h 57"/>
                  <a:gd name="T70" fmla="*/ 31 w 35"/>
                  <a:gd name="T71" fmla="*/ 10 h 57"/>
                  <a:gd name="T72" fmla="*/ 30 w 35"/>
                  <a:gd name="T73" fmla="*/ 11 h 57"/>
                  <a:gd name="T74" fmla="*/ 28 w 35"/>
                  <a:gd name="T75" fmla="*/ 13 h 57"/>
                  <a:gd name="T76" fmla="*/ 14 w 35"/>
                  <a:gd name="T77" fmla="*/ 26 h 57"/>
                  <a:gd name="T78" fmla="*/ 6 w 35"/>
                  <a:gd name="T79" fmla="*/ 32 h 57"/>
                  <a:gd name="T80" fmla="*/ 6 w 35"/>
                  <a:gd name="T81" fmla="*/ 51 h 57"/>
                  <a:gd name="T82" fmla="*/ 16 w 35"/>
                  <a:gd name="T83" fmla="*/ 57 h 57"/>
                  <a:gd name="T84" fmla="*/ 20 w 35"/>
                  <a:gd name="T85" fmla="*/ 54 h 57"/>
                  <a:gd name="T86" fmla="*/ 15 w 35"/>
                  <a:gd name="T87" fmla="*/ 49 h 57"/>
                  <a:gd name="T88" fmla="*/ 11 w 35"/>
                  <a:gd name="T89" fmla="*/ 46 h 57"/>
                  <a:gd name="T90" fmla="*/ 11 w 35"/>
                  <a:gd name="T91" fmla="*/ 37 h 57"/>
                  <a:gd name="T92" fmla="*/ 13 w 35"/>
                  <a:gd name="T93" fmla="*/ 35 h 57"/>
                  <a:gd name="T94" fmla="*/ 28 w 35"/>
                  <a:gd name="T95" fmla="*/ 20 h 57"/>
                  <a:gd name="T96" fmla="*/ 31 w 35"/>
                  <a:gd name="T97" fmla="*/ 16 h 57"/>
                  <a:gd name="T98" fmla="*/ 34 w 35"/>
                  <a:gd name="T99" fmla="*/ 13 h 57"/>
                  <a:gd name="T100" fmla="*/ 35 w 35"/>
                  <a:gd name="T101" fmla="*/ 9 h 57"/>
                  <a:gd name="T102" fmla="*/ 34 w 35"/>
                  <a:gd name="T103" fmla="*/ 13 h 57"/>
                  <a:gd name="T104" fmla="*/ 33 w 35"/>
                  <a:gd name="T105" fmla="*/ 11 h 57"/>
                  <a:gd name="T106" fmla="*/ 34 w 35"/>
                  <a:gd name="T107" fmla="*/ 11 h 57"/>
                  <a:gd name="T108" fmla="*/ 28 w 35"/>
                  <a:gd name="T109" fmla="*/ 14 h 57"/>
                  <a:gd name="T110" fmla="*/ 29 w 35"/>
                  <a:gd name="T111" fmla="*/ 13 h 57"/>
                  <a:gd name="T112" fmla="*/ 28 w 35"/>
                  <a:gd name="T113" fmla="*/ 14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 h="57">
                    <a:moveTo>
                      <a:pt x="34" y="11"/>
                    </a:moveTo>
                    <a:cubicBezTo>
                      <a:pt x="35" y="10"/>
                      <a:pt x="34" y="9"/>
                      <a:pt x="35" y="9"/>
                    </a:cubicBezTo>
                    <a:cubicBezTo>
                      <a:pt x="34" y="8"/>
                      <a:pt x="35" y="8"/>
                      <a:pt x="35" y="8"/>
                    </a:cubicBezTo>
                    <a:cubicBezTo>
                      <a:pt x="35" y="7"/>
                      <a:pt x="34" y="6"/>
                      <a:pt x="35" y="6"/>
                    </a:cubicBezTo>
                    <a:cubicBezTo>
                      <a:pt x="35" y="5"/>
                      <a:pt x="35" y="5"/>
                      <a:pt x="35" y="5"/>
                    </a:cubicBezTo>
                    <a:cubicBezTo>
                      <a:pt x="35" y="4"/>
                      <a:pt x="35" y="4"/>
                      <a:pt x="35" y="4"/>
                    </a:cubicBezTo>
                    <a:cubicBezTo>
                      <a:pt x="35" y="3"/>
                      <a:pt x="35" y="3"/>
                      <a:pt x="35" y="3"/>
                    </a:cubicBezTo>
                    <a:cubicBezTo>
                      <a:pt x="34" y="2"/>
                      <a:pt x="33" y="1"/>
                      <a:pt x="32" y="0"/>
                    </a:cubicBezTo>
                    <a:cubicBezTo>
                      <a:pt x="32" y="0"/>
                      <a:pt x="32" y="0"/>
                      <a:pt x="32" y="0"/>
                    </a:cubicBezTo>
                    <a:cubicBezTo>
                      <a:pt x="32" y="1"/>
                      <a:pt x="33" y="1"/>
                      <a:pt x="32" y="2"/>
                    </a:cubicBezTo>
                    <a:cubicBezTo>
                      <a:pt x="32" y="2"/>
                      <a:pt x="33" y="2"/>
                      <a:pt x="33" y="2"/>
                    </a:cubicBezTo>
                    <a:cubicBezTo>
                      <a:pt x="33" y="2"/>
                      <a:pt x="33" y="2"/>
                      <a:pt x="33" y="2"/>
                    </a:cubicBezTo>
                    <a:cubicBezTo>
                      <a:pt x="32" y="2"/>
                      <a:pt x="32" y="1"/>
                      <a:pt x="32" y="1"/>
                    </a:cubicBezTo>
                    <a:cubicBezTo>
                      <a:pt x="32" y="1"/>
                      <a:pt x="31" y="0"/>
                      <a:pt x="31" y="0"/>
                    </a:cubicBezTo>
                    <a:cubicBezTo>
                      <a:pt x="31" y="0"/>
                      <a:pt x="31" y="0"/>
                      <a:pt x="32" y="0"/>
                    </a:cubicBezTo>
                    <a:cubicBezTo>
                      <a:pt x="31" y="0"/>
                      <a:pt x="31" y="0"/>
                      <a:pt x="31" y="0"/>
                    </a:cubicBezTo>
                    <a:cubicBezTo>
                      <a:pt x="31" y="0"/>
                      <a:pt x="31" y="1"/>
                      <a:pt x="31" y="1"/>
                    </a:cubicBezTo>
                    <a:cubicBezTo>
                      <a:pt x="32" y="3"/>
                      <a:pt x="33" y="4"/>
                      <a:pt x="33" y="6"/>
                    </a:cubicBezTo>
                    <a:cubicBezTo>
                      <a:pt x="33" y="6"/>
                      <a:pt x="33" y="6"/>
                      <a:pt x="33" y="6"/>
                    </a:cubicBezTo>
                    <a:cubicBezTo>
                      <a:pt x="32" y="7"/>
                      <a:pt x="32" y="7"/>
                      <a:pt x="32" y="7"/>
                    </a:cubicBezTo>
                    <a:cubicBezTo>
                      <a:pt x="32" y="7"/>
                      <a:pt x="32" y="7"/>
                      <a:pt x="32" y="7"/>
                    </a:cubicBezTo>
                    <a:cubicBezTo>
                      <a:pt x="32" y="7"/>
                      <a:pt x="32" y="7"/>
                      <a:pt x="32" y="7"/>
                    </a:cubicBezTo>
                    <a:cubicBezTo>
                      <a:pt x="32" y="7"/>
                      <a:pt x="32" y="7"/>
                      <a:pt x="32" y="7"/>
                    </a:cubicBezTo>
                    <a:cubicBezTo>
                      <a:pt x="32" y="8"/>
                      <a:pt x="32" y="8"/>
                      <a:pt x="32" y="8"/>
                    </a:cubicBezTo>
                    <a:cubicBezTo>
                      <a:pt x="32" y="8"/>
                      <a:pt x="32" y="8"/>
                      <a:pt x="32" y="8"/>
                    </a:cubicBezTo>
                    <a:cubicBezTo>
                      <a:pt x="32" y="8"/>
                      <a:pt x="32" y="8"/>
                      <a:pt x="32" y="8"/>
                    </a:cubicBezTo>
                    <a:cubicBezTo>
                      <a:pt x="32" y="8"/>
                      <a:pt x="32" y="8"/>
                      <a:pt x="32" y="8"/>
                    </a:cubicBezTo>
                    <a:cubicBezTo>
                      <a:pt x="32" y="8"/>
                      <a:pt x="32" y="8"/>
                      <a:pt x="32" y="8"/>
                    </a:cubicBezTo>
                    <a:cubicBezTo>
                      <a:pt x="32" y="7"/>
                      <a:pt x="32" y="7"/>
                      <a:pt x="32" y="7"/>
                    </a:cubicBezTo>
                    <a:cubicBezTo>
                      <a:pt x="32" y="7"/>
                      <a:pt x="32" y="7"/>
                      <a:pt x="32" y="7"/>
                    </a:cubicBezTo>
                    <a:cubicBezTo>
                      <a:pt x="32" y="8"/>
                      <a:pt x="32" y="8"/>
                      <a:pt x="31" y="9"/>
                    </a:cubicBezTo>
                    <a:cubicBezTo>
                      <a:pt x="31" y="9"/>
                      <a:pt x="31" y="9"/>
                      <a:pt x="31" y="9"/>
                    </a:cubicBezTo>
                    <a:cubicBezTo>
                      <a:pt x="31" y="10"/>
                      <a:pt x="31" y="10"/>
                      <a:pt x="31" y="10"/>
                    </a:cubicBezTo>
                    <a:cubicBezTo>
                      <a:pt x="31" y="10"/>
                      <a:pt x="31" y="10"/>
                      <a:pt x="31" y="10"/>
                    </a:cubicBezTo>
                    <a:cubicBezTo>
                      <a:pt x="31" y="10"/>
                      <a:pt x="31" y="10"/>
                      <a:pt x="31" y="10"/>
                    </a:cubicBezTo>
                    <a:cubicBezTo>
                      <a:pt x="31" y="10"/>
                      <a:pt x="31" y="10"/>
                      <a:pt x="31" y="10"/>
                    </a:cubicBezTo>
                    <a:cubicBezTo>
                      <a:pt x="30" y="11"/>
                      <a:pt x="30" y="11"/>
                      <a:pt x="30" y="11"/>
                    </a:cubicBezTo>
                    <a:cubicBezTo>
                      <a:pt x="29" y="12"/>
                      <a:pt x="29" y="13"/>
                      <a:pt x="28" y="13"/>
                    </a:cubicBezTo>
                    <a:cubicBezTo>
                      <a:pt x="24" y="18"/>
                      <a:pt x="19" y="21"/>
                      <a:pt x="14" y="26"/>
                    </a:cubicBezTo>
                    <a:cubicBezTo>
                      <a:pt x="12" y="28"/>
                      <a:pt x="9" y="30"/>
                      <a:pt x="6" y="32"/>
                    </a:cubicBezTo>
                    <a:cubicBezTo>
                      <a:pt x="0" y="37"/>
                      <a:pt x="1" y="45"/>
                      <a:pt x="6" y="51"/>
                    </a:cubicBezTo>
                    <a:cubicBezTo>
                      <a:pt x="8" y="53"/>
                      <a:pt x="13" y="56"/>
                      <a:pt x="16" y="57"/>
                    </a:cubicBezTo>
                    <a:cubicBezTo>
                      <a:pt x="21" y="57"/>
                      <a:pt x="20" y="54"/>
                      <a:pt x="20" y="54"/>
                    </a:cubicBezTo>
                    <a:cubicBezTo>
                      <a:pt x="20" y="52"/>
                      <a:pt x="17" y="52"/>
                      <a:pt x="15" y="49"/>
                    </a:cubicBezTo>
                    <a:cubicBezTo>
                      <a:pt x="16" y="51"/>
                      <a:pt x="11" y="49"/>
                      <a:pt x="11" y="46"/>
                    </a:cubicBezTo>
                    <a:cubicBezTo>
                      <a:pt x="12" y="43"/>
                      <a:pt x="9" y="41"/>
                      <a:pt x="11" y="37"/>
                    </a:cubicBezTo>
                    <a:cubicBezTo>
                      <a:pt x="12" y="37"/>
                      <a:pt x="12" y="36"/>
                      <a:pt x="13" y="35"/>
                    </a:cubicBezTo>
                    <a:cubicBezTo>
                      <a:pt x="18" y="31"/>
                      <a:pt x="23" y="26"/>
                      <a:pt x="28" y="20"/>
                    </a:cubicBezTo>
                    <a:cubicBezTo>
                      <a:pt x="30" y="19"/>
                      <a:pt x="30" y="17"/>
                      <a:pt x="31" y="16"/>
                    </a:cubicBezTo>
                    <a:cubicBezTo>
                      <a:pt x="32" y="15"/>
                      <a:pt x="33" y="14"/>
                      <a:pt x="34" y="13"/>
                    </a:cubicBezTo>
                    <a:cubicBezTo>
                      <a:pt x="35" y="12"/>
                      <a:pt x="35" y="10"/>
                      <a:pt x="35" y="9"/>
                    </a:cubicBezTo>
                    <a:cubicBezTo>
                      <a:pt x="35" y="11"/>
                      <a:pt x="34" y="12"/>
                      <a:pt x="34" y="13"/>
                    </a:cubicBezTo>
                    <a:cubicBezTo>
                      <a:pt x="33" y="14"/>
                      <a:pt x="33" y="12"/>
                      <a:pt x="33" y="11"/>
                    </a:cubicBezTo>
                    <a:cubicBezTo>
                      <a:pt x="33" y="11"/>
                      <a:pt x="34" y="11"/>
                      <a:pt x="34" y="11"/>
                    </a:cubicBezTo>
                    <a:close/>
                    <a:moveTo>
                      <a:pt x="28" y="14"/>
                    </a:moveTo>
                    <a:cubicBezTo>
                      <a:pt x="28" y="13"/>
                      <a:pt x="29" y="13"/>
                      <a:pt x="29" y="13"/>
                    </a:cubicBezTo>
                    <a:cubicBezTo>
                      <a:pt x="29" y="13"/>
                      <a:pt x="29" y="14"/>
                      <a:pt x="28" y="14"/>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29" name="Freeform 283"/>
              <p:cNvSpPr>
                <a:spLocks/>
              </p:cNvSpPr>
              <p:nvPr/>
            </p:nvSpPr>
            <p:spPr bwMode="auto">
              <a:xfrm>
                <a:off x="306714" y="3649393"/>
                <a:ext cx="2339" cy="0"/>
              </a:xfrm>
              <a:custGeom>
                <a:avLst/>
                <a:gdLst>
                  <a:gd name="T0" fmla="*/ 0 w 1"/>
                  <a:gd name="T1" fmla="*/ 1 w 1"/>
                  <a:gd name="T2" fmla="*/ 1 w 1"/>
                  <a:gd name="T3" fmla="*/ 0 w 1"/>
                </a:gdLst>
                <a:ahLst/>
                <a:cxnLst>
                  <a:cxn ang="0">
                    <a:pos x="T0" y="0"/>
                  </a:cxn>
                  <a:cxn ang="0">
                    <a:pos x="T1" y="0"/>
                  </a:cxn>
                  <a:cxn ang="0">
                    <a:pos x="T2" y="0"/>
                  </a:cxn>
                  <a:cxn ang="0">
                    <a:pos x="T3" y="0"/>
                  </a:cxn>
                </a:cxnLst>
                <a:rect l="0" t="0" r="r" b="b"/>
                <a:pathLst>
                  <a:path w="1">
                    <a:moveTo>
                      <a:pt x="0" y="0"/>
                    </a:moveTo>
                    <a:cubicBezTo>
                      <a:pt x="1" y="0"/>
                      <a:pt x="1" y="0"/>
                      <a:pt x="1" y="0"/>
                    </a:cubicBezTo>
                    <a:cubicBezTo>
                      <a:pt x="1" y="0"/>
                      <a:pt x="1" y="0"/>
                      <a:pt x="1"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0" name="Freeform 284"/>
              <p:cNvSpPr>
                <a:spLocks/>
              </p:cNvSpPr>
              <p:nvPr/>
            </p:nvSpPr>
            <p:spPr bwMode="auto">
              <a:xfrm>
                <a:off x="312562" y="3649393"/>
                <a:ext cx="2339"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1" name="Freeform 285"/>
              <p:cNvSpPr>
                <a:spLocks/>
              </p:cNvSpPr>
              <p:nvPr/>
            </p:nvSpPr>
            <p:spPr bwMode="auto">
              <a:xfrm>
                <a:off x="314901" y="364939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2" name="Freeform 286"/>
              <p:cNvSpPr>
                <a:spLocks/>
              </p:cNvSpPr>
              <p:nvPr/>
            </p:nvSpPr>
            <p:spPr bwMode="auto">
              <a:xfrm>
                <a:off x="304375" y="3643548"/>
                <a:ext cx="38593" cy="5846"/>
              </a:xfrm>
              <a:custGeom>
                <a:avLst/>
                <a:gdLst>
                  <a:gd name="T0" fmla="*/ 5 w 14"/>
                  <a:gd name="T1" fmla="*/ 1 h 2"/>
                  <a:gd name="T2" fmla="*/ 6 w 14"/>
                  <a:gd name="T3" fmla="*/ 1 h 2"/>
                  <a:gd name="T4" fmla="*/ 9 w 14"/>
                  <a:gd name="T5" fmla="*/ 1 h 2"/>
                  <a:gd name="T6" fmla="*/ 10 w 14"/>
                  <a:gd name="T7" fmla="*/ 2 h 2"/>
                  <a:gd name="T8" fmla="*/ 12 w 14"/>
                  <a:gd name="T9" fmla="*/ 2 h 2"/>
                  <a:gd name="T10" fmla="*/ 6 w 14"/>
                  <a:gd name="T11" fmla="*/ 1 h 2"/>
                  <a:gd name="T12" fmla="*/ 1 w 14"/>
                  <a:gd name="T13" fmla="*/ 0 h 2"/>
                  <a:gd name="T14" fmla="*/ 0 w 14"/>
                  <a:gd name="T15" fmla="*/ 0 h 2"/>
                  <a:gd name="T16" fmla="*/ 2 w 14"/>
                  <a:gd name="T17" fmla="*/ 0 h 2"/>
                  <a:gd name="T18" fmla="*/ 5 w 14"/>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2">
                    <a:moveTo>
                      <a:pt x="5" y="1"/>
                    </a:moveTo>
                    <a:cubicBezTo>
                      <a:pt x="5" y="1"/>
                      <a:pt x="5" y="1"/>
                      <a:pt x="6" y="1"/>
                    </a:cubicBezTo>
                    <a:cubicBezTo>
                      <a:pt x="7" y="1"/>
                      <a:pt x="8" y="1"/>
                      <a:pt x="9" y="1"/>
                    </a:cubicBezTo>
                    <a:cubicBezTo>
                      <a:pt x="9" y="1"/>
                      <a:pt x="9" y="2"/>
                      <a:pt x="10" y="2"/>
                    </a:cubicBezTo>
                    <a:cubicBezTo>
                      <a:pt x="11" y="2"/>
                      <a:pt x="14" y="2"/>
                      <a:pt x="12" y="2"/>
                    </a:cubicBezTo>
                    <a:cubicBezTo>
                      <a:pt x="10" y="1"/>
                      <a:pt x="8" y="1"/>
                      <a:pt x="6" y="1"/>
                    </a:cubicBezTo>
                    <a:cubicBezTo>
                      <a:pt x="1" y="0"/>
                      <a:pt x="1" y="0"/>
                      <a:pt x="1" y="0"/>
                    </a:cubicBezTo>
                    <a:cubicBezTo>
                      <a:pt x="0" y="0"/>
                      <a:pt x="0" y="0"/>
                      <a:pt x="0" y="0"/>
                    </a:cubicBezTo>
                    <a:cubicBezTo>
                      <a:pt x="2" y="0"/>
                      <a:pt x="2" y="0"/>
                      <a:pt x="2" y="0"/>
                    </a:cubicBezTo>
                    <a:cubicBezTo>
                      <a:pt x="2" y="1"/>
                      <a:pt x="4" y="0"/>
                      <a:pt x="5"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3" name="Freeform 287"/>
              <p:cNvSpPr>
                <a:spLocks/>
              </p:cNvSpPr>
              <p:nvPr/>
            </p:nvSpPr>
            <p:spPr bwMode="auto">
              <a:xfrm>
                <a:off x="282156" y="3641210"/>
                <a:ext cx="10525" cy="2338"/>
              </a:xfrm>
              <a:custGeom>
                <a:avLst/>
                <a:gdLst>
                  <a:gd name="T0" fmla="*/ 3 w 4"/>
                  <a:gd name="T1" fmla="*/ 1 h 1"/>
                  <a:gd name="T2" fmla="*/ 0 w 4"/>
                  <a:gd name="T3" fmla="*/ 0 h 1"/>
                  <a:gd name="T4" fmla="*/ 0 w 4"/>
                  <a:gd name="T5" fmla="*/ 1 h 1"/>
                  <a:gd name="T6" fmla="*/ 1 w 4"/>
                  <a:gd name="T7" fmla="*/ 1 h 1"/>
                  <a:gd name="T8" fmla="*/ 4 w 4"/>
                  <a:gd name="T9" fmla="*/ 1 h 1"/>
                  <a:gd name="T10" fmla="*/ 3 w 4"/>
                  <a:gd name="T11" fmla="*/ 1 h 1"/>
                  <a:gd name="T12" fmla="*/ 3 w 4"/>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4" h="1">
                    <a:moveTo>
                      <a:pt x="3" y="1"/>
                    </a:moveTo>
                    <a:cubicBezTo>
                      <a:pt x="2" y="1"/>
                      <a:pt x="1" y="0"/>
                      <a:pt x="0" y="0"/>
                    </a:cubicBezTo>
                    <a:cubicBezTo>
                      <a:pt x="0" y="0"/>
                      <a:pt x="0" y="1"/>
                      <a:pt x="0" y="1"/>
                    </a:cubicBezTo>
                    <a:cubicBezTo>
                      <a:pt x="0" y="1"/>
                      <a:pt x="1" y="1"/>
                      <a:pt x="1" y="1"/>
                    </a:cubicBezTo>
                    <a:cubicBezTo>
                      <a:pt x="1" y="1"/>
                      <a:pt x="3" y="1"/>
                      <a:pt x="4" y="1"/>
                    </a:cubicBezTo>
                    <a:cubicBezTo>
                      <a:pt x="3" y="1"/>
                      <a:pt x="3" y="1"/>
                      <a:pt x="3" y="1"/>
                    </a:cubicBezTo>
                    <a:cubicBezTo>
                      <a:pt x="3" y="1"/>
                      <a:pt x="3" y="1"/>
                      <a:pt x="3" y="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4" name="Rectangle 288"/>
              <p:cNvSpPr>
                <a:spLocks noChangeArrowheads="1"/>
              </p:cNvSpPr>
              <p:nvPr/>
            </p:nvSpPr>
            <p:spPr bwMode="auto">
              <a:xfrm>
                <a:off x="278647" y="3641210"/>
                <a:ext cx="3508" cy="1169"/>
              </a:xfrm>
              <a:prstGeom prst="rect">
                <a:avLst/>
              </a:pr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5" name="Freeform 289"/>
              <p:cNvSpPr>
                <a:spLocks noEditPoints="1"/>
              </p:cNvSpPr>
              <p:nvPr/>
            </p:nvSpPr>
            <p:spPr bwMode="auto">
              <a:xfrm>
                <a:off x="326596" y="3649393"/>
                <a:ext cx="140337" cy="168344"/>
              </a:xfrm>
              <a:custGeom>
                <a:avLst/>
                <a:gdLst>
                  <a:gd name="T0" fmla="*/ 33 w 51"/>
                  <a:gd name="T1" fmla="*/ 10 h 61"/>
                  <a:gd name="T2" fmla="*/ 26 w 51"/>
                  <a:gd name="T3" fmla="*/ 7 h 61"/>
                  <a:gd name="T4" fmla="*/ 21 w 51"/>
                  <a:gd name="T5" fmla="*/ 5 h 61"/>
                  <a:gd name="T6" fmla="*/ 16 w 51"/>
                  <a:gd name="T7" fmla="*/ 3 h 61"/>
                  <a:gd name="T8" fmla="*/ 21 w 51"/>
                  <a:gd name="T9" fmla="*/ 5 h 61"/>
                  <a:gd name="T10" fmla="*/ 19 w 51"/>
                  <a:gd name="T11" fmla="*/ 5 h 61"/>
                  <a:gd name="T12" fmla="*/ 18 w 51"/>
                  <a:gd name="T13" fmla="*/ 4 h 61"/>
                  <a:gd name="T14" fmla="*/ 15 w 51"/>
                  <a:gd name="T15" fmla="*/ 3 h 61"/>
                  <a:gd name="T16" fmla="*/ 14 w 51"/>
                  <a:gd name="T17" fmla="*/ 3 h 61"/>
                  <a:gd name="T18" fmla="*/ 11 w 51"/>
                  <a:gd name="T19" fmla="*/ 2 h 61"/>
                  <a:gd name="T20" fmla="*/ 9 w 51"/>
                  <a:gd name="T21" fmla="*/ 2 h 61"/>
                  <a:gd name="T22" fmla="*/ 8 w 51"/>
                  <a:gd name="T23" fmla="*/ 1 h 61"/>
                  <a:gd name="T24" fmla="*/ 7 w 51"/>
                  <a:gd name="T25" fmla="*/ 1 h 61"/>
                  <a:gd name="T26" fmla="*/ 1 w 51"/>
                  <a:gd name="T27" fmla="*/ 0 h 61"/>
                  <a:gd name="T28" fmla="*/ 1 w 51"/>
                  <a:gd name="T29" fmla="*/ 0 h 61"/>
                  <a:gd name="T30" fmla="*/ 4 w 51"/>
                  <a:gd name="T31" fmla="*/ 1 h 61"/>
                  <a:gd name="T32" fmla="*/ 5 w 51"/>
                  <a:gd name="T33" fmla="*/ 1 h 61"/>
                  <a:gd name="T34" fmla="*/ 5 w 51"/>
                  <a:gd name="T35" fmla="*/ 2 h 61"/>
                  <a:gd name="T36" fmla="*/ 2 w 51"/>
                  <a:gd name="T37" fmla="*/ 1 h 61"/>
                  <a:gd name="T38" fmla="*/ 1 w 51"/>
                  <a:gd name="T39" fmla="*/ 1 h 61"/>
                  <a:gd name="T40" fmla="*/ 1 w 51"/>
                  <a:gd name="T41" fmla="*/ 0 h 61"/>
                  <a:gd name="T42" fmla="*/ 0 w 51"/>
                  <a:gd name="T43" fmla="*/ 0 h 61"/>
                  <a:gd name="T44" fmla="*/ 2 w 51"/>
                  <a:gd name="T45" fmla="*/ 1 h 61"/>
                  <a:gd name="T46" fmla="*/ 10 w 51"/>
                  <a:gd name="T47" fmla="*/ 4 h 61"/>
                  <a:gd name="T48" fmla="*/ 11 w 51"/>
                  <a:gd name="T49" fmla="*/ 4 h 61"/>
                  <a:gd name="T50" fmla="*/ 11 w 51"/>
                  <a:gd name="T51" fmla="*/ 4 h 61"/>
                  <a:gd name="T52" fmla="*/ 12 w 51"/>
                  <a:gd name="T53" fmla="*/ 4 h 61"/>
                  <a:gd name="T54" fmla="*/ 13 w 51"/>
                  <a:gd name="T55" fmla="*/ 4 h 61"/>
                  <a:gd name="T56" fmla="*/ 12 w 51"/>
                  <a:gd name="T57" fmla="*/ 4 h 61"/>
                  <a:gd name="T58" fmla="*/ 15 w 51"/>
                  <a:gd name="T59" fmla="*/ 5 h 61"/>
                  <a:gd name="T60" fmla="*/ 15 w 51"/>
                  <a:gd name="T61" fmla="*/ 6 h 61"/>
                  <a:gd name="T62" fmla="*/ 17 w 51"/>
                  <a:gd name="T63" fmla="*/ 6 h 61"/>
                  <a:gd name="T64" fmla="*/ 17 w 51"/>
                  <a:gd name="T65" fmla="*/ 6 h 61"/>
                  <a:gd name="T66" fmla="*/ 17 w 51"/>
                  <a:gd name="T67" fmla="*/ 6 h 61"/>
                  <a:gd name="T68" fmla="*/ 17 w 51"/>
                  <a:gd name="T69" fmla="*/ 6 h 61"/>
                  <a:gd name="T70" fmla="*/ 19 w 51"/>
                  <a:gd name="T71" fmla="*/ 7 h 61"/>
                  <a:gd name="T72" fmla="*/ 22 w 51"/>
                  <a:gd name="T73" fmla="*/ 9 h 61"/>
                  <a:gd name="T74" fmla="*/ 40 w 51"/>
                  <a:gd name="T75" fmla="*/ 22 h 61"/>
                  <a:gd name="T76" fmla="*/ 41 w 51"/>
                  <a:gd name="T77" fmla="*/ 31 h 61"/>
                  <a:gd name="T78" fmla="*/ 26 w 51"/>
                  <a:gd name="T79" fmla="*/ 46 h 61"/>
                  <a:gd name="T80" fmla="*/ 26 w 51"/>
                  <a:gd name="T81" fmla="*/ 59 h 61"/>
                  <a:gd name="T82" fmla="*/ 31 w 51"/>
                  <a:gd name="T83" fmla="*/ 58 h 61"/>
                  <a:gd name="T84" fmla="*/ 31 w 51"/>
                  <a:gd name="T85" fmla="*/ 51 h 61"/>
                  <a:gd name="T86" fmla="*/ 33 w 51"/>
                  <a:gd name="T87" fmla="*/ 47 h 61"/>
                  <a:gd name="T88" fmla="*/ 46 w 51"/>
                  <a:gd name="T89" fmla="*/ 36 h 61"/>
                  <a:gd name="T90" fmla="*/ 48 w 51"/>
                  <a:gd name="T91" fmla="*/ 31 h 61"/>
                  <a:gd name="T92" fmla="*/ 33 w 51"/>
                  <a:gd name="T93" fmla="*/ 10 h 61"/>
                  <a:gd name="T94" fmla="*/ 13 w 51"/>
                  <a:gd name="T95" fmla="*/ 4 h 61"/>
                  <a:gd name="T96" fmla="*/ 13 w 51"/>
                  <a:gd name="T97" fmla="*/ 5 h 61"/>
                  <a:gd name="T98" fmla="*/ 13 w 51"/>
                  <a:gd name="T99" fmla="*/ 4 h 61"/>
                  <a:gd name="T100" fmla="*/ 13 w 51"/>
                  <a:gd name="T101" fmla="*/ 4 h 61"/>
                  <a:gd name="T102" fmla="*/ 21 w 51"/>
                  <a:gd name="T103" fmla="*/ 8 h 61"/>
                  <a:gd name="T104" fmla="*/ 23 w 51"/>
                  <a:gd name="T105" fmla="*/ 9 h 61"/>
                  <a:gd name="T106" fmla="*/ 21 w 51"/>
                  <a:gd name="T107" fmla="*/ 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1" h="61">
                    <a:moveTo>
                      <a:pt x="33" y="10"/>
                    </a:moveTo>
                    <a:cubicBezTo>
                      <a:pt x="31" y="9"/>
                      <a:pt x="28" y="8"/>
                      <a:pt x="26" y="7"/>
                    </a:cubicBezTo>
                    <a:cubicBezTo>
                      <a:pt x="24" y="6"/>
                      <a:pt x="23" y="5"/>
                      <a:pt x="21" y="5"/>
                    </a:cubicBezTo>
                    <a:cubicBezTo>
                      <a:pt x="19" y="4"/>
                      <a:pt x="17" y="4"/>
                      <a:pt x="16" y="3"/>
                    </a:cubicBezTo>
                    <a:cubicBezTo>
                      <a:pt x="17" y="4"/>
                      <a:pt x="19" y="4"/>
                      <a:pt x="21" y="5"/>
                    </a:cubicBezTo>
                    <a:cubicBezTo>
                      <a:pt x="23" y="6"/>
                      <a:pt x="20" y="5"/>
                      <a:pt x="19" y="5"/>
                    </a:cubicBezTo>
                    <a:cubicBezTo>
                      <a:pt x="18" y="5"/>
                      <a:pt x="18" y="4"/>
                      <a:pt x="18" y="4"/>
                    </a:cubicBezTo>
                    <a:cubicBezTo>
                      <a:pt x="17" y="4"/>
                      <a:pt x="16" y="4"/>
                      <a:pt x="15" y="3"/>
                    </a:cubicBezTo>
                    <a:cubicBezTo>
                      <a:pt x="14" y="3"/>
                      <a:pt x="15" y="3"/>
                      <a:pt x="14" y="3"/>
                    </a:cubicBezTo>
                    <a:cubicBezTo>
                      <a:pt x="13" y="2"/>
                      <a:pt x="11" y="3"/>
                      <a:pt x="11" y="2"/>
                    </a:cubicBezTo>
                    <a:cubicBezTo>
                      <a:pt x="9" y="2"/>
                      <a:pt x="9" y="2"/>
                      <a:pt x="9" y="2"/>
                    </a:cubicBezTo>
                    <a:cubicBezTo>
                      <a:pt x="8" y="1"/>
                      <a:pt x="8" y="1"/>
                      <a:pt x="8" y="1"/>
                    </a:cubicBezTo>
                    <a:cubicBezTo>
                      <a:pt x="7" y="1"/>
                      <a:pt x="7" y="1"/>
                      <a:pt x="7" y="1"/>
                    </a:cubicBezTo>
                    <a:cubicBezTo>
                      <a:pt x="5" y="1"/>
                      <a:pt x="3" y="1"/>
                      <a:pt x="1" y="0"/>
                    </a:cubicBezTo>
                    <a:cubicBezTo>
                      <a:pt x="1" y="0"/>
                      <a:pt x="1" y="0"/>
                      <a:pt x="1" y="0"/>
                    </a:cubicBezTo>
                    <a:cubicBezTo>
                      <a:pt x="2" y="1"/>
                      <a:pt x="3" y="1"/>
                      <a:pt x="4" y="1"/>
                    </a:cubicBezTo>
                    <a:cubicBezTo>
                      <a:pt x="4" y="1"/>
                      <a:pt x="4" y="1"/>
                      <a:pt x="5" y="1"/>
                    </a:cubicBezTo>
                    <a:cubicBezTo>
                      <a:pt x="5" y="2"/>
                      <a:pt x="5" y="2"/>
                      <a:pt x="5" y="2"/>
                    </a:cubicBezTo>
                    <a:cubicBezTo>
                      <a:pt x="4" y="1"/>
                      <a:pt x="3" y="1"/>
                      <a:pt x="2" y="1"/>
                    </a:cubicBezTo>
                    <a:cubicBezTo>
                      <a:pt x="2" y="1"/>
                      <a:pt x="2" y="1"/>
                      <a:pt x="1" y="1"/>
                    </a:cubicBezTo>
                    <a:cubicBezTo>
                      <a:pt x="1" y="1"/>
                      <a:pt x="1" y="0"/>
                      <a:pt x="1" y="0"/>
                    </a:cubicBezTo>
                    <a:cubicBezTo>
                      <a:pt x="0" y="0"/>
                      <a:pt x="0" y="0"/>
                      <a:pt x="0" y="0"/>
                    </a:cubicBezTo>
                    <a:cubicBezTo>
                      <a:pt x="1" y="1"/>
                      <a:pt x="2" y="1"/>
                      <a:pt x="2" y="1"/>
                    </a:cubicBezTo>
                    <a:cubicBezTo>
                      <a:pt x="5" y="2"/>
                      <a:pt x="7" y="3"/>
                      <a:pt x="10" y="4"/>
                    </a:cubicBezTo>
                    <a:cubicBezTo>
                      <a:pt x="10" y="4"/>
                      <a:pt x="10" y="3"/>
                      <a:pt x="11" y="4"/>
                    </a:cubicBezTo>
                    <a:cubicBezTo>
                      <a:pt x="11" y="4"/>
                      <a:pt x="11" y="4"/>
                      <a:pt x="11" y="4"/>
                    </a:cubicBezTo>
                    <a:cubicBezTo>
                      <a:pt x="12" y="4"/>
                      <a:pt x="12" y="4"/>
                      <a:pt x="12" y="4"/>
                    </a:cubicBezTo>
                    <a:cubicBezTo>
                      <a:pt x="13" y="4"/>
                      <a:pt x="13" y="4"/>
                      <a:pt x="13" y="4"/>
                    </a:cubicBezTo>
                    <a:cubicBezTo>
                      <a:pt x="12" y="4"/>
                      <a:pt x="12" y="4"/>
                      <a:pt x="12" y="4"/>
                    </a:cubicBezTo>
                    <a:cubicBezTo>
                      <a:pt x="15" y="5"/>
                      <a:pt x="15" y="5"/>
                      <a:pt x="15" y="5"/>
                    </a:cubicBezTo>
                    <a:cubicBezTo>
                      <a:pt x="15" y="6"/>
                      <a:pt x="15" y="6"/>
                      <a:pt x="15" y="6"/>
                    </a:cubicBezTo>
                    <a:cubicBezTo>
                      <a:pt x="16" y="6"/>
                      <a:pt x="16" y="6"/>
                      <a:pt x="17" y="6"/>
                    </a:cubicBezTo>
                    <a:cubicBezTo>
                      <a:pt x="17" y="6"/>
                      <a:pt x="17" y="6"/>
                      <a:pt x="17" y="6"/>
                    </a:cubicBezTo>
                    <a:cubicBezTo>
                      <a:pt x="17" y="6"/>
                      <a:pt x="17" y="6"/>
                      <a:pt x="17" y="6"/>
                    </a:cubicBezTo>
                    <a:cubicBezTo>
                      <a:pt x="17" y="6"/>
                      <a:pt x="17" y="6"/>
                      <a:pt x="17" y="6"/>
                    </a:cubicBezTo>
                    <a:cubicBezTo>
                      <a:pt x="19" y="7"/>
                      <a:pt x="19" y="7"/>
                      <a:pt x="19" y="7"/>
                    </a:cubicBezTo>
                    <a:cubicBezTo>
                      <a:pt x="22" y="9"/>
                      <a:pt x="22" y="9"/>
                      <a:pt x="22" y="9"/>
                    </a:cubicBezTo>
                    <a:cubicBezTo>
                      <a:pt x="29" y="12"/>
                      <a:pt x="36" y="16"/>
                      <a:pt x="40" y="22"/>
                    </a:cubicBezTo>
                    <a:cubicBezTo>
                      <a:pt x="42" y="25"/>
                      <a:pt x="42" y="28"/>
                      <a:pt x="41" y="31"/>
                    </a:cubicBezTo>
                    <a:cubicBezTo>
                      <a:pt x="39" y="36"/>
                      <a:pt x="32" y="40"/>
                      <a:pt x="26" y="46"/>
                    </a:cubicBezTo>
                    <a:cubicBezTo>
                      <a:pt x="24" y="48"/>
                      <a:pt x="21" y="55"/>
                      <a:pt x="26" y="59"/>
                    </a:cubicBezTo>
                    <a:cubicBezTo>
                      <a:pt x="33" y="61"/>
                      <a:pt x="31" y="57"/>
                      <a:pt x="31" y="58"/>
                    </a:cubicBezTo>
                    <a:cubicBezTo>
                      <a:pt x="31" y="55"/>
                      <a:pt x="29" y="55"/>
                      <a:pt x="31" y="51"/>
                    </a:cubicBezTo>
                    <a:cubicBezTo>
                      <a:pt x="29" y="53"/>
                      <a:pt x="30" y="49"/>
                      <a:pt x="33" y="47"/>
                    </a:cubicBezTo>
                    <a:cubicBezTo>
                      <a:pt x="38" y="45"/>
                      <a:pt x="41" y="41"/>
                      <a:pt x="46" y="36"/>
                    </a:cubicBezTo>
                    <a:cubicBezTo>
                      <a:pt x="47" y="35"/>
                      <a:pt x="48" y="33"/>
                      <a:pt x="48" y="31"/>
                    </a:cubicBezTo>
                    <a:cubicBezTo>
                      <a:pt x="51" y="22"/>
                      <a:pt x="41" y="15"/>
                      <a:pt x="33" y="10"/>
                    </a:cubicBezTo>
                    <a:close/>
                    <a:moveTo>
                      <a:pt x="13" y="4"/>
                    </a:moveTo>
                    <a:cubicBezTo>
                      <a:pt x="13" y="5"/>
                      <a:pt x="13" y="5"/>
                      <a:pt x="13" y="5"/>
                    </a:cubicBezTo>
                    <a:cubicBezTo>
                      <a:pt x="13" y="4"/>
                      <a:pt x="13" y="4"/>
                      <a:pt x="13" y="4"/>
                    </a:cubicBezTo>
                    <a:cubicBezTo>
                      <a:pt x="13" y="4"/>
                      <a:pt x="13" y="4"/>
                      <a:pt x="13" y="4"/>
                    </a:cubicBezTo>
                    <a:close/>
                    <a:moveTo>
                      <a:pt x="21" y="8"/>
                    </a:moveTo>
                    <a:cubicBezTo>
                      <a:pt x="22" y="8"/>
                      <a:pt x="22" y="8"/>
                      <a:pt x="23" y="9"/>
                    </a:cubicBezTo>
                    <a:cubicBezTo>
                      <a:pt x="22" y="9"/>
                      <a:pt x="22" y="8"/>
                      <a:pt x="21" y="8"/>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nvGrpSpPr>
            <p:cNvPr id="136" name="组合 135"/>
            <p:cNvGrpSpPr/>
            <p:nvPr/>
          </p:nvGrpSpPr>
          <p:grpSpPr>
            <a:xfrm>
              <a:off x="6883967" y="3285206"/>
              <a:ext cx="500535" cy="616092"/>
              <a:chOff x="110242" y="4666624"/>
              <a:chExt cx="500535" cy="616092"/>
            </a:xfrm>
            <a:solidFill>
              <a:schemeClr val="bg1"/>
            </a:solidFill>
          </p:grpSpPr>
          <p:sp>
            <p:nvSpPr>
              <p:cNvPr id="137" name="Freeform 343"/>
              <p:cNvSpPr>
                <a:spLocks/>
              </p:cNvSpPr>
              <p:nvPr/>
            </p:nvSpPr>
            <p:spPr bwMode="auto">
              <a:xfrm>
                <a:off x="265783" y="4815094"/>
                <a:ext cx="81864" cy="94693"/>
              </a:xfrm>
              <a:custGeom>
                <a:avLst/>
                <a:gdLst>
                  <a:gd name="T0" fmla="*/ 21 w 30"/>
                  <a:gd name="T1" fmla="*/ 31 h 34"/>
                  <a:gd name="T2" fmla="*/ 27 w 30"/>
                  <a:gd name="T3" fmla="*/ 12 h 34"/>
                  <a:gd name="T4" fmla="*/ 9 w 30"/>
                  <a:gd name="T5" fmla="*/ 3 h 34"/>
                  <a:gd name="T6" fmla="*/ 3 w 30"/>
                  <a:gd name="T7" fmla="*/ 22 h 34"/>
                  <a:gd name="T8" fmla="*/ 21 w 30"/>
                  <a:gd name="T9" fmla="*/ 31 h 34"/>
                </a:gdLst>
                <a:ahLst/>
                <a:cxnLst>
                  <a:cxn ang="0">
                    <a:pos x="T0" y="T1"/>
                  </a:cxn>
                  <a:cxn ang="0">
                    <a:pos x="T2" y="T3"/>
                  </a:cxn>
                  <a:cxn ang="0">
                    <a:pos x="T4" y="T5"/>
                  </a:cxn>
                  <a:cxn ang="0">
                    <a:pos x="T6" y="T7"/>
                  </a:cxn>
                  <a:cxn ang="0">
                    <a:pos x="T8" y="T9"/>
                  </a:cxn>
                </a:cxnLst>
                <a:rect l="0" t="0" r="r" b="b"/>
                <a:pathLst>
                  <a:path w="30" h="34">
                    <a:moveTo>
                      <a:pt x="21" y="31"/>
                    </a:moveTo>
                    <a:cubicBezTo>
                      <a:pt x="27" y="29"/>
                      <a:pt x="30" y="20"/>
                      <a:pt x="27" y="12"/>
                    </a:cubicBezTo>
                    <a:cubicBezTo>
                      <a:pt x="23" y="4"/>
                      <a:pt x="15" y="0"/>
                      <a:pt x="9" y="3"/>
                    </a:cubicBezTo>
                    <a:cubicBezTo>
                      <a:pt x="2" y="5"/>
                      <a:pt x="0" y="14"/>
                      <a:pt x="3" y="22"/>
                    </a:cubicBezTo>
                    <a:cubicBezTo>
                      <a:pt x="7" y="30"/>
                      <a:pt x="14" y="34"/>
                      <a:pt x="21" y="31"/>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8" name="Freeform 344"/>
              <p:cNvSpPr>
                <a:spLocks/>
              </p:cNvSpPr>
              <p:nvPr/>
            </p:nvSpPr>
            <p:spPr bwMode="auto">
              <a:xfrm>
                <a:off x="555812" y="4826784"/>
                <a:ext cx="54965" cy="26888"/>
              </a:xfrm>
              <a:custGeom>
                <a:avLst/>
                <a:gdLst>
                  <a:gd name="T0" fmla="*/ 17 w 20"/>
                  <a:gd name="T1" fmla="*/ 2 h 10"/>
                  <a:gd name="T2" fmla="*/ 4 w 20"/>
                  <a:gd name="T3" fmla="*/ 0 h 10"/>
                  <a:gd name="T4" fmla="*/ 0 w 20"/>
                  <a:gd name="T5" fmla="*/ 4 h 10"/>
                  <a:gd name="T6" fmla="*/ 3 w 20"/>
                  <a:gd name="T7" fmla="*/ 8 h 10"/>
                  <a:gd name="T8" fmla="*/ 16 w 20"/>
                  <a:gd name="T9" fmla="*/ 10 h 10"/>
                  <a:gd name="T10" fmla="*/ 16 w 20"/>
                  <a:gd name="T11" fmla="*/ 10 h 10"/>
                  <a:gd name="T12" fmla="*/ 20 w 20"/>
                  <a:gd name="T13" fmla="*/ 7 h 10"/>
                  <a:gd name="T14" fmla="*/ 17 w 20"/>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10">
                    <a:moveTo>
                      <a:pt x="17" y="2"/>
                    </a:moveTo>
                    <a:cubicBezTo>
                      <a:pt x="4" y="0"/>
                      <a:pt x="4" y="0"/>
                      <a:pt x="4" y="0"/>
                    </a:cubicBezTo>
                    <a:cubicBezTo>
                      <a:pt x="2" y="0"/>
                      <a:pt x="0" y="2"/>
                      <a:pt x="0" y="4"/>
                    </a:cubicBezTo>
                    <a:cubicBezTo>
                      <a:pt x="0" y="6"/>
                      <a:pt x="1" y="8"/>
                      <a:pt x="3" y="8"/>
                    </a:cubicBezTo>
                    <a:cubicBezTo>
                      <a:pt x="16" y="10"/>
                      <a:pt x="16" y="10"/>
                      <a:pt x="16" y="10"/>
                    </a:cubicBezTo>
                    <a:cubicBezTo>
                      <a:pt x="16" y="10"/>
                      <a:pt x="16" y="10"/>
                      <a:pt x="16" y="10"/>
                    </a:cubicBezTo>
                    <a:cubicBezTo>
                      <a:pt x="18" y="10"/>
                      <a:pt x="20" y="9"/>
                      <a:pt x="20" y="7"/>
                    </a:cubicBezTo>
                    <a:cubicBezTo>
                      <a:pt x="20" y="5"/>
                      <a:pt x="19" y="3"/>
                      <a:pt x="17" y="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39" name="Freeform 345"/>
              <p:cNvSpPr>
                <a:spLocks/>
              </p:cNvSpPr>
              <p:nvPr/>
            </p:nvSpPr>
            <p:spPr bwMode="auto">
              <a:xfrm>
                <a:off x="547627" y="4740274"/>
                <a:ext cx="57304" cy="36241"/>
              </a:xfrm>
              <a:custGeom>
                <a:avLst/>
                <a:gdLst>
                  <a:gd name="T0" fmla="*/ 6 w 21"/>
                  <a:gd name="T1" fmla="*/ 12 h 13"/>
                  <a:gd name="T2" fmla="*/ 18 w 21"/>
                  <a:gd name="T3" fmla="*/ 8 h 13"/>
                  <a:gd name="T4" fmla="*/ 20 w 21"/>
                  <a:gd name="T5" fmla="*/ 3 h 13"/>
                  <a:gd name="T6" fmla="*/ 15 w 21"/>
                  <a:gd name="T7" fmla="*/ 1 h 13"/>
                  <a:gd name="T8" fmla="*/ 3 w 21"/>
                  <a:gd name="T9" fmla="*/ 5 h 13"/>
                  <a:gd name="T10" fmla="*/ 1 w 21"/>
                  <a:gd name="T11" fmla="*/ 10 h 13"/>
                  <a:gd name="T12" fmla="*/ 5 w 21"/>
                  <a:gd name="T13" fmla="*/ 13 h 13"/>
                  <a:gd name="T14" fmla="*/ 6 w 21"/>
                  <a:gd name="T15" fmla="*/ 12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3">
                    <a:moveTo>
                      <a:pt x="6" y="12"/>
                    </a:moveTo>
                    <a:cubicBezTo>
                      <a:pt x="18" y="8"/>
                      <a:pt x="18" y="8"/>
                      <a:pt x="18" y="8"/>
                    </a:cubicBezTo>
                    <a:cubicBezTo>
                      <a:pt x="20" y="7"/>
                      <a:pt x="21" y="5"/>
                      <a:pt x="20" y="3"/>
                    </a:cubicBezTo>
                    <a:cubicBezTo>
                      <a:pt x="19" y="1"/>
                      <a:pt x="17" y="0"/>
                      <a:pt x="15" y="1"/>
                    </a:cubicBezTo>
                    <a:cubicBezTo>
                      <a:pt x="3" y="5"/>
                      <a:pt x="3" y="5"/>
                      <a:pt x="3" y="5"/>
                    </a:cubicBezTo>
                    <a:cubicBezTo>
                      <a:pt x="1" y="6"/>
                      <a:pt x="0" y="8"/>
                      <a:pt x="1" y="10"/>
                    </a:cubicBezTo>
                    <a:cubicBezTo>
                      <a:pt x="2" y="12"/>
                      <a:pt x="3" y="13"/>
                      <a:pt x="5" y="13"/>
                    </a:cubicBezTo>
                    <a:cubicBezTo>
                      <a:pt x="5" y="13"/>
                      <a:pt x="6" y="13"/>
                      <a:pt x="6" y="12"/>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40" name="Freeform 346"/>
              <p:cNvSpPr>
                <a:spLocks/>
              </p:cNvSpPr>
              <p:nvPr/>
            </p:nvSpPr>
            <p:spPr bwMode="auto">
              <a:xfrm>
                <a:off x="509033" y="4666624"/>
                <a:ext cx="43271" cy="49101"/>
              </a:xfrm>
              <a:custGeom>
                <a:avLst/>
                <a:gdLst>
                  <a:gd name="T0" fmla="*/ 4 w 16"/>
                  <a:gd name="T1" fmla="*/ 18 h 18"/>
                  <a:gd name="T2" fmla="*/ 7 w 16"/>
                  <a:gd name="T3" fmla="*/ 16 h 18"/>
                  <a:gd name="T4" fmla="*/ 15 w 16"/>
                  <a:gd name="T5" fmla="*/ 6 h 18"/>
                  <a:gd name="T6" fmla="*/ 14 w 16"/>
                  <a:gd name="T7" fmla="*/ 1 h 18"/>
                  <a:gd name="T8" fmla="*/ 9 w 16"/>
                  <a:gd name="T9" fmla="*/ 1 h 18"/>
                  <a:gd name="T10" fmla="*/ 1 w 16"/>
                  <a:gd name="T11" fmla="*/ 11 h 18"/>
                  <a:gd name="T12" fmla="*/ 1 w 16"/>
                  <a:gd name="T13" fmla="*/ 17 h 18"/>
                  <a:gd name="T14" fmla="*/ 4 w 16"/>
                  <a:gd name="T15" fmla="*/ 18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8">
                    <a:moveTo>
                      <a:pt x="4" y="18"/>
                    </a:moveTo>
                    <a:cubicBezTo>
                      <a:pt x="5" y="18"/>
                      <a:pt x="6" y="17"/>
                      <a:pt x="7" y="16"/>
                    </a:cubicBezTo>
                    <a:cubicBezTo>
                      <a:pt x="15" y="6"/>
                      <a:pt x="15" y="6"/>
                      <a:pt x="15" y="6"/>
                    </a:cubicBezTo>
                    <a:cubicBezTo>
                      <a:pt x="16" y="5"/>
                      <a:pt x="16" y="2"/>
                      <a:pt x="14" y="1"/>
                    </a:cubicBezTo>
                    <a:cubicBezTo>
                      <a:pt x="12" y="0"/>
                      <a:pt x="10" y="0"/>
                      <a:pt x="9" y="1"/>
                    </a:cubicBezTo>
                    <a:cubicBezTo>
                      <a:pt x="1" y="11"/>
                      <a:pt x="1" y="11"/>
                      <a:pt x="1" y="11"/>
                    </a:cubicBezTo>
                    <a:cubicBezTo>
                      <a:pt x="0" y="13"/>
                      <a:pt x="0" y="15"/>
                      <a:pt x="1" y="17"/>
                    </a:cubicBezTo>
                    <a:cubicBezTo>
                      <a:pt x="2" y="17"/>
                      <a:pt x="3" y="18"/>
                      <a:pt x="4" y="18"/>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sp>
            <p:nvSpPr>
              <p:cNvPr id="141" name="Freeform 347"/>
              <p:cNvSpPr>
                <a:spLocks noEditPoints="1"/>
              </p:cNvSpPr>
              <p:nvPr/>
            </p:nvSpPr>
            <p:spPr bwMode="auto">
              <a:xfrm>
                <a:off x="110242" y="4682992"/>
                <a:ext cx="442063" cy="599724"/>
              </a:xfrm>
              <a:custGeom>
                <a:avLst/>
                <a:gdLst>
                  <a:gd name="T0" fmla="*/ 87 w 160"/>
                  <a:gd name="T1" fmla="*/ 55 h 217"/>
                  <a:gd name="T2" fmla="*/ 92 w 160"/>
                  <a:gd name="T3" fmla="*/ 67 h 217"/>
                  <a:gd name="T4" fmla="*/ 105 w 160"/>
                  <a:gd name="T5" fmla="*/ 88 h 217"/>
                  <a:gd name="T6" fmla="*/ 89 w 160"/>
                  <a:gd name="T7" fmla="*/ 84 h 217"/>
                  <a:gd name="T8" fmla="*/ 82 w 160"/>
                  <a:gd name="T9" fmla="*/ 84 h 217"/>
                  <a:gd name="T10" fmla="*/ 82 w 160"/>
                  <a:gd name="T11" fmla="*/ 92 h 217"/>
                  <a:gd name="T12" fmla="*/ 79 w 160"/>
                  <a:gd name="T13" fmla="*/ 116 h 217"/>
                  <a:gd name="T14" fmla="*/ 76 w 160"/>
                  <a:gd name="T15" fmla="*/ 89 h 217"/>
                  <a:gd name="T16" fmla="*/ 69 w 160"/>
                  <a:gd name="T17" fmla="*/ 84 h 217"/>
                  <a:gd name="T18" fmla="*/ 69 w 160"/>
                  <a:gd name="T19" fmla="*/ 91 h 217"/>
                  <a:gd name="T20" fmla="*/ 61 w 160"/>
                  <a:gd name="T21" fmla="*/ 99 h 217"/>
                  <a:gd name="T22" fmla="*/ 56 w 160"/>
                  <a:gd name="T23" fmla="*/ 91 h 217"/>
                  <a:gd name="T24" fmla="*/ 61 w 160"/>
                  <a:gd name="T25" fmla="*/ 86 h 217"/>
                  <a:gd name="T26" fmla="*/ 42 w 160"/>
                  <a:gd name="T27" fmla="*/ 85 h 217"/>
                  <a:gd name="T28" fmla="*/ 34 w 160"/>
                  <a:gd name="T29" fmla="*/ 83 h 217"/>
                  <a:gd name="T30" fmla="*/ 0 w 160"/>
                  <a:gd name="T31" fmla="*/ 67 h 217"/>
                  <a:gd name="T32" fmla="*/ 23 w 160"/>
                  <a:gd name="T33" fmla="*/ 96 h 217"/>
                  <a:gd name="T34" fmla="*/ 24 w 160"/>
                  <a:gd name="T35" fmla="*/ 97 h 217"/>
                  <a:gd name="T36" fmla="*/ 31 w 160"/>
                  <a:gd name="T37" fmla="*/ 100 h 217"/>
                  <a:gd name="T38" fmla="*/ 31 w 160"/>
                  <a:gd name="T39" fmla="*/ 100 h 217"/>
                  <a:gd name="T40" fmla="*/ 31 w 160"/>
                  <a:gd name="T41" fmla="*/ 100 h 217"/>
                  <a:gd name="T42" fmla="*/ 41 w 160"/>
                  <a:gd name="T43" fmla="*/ 100 h 217"/>
                  <a:gd name="T44" fmla="*/ 56 w 160"/>
                  <a:gd name="T45" fmla="*/ 150 h 217"/>
                  <a:gd name="T46" fmla="*/ 60 w 160"/>
                  <a:gd name="T47" fmla="*/ 217 h 217"/>
                  <a:gd name="T48" fmla="*/ 79 w 160"/>
                  <a:gd name="T49" fmla="*/ 152 h 217"/>
                  <a:gd name="T50" fmla="*/ 93 w 160"/>
                  <a:gd name="T51" fmla="*/ 207 h 217"/>
                  <a:gd name="T52" fmla="*/ 105 w 160"/>
                  <a:gd name="T53" fmla="*/ 164 h 217"/>
                  <a:gd name="T54" fmla="*/ 99 w 160"/>
                  <a:gd name="T55" fmla="*/ 150 h 217"/>
                  <a:gd name="T56" fmla="*/ 101 w 160"/>
                  <a:gd name="T57" fmla="*/ 103 h 217"/>
                  <a:gd name="T58" fmla="*/ 111 w 160"/>
                  <a:gd name="T59" fmla="*/ 106 h 217"/>
                  <a:gd name="T60" fmla="*/ 111 w 160"/>
                  <a:gd name="T61" fmla="*/ 106 h 217"/>
                  <a:gd name="T62" fmla="*/ 121 w 160"/>
                  <a:gd name="T63" fmla="*/ 98 h 217"/>
                  <a:gd name="T64" fmla="*/ 121 w 160"/>
                  <a:gd name="T65" fmla="*/ 98 h 217"/>
                  <a:gd name="T66" fmla="*/ 121 w 160"/>
                  <a:gd name="T67" fmla="*/ 97 h 217"/>
                  <a:gd name="T68" fmla="*/ 121 w 160"/>
                  <a:gd name="T69" fmla="*/ 72 h 217"/>
                  <a:gd name="T70" fmla="*/ 151 w 160"/>
                  <a:gd name="T71" fmla="*/ 35 h 217"/>
                  <a:gd name="T72" fmla="*/ 134 w 160"/>
                  <a:gd name="T73" fmla="*/ 43 h 217"/>
                  <a:gd name="T74" fmla="*/ 145 w 160"/>
                  <a:gd name="T75" fmla="*/ 38 h 217"/>
                  <a:gd name="T76" fmla="*/ 134 w 160"/>
                  <a:gd name="T77" fmla="*/ 43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0" h="217">
                    <a:moveTo>
                      <a:pt x="125" y="0"/>
                    </a:moveTo>
                    <a:cubicBezTo>
                      <a:pt x="119" y="9"/>
                      <a:pt x="93" y="48"/>
                      <a:pt x="87" y="55"/>
                    </a:cubicBezTo>
                    <a:cubicBezTo>
                      <a:pt x="88" y="58"/>
                      <a:pt x="89" y="59"/>
                      <a:pt x="90" y="61"/>
                    </a:cubicBezTo>
                    <a:cubicBezTo>
                      <a:pt x="91" y="64"/>
                      <a:pt x="91" y="65"/>
                      <a:pt x="92" y="67"/>
                    </a:cubicBezTo>
                    <a:cubicBezTo>
                      <a:pt x="94" y="67"/>
                      <a:pt x="98" y="68"/>
                      <a:pt x="104" y="69"/>
                    </a:cubicBezTo>
                    <a:cubicBezTo>
                      <a:pt x="105" y="88"/>
                      <a:pt x="105" y="88"/>
                      <a:pt x="105" y="88"/>
                    </a:cubicBezTo>
                    <a:cubicBezTo>
                      <a:pt x="91" y="85"/>
                      <a:pt x="91" y="85"/>
                      <a:pt x="91" y="85"/>
                    </a:cubicBezTo>
                    <a:cubicBezTo>
                      <a:pt x="91" y="85"/>
                      <a:pt x="89" y="84"/>
                      <a:pt x="89" y="84"/>
                    </a:cubicBezTo>
                    <a:cubicBezTo>
                      <a:pt x="87" y="84"/>
                      <a:pt x="85" y="84"/>
                      <a:pt x="82" y="84"/>
                    </a:cubicBezTo>
                    <a:cubicBezTo>
                      <a:pt x="82" y="84"/>
                      <a:pt x="82" y="84"/>
                      <a:pt x="82" y="84"/>
                    </a:cubicBezTo>
                    <a:cubicBezTo>
                      <a:pt x="88" y="88"/>
                      <a:pt x="88" y="88"/>
                      <a:pt x="88" y="88"/>
                    </a:cubicBezTo>
                    <a:cubicBezTo>
                      <a:pt x="82" y="92"/>
                      <a:pt x="82" y="92"/>
                      <a:pt x="82" y="92"/>
                    </a:cubicBezTo>
                    <a:cubicBezTo>
                      <a:pt x="85" y="97"/>
                      <a:pt x="85" y="97"/>
                      <a:pt x="85" y="97"/>
                    </a:cubicBezTo>
                    <a:cubicBezTo>
                      <a:pt x="79" y="116"/>
                      <a:pt x="79" y="116"/>
                      <a:pt x="79" y="116"/>
                    </a:cubicBezTo>
                    <a:cubicBezTo>
                      <a:pt x="75" y="90"/>
                      <a:pt x="75" y="90"/>
                      <a:pt x="75" y="90"/>
                    </a:cubicBezTo>
                    <a:cubicBezTo>
                      <a:pt x="76" y="89"/>
                      <a:pt x="76" y="89"/>
                      <a:pt x="76" y="89"/>
                    </a:cubicBezTo>
                    <a:cubicBezTo>
                      <a:pt x="74" y="83"/>
                      <a:pt x="74" y="83"/>
                      <a:pt x="74" y="83"/>
                    </a:cubicBezTo>
                    <a:cubicBezTo>
                      <a:pt x="69" y="84"/>
                      <a:pt x="69" y="84"/>
                      <a:pt x="69" y="84"/>
                    </a:cubicBezTo>
                    <a:cubicBezTo>
                      <a:pt x="68" y="90"/>
                      <a:pt x="68" y="90"/>
                      <a:pt x="68" y="90"/>
                    </a:cubicBezTo>
                    <a:cubicBezTo>
                      <a:pt x="69" y="91"/>
                      <a:pt x="69" y="91"/>
                      <a:pt x="69" y="91"/>
                    </a:cubicBezTo>
                    <a:cubicBezTo>
                      <a:pt x="70" y="117"/>
                      <a:pt x="70" y="117"/>
                      <a:pt x="70" y="117"/>
                    </a:cubicBezTo>
                    <a:cubicBezTo>
                      <a:pt x="61" y="99"/>
                      <a:pt x="61" y="99"/>
                      <a:pt x="61" y="99"/>
                    </a:cubicBezTo>
                    <a:cubicBezTo>
                      <a:pt x="63" y="94"/>
                      <a:pt x="63" y="94"/>
                      <a:pt x="63" y="94"/>
                    </a:cubicBezTo>
                    <a:cubicBezTo>
                      <a:pt x="56" y="91"/>
                      <a:pt x="56" y="91"/>
                      <a:pt x="56" y="91"/>
                    </a:cubicBezTo>
                    <a:cubicBezTo>
                      <a:pt x="61" y="86"/>
                      <a:pt x="61" y="86"/>
                      <a:pt x="61" y="86"/>
                    </a:cubicBezTo>
                    <a:cubicBezTo>
                      <a:pt x="61" y="86"/>
                      <a:pt x="61" y="86"/>
                      <a:pt x="61" y="86"/>
                    </a:cubicBezTo>
                    <a:cubicBezTo>
                      <a:pt x="61" y="86"/>
                      <a:pt x="59" y="86"/>
                      <a:pt x="58" y="86"/>
                    </a:cubicBezTo>
                    <a:cubicBezTo>
                      <a:pt x="42" y="85"/>
                      <a:pt x="42" y="85"/>
                      <a:pt x="42" y="85"/>
                    </a:cubicBezTo>
                    <a:cubicBezTo>
                      <a:pt x="35" y="85"/>
                      <a:pt x="35" y="85"/>
                      <a:pt x="35" y="85"/>
                    </a:cubicBezTo>
                    <a:cubicBezTo>
                      <a:pt x="34" y="83"/>
                      <a:pt x="34" y="83"/>
                      <a:pt x="34" y="83"/>
                    </a:cubicBezTo>
                    <a:cubicBezTo>
                      <a:pt x="15" y="56"/>
                      <a:pt x="15" y="56"/>
                      <a:pt x="15" y="56"/>
                    </a:cubicBezTo>
                    <a:cubicBezTo>
                      <a:pt x="10" y="60"/>
                      <a:pt x="5" y="63"/>
                      <a:pt x="0" y="67"/>
                    </a:cubicBezTo>
                    <a:cubicBezTo>
                      <a:pt x="21" y="93"/>
                      <a:pt x="21" y="93"/>
                      <a:pt x="21" y="93"/>
                    </a:cubicBezTo>
                    <a:cubicBezTo>
                      <a:pt x="23" y="96"/>
                      <a:pt x="23" y="96"/>
                      <a:pt x="23" y="96"/>
                    </a:cubicBezTo>
                    <a:cubicBezTo>
                      <a:pt x="24" y="97"/>
                      <a:pt x="24" y="97"/>
                      <a:pt x="24" y="97"/>
                    </a:cubicBezTo>
                    <a:cubicBezTo>
                      <a:pt x="24" y="97"/>
                      <a:pt x="24" y="97"/>
                      <a:pt x="24" y="97"/>
                    </a:cubicBezTo>
                    <a:cubicBezTo>
                      <a:pt x="24" y="97"/>
                      <a:pt x="24" y="97"/>
                      <a:pt x="24" y="97"/>
                    </a:cubicBezTo>
                    <a:cubicBezTo>
                      <a:pt x="27" y="98"/>
                      <a:pt x="18" y="94"/>
                      <a:pt x="31" y="100"/>
                    </a:cubicBezTo>
                    <a:cubicBezTo>
                      <a:pt x="31" y="100"/>
                      <a:pt x="31" y="100"/>
                      <a:pt x="31" y="100"/>
                    </a:cubicBezTo>
                    <a:cubicBezTo>
                      <a:pt x="31" y="100"/>
                      <a:pt x="31" y="100"/>
                      <a:pt x="31" y="100"/>
                    </a:cubicBezTo>
                    <a:cubicBezTo>
                      <a:pt x="31" y="100"/>
                      <a:pt x="31" y="100"/>
                      <a:pt x="31" y="100"/>
                    </a:cubicBezTo>
                    <a:cubicBezTo>
                      <a:pt x="31" y="100"/>
                      <a:pt x="31" y="100"/>
                      <a:pt x="31" y="100"/>
                    </a:cubicBezTo>
                    <a:cubicBezTo>
                      <a:pt x="33" y="100"/>
                      <a:pt x="33" y="100"/>
                      <a:pt x="33" y="100"/>
                    </a:cubicBezTo>
                    <a:cubicBezTo>
                      <a:pt x="41" y="100"/>
                      <a:pt x="41" y="100"/>
                      <a:pt x="41" y="100"/>
                    </a:cubicBezTo>
                    <a:cubicBezTo>
                      <a:pt x="53" y="100"/>
                      <a:pt x="53" y="100"/>
                      <a:pt x="53" y="100"/>
                    </a:cubicBezTo>
                    <a:cubicBezTo>
                      <a:pt x="54" y="117"/>
                      <a:pt x="55" y="134"/>
                      <a:pt x="56" y="150"/>
                    </a:cubicBezTo>
                    <a:cubicBezTo>
                      <a:pt x="43" y="212"/>
                      <a:pt x="43" y="212"/>
                      <a:pt x="43" y="212"/>
                    </a:cubicBezTo>
                    <a:cubicBezTo>
                      <a:pt x="60" y="217"/>
                      <a:pt x="60" y="217"/>
                      <a:pt x="60" y="217"/>
                    </a:cubicBezTo>
                    <a:cubicBezTo>
                      <a:pt x="66" y="196"/>
                      <a:pt x="74" y="159"/>
                      <a:pt x="76" y="152"/>
                    </a:cubicBezTo>
                    <a:cubicBezTo>
                      <a:pt x="77" y="152"/>
                      <a:pt x="78" y="152"/>
                      <a:pt x="79" y="152"/>
                    </a:cubicBezTo>
                    <a:cubicBezTo>
                      <a:pt x="89" y="178"/>
                      <a:pt x="89" y="178"/>
                      <a:pt x="89" y="178"/>
                    </a:cubicBezTo>
                    <a:cubicBezTo>
                      <a:pt x="90" y="184"/>
                      <a:pt x="92" y="198"/>
                      <a:pt x="93" y="207"/>
                    </a:cubicBezTo>
                    <a:cubicBezTo>
                      <a:pt x="110" y="206"/>
                      <a:pt x="110" y="206"/>
                      <a:pt x="110" y="206"/>
                    </a:cubicBezTo>
                    <a:cubicBezTo>
                      <a:pt x="109" y="194"/>
                      <a:pt x="111" y="181"/>
                      <a:pt x="105" y="164"/>
                    </a:cubicBezTo>
                    <a:cubicBezTo>
                      <a:pt x="103" y="159"/>
                      <a:pt x="101" y="154"/>
                      <a:pt x="99" y="150"/>
                    </a:cubicBezTo>
                    <a:cubicBezTo>
                      <a:pt x="99" y="150"/>
                      <a:pt x="99" y="150"/>
                      <a:pt x="99" y="150"/>
                    </a:cubicBezTo>
                    <a:cubicBezTo>
                      <a:pt x="98" y="133"/>
                      <a:pt x="96" y="117"/>
                      <a:pt x="94" y="101"/>
                    </a:cubicBezTo>
                    <a:cubicBezTo>
                      <a:pt x="101" y="103"/>
                      <a:pt x="101" y="103"/>
                      <a:pt x="101" y="103"/>
                    </a:cubicBezTo>
                    <a:cubicBezTo>
                      <a:pt x="108" y="105"/>
                      <a:pt x="108" y="105"/>
                      <a:pt x="108" y="105"/>
                    </a:cubicBezTo>
                    <a:cubicBezTo>
                      <a:pt x="111" y="106"/>
                      <a:pt x="111" y="106"/>
                      <a:pt x="111" y="106"/>
                    </a:cubicBezTo>
                    <a:cubicBezTo>
                      <a:pt x="111" y="106"/>
                      <a:pt x="111" y="106"/>
                      <a:pt x="111" y="106"/>
                    </a:cubicBezTo>
                    <a:cubicBezTo>
                      <a:pt x="111" y="106"/>
                      <a:pt x="111" y="106"/>
                      <a:pt x="111" y="106"/>
                    </a:cubicBezTo>
                    <a:cubicBezTo>
                      <a:pt x="111" y="106"/>
                      <a:pt x="111" y="106"/>
                      <a:pt x="111" y="106"/>
                    </a:cubicBezTo>
                    <a:cubicBezTo>
                      <a:pt x="111" y="106"/>
                      <a:pt x="124" y="97"/>
                      <a:pt x="121" y="98"/>
                    </a:cubicBezTo>
                    <a:cubicBezTo>
                      <a:pt x="121" y="98"/>
                      <a:pt x="121" y="98"/>
                      <a:pt x="121" y="98"/>
                    </a:cubicBezTo>
                    <a:cubicBezTo>
                      <a:pt x="121" y="98"/>
                      <a:pt x="121" y="98"/>
                      <a:pt x="121" y="98"/>
                    </a:cubicBezTo>
                    <a:cubicBezTo>
                      <a:pt x="121" y="98"/>
                      <a:pt x="121" y="98"/>
                      <a:pt x="121" y="98"/>
                    </a:cubicBezTo>
                    <a:cubicBezTo>
                      <a:pt x="121" y="97"/>
                      <a:pt x="121" y="97"/>
                      <a:pt x="121" y="97"/>
                    </a:cubicBezTo>
                    <a:cubicBezTo>
                      <a:pt x="121" y="95"/>
                      <a:pt x="121" y="95"/>
                      <a:pt x="121" y="95"/>
                    </a:cubicBezTo>
                    <a:cubicBezTo>
                      <a:pt x="121" y="72"/>
                      <a:pt x="121" y="72"/>
                      <a:pt x="121" y="72"/>
                    </a:cubicBezTo>
                    <a:cubicBezTo>
                      <a:pt x="136" y="75"/>
                      <a:pt x="153" y="78"/>
                      <a:pt x="159" y="79"/>
                    </a:cubicBezTo>
                    <a:cubicBezTo>
                      <a:pt x="160" y="64"/>
                      <a:pt x="157" y="49"/>
                      <a:pt x="151" y="35"/>
                    </a:cubicBezTo>
                    <a:cubicBezTo>
                      <a:pt x="146" y="22"/>
                      <a:pt x="137" y="9"/>
                      <a:pt x="125" y="0"/>
                    </a:cubicBezTo>
                    <a:close/>
                    <a:moveTo>
                      <a:pt x="134" y="43"/>
                    </a:moveTo>
                    <a:cubicBezTo>
                      <a:pt x="130" y="32"/>
                      <a:pt x="127" y="20"/>
                      <a:pt x="126" y="8"/>
                    </a:cubicBezTo>
                    <a:cubicBezTo>
                      <a:pt x="134" y="17"/>
                      <a:pt x="141" y="27"/>
                      <a:pt x="145" y="38"/>
                    </a:cubicBezTo>
                    <a:cubicBezTo>
                      <a:pt x="150" y="49"/>
                      <a:pt x="153" y="61"/>
                      <a:pt x="153" y="72"/>
                    </a:cubicBezTo>
                    <a:cubicBezTo>
                      <a:pt x="145" y="64"/>
                      <a:pt x="139" y="54"/>
                      <a:pt x="134" y="43"/>
                    </a:cubicBezTo>
                    <a:close/>
                  </a:path>
                </a:pathLst>
              </a:custGeom>
              <a:grpFill/>
              <a:ln>
                <a:noFill/>
              </a:ln>
              <a:extLst/>
            </p:spPr>
            <p:txBody>
              <a:bodyPr vert="horz" wrap="square" lIns="68580" tIns="34290" rIns="68580" bIns="34290" numCol="1" anchor="t" anchorCtr="0" compatLnSpc="1">
                <a:prstTxWarp prst="textNoShape">
                  <a:avLst/>
                </a:prstTxWarp>
              </a:bodyPr>
              <a:lstStyle/>
              <a:p>
                <a:pPr defTabSz="685783">
                  <a:defRPr/>
                </a:pPr>
                <a:endParaRPr lang="zh-CN" altLang="en-US" sz="1013">
                  <a:solidFill>
                    <a:prstClr val="black"/>
                  </a:solidFill>
                  <a:latin typeface="Calibri" panose="020F0502020204030204"/>
                  <a:ea typeface="等线" panose="02010600030101010101" pitchFamily="2" charset="-122"/>
                </a:endParaRPr>
              </a:p>
            </p:txBody>
          </p:sp>
        </p:grpSp>
      </p:gr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3611584"/>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nodeType="afterEffect">
                                  <p:stCondLst>
                                    <p:cond delay="0"/>
                                  </p:stCondLst>
                                  <p:childTnLst>
                                    <p:set>
                                      <p:cBhvr>
                                        <p:cTn id="12" dur="1" fill="hold">
                                          <p:stCondLst>
                                            <p:cond delay="0"/>
                                          </p:stCondLst>
                                        </p:cTn>
                                        <p:tgtEl>
                                          <p:spTgt spid="53"/>
                                        </p:tgtEl>
                                        <p:attrNameLst>
                                          <p:attrName>style.visibility</p:attrName>
                                        </p:attrNameLst>
                                      </p:cBhvr>
                                      <p:to>
                                        <p:strVal val="visible"/>
                                      </p:to>
                                    </p:set>
                                    <p:animEffect transition="in" filter="randombar(horizontal)">
                                      <p:cBhvr>
                                        <p:cTn id="13" dur="500"/>
                                        <p:tgtEl>
                                          <p:spTgt spid="53"/>
                                        </p:tgtEl>
                                      </p:cBhvr>
                                    </p:animEffect>
                                  </p:childTnLst>
                                </p:cTn>
                              </p:par>
                            </p:childTnLst>
                          </p:cTn>
                        </p:par>
                        <p:par>
                          <p:cTn id="14" fill="hold">
                            <p:stCondLst>
                              <p:cond delay="1500"/>
                            </p:stCondLst>
                            <p:childTnLst>
                              <p:par>
                                <p:cTn id="15" presetID="14" presetClass="entr" presetSubtype="10" fill="hold" nodeType="after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randombar(horizontal)">
                                      <p:cBhvr>
                                        <p:cTn id="17" dur="500"/>
                                        <p:tgtEl>
                                          <p:spTgt spid="56"/>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58"/>
                                        </p:tgtEl>
                                        <p:attrNameLst>
                                          <p:attrName>style.visibility</p:attrName>
                                        </p:attrNameLst>
                                      </p:cBhvr>
                                      <p:to>
                                        <p:strVal val="visible"/>
                                      </p:to>
                                    </p:set>
                                    <p:animEffect transition="in" filter="randombar(horizontal)">
                                      <p:cBhvr>
                                        <p:cTn id="21" dur="500"/>
                                        <p:tgtEl>
                                          <p:spTgt spid="58"/>
                                        </p:tgtEl>
                                      </p:cBhvr>
                                    </p:animEffect>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randombar(horizontal)">
                                      <p:cBhvr>
                                        <p:cTn id="25"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3" cstate="screen">
            <a:extLst>
              <a:ext uri="{BEBA8EAE-BF5A-486C-A8C5-ECC9F3942E4B}">
                <a14:imgProps xmlns:a14="http://schemas.microsoft.com/office/drawing/2010/main">
                  <a14:imgLayer r:embed="rId4">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pic>
        <p:nvPicPr>
          <p:cNvPr id="21" name="图片 2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740173" y="3754268"/>
            <a:ext cx="2358957" cy="1237386"/>
          </a:xfrm>
          <a:prstGeom prst="rect">
            <a:avLst/>
          </a:prstGeom>
        </p:spPr>
      </p:pic>
      <p:pic>
        <p:nvPicPr>
          <p:cNvPr id="25" name="图片 2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31036" y="3550712"/>
            <a:ext cx="2917533" cy="1593066"/>
          </a:xfrm>
          <a:prstGeom prst="rect">
            <a:avLst/>
          </a:prstGeom>
        </p:spPr>
      </p:pic>
      <p:pic>
        <p:nvPicPr>
          <p:cNvPr id="26" name="图片 2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0" y="-17261"/>
            <a:ext cx="3876735" cy="1743312"/>
          </a:xfrm>
          <a:prstGeom prst="rect">
            <a:avLst/>
          </a:prstGeom>
        </p:spPr>
      </p:pic>
      <p:pic>
        <p:nvPicPr>
          <p:cNvPr id="27" name="图片 26"/>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189613" y="41877"/>
            <a:ext cx="1525439" cy="1171647"/>
          </a:xfrm>
          <a:prstGeom prst="rect">
            <a:avLst/>
          </a:prstGeom>
        </p:spPr>
      </p:pic>
      <p:sp>
        <p:nvSpPr>
          <p:cNvPr id="28" name="文本框 27"/>
          <p:cNvSpPr txBox="1"/>
          <p:nvPr/>
        </p:nvSpPr>
        <p:spPr>
          <a:xfrm>
            <a:off x="1132838" y="1335015"/>
            <a:ext cx="7267887" cy="769441"/>
          </a:xfrm>
          <a:prstGeom prst="rect">
            <a:avLst/>
          </a:prstGeom>
          <a:noFill/>
        </p:spPr>
        <p:txBody>
          <a:bodyPr wrap="none" rtlCol="0">
            <a:spAutoFit/>
          </a:bodyPr>
          <a:lstStyle/>
          <a:p>
            <a:r>
              <a:rPr lang="zh-CN" altLang="en-US" sz="4400" b="1" dirty="0">
                <a:solidFill>
                  <a:srgbClr val="EA661A"/>
                </a:solidFill>
                <a:latin typeface="微软雅黑" panose="020B0503020204020204" pitchFamily="34" charset="-122"/>
                <a:ea typeface="微软雅黑" panose="020B0503020204020204" pitchFamily="34" charset="-122"/>
              </a:rPr>
              <a:t>感谢您的观看 </a:t>
            </a:r>
            <a:r>
              <a:rPr lang="en-US" altLang="zh-CN" sz="4400" b="1" dirty="0">
                <a:solidFill>
                  <a:srgbClr val="EA661A"/>
                </a:solidFill>
                <a:latin typeface="微软雅黑" panose="020B0503020204020204" pitchFamily="34" charset="-122"/>
                <a:ea typeface="微软雅黑" panose="020B0503020204020204" pitchFamily="34" charset="-122"/>
              </a:rPr>
              <a:t>THANK YOU</a:t>
            </a:r>
            <a:endParaRPr lang="zh-CN" altLang="en-US" sz="4400" b="1" dirty="0">
              <a:solidFill>
                <a:srgbClr val="EA661A"/>
              </a:solidFill>
              <a:latin typeface="微软雅黑" panose="020B0503020204020204" pitchFamily="34" charset="-122"/>
              <a:ea typeface="微软雅黑" panose="020B0503020204020204" pitchFamily="34" charset="-122"/>
            </a:endParaRPr>
          </a:p>
        </p:txBody>
      </p:sp>
      <p:sp>
        <p:nvSpPr>
          <p:cNvPr id="29" name="TextBox 29"/>
          <p:cNvSpPr txBox="1"/>
          <p:nvPr/>
        </p:nvSpPr>
        <p:spPr>
          <a:xfrm>
            <a:off x="2315744" y="2172104"/>
            <a:ext cx="4339650" cy="369332"/>
          </a:xfrm>
          <a:prstGeom prst="rect">
            <a:avLst/>
          </a:prstGeom>
          <a:noFill/>
        </p:spPr>
        <p:txBody>
          <a:bodyPr wrap="none" rtlCol="0">
            <a:spAutoFit/>
          </a:bodyPr>
          <a:lstStyle/>
          <a:p>
            <a:r>
              <a:rPr lang="zh-CN" altLang="en-US" dirty="0">
                <a:latin typeface="微软雅黑" pitchFamily="34" charset="-122"/>
                <a:ea typeface="微软雅黑" pitchFamily="34" charset="-122"/>
              </a:rPr>
              <a:t>适用于学校儿童少儿各类讲课演示幻灯片</a:t>
            </a:r>
          </a:p>
        </p:txBody>
      </p:sp>
      <p:sp>
        <p:nvSpPr>
          <p:cNvPr id="30" name="TextBox 30"/>
          <p:cNvSpPr txBox="1"/>
          <p:nvPr/>
        </p:nvSpPr>
        <p:spPr>
          <a:xfrm>
            <a:off x="2876424" y="2541987"/>
            <a:ext cx="3324948" cy="400110"/>
          </a:xfrm>
          <a:prstGeom prst="rect">
            <a:avLst/>
          </a:prstGeom>
          <a:noFill/>
        </p:spPr>
        <p:txBody>
          <a:bodyPr wrap="none" rtlCol="0">
            <a:spAutoFit/>
          </a:bodyPr>
          <a:lstStyle/>
          <a:p>
            <a:pPr algn="ctr"/>
            <a:r>
              <a:rPr lang="en-US" altLang="zh-CN" sz="1000" dirty="0" smtClean="0"/>
              <a:t>20XX </a:t>
            </a:r>
            <a:r>
              <a:rPr lang="en-US" altLang="zh-CN" sz="1000" dirty="0"/>
              <a:t>year-end summary work summarizes the boutique PPT</a:t>
            </a:r>
          </a:p>
          <a:p>
            <a:pPr algn="ctr"/>
            <a:r>
              <a:rPr lang="en-US" altLang="zh-CN" sz="1000" dirty="0"/>
              <a:t>About the summary text input or copy here</a:t>
            </a:r>
          </a:p>
        </p:txBody>
      </p:sp>
    </p:spTree>
    <p:extLst>
      <p:ext uri="{BB962C8B-B14F-4D97-AF65-F5344CB8AC3E}">
        <p14:creationId xmlns:p14="http://schemas.microsoft.com/office/powerpoint/2010/main" val="233474570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strVal val="#ppt_w+.3"/>
                                          </p:val>
                                        </p:tav>
                                        <p:tav tm="100000">
                                          <p:val>
                                            <p:strVal val="#ppt_w"/>
                                          </p:val>
                                        </p:tav>
                                      </p:tavLst>
                                    </p:anim>
                                    <p:anim calcmode="lin" valueType="num">
                                      <p:cBhvr>
                                        <p:cTn id="8" dur="1000" fill="hold"/>
                                        <p:tgtEl>
                                          <p:spTgt spid="20"/>
                                        </p:tgtEl>
                                        <p:attrNameLst>
                                          <p:attrName>ppt_h</p:attrName>
                                        </p:attrNameLst>
                                      </p:cBhvr>
                                      <p:tavLst>
                                        <p:tav tm="0">
                                          <p:val>
                                            <p:strVal val="#ppt_h"/>
                                          </p:val>
                                        </p:tav>
                                        <p:tav tm="100000">
                                          <p:val>
                                            <p:strVal val="#ppt_h"/>
                                          </p:val>
                                        </p:tav>
                                      </p:tavLst>
                                    </p:anim>
                                    <p:animEffect transition="in" filter="fade">
                                      <p:cBhvr>
                                        <p:cTn id="9" dur="1000"/>
                                        <p:tgtEl>
                                          <p:spTgt spid="20"/>
                                        </p:tgtEl>
                                      </p:cBhvr>
                                    </p:animEffect>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1250" fill="hold"/>
                                        <p:tgtEl>
                                          <p:spTgt spid="21"/>
                                        </p:tgtEl>
                                        <p:attrNameLst>
                                          <p:attrName>ppt_x</p:attrName>
                                        </p:attrNameLst>
                                      </p:cBhvr>
                                      <p:tavLst>
                                        <p:tav tm="0">
                                          <p:val>
                                            <p:strVal val="1+#ppt_w/2"/>
                                          </p:val>
                                        </p:tav>
                                        <p:tav tm="100000">
                                          <p:val>
                                            <p:strVal val="#ppt_x"/>
                                          </p:val>
                                        </p:tav>
                                      </p:tavLst>
                                    </p:anim>
                                    <p:anim calcmode="lin" valueType="num">
                                      <p:cBhvr additive="base">
                                        <p:cTn id="14" dur="125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2250"/>
                            </p:stCondLst>
                            <p:childTnLst>
                              <p:par>
                                <p:cTn id="16" presetID="2" presetClass="entr" presetSubtype="4"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 calcmode="lin" valueType="num">
                                      <p:cBhvr additive="base">
                                        <p:cTn id="18" dur="750" fill="hold"/>
                                        <p:tgtEl>
                                          <p:spTgt spid="25"/>
                                        </p:tgtEl>
                                        <p:attrNameLst>
                                          <p:attrName>ppt_x</p:attrName>
                                        </p:attrNameLst>
                                      </p:cBhvr>
                                      <p:tavLst>
                                        <p:tav tm="0">
                                          <p:val>
                                            <p:strVal val="#ppt_x"/>
                                          </p:val>
                                        </p:tav>
                                        <p:tav tm="100000">
                                          <p:val>
                                            <p:strVal val="#ppt_x"/>
                                          </p:val>
                                        </p:tav>
                                      </p:tavLst>
                                    </p:anim>
                                    <p:anim calcmode="lin" valueType="num">
                                      <p:cBhvr additive="base">
                                        <p:cTn id="19" dur="750" fill="hold"/>
                                        <p:tgtEl>
                                          <p:spTgt spid="25"/>
                                        </p:tgtEl>
                                        <p:attrNameLst>
                                          <p:attrName>ppt_y</p:attrName>
                                        </p:attrNameLst>
                                      </p:cBhvr>
                                      <p:tavLst>
                                        <p:tav tm="0">
                                          <p:val>
                                            <p:strVal val="1+#ppt_h/2"/>
                                          </p:val>
                                        </p:tav>
                                        <p:tav tm="100000">
                                          <p:val>
                                            <p:strVal val="#ppt_y"/>
                                          </p:val>
                                        </p:tav>
                                      </p:tavLst>
                                    </p:anim>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750"/>
                                        <p:tgtEl>
                                          <p:spTgt spid="26"/>
                                        </p:tgtEl>
                                      </p:cBhvr>
                                    </p:animEffect>
                                  </p:childTnLst>
                                </p:cTn>
                              </p:par>
                            </p:childTnLst>
                          </p:cTn>
                        </p:par>
                        <p:par>
                          <p:cTn id="24" fill="hold">
                            <p:stCondLst>
                              <p:cond delay="3750"/>
                            </p:stCondLst>
                            <p:childTnLst>
                              <p:par>
                                <p:cTn id="25" presetID="53" presetClass="entr" presetSubtype="16"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par>
                          <p:cTn id="30" fill="hold">
                            <p:stCondLst>
                              <p:cond delay="4250"/>
                            </p:stCondLst>
                            <p:childTnLst>
                              <p:par>
                                <p:cTn id="31" presetID="26" presetClass="emph" presetSubtype="0" fill="hold" nodeType="after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childTnLst>
                          </p:cTn>
                        </p:par>
                        <p:par>
                          <p:cTn id="34" fill="hold">
                            <p:stCondLst>
                              <p:cond delay="4750"/>
                            </p:stCondLst>
                            <p:childTnLst>
                              <p:par>
                                <p:cTn id="35" presetID="23" presetClass="entr" presetSubtype="36" fill="hold" grpId="0" nodeType="afterEffect">
                                  <p:stCondLst>
                                    <p:cond delay="0"/>
                                  </p:stCondLst>
                                  <p:iterate type="lt">
                                    <p:tmPct val="13000"/>
                                  </p:iterate>
                                  <p:childTnLst>
                                    <p:set>
                                      <p:cBhvr>
                                        <p:cTn id="36" dur="1" fill="hold">
                                          <p:stCondLst>
                                            <p:cond delay="0"/>
                                          </p:stCondLst>
                                        </p:cTn>
                                        <p:tgtEl>
                                          <p:spTgt spid="28"/>
                                        </p:tgtEl>
                                        <p:attrNameLst>
                                          <p:attrName>style.visibility</p:attrName>
                                        </p:attrNameLst>
                                      </p:cBhvr>
                                      <p:to>
                                        <p:strVal val="visible"/>
                                      </p:to>
                                    </p:set>
                                    <p:anim calcmode="lin" valueType="num">
                                      <p:cBhvr>
                                        <p:cTn id="37" dur="1000" fill="hold"/>
                                        <p:tgtEl>
                                          <p:spTgt spid="28"/>
                                        </p:tgtEl>
                                        <p:attrNameLst>
                                          <p:attrName>ppt_w</p:attrName>
                                        </p:attrNameLst>
                                      </p:cBhvr>
                                      <p:tavLst>
                                        <p:tav tm="0">
                                          <p:val>
                                            <p:strVal val="(6*min(max(#ppt_w*#ppt_h,.3),1)-7.4)/-.7*#ppt_w"/>
                                          </p:val>
                                        </p:tav>
                                        <p:tav tm="100000">
                                          <p:val>
                                            <p:strVal val="#ppt_w"/>
                                          </p:val>
                                        </p:tav>
                                      </p:tavLst>
                                    </p:anim>
                                    <p:anim calcmode="lin" valueType="num">
                                      <p:cBhvr>
                                        <p:cTn id="38" dur="1000" fill="hold"/>
                                        <p:tgtEl>
                                          <p:spTgt spid="28"/>
                                        </p:tgtEl>
                                        <p:attrNameLst>
                                          <p:attrName>ppt_h</p:attrName>
                                        </p:attrNameLst>
                                      </p:cBhvr>
                                      <p:tavLst>
                                        <p:tav tm="0">
                                          <p:val>
                                            <p:strVal val="(6*min(max(#ppt_w*#ppt_h,.3),1)-7.4)/-.7*#ppt_h"/>
                                          </p:val>
                                        </p:tav>
                                        <p:tav tm="100000">
                                          <p:val>
                                            <p:strVal val="#ppt_h"/>
                                          </p:val>
                                        </p:tav>
                                      </p:tavLst>
                                    </p:anim>
                                    <p:anim calcmode="lin" valueType="num">
                                      <p:cBhvr>
                                        <p:cTn id="39" dur="1000" fill="hold"/>
                                        <p:tgtEl>
                                          <p:spTgt spid="28"/>
                                        </p:tgtEl>
                                        <p:attrNameLst>
                                          <p:attrName>ppt_x</p:attrName>
                                        </p:attrNameLst>
                                      </p:cBhvr>
                                      <p:tavLst>
                                        <p:tav tm="0">
                                          <p:val>
                                            <p:fltVal val="0.5"/>
                                          </p:val>
                                        </p:tav>
                                        <p:tav tm="100000">
                                          <p:val>
                                            <p:strVal val="#ppt_x"/>
                                          </p:val>
                                        </p:tav>
                                      </p:tavLst>
                                    </p:anim>
                                    <p:anim calcmode="lin" valueType="num">
                                      <p:cBhvr>
                                        <p:cTn id="40" dur="10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41" fill="hold">
                            <p:stCondLst>
                              <p:cond delay="7440"/>
                            </p:stCondLst>
                            <p:childTnLst>
                              <p:par>
                                <p:cTn id="42" presetID="42" presetClass="entr" presetSubtype="0"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1000"/>
                                        <p:tgtEl>
                                          <p:spTgt spid="29"/>
                                        </p:tgtEl>
                                      </p:cBhvr>
                                    </p:animEffect>
                                    <p:anim calcmode="lin" valueType="num">
                                      <p:cBhvr>
                                        <p:cTn id="45" dur="1000" fill="hold"/>
                                        <p:tgtEl>
                                          <p:spTgt spid="29"/>
                                        </p:tgtEl>
                                        <p:attrNameLst>
                                          <p:attrName>ppt_x</p:attrName>
                                        </p:attrNameLst>
                                      </p:cBhvr>
                                      <p:tavLst>
                                        <p:tav tm="0">
                                          <p:val>
                                            <p:strVal val="#ppt_x"/>
                                          </p:val>
                                        </p:tav>
                                        <p:tav tm="100000">
                                          <p:val>
                                            <p:strVal val="#ppt_x"/>
                                          </p:val>
                                        </p:tav>
                                      </p:tavLst>
                                    </p:anim>
                                    <p:anim calcmode="lin" valueType="num">
                                      <p:cBhvr>
                                        <p:cTn id="46" dur="1000" fill="hold"/>
                                        <p:tgtEl>
                                          <p:spTgt spid="29"/>
                                        </p:tgtEl>
                                        <p:attrNameLst>
                                          <p:attrName>ppt_y</p:attrName>
                                        </p:attrNameLst>
                                      </p:cBhvr>
                                      <p:tavLst>
                                        <p:tav tm="0">
                                          <p:val>
                                            <p:strVal val="#ppt_y+.1"/>
                                          </p:val>
                                        </p:tav>
                                        <p:tav tm="100000">
                                          <p:val>
                                            <p:strVal val="#ppt_y"/>
                                          </p:val>
                                        </p:tav>
                                      </p:tavLst>
                                    </p:anim>
                                  </p:childTnLst>
                                </p:cTn>
                              </p:par>
                            </p:childTnLst>
                          </p:cTn>
                        </p:par>
                        <p:par>
                          <p:cTn id="47" fill="hold">
                            <p:stCondLst>
                              <p:cond delay="8440"/>
                            </p:stCondLst>
                            <p:childTnLst>
                              <p:par>
                                <p:cTn id="48" presetID="10" presetClass="entr" presetSubtype="0" fill="hold" grpId="0" nodeType="after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9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grpSp>
        <p:nvGrpSpPr>
          <p:cNvPr id="15" name="组合 14"/>
          <p:cNvGrpSpPr/>
          <p:nvPr/>
        </p:nvGrpSpPr>
        <p:grpSpPr>
          <a:xfrm>
            <a:off x="3799511" y="738462"/>
            <a:ext cx="1392078" cy="1391573"/>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grpSp>
        <p:sp>
          <p:nvSpPr>
            <p:cNvPr id="17" name="文本框 2"/>
            <p:cNvSpPr txBox="1"/>
            <p:nvPr/>
          </p:nvSpPr>
          <p:spPr>
            <a:xfrm>
              <a:off x="5076932" y="1815189"/>
              <a:ext cx="615736" cy="488262"/>
            </a:xfrm>
            <a:prstGeom prst="rect">
              <a:avLst/>
            </a:prstGeom>
            <a:noFill/>
          </p:spPr>
          <p:txBody>
            <a:bodyPr wrap="square" rtlCol="0">
              <a:spAutoFit/>
            </a:bodyPr>
            <a:lstStyle/>
            <a:p>
              <a:pPr algn="ctr" defTabSz="514350">
                <a:defRPr/>
              </a:pPr>
              <a:r>
                <a:rPr lang="en-US" altLang="zh-CN" sz="6000" dirty="0">
                  <a:solidFill>
                    <a:schemeClr val="tx1">
                      <a:lumMod val="50000"/>
                      <a:lumOff val="50000"/>
                    </a:schemeClr>
                  </a:solidFill>
                  <a:latin typeface="Impact" panose="020B0806030902050204" pitchFamily="34" charset="0"/>
                  <a:ea typeface="等线" panose="02010600030101010101" pitchFamily="2" charset="-122"/>
                </a:rPr>
                <a:t>01</a:t>
              </a:r>
              <a:endParaRPr lang="zh-CN" altLang="en-US" sz="6000" dirty="0">
                <a:solidFill>
                  <a:schemeClr val="tx1">
                    <a:lumMod val="50000"/>
                    <a:lumOff val="50000"/>
                  </a:schemeClr>
                </a:solidFill>
                <a:latin typeface="Impact" panose="020B0806030902050204" pitchFamily="34" charset="0"/>
                <a:ea typeface="等线" panose="02010600030101010101" pitchFamily="2" charset="-122"/>
              </a:endParaRPr>
            </a:p>
          </p:txBody>
        </p:sp>
      </p:grpSp>
      <p:sp>
        <p:nvSpPr>
          <p:cNvPr id="35" name="五边形 34"/>
          <p:cNvSpPr/>
          <p:nvPr/>
        </p:nvSpPr>
        <p:spPr bwMode="auto">
          <a:xfrm>
            <a:off x="2195736" y="2427734"/>
            <a:ext cx="5000902" cy="686100"/>
          </a:xfrm>
          <a:prstGeom prst="homePlate">
            <a:avLst/>
          </a:prstGeom>
          <a:solidFill>
            <a:srgbClr val="7CBC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sz="2400" b="1" dirty="0">
                <a:solidFill>
                  <a:srgbClr val="F8F8F8"/>
                </a:solidFill>
                <a:latin typeface="Arial" pitchFamily="34" charset="0"/>
                <a:ea typeface="微软雅黑" pitchFamily="34" charset="-122"/>
              </a:rPr>
              <a:t>第一部分：单击此处添加标题文字</a:t>
            </a:r>
          </a:p>
        </p:txBody>
      </p:sp>
    </p:spTree>
    <p:extLst>
      <p:ext uri="{BB962C8B-B14F-4D97-AF65-F5344CB8AC3E}">
        <p14:creationId xmlns:p14="http://schemas.microsoft.com/office/powerpoint/2010/main" val="21301920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5"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9"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9"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algn="ctr" defTabSz="914378">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02</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3"/>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5" cy="787704"/>
            </a:xfrm>
            <a:prstGeom prst="rect">
              <a:avLst/>
            </a:prstGeom>
            <a:noFill/>
            <a:ln w="38100">
              <a:noFill/>
            </a:ln>
          </p:spPr>
          <p:txBody>
            <a:bodyPr wrap="square" rtlCol="0">
              <a:spAutoFit/>
            </a:bodyPr>
            <a:lstStyle/>
            <a:p>
              <a:pPr algn="ctr" defTabSz="914378">
                <a:lnSpc>
                  <a:spcPct val="120000"/>
                </a:lnSpc>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01</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9" y="3023239"/>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87704"/>
            </a:xfrm>
            <a:prstGeom prst="rect">
              <a:avLst/>
            </a:prstGeom>
            <a:noFill/>
            <a:ln w="38100">
              <a:noFill/>
            </a:ln>
          </p:spPr>
          <p:txBody>
            <a:bodyPr wrap="square" rtlCol="0">
              <a:spAutoFit/>
            </a:bodyPr>
            <a:lstStyle/>
            <a:p>
              <a:pPr algn="ctr" defTabSz="914378">
                <a:lnSpc>
                  <a:spcPct val="120000"/>
                </a:lnSpc>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03</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2" y="3014502"/>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87704"/>
            </a:xfrm>
            <a:prstGeom prst="rect">
              <a:avLst/>
            </a:prstGeom>
            <a:noFill/>
            <a:ln w="38100">
              <a:noFill/>
            </a:ln>
          </p:spPr>
          <p:txBody>
            <a:bodyPr wrap="square" rtlCol="0">
              <a:spAutoFit/>
            </a:bodyPr>
            <a:lstStyle/>
            <a:p>
              <a:pPr algn="ctr" defTabSz="914378">
                <a:lnSpc>
                  <a:spcPct val="120000"/>
                </a:lnSpc>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05</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4"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algn="ctr" defTabSz="914378">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06</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2" y="1059582"/>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73" name="矩形 47"/>
          <p:cNvSpPr>
            <a:spLocks noChangeArrowheads="1"/>
          </p:cNvSpPr>
          <p:nvPr/>
        </p:nvSpPr>
        <p:spPr bwMode="auto">
          <a:xfrm>
            <a:off x="1331640" y="1307697"/>
            <a:ext cx="2234476"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75" name="矩形 47"/>
          <p:cNvSpPr>
            <a:spLocks noChangeArrowheads="1"/>
          </p:cNvSpPr>
          <p:nvPr/>
        </p:nvSpPr>
        <p:spPr bwMode="auto">
          <a:xfrm>
            <a:off x="942341" y="2249956"/>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77" name="矩形 47"/>
          <p:cNvSpPr>
            <a:spLocks noChangeArrowheads="1"/>
          </p:cNvSpPr>
          <p:nvPr/>
        </p:nvSpPr>
        <p:spPr bwMode="auto">
          <a:xfrm>
            <a:off x="921538" y="3373250"/>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sp>
        <p:nvSpPr>
          <p:cNvPr id="78" name="矩形 77"/>
          <p:cNvSpPr/>
          <p:nvPr/>
        </p:nvSpPr>
        <p:spPr>
          <a:xfrm>
            <a:off x="6361017" y="1628331"/>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79" name="矩形 47"/>
          <p:cNvSpPr>
            <a:spLocks noChangeArrowheads="1"/>
          </p:cNvSpPr>
          <p:nvPr/>
        </p:nvSpPr>
        <p:spPr bwMode="auto">
          <a:xfrm>
            <a:off x="6380671" y="1887162"/>
            <a:ext cx="1820990"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sp>
        <p:nvSpPr>
          <p:cNvPr id="80" name="矩形 79"/>
          <p:cNvSpPr/>
          <p:nvPr/>
        </p:nvSpPr>
        <p:spPr>
          <a:xfrm>
            <a:off x="6382866" y="2921879"/>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81" name="矩形 47"/>
          <p:cNvSpPr>
            <a:spLocks noChangeArrowheads="1"/>
          </p:cNvSpPr>
          <p:nvPr/>
        </p:nvSpPr>
        <p:spPr bwMode="auto">
          <a:xfrm>
            <a:off x="6395301" y="3180711"/>
            <a:ext cx="1820990"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algn="r" defTabSz="914378">
              <a:defRPr/>
            </a:pPr>
            <a:r>
              <a:rPr lang="zh-CN" altLang="en-US" sz="1100" b="1" dirty="0">
                <a:solidFill>
                  <a:prstClr val="black">
                    <a:lumMod val="75000"/>
                    <a:lumOff val="25000"/>
                  </a:prstClr>
                </a:solidFill>
                <a:latin typeface="微软雅黑" pitchFamily="34" charset="-122"/>
                <a:ea typeface="微软雅黑" pitchFamily="34" charset="-122"/>
              </a:rPr>
              <a:t>此处添加标题</a:t>
            </a:r>
            <a:endParaRPr lang="en-US" altLang="zh-CN" sz="1100" b="1" dirty="0">
              <a:solidFill>
                <a:prstClr val="black">
                  <a:lumMod val="75000"/>
                  <a:lumOff val="25000"/>
                </a:prstClr>
              </a:solidFill>
              <a:latin typeface="微软雅黑" pitchFamily="34" charset="-122"/>
              <a:ea typeface="微软雅黑" pitchFamily="34" charset="-122"/>
            </a:endParaRPr>
          </a:p>
        </p:txBody>
      </p:sp>
      <p:sp>
        <p:nvSpPr>
          <p:cNvPr id="83" name="矩形 47"/>
          <p:cNvSpPr>
            <a:spLocks noChangeArrowheads="1"/>
          </p:cNvSpPr>
          <p:nvPr/>
        </p:nvSpPr>
        <p:spPr bwMode="auto">
          <a:xfrm>
            <a:off x="5697676"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9" y="2289633"/>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7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algn="ctr" defTabSz="914378">
                <a:defRPr/>
              </a:pPr>
              <a:r>
                <a:rPr lang="zh-CN" altLang="en-US" sz="2200" b="1" dirty="0">
                  <a:solidFill>
                    <a:prstClr val="white"/>
                  </a:solidFill>
                  <a:latin typeface="微软雅黑" panose="020B0503020204020204" pitchFamily="34" charset="-122"/>
                  <a:ea typeface="微软雅黑" panose="020B0503020204020204" pitchFamily="34" charset="-122"/>
                </a:rPr>
                <a:t>添加标题</a:t>
              </a:r>
            </a:p>
          </p:txBody>
        </p:sp>
      </p:grpSp>
      <p:grpSp>
        <p:nvGrpSpPr>
          <p:cNvPr id="69" name="组合 68"/>
          <p:cNvGrpSpPr/>
          <p:nvPr/>
        </p:nvGrpSpPr>
        <p:grpSpPr>
          <a:xfrm>
            <a:off x="4119540" y="3538776"/>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6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algn="ctr" defTabSz="914378">
                <a:defRPr/>
              </a:pPr>
              <a:r>
                <a:rPr lang="en-US" altLang="zh-CN" sz="2400" dirty="0">
                  <a:solidFill>
                    <a:prstClr val="white"/>
                  </a:solidFill>
                  <a:latin typeface="Arial" panose="020B0604020202020204" pitchFamily="34" charset="0"/>
                  <a:ea typeface="微软雅黑" panose="020B0503020204020204" pitchFamily="34" charset="-122"/>
                  <a:cs typeface="Arial" panose="020B0604020202020204" pitchFamily="34" charset="0"/>
                </a:rPr>
                <a:t>04</a:t>
              </a:r>
              <a:endParaRPr lang="zh-CN" altLang="en-US" sz="2400" baseline="-3000" dirty="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9870758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5227114" y="1649109"/>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defTabSz="685783">
                <a:defRPr/>
              </a:pPr>
              <a:endParaRPr lang="en-US" sz="1350">
                <a:solidFill>
                  <a:prstClr val="white"/>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algn="ctr" defTabSz="685783">
                <a:lnSpc>
                  <a:spcPct val="120000"/>
                </a:lnSpc>
                <a:defRPr/>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89" name="TextBox 88"/>
            <p:cNvSpPr txBox="1"/>
            <p:nvPr/>
          </p:nvSpPr>
          <p:spPr>
            <a:xfrm>
              <a:off x="5992958" y="1822648"/>
              <a:ext cx="1453301" cy="846722"/>
            </a:xfrm>
            <a:prstGeom prst="rect">
              <a:avLst/>
            </a:prstGeom>
            <a:noFill/>
          </p:spPr>
          <p:txBody>
            <a:bodyPr wrap="none" lIns="0" tIns="0" rIns="0" bIns="0" rtlCol="0">
              <a:spAutoFit/>
            </a:bodyPr>
            <a:lstStyle/>
            <a:p>
              <a:pPr algn="ctr" defTabSz="685783">
                <a:defRPr/>
              </a:pPr>
              <a:r>
                <a:rPr lang="en-US" sz="4400" dirty="0">
                  <a:solidFill>
                    <a:prstClr val="white"/>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algn="ctr" defTabSz="685783">
                <a:defRPr/>
              </a:pPr>
              <a:r>
                <a:rPr lang="zh-CN" altLang="en-US" sz="160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115617" y="1221313"/>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defTabSz="685783">
                <a:defRPr/>
              </a:pPr>
              <a:endParaRPr lang="en-US" sz="1350">
                <a:solidFill>
                  <a:prstClr val="white"/>
                </a:solidFill>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3" cy="585366"/>
            </a:xfrm>
            <a:prstGeom prst="rect">
              <a:avLst/>
            </a:prstGeom>
            <a:noFill/>
          </p:spPr>
          <p:txBody>
            <a:bodyPr wrap="square" lIns="0" tIns="0" rIns="0" bIns="0" rtlCol="0">
              <a:spAutoFit/>
            </a:bodyPr>
            <a:lstStyle/>
            <a:p>
              <a:pPr algn="ctr" defTabSz="685783">
                <a:lnSpc>
                  <a:spcPct val="120000"/>
                </a:lnSpc>
                <a:defRPr/>
              </a:pPr>
              <a:r>
                <a:rPr lang="zh-CN" altLang="en-US" sz="10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1000" dirty="0">
                <a:solidFill>
                  <a:prstClr val="white"/>
                </a:solidFill>
                <a:latin typeface="微软雅黑" pitchFamily="34" charset="-122"/>
                <a:ea typeface="微软雅黑" pitchFamily="34" charset="-122"/>
              </a:endParaRPr>
            </a:p>
          </p:txBody>
        </p:sp>
        <p:sp>
          <p:nvSpPr>
            <p:cNvPr id="94" name="TextBox 93"/>
            <p:cNvSpPr txBox="1"/>
            <p:nvPr/>
          </p:nvSpPr>
          <p:spPr>
            <a:xfrm>
              <a:off x="1614212" y="1637353"/>
              <a:ext cx="1119580" cy="650406"/>
            </a:xfrm>
            <a:prstGeom prst="rect">
              <a:avLst/>
            </a:prstGeom>
            <a:noFill/>
          </p:spPr>
          <p:txBody>
            <a:bodyPr wrap="none" lIns="0" tIns="0" rIns="0" bIns="0" rtlCol="0">
              <a:spAutoFit/>
            </a:bodyPr>
            <a:lstStyle/>
            <a:p>
              <a:pPr algn="ctr" defTabSz="685783">
                <a:defRPr/>
              </a:pPr>
              <a:r>
                <a:rPr lang="en-US" sz="4000" dirty="0">
                  <a:solidFill>
                    <a:prstClr val="white"/>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619372" y="2306574"/>
              <a:ext cx="1097562" cy="219512"/>
            </a:xfrm>
            <a:prstGeom prst="rect">
              <a:avLst/>
            </a:prstGeom>
            <a:noFill/>
          </p:spPr>
          <p:txBody>
            <a:bodyPr wrap="none" lIns="0" tIns="0" rIns="0" bIns="0" rtlCol="0">
              <a:spAutoFit/>
            </a:bodyPr>
            <a:lstStyle/>
            <a:p>
              <a:pPr algn="ctr" defTabSz="685783">
                <a:defRPr/>
              </a:pPr>
              <a:r>
                <a:rPr lang="zh-CN" altLang="en-US" sz="135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defTabSz="685783">
                <a:defRPr/>
              </a:pPr>
              <a:endParaRPr lang="en-US" sz="1350">
                <a:solidFill>
                  <a:prstClr val="white"/>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algn="ctr" defTabSz="685783">
                <a:lnSpc>
                  <a:spcPct val="120000"/>
                </a:lnSpc>
                <a:defRPr/>
              </a:pPr>
              <a:r>
                <a:rPr lang="zh-CN" altLang="en-US" sz="8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prstClr val="white"/>
                </a:solidFill>
                <a:latin typeface="微软雅黑" pitchFamily="34" charset="-122"/>
                <a:ea typeface="微软雅黑" pitchFamily="34" charset="-122"/>
              </a:endParaRPr>
            </a:p>
          </p:txBody>
        </p:sp>
        <p:sp>
          <p:nvSpPr>
            <p:cNvPr id="99" name="TextBox 98"/>
            <p:cNvSpPr txBox="1"/>
            <p:nvPr/>
          </p:nvSpPr>
          <p:spPr>
            <a:xfrm>
              <a:off x="3529235" y="2957625"/>
              <a:ext cx="846386" cy="492443"/>
            </a:xfrm>
            <a:prstGeom prst="rect">
              <a:avLst/>
            </a:prstGeom>
            <a:noFill/>
          </p:spPr>
          <p:txBody>
            <a:bodyPr wrap="none" lIns="0" tIns="0" rIns="0" bIns="0" rtlCol="0">
              <a:spAutoFit/>
            </a:bodyPr>
            <a:lstStyle/>
            <a:p>
              <a:pPr algn="ctr" defTabSz="685783">
                <a:defRPr/>
              </a:pPr>
              <a:r>
                <a:rPr lang="en-US" sz="3200" dirty="0">
                  <a:solidFill>
                    <a:prstClr val="white"/>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algn="ctr" defTabSz="685783">
                <a:defRPr/>
              </a:pPr>
              <a:r>
                <a:rPr lang="zh-CN" altLang="en-US" sz="1000" b="1" dirty="0">
                  <a:solidFill>
                    <a:prstClr val="white"/>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3815084" y="1131591"/>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algn="ctr" defTabSz="685783">
                <a:defRPr/>
              </a:pPr>
              <a:endParaRPr lang="en-US" sz="1350">
                <a:solidFill>
                  <a:prstClr val="white"/>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algn="ctr" defTabSz="685783">
                <a:lnSpc>
                  <a:spcPct val="120000"/>
                </a:lnSpc>
                <a:defRPr/>
              </a:pPr>
              <a:r>
                <a:rPr lang="zh-CN" altLang="en-US" sz="800" dirty="0">
                  <a:solidFill>
                    <a:prstClr val="white"/>
                  </a:solidFill>
                  <a:latin typeface="微软雅黑" pitchFamily="34" charset="-122"/>
                  <a:ea typeface="微软雅黑" pitchFamily="34" charset="-122"/>
                </a:rPr>
                <a:t>点击输入本栏的具体文字，简明扼要的说明分项内容，请根据您的具体内容酌情修改。</a:t>
              </a:r>
              <a:endParaRPr lang="en-US" altLang="zh-CN" sz="800" dirty="0">
                <a:solidFill>
                  <a:prstClr val="white"/>
                </a:solidFill>
                <a:latin typeface="微软雅黑" pitchFamily="34" charset="-122"/>
                <a:ea typeface="微软雅黑" pitchFamily="34" charset="-122"/>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algn="ctr" defTabSz="685783">
                <a:defRPr/>
              </a:pPr>
              <a:r>
                <a:rPr lang="en-US" sz="3200" dirty="0">
                  <a:solidFill>
                    <a:prstClr val="white"/>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algn="ctr" defTabSz="685783">
                <a:defRPr/>
              </a:pPr>
              <a:r>
                <a:rPr lang="zh-CN" altLang="en-US" sz="1000" b="1" dirty="0">
                  <a:solidFill>
                    <a:prstClr val="white"/>
                  </a:solidFill>
                  <a:latin typeface="微软雅黑" panose="020B0503020204020204" pitchFamily="34" charset="-122"/>
                  <a:ea typeface="微软雅黑" panose="020B0503020204020204" pitchFamily="34" charset="-122"/>
                </a:rPr>
                <a:t>点击输入标题</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340471968"/>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9"/>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900"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7"/>
              <a:ext cx="2230360" cy="687235"/>
            </a:xfrm>
            <a:prstGeom prst="rect">
              <a:avLst/>
            </a:prstGeom>
            <a:noFill/>
            <a:ln w="50800">
              <a:noFill/>
            </a:ln>
          </p:spPr>
          <p:txBody>
            <a:bodyPr wrap="square" rtlCol="0" anchor="ctr">
              <a:spAutoFit/>
            </a:bodyPr>
            <a:lstStyle/>
            <a:p>
              <a:pPr algn="ctr" defTabSz="914378">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第二季度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9"/>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900"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15665"/>
              <a:ext cx="2293960" cy="785412"/>
            </a:xfrm>
            <a:prstGeom prst="rect">
              <a:avLst/>
            </a:prstGeom>
            <a:noFill/>
            <a:ln w="50800">
              <a:noFill/>
            </a:ln>
          </p:spPr>
          <p:txBody>
            <a:bodyPr wrap="square" rtlCol="0" anchor="ctr">
              <a:spAutoFit/>
            </a:bodyPr>
            <a:lstStyle/>
            <a:p>
              <a:pPr algn="ctr" defTabSz="914378">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第一季度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9"/>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900"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15665"/>
              <a:ext cx="2230360" cy="785412"/>
            </a:xfrm>
            <a:prstGeom prst="rect">
              <a:avLst/>
            </a:prstGeom>
            <a:noFill/>
            <a:ln w="50800">
              <a:noFill/>
            </a:ln>
          </p:spPr>
          <p:txBody>
            <a:bodyPr wrap="square" rtlCol="0" anchor="ctr">
              <a:spAutoFit/>
            </a:bodyPr>
            <a:lstStyle/>
            <a:p>
              <a:pPr algn="ctr" defTabSz="914378">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第四季度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9"/>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8">
                <a:defRPr/>
              </a:pPr>
              <a:endParaRPr lang="zh-CN" altLang="en-US" sz="1900" b="1" dirty="0">
                <a:solidFill>
                  <a:prstClr val="white"/>
                </a:solidFill>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15671"/>
              <a:ext cx="2205655" cy="785412"/>
            </a:xfrm>
            <a:prstGeom prst="rect">
              <a:avLst/>
            </a:prstGeom>
            <a:noFill/>
            <a:ln w="50800">
              <a:noFill/>
            </a:ln>
          </p:spPr>
          <p:txBody>
            <a:bodyPr wrap="square" rtlCol="0" anchor="ctr">
              <a:spAutoFit/>
            </a:bodyPr>
            <a:lstStyle/>
            <a:p>
              <a:pPr algn="ctr" defTabSz="914378">
                <a:lnSpc>
                  <a:spcPct val="120000"/>
                </a:lnSpc>
                <a:defRPr/>
              </a:pPr>
              <a:r>
                <a:rPr lang="zh-CN" altLang="en-US" sz="1500" b="1" dirty="0">
                  <a:solidFill>
                    <a:prstClr val="white"/>
                  </a:solidFill>
                  <a:latin typeface="Arial" panose="020B0604020202020204" pitchFamily="34" charset="0"/>
                  <a:ea typeface="微软雅黑" pitchFamily="34" charset="-122"/>
                  <a:cs typeface="Arial" panose="020B0604020202020204" pitchFamily="34" charset="0"/>
                </a:rPr>
                <a:t>第三季度</a:t>
              </a:r>
              <a:endParaRPr lang="zh-CN" altLang="en-US" sz="1500" b="1" baseline="-3000" dirty="0">
                <a:solidFill>
                  <a:prstClr val="white"/>
                </a:solidFill>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5" y="4003332"/>
            <a:ext cx="7039088"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61" y="2456294"/>
            <a:ext cx="1061816" cy="253910"/>
          </a:xfrm>
          <a:prstGeom prst="rect">
            <a:avLst/>
          </a:prstGeom>
        </p:spPr>
        <p:txBody>
          <a:bodyPr wrap="none" lIns="68573" tIns="34287" rIns="68573" bIns="34287">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rPr>
              <a:t>单击添加标题</a:t>
            </a:r>
            <a:endParaRPr lang="en-US" altLang="zh-CN" sz="1200" b="1" dirty="0">
              <a:solidFill>
                <a:prstClr val="black">
                  <a:lumMod val="75000"/>
                  <a:lumOff val="25000"/>
                </a:prstClr>
              </a:solidFill>
              <a:latin typeface="微软雅黑" pitchFamily="34" charset="-122"/>
              <a:ea typeface="微软雅黑" pitchFamily="34" charset="-122"/>
            </a:endParaRPr>
          </a:p>
        </p:txBody>
      </p:sp>
      <p:sp>
        <p:nvSpPr>
          <p:cNvPr id="18" name="矩形 47"/>
          <p:cNvSpPr>
            <a:spLocks noChangeArrowheads="1"/>
          </p:cNvSpPr>
          <p:nvPr/>
        </p:nvSpPr>
        <p:spPr bwMode="auto">
          <a:xfrm>
            <a:off x="1187625" y="2815634"/>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7" y="2456294"/>
            <a:ext cx="1061816" cy="253910"/>
          </a:xfrm>
          <a:prstGeom prst="rect">
            <a:avLst/>
          </a:prstGeom>
        </p:spPr>
        <p:txBody>
          <a:bodyPr wrap="none" lIns="68573" tIns="34287" rIns="68573" bIns="34287">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rPr>
              <a:t>单击添加标题</a:t>
            </a:r>
            <a:endParaRPr lang="en-US" altLang="zh-CN" sz="1200" b="1" dirty="0">
              <a:solidFill>
                <a:prstClr val="black">
                  <a:lumMod val="75000"/>
                  <a:lumOff val="25000"/>
                </a:prstClr>
              </a:solidFill>
              <a:latin typeface="微软雅黑" pitchFamily="34" charset="-122"/>
              <a:ea typeface="微软雅黑" pitchFamily="34" charset="-122"/>
            </a:endParaRPr>
          </a:p>
        </p:txBody>
      </p:sp>
      <p:sp>
        <p:nvSpPr>
          <p:cNvPr id="20" name="矩形 47"/>
          <p:cNvSpPr>
            <a:spLocks noChangeArrowheads="1"/>
          </p:cNvSpPr>
          <p:nvPr/>
        </p:nvSpPr>
        <p:spPr bwMode="auto">
          <a:xfrm>
            <a:off x="2968995" y="2815634"/>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6" y="2456294"/>
            <a:ext cx="1061816" cy="253910"/>
          </a:xfrm>
          <a:prstGeom prst="rect">
            <a:avLst/>
          </a:prstGeom>
        </p:spPr>
        <p:txBody>
          <a:bodyPr wrap="none" lIns="68573" tIns="34287" rIns="68573" bIns="34287">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rPr>
              <a:t>单击添加标题</a:t>
            </a:r>
            <a:endParaRPr lang="en-US" altLang="zh-CN" sz="1200" b="1" dirty="0">
              <a:solidFill>
                <a:prstClr val="black">
                  <a:lumMod val="75000"/>
                  <a:lumOff val="25000"/>
                </a:prstClr>
              </a:solidFill>
              <a:latin typeface="微软雅黑" pitchFamily="34" charset="-122"/>
              <a:ea typeface="微软雅黑" pitchFamily="34" charset="-122"/>
            </a:endParaRPr>
          </a:p>
        </p:txBody>
      </p:sp>
      <p:sp>
        <p:nvSpPr>
          <p:cNvPr id="22" name="矩形 47"/>
          <p:cNvSpPr>
            <a:spLocks noChangeArrowheads="1"/>
          </p:cNvSpPr>
          <p:nvPr/>
        </p:nvSpPr>
        <p:spPr bwMode="auto">
          <a:xfrm>
            <a:off x="4788026" y="2815634"/>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2" y="2456294"/>
            <a:ext cx="1061816" cy="253910"/>
          </a:xfrm>
          <a:prstGeom prst="rect">
            <a:avLst/>
          </a:prstGeom>
        </p:spPr>
        <p:txBody>
          <a:bodyPr wrap="none" lIns="68573" tIns="34287" rIns="68573" bIns="34287">
            <a:spAutoFit/>
          </a:bodyPr>
          <a:lstStyle/>
          <a:p>
            <a:pPr algn="ctr" defTabSz="914378">
              <a:defRPr/>
            </a:pPr>
            <a:r>
              <a:rPr lang="zh-CN" altLang="en-US" sz="1200" b="1" dirty="0">
                <a:solidFill>
                  <a:prstClr val="black">
                    <a:lumMod val="75000"/>
                    <a:lumOff val="25000"/>
                  </a:prstClr>
                </a:solidFill>
                <a:latin typeface="微软雅黑" pitchFamily="34" charset="-122"/>
                <a:ea typeface="微软雅黑" pitchFamily="34" charset="-122"/>
              </a:rPr>
              <a:t>单击添加标题</a:t>
            </a:r>
            <a:endParaRPr lang="en-US" altLang="zh-CN" sz="1200" b="1" dirty="0">
              <a:solidFill>
                <a:prstClr val="black">
                  <a:lumMod val="75000"/>
                  <a:lumOff val="25000"/>
                </a:prstClr>
              </a:solidFill>
              <a:latin typeface="微软雅黑" pitchFamily="34" charset="-122"/>
              <a:ea typeface="微软雅黑" pitchFamily="34" charset="-122"/>
            </a:endParaRPr>
          </a:p>
        </p:txBody>
      </p:sp>
      <p:sp>
        <p:nvSpPr>
          <p:cNvPr id="24" name="矩形 47"/>
          <p:cNvSpPr>
            <a:spLocks noChangeArrowheads="1"/>
          </p:cNvSpPr>
          <p:nvPr/>
        </p:nvSpPr>
        <p:spPr bwMode="auto">
          <a:xfrm>
            <a:off x="6588225" y="2815634"/>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378">
              <a:lnSpc>
                <a:spcPct val="120000"/>
              </a:lnSpc>
              <a:spcBef>
                <a:spcPct val="0"/>
              </a:spcBef>
              <a:buNone/>
              <a:defRPr/>
            </a:pPr>
            <a:r>
              <a:rPr lang="zh-CN" altLang="en-US" sz="1000" dirty="0">
                <a:solidFill>
                  <a:prstClr val="black">
                    <a:lumMod val="75000"/>
                    <a:lumOff val="25000"/>
                  </a:prstClr>
                </a:solidFill>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317587070"/>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空心弧 30"/>
          <p:cNvSpPr>
            <a:spLocks noChangeAspect="1"/>
          </p:cNvSpPr>
          <p:nvPr/>
        </p:nvSpPr>
        <p:spPr>
          <a:xfrm rot="5400000">
            <a:off x="4893752" y="1428188"/>
            <a:ext cx="2866012" cy="2866013"/>
          </a:xfrm>
          <a:prstGeom prst="blockArc">
            <a:avLst>
              <a:gd name="adj1" fmla="val 10800000"/>
              <a:gd name="adj2" fmla="val 21552897"/>
              <a:gd name="adj3" fmla="val 18390"/>
            </a:avLst>
          </a:prstGeom>
          <a:solidFill>
            <a:srgbClr val="7CBC00"/>
          </a:solidFill>
          <a:ln>
            <a:noFill/>
          </a:ln>
          <a:effectLst>
            <a:outerShdw blurRad="2159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2" name="空心弧 31"/>
          <p:cNvSpPr>
            <a:spLocks noChangeAspect="1"/>
          </p:cNvSpPr>
          <p:nvPr/>
        </p:nvSpPr>
        <p:spPr>
          <a:xfrm rot="5400000">
            <a:off x="5167191" y="1660132"/>
            <a:ext cx="2342653" cy="2342654"/>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3" name="空心弧 32"/>
          <p:cNvSpPr>
            <a:spLocks noChangeAspect="1"/>
          </p:cNvSpPr>
          <p:nvPr/>
        </p:nvSpPr>
        <p:spPr>
          <a:xfrm rot="5400000">
            <a:off x="4893752" y="1428188"/>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4" name="空心弧 33"/>
          <p:cNvSpPr>
            <a:spLocks noChangeAspect="1"/>
          </p:cNvSpPr>
          <p:nvPr/>
        </p:nvSpPr>
        <p:spPr>
          <a:xfrm rot="5400000">
            <a:off x="2624805" y="1398451"/>
            <a:ext cx="2866012" cy="2866013"/>
          </a:xfrm>
          <a:prstGeom prst="blockArc">
            <a:avLst>
              <a:gd name="adj1" fmla="val 10800000"/>
              <a:gd name="adj2" fmla="val 21552897"/>
              <a:gd name="adj3" fmla="val 18390"/>
            </a:avLst>
          </a:prstGeom>
          <a:solidFill>
            <a:srgbClr val="EA661A"/>
          </a:soli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5" name="空心弧 34"/>
          <p:cNvSpPr>
            <a:spLocks noChangeAspect="1"/>
          </p:cNvSpPr>
          <p:nvPr/>
        </p:nvSpPr>
        <p:spPr>
          <a:xfrm rot="5400000">
            <a:off x="2886486" y="1660132"/>
            <a:ext cx="2342653" cy="2342654"/>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36" name="空心弧 35"/>
          <p:cNvSpPr>
            <a:spLocks noChangeAspect="1"/>
          </p:cNvSpPr>
          <p:nvPr/>
        </p:nvSpPr>
        <p:spPr>
          <a:xfrm rot="5400000">
            <a:off x="2613771" y="1428188"/>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80025" y="3274931"/>
            <a:ext cx="1427924" cy="1420546"/>
          </a:xfrm>
          <a:prstGeom prst="rect">
            <a:avLst/>
          </a:prstGeom>
        </p:spPr>
      </p:pic>
      <p:grpSp>
        <p:nvGrpSpPr>
          <p:cNvPr id="38" name="组合 37"/>
          <p:cNvGrpSpPr/>
          <p:nvPr/>
        </p:nvGrpSpPr>
        <p:grpSpPr>
          <a:xfrm>
            <a:off x="313304" y="1398450"/>
            <a:ext cx="2866013" cy="2866012"/>
            <a:chOff x="620934" y="1850086"/>
            <a:chExt cx="3821350" cy="3821349"/>
          </a:xfrm>
        </p:grpSpPr>
        <p:sp>
          <p:nvSpPr>
            <p:cNvPr id="68" name="空心弧 67"/>
            <p:cNvSpPr>
              <a:spLocks noChangeAspect="1"/>
            </p:cNvSpPr>
            <p:nvPr/>
          </p:nvSpPr>
          <p:spPr>
            <a:xfrm rot="5400000">
              <a:off x="620934" y="1850086"/>
              <a:ext cx="3821349" cy="3821350"/>
            </a:xfrm>
            <a:prstGeom prst="blockArc">
              <a:avLst>
                <a:gd name="adj1" fmla="val 10800000"/>
                <a:gd name="adj2" fmla="val 21552897"/>
                <a:gd name="adj3" fmla="val 18390"/>
              </a:avLst>
            </a:prstGeom>
            <a:gradFill flip="none" rotWithShape="1">
              <a:gsLst>
                <a:gs pos="0">
                  <a:srgbClr val="00B0F0"/>
                </a:gs>
                <a:gs pos="100000">
                  <a:srgbClr val="0070C0"/>
                </a:gs>
              </a:gsLst>
              <a:lin ang="5400000" scaled="0"/>
              <a:tileRect/>
            </a:gradFill>
            <a:ln>
              <a:noFill/>
            </a:ln>
            <a:effectLst>
              <a:outerShdw blurRad="215900" dist="762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69" name="空心弧 68"/>
            <p:cNvSpPr>
              <a:spLocks noChangeAspect="1"/>
            </p:cNvSpPr>
            <p:nvPr/>
          </p:nvSpPr>
          <p:spPr>
            <a:xfrm rot="5400000">
              <a:off x="969840" y="2198993"/>
              <a:ext cx="3123537" cy="3123539"/>
            </a:xfrm>
            <a:prstGeom prst="blockArc">
              <a:avLst>
                <a:gd name="adj1" fmla="val 10781050"/>
                <a:gd name="adj2" fmla="val 21534958"/>
                <a:gd name="adj3" fmla="val 1589"/>
              </a:avLst>
            </a:prstGeom>
            <a:solidFill>
              <a:schemeClr val="bg1">
                <a:alpha val="39000"/>
              </a:schemeClr>
            </a:solidFill>
            <a:ln>
              <a:noFill/>
            </a:ln>
            <a:effectLst>
              <a:outerShdw blurRad="279400" dir="4800000" algn="tl" rotWithShape="0">
                <a:schemeClr val="tx1"/>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black"/>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0" name="文本框 15"/>
          <p:cNvSpPr txBox="1"/>
          <p:nvPr/>
        </p:nvSpPr>
        <p:spPr>
          <a:xfrm>
            <a:off x="4947805" y="2582648"/>
            <a:ext cx="611065" cy="5078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783">
              <a:defRPr/>
            </a:pPr>
            <a:r>
              <a:rPr lang="en-US" altLang="zh-CN" sz="2700" b="1" dirty="0">
                <a:solidFill>
                  <a:prstClr val="white"/>
                </a:solidFill>
                <a:latin typeface="微软雅黑" panose="020B0503020204020204" pitchFamily="34" charset="-122"/>
                <a:ea typeface="微软雅黑" panose="020B0503020204020204" pitchFamily="34" charset="-122"/>
              </a:rPr>
              <a:t>02</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71" name="文本框 21"/>
          <p:cNvSpPr txBox="1"/>
          <p:nvPr/>
        </p:nvSpPr>
        <p:spPr>
          <a:xfrm>
            <a:off x="7221235" y="2582648"/>
            <a:ext cx="611065" cy="507831"/>
          </a:xfrm>
          <a:prstGeom prst="rect">
            <a:avLst/>
          </a:prstGeom>
          <a:noFill/>
          <a:effectLst/>
        </p:spPr>
        <p:txBody>
          <a:bodyPr wrap="none" rtlCol="0">
            <a:spAutoFit/>
          </a:bodyPr>
          <a:lstStyle>
            <a:defPPr>
              <a:defRPr lang="zh-CN"/>
            </a:defPPr>
            <a:lvl1pPr>
              <a:defRPr sz="3600">
                <a:solidFill>
                  <a:schemeClr val="tx1">
                    <a:lumMod val="50000"/>
                    <a:lumOff val="50000"/>
                  </a:schemeClr>
                </a:solidFill>
                <a:effectLst>
                  <a:innerShdw blurRad="63500" dist="50800" dir="13500000">
                    <a:prstClr val="black">
                      <a:alpha val="50000"/>
                    </a:prstClr>
                  </a:innerShdw>
                </a:effectLst>
                <a:latin typeface="时尚中黑简体" panose="01010104010101010101" pitchFamily="2" charset="-122"/>
                <a:ea typeface="时尚中黑简体" panose="01010104010101010101" pitchFamily="2" charset="-122"/>
              </a:defRPr>
            </a:lvl1pPr>
          </a:lstStyle>
          <a:p>
            <a:pPr defTabSz="685783">
              <a:defRPr/>
            </a:pPr>
            <a:r>
              <a:rPr lang="en-US" altLang="zh-CN" sz="2700" b="1" dirty="0">
                <a:solidFill>
                  <a:prstClr val="white"/>
                </a:solidFill>
                <a:latin typeface="微软雅黑" panose="020B0503020204020204" pitchFamily="34" charset="-122"/>
                <a:ea typeface="微软雅黑" panose="020B0503020204020204" pitchFamily="34" charset="-122"/>
              </a:rPr>
              <a:t>03</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pic>
        <p:nvPicPr>
          <p:cNvPr id="72" name="图片 7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58063" y="967437"/>
            <a:ext cx="1427924" cy="1420546"/>
          </a:xfrm>
          <a:prstGeom prst="rect">
            <a:avLst/>
          </a:prstGeom>
        </p:spPr>
      </p:pic>
      <p:pic>
        <p:nvPicPr>
          <p:cNvPr id="73" name="图片 7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54402" y="949854"/>
            <a:ext cx="1427924" cy="1420546"/>
          </a:xfrm>
          <a:prstGeom prst="rect">
            <a:avLst/>
          </a:prstGeom>
        </p:spPr>
      </p:pic>
      <p:pic>
        <p:nvPicPr>
          <p:cNvPr id="74" name="图片 7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69920" y="962774"/>
            <a:ext cx="1427924" cy="1420546"/>
          </a:xfrm>
          <a:prstGeom prst="rect">
            <a:avLst/>
          </a:prstGeom>
        </p:spPr>
      </p:pic>
      <p:pic>
        <p:nvPicPr>
          <p:cNvPr id="75" name="图片 7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2994945" y="3274932"/>
            <a:ext cx="1427924" cy="1420546"/>
          </a:xfrm>
          <a:prstGeom prst="rect">
            <a:avLst/>
          </a:prstGeom>
        </p:spPr>
      </p:pic>
      <p:grpSp>
        <p:nvGrpSpPr>
          <p:cNvPr id="76" name="组合 75"/>
          <p:cNvGrpSpPr/>
          <p:nvPr/>
        </p:nvGrpSpPr>
        <p:grpSpPr>
          <a:xfrm>
            <a:off x="3341309" y="2083801"/>
            <a:ext cx="1495311" cy="1495310"/>
            <a:chOff x="4658273" y="2763887"/>
            <a:chExt cx="1993748" cy="1993747"/>
          </a:xfrm>
        </p:grpSpPr>
        <p:sp>
          <p:nvSpPr>
            <p:cNvPr id="77" name="椭圆 76"/>
            <p:cNvSpPr>
              <a:spLocks noChangeAspect="1"/>
            </p:cNvSpPr>
            <p:nvPr/>
          </p:nvSpPr>
          <p:spPr>
            <a:xfrm>
              <a:off x="465827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78" name="椭圆 77"/>
            <p:cNvSpPr>
              <a:spLocks noChangeAspect="1"/>
            </p:cNvSpPr>
            <p:nvPr/>
          </p:nvSpPr>
          <p:spPr>
            <a:xfrm>
              <a:off x="479118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79" name="矩形 78"/>
          <p:cNvSpPr/>
          <p:nvPr/>
        </p:nvSpPr>
        <p:spPr>
          <a:xfrm>
            <a:off x="3412045" y="2522512"/>
            <a:ext cx="1353839" cy="571375"/>
          </a:xfrm>
          <a:prstGeom prst="rect">
            <a:avLst/>
          </a:prstGeom>
        </p:spPr>
        <p:txBody>
          <a:bodyPr wrap="square">
            <a:spAutoFit/>
          </a:bodyPr>
          <a:lstStyle/>
          <a:p>
            <a:pPr algn="ctr" defTabSz="685783">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grpSp>
        <p:nvGrpSpPr>
          <p:cNvPr id="80" name="组合 79"/>
          <p:cNvGrpSpPr/>
          <p:nvPr/>
        </p:nvGrpSpPr>
        <p:grpSpPr>
          <a:xfrm>
            <a:off x="1029806" y="2083801"/>
            <a:ext cx="1495311" cy="1495310"/>
            <a:chOff x="1576271" y="2763887"/>
            <a:chExt cx="1993748" cy="1993747"/>
          </a:xfrm>
        </p:grpSpPr>
        <p:sp>
          <p:nvSpPr>
            <p:cNvPr id="81" name="椭圆 80"/>
            <p:cNvSpPr>
              <a:spLocks noChangeAspect="1"/>
            </p:cNvSpPr>
            <p:nvPr/>
          </p:nvSpPr>
          <p:spPr>
            <a:xfrm>
              <a:off x="1576271"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2" name="椭圆 81"/>
            <p:cNvSpPr>
              <a:spLocks noChangeAspect="1"/>
            </p:cNvSpPr>
            <p:nvPr/>
          </p:nvSpPr>
          <p:spPr>
            <a:xfrm>
              <a:off x="1709187"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3" name="矩形 82"/>
          <p:cNvSpPr/>
          <p:nvPr/>
        </p:nvSpPr>
        <p:spPr>
          <a:xfrm>
            <a:off x="1100543" y="2522512"/>
            <a:ext cx="1353839" cy="571375"/>
          </a:xfrm>
          <a:prstGeom prst="rect">
            <a:avLst/>
          </a:prstGeom>
        </p:spPr>
        <p:txBody>
          <a:bodyPr wrap="square">
            <a:spAutoFit/>
          </a:bodyPr>
          <a:lstStyle/>
          <a:p>
            <a:pPr algn="ctr" defTabSz="685783">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pic>
        <p:nvPicPr>
          <p:cNvPr id="84" name="图片 8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5263444" y="3274932"/>
            <a:ext cx="1427924" cy="1420546"/>
          </a:xfrm>
          <a:prstGeom prst="rect">
            <a:avLst/>
          </a:prstGeom>
        </p:spPr>
      </p:pic>
      <p:grpSp>
        <p:nvGrpSpPr>
          <p:cNvPr id="85" name="组合 84"/>
          <p:cNvGrpSpPr/>
          <p:nvPr/>
        </p:nvGrpSpPr>
        <p:grpSpPr>
          <a:xfrm>
            <a:off x="5622014" y="2083801"/>
            <a:ext cx="1495311" cy="1495310"/>
            <a:chOff x="7699213" y="2763887"/>
            <a:chExt cx="1993748" cy="1993747"/>
          </a:xfrm>
        </p:grpSpPr>
        <p:sp>
          <p:nvSpPr>
            <p:cNvPr id="86" name="椭圆 85"/>
            <p:cNvSpPr>
              <a:spLocks noChangeAspect="1"/>
            </p:cNvSpPr>
            <p:nvPr/>
          </p:nvSpPr>
          <p:spPr>
            <a:xfrm>
              <a:off x="7699213" y="2763887"/>
              <a:ext cx="1993748" cy="1993747"/>
            </a:xfrm>
            <a:prstGeom prst="ellipse">
              <a:avLst/>
            </a:prstGeom>
            <a:solidFill>
              <a:schemeClr val="bg1"/>
            </a:solidFill>
            <a:ln>
              <a:noFill/>
            </a:ln>
            <a:effectLst>
              <a:outerShdw blurRad="165100" sx="105000" sy="105000" algn="ctr" rotWithShape="0">
                <a:prstClr val="black">
                  <a:alpha val="40000"/>
                </a:prstClr>
              </a:out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87" name="椭圆 86"/>
            <p:cNvSpPr>
              <a:spLocks noChangeAspect="1"/>
            </p:cNvSpPr>
            <p:nvPr/>
          </p:nvSpPr>
          <p:spPr>
            <a:xfrm>
              <a:off x="7832129" y="2896803"/>
              <a:ext cx="1727915" cy="1727914"/>
            </a:xfrm>
            <a:prstGeom prst="ellipse">
              <a:avLst/>
            </a:prstGeom>
            <a:solidFill>
              <a:schemeClr val="bg1"/>
            </a:solidFill>
            <a:ln>
              <a:noFill/>
            </a:ln>
            <a:effectLst>
              <a:innerShdw blurRad="584200" dir="13500000">
                <a:prstClr val="black">
                  <a:alpha val="29000"/>
                </a:prstClr>
              </a:innerShdw>
            </a:effectLst>
            <a:scene3d>
              <a:camera prst="orthographicFront"/>
              <a:lightRig rig="threePt" dir="t"/>
            </a:scene3d>
            <a:sp3d>
              <a:extrusionClr>
                <a:schemeClr val="accent4"/>
              </a:extrusion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prstClr val="white"/>
                </a:solidFill>
                <a:latin typeface="Arial" panose="020B0604020202020204" pitchFamily="34" charset="0"/>
                <a:ea typeface="时尚中黑简体" panose="01010104010101010101" pitchFamily="2" charset="-122"/>
                <a:sym typeface="Arial" panose="020B0604020202020204" pitchFamily="34" charset="0"/>
              </a:endParaRPr>
            </a:p>
          </p:txBody>
        </p:sp>
      </p:grpSp>
      <p:sp>
        <p:nvSpPr>
          <p:cNvPr id="88" name="矩形 87"/>
          <p:cNvSpPr/>
          <p:nvPr/>
        </p:nvSpPr>
        <p:spPr>
          <a:xfrm>
            <a:off x="5692750" y="2522512"/>
            <a:ext cx="1353839" cy="571375"/>
          </a:xfrm>
          <a:prstGeom prst="rect">
            <a:avLst/>
          </a:prstGeom>
        </p:spPr>
        <p:txBody>
          <a:bodyPr wrap="square">
            <a:spAutoFit/>
          </a:bodyPr>
          <a:lstStyle/>
          <a:p>
            <a:pPr algn="ctr" defTabSz="685783">
              <a:defRPr/>
            </a:pPr>
            <a:r>
              <a:rPr lang="zh-CN" altLang="en-US"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rPr>
              <a:t>添加标题</a:t>
            </a:r>
            <a:endParaRPr lang="en-US" altLang="zh-CN" sz="1013" dirty="0">
              <a:solidFill>
                <a:srgbClr val="0070C0"/>
              </a:solidFill>
              <a:latin typeface="微软雅黑" panose="020B0503020204020204" pitchFamily="34" charset="-122"/>
              <a:ea typeface="微软雅黑" panose="020B0503020204020204" pitchFamily="34" charset="-122"/>
              <a:sym typeface="Arial" panose="020B0604020202020204" pitchFamily="34" charset="0"/>
            </a:endParaRP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a:p>
            <a:pPr algn="ctr" defTabSz="685783">
              <a:defRPr/>
            </a:pPr>
            <a:r>
              <a:rPr lang="zh-CN" altLang="en-US" sz="1050" dirty="0">
                <a:solidFill>
                  <a:prstClr val="black">
                    <a:lumMod val="65000"/>
                    <a:lumOff val="35000"/>
                  </a:prstClr>
                </a:solidFill>
                <a:latin typeface="Arial" panose="020B0604020202020204" pitchFamily="34" charset="0"/>
                <a:ea typeface="时尚中黑简体" panose="01010104010101010101" pitchFamily="2" charset="-122"/>
                <a:sym typeface="Arial" panose="020B0604020202020204" pitchFamily="34" charset="0"/>
              </a:rPr>
              <a:t>点击添加文本文字 </a:t>
            </a:r>
          </a:p>
        </p:txBody>
      </p:sp>
      <p:sp>
        <p:nvSpPr>
          <p:cNvPr id="89" name="空心弧 88"/>
          <p:cNvSpPr>
            <a:spLocks noChangeAspect="1"/>
          </p:cNvSpPr>
          <p:nvPr/>
        </p:nvSpPr>
        <p:spPr>
          <a:xfrm rot="5400000">
            <a:off x="304920" y="1406288"/>
            <a:ext cx="2866012" cy="2866013"/>
          </a:xfrm>
          <a:prstGeom prst="blockArc">
            <a:avLst>
              <a:gd name="adj1" fmla="val 15312021"/>
              <a:gd name="adj2" fmla="val 16870308"/>
              <a:gd name="adj3" fmla="val 17635"/>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783">
              <a:defRPr/>
            </a:pPr>
            <a:endParaRPr lang="zh-CN" altLang="en-US" sz="1013" dirty="0">
              <a:solidFill>
                <a:srgbClr val="0070C0"/>
              </a:solidFill>
              <a:latin typeface="Arial" panose="020B0604020202020204" pitchFamily="34" charset="0"/>
              <a:ea typeface="时尚中黑简体" panose="01010104010101010101" pitchFamily="2" charset="-122"/>
              <a:sym typeface="Arial" panose="020B0604020202020204" pitchFamily="34" charset="0"/>
            </a:endParaRPr>
          </a:p>
        </p:txBody>
      </p:sp>
      <p:sp>
        <p:nvSpPr>
          <p:cNvPr id="90" name="文本框 9"/>
          <p:cNvSpPr txBox="1"/>
          <p:nvPr/>
        </p:nvSpPr>
        <p:spPr>
          <a:xfrm>
            <a:off x="2613547" y="2582648"/>
            <a:ext cx="611065" cy="507831"/>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defTabSz="685783">
              <a:defRPr/>
            </a:pPr>
            <a:r>
              <a:rPr lang="en-US" altLang="zh-CN" sz="2700" b="1" dirty="0">
                <a:solidFill>
                  <a:prstClr val="white"/>
                </a:solidFill>
                <a:latin typeface="微软雅黑" panose="020B0503020204020204" pitchFamily="34" charset="-122"/>
                <a:ea typeface="微软雅黑" panose="020B0503020204020204" pitchFamily="34" charset="-122"/>
              </a:rPr>
              <a:t>01</a:t>
            </a:r>
            <a:endParaRPr lang="zh-CN" altLang="en-US" sz="2700" b="1" dirty="0">
              <a:solidFill>
                <a:prstClr val="white"/>
              </a:solidFill>
              <a:latin typeface="微软雅黑" panose="020B0503020204020204" pitchFamily="34" charset="-122"/>
              <a:ea typeface="微软雅黑" panose="020B0503020204020204" pitchFamily="34" charset="-122"/>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40988551"/>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heel(1)">
                                      <p:cBhvr>
                                        <p:cTn id="7" dur="2000"/>
                                        <p:tgtEl>
                                          <p:spTgt spid="80"/>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72"/>
                                        </p:tgtEl>
                                        <p:attrNameLst>
                                          <p:attrName>style.visibility</p:attrName>
                                        </p:attrNameLst>
                                      </p:cBhvr>
                                      <p:to>
                                        <p:strVal val="visible"/>
                                      </p:to>
                                    </p:set>
                                    <p:animEffect transition="in" filter="wipe(left)">
                                      <p:cBhvr>
                                        <p:cTn id="11" dur="500"/>
                                        <p:tgtEl>
                                          <p:spTgt spid="72"/>
                                        </p:tgtEl>
                                      </p:cBhvr>
                                    </p:animEffect>
                                  </p:childTnLst>
                                </p:cTn>
                              </p:par>
                            </p:childTnLst>
                          </p:cTn>
                        </p:par>
                        <p:par>
                          <p:cTn id="12" fill="hold">
                            <p:stCondLst>
                              <p:cond delay="2500"/>
                            </p:stCondLst>
                            <p:childTnLst>
                              <p:par>
                                <p:cTn id="13" presetID="22" presetClass="entr" presetSubtype="1"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up)">
                                      <p:cBhvr>
                                        <p:cTn id="15" dur="500"/>
                                        <p:tgtEl>
                                          <p:spTgt spid="38"/>
                                        </p:tgtEl>
                                      </p:cBhvr>
                                    </p:animEffect>
                                  </p:childTnLst>
                                </p:cTn>
                              </p:par>
                            </p:childTnLst>
                          </p:cTn>
                        </p:par>
                        <p:par>
                          <p:cTn id="16" fill="hold">
                            <p:stCondLst>
                              <p:cond delay="3000"/>
                            </p:stCondLst>
                            <p:childTnLst>
                              <p:par>
                                <p:cTn id="17" presetID="22" presetClass="entr" presetSubtype="8"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3500"/>
                            </p:stCondLst>
                            <p:childTnLst>
                              <p:par>
                                <p:cTn id="21" presetID="12" presetClass="entr" presetSubtype="1" fill="hold" grpId="0" nodeType="afterEffect">
                                  <p:stCondLst>
                                    <p:cond delay="0"/>
                                  </p:stCondLst>
                                  <p:childTnLst>
                                    <p:set>
                                      <p:cBhvr>
                                        <p:cTn id="22" dur="1" fill="hold">
                                          <p:stCondLst>
                                            <p:cond delay="0"/>
                                          </p:stCondLst>
                                        </p:cTn>
                                        <p:tgtEl>
                                          <p:spTgt spid="83"/>
                                        </p:tgtEl>
                                        <p:attrNameLst>
                                          <p:attrName>style.visibility</p:attrName>
                                        </p:attrNameLst>
                                      </p:cBhvr>
                                      <p:to>
                                        <p:strVal val="visible"/>
                                      </p:to>
                                    </p:set>
                                    <p:anim calcmode="lin" valueType="num">
                                      <p:cBhvr additive="base">
                                        <p:cTn id="23" dur="500"/>
                                        <p:tgtEl>
                                          <p:spTgt spid="83"/>
                                        </p:tgtEl>
                                        <p:attrNameLst>
                                          <p:attrName>ppt_y</p:attrName>
                                        </p:attrNameLst>
                                      </p:cBhvr>
                                      <p:tavLst>
                                        <p:tav tm="0">
                                          <p:val>
                                            <p:strVal val="#ppt_y-#ppt_h*1.125000"/>
                                          </p:val>
                                        </p:tav>
                                        <p:tav tm="100000">
                                          <p:val>
                                            <p:strVal val="#ppt_y"/>
                                          </p:val>
                                        </p:tav>
                                      </p:tavLst>
                                    </p:anim>
                                    <p:animEffect transition="in" filter="wipe(down)">
                                      <p:cBhvr>
                                        <p:cTn id="24" dur="500"/>
                                        <p:tgtEl>
                                          <p:spTgt spid="83"/>
                                        </p:tgtEl>
                                      </p:cBhvr>
                                    </p:animEffect>
                                  </p:childTnLst>
                                </p:cTn>
                              </p:par>
                              <p:par>
                                <p:cTn id="25" presetID="23" presetClass="entr" presetSubtype="32" fill="hold" grpId="0" nodeType="withEffect">
                                  <p:stCondLst>
                                    <p:cond delay="0"/>
                                  </p:stCondLst>
                                  <p:childTnLst>
                                    <p:set>
                                      <p:cBhvr>
                                        <p:cTn id="26" dur="1" fill="hold">
                                          <p:stCondLst>
                                            <p:cond delay="0"/>
                                          </p:stCondLst>
                                        </p:cTn>
                                        <p:tgtEl>
                                          <p:spTgt spid="90"/>
                                        </p:tgtEl>
                                        <p:attrNameLst>
                                          <p:attrName>style.visibility</p:attrName>
                                        </p:attrNameLst>
                                      </p:cBhvr>
                                      <p:to>
                                        <p:strVal val="visible"/>
                                      </p:to>
                                    </p:set>
                                    <p:anim calcmode="lin" valueType="num">
                                      <p:cBhvr>
                                        <p:cTn id="27" dur="500" fill="hold"/>
                                        <p:tgtEl>
                                          <p:spTgt spid="90"/>
                                        </p:tgtEl>
                                        <p:attrNameLst>
                                          <p:attrName>ppt_w</p:attrName>
                                        </p:attrNameLst>
                                      </p:cBhvr>
                                      <p:tavLst>
                                        <p:tav tm="0">
                                          <p:val>
                                            <p:strVal val="4*#ppt_w"/>
                                          </p:val>
                                        </p:tav>
                                        <p:tav tm="100000">
                                          <p:val>
                                            <p:strVal val="#ppt_w"/>
                                          </p:val>
                                        </p:tav>
                                      </p:tavLst>
                                    </p:anim>
                                    <p:anim calcmode="lin" valueType="num">
                                      <p:cBhvr>
                                        <p:cTn id="28" dur="500" fill="hold"/>
                                        <p:tgtEl>
                                          <p:spTgt spid="90"/>
                                        </p:tgtEl>
                                        <p:attrNameLst>
                                          <p:attrName>ppt_h</p:attrName>
                                        </p:attrNameLst>
                                      </p:cBhvr>
                                      <p:tavLst>
                                        <p:tav tm="0">
                                          <p:val>
                                            <p:strVal val="4*#ppt_h"/>
                                          </p:val>
                                        </p:tav>
                                        <p:tav tm="100000">
                                          <p:val>
                                            <p:strVal val="#ppt_h"/>
                                          </p:val>
                                        </p:tav>
                                      </p:tavLst>
                                    </p:anim>
                                  </p:childTnLst>
                                </p:cTn>
                              </p:par>
                              <p:par>
                                <p:cTn id="29" presetID="10" presetClass="entr" presetSubtype="0" fill="hold" grpId="0" nodeType="withEffect">
                                  <p:stCondLst>
                                    <p:cond delay="0"/>
                                  </p:stCondLst>
                                  <p:childTnLst>
                                    <p:set>
                                      <p:cBhvr>
                                        <p:cTn id="30" dur="1" fill="hold">
                                          <p:stCondLst>
                                            <p:cond delay="0"/>
                                          </p:stCondLst>
                                        </p:cTn>
                                        <p:tgtEl>
                                          <p:spTgt spid="89"/>
                                        </p:tgtEl>
                                        <p:attrNameLst>
                                          <p:attrName>style.visibility</p:attrName>
                                        </p:attrNameLst>
                                      </p:cBhvr>
                                      <p:to>
                                        <p:strVal val="visible"/>
                                      </p:to>
                                    </p:set>
                                    <p:animEffect transition="in" filter="fade">
                                      <p:cBhvr>
                                        <p:cTn id="31" dur="500"/>
                                        <p:tgtEl>
                                          <p:spTgt spid="89"/>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heel(1)">
                                      <p:cBhvr>
                                        <p:cTn id="35" dur="2000"/>
                                        <p:tgtEl>
                                          <p:spTgt spid="76"/>
                                        </p:tgtEl>
                                      </p:cBhvr>
                                    </p:animEffect>
                                  </p:childTnLst>
                                </p:cTn>
                              </p:par>
                            </p:childTnLst>
                          </p:cTn>
                        </p:par>
                        <p:par>
                          <p:cTn id="36" fill="hold">
                            <p:stCondLst>
                              <p:cond delay="6000"/>
                            </p:stCondLst>
                            <p:childTnLst>
                              <p:par>
                                <p:cTn id="37" presetID="22" presetClass="entr" presetSubtype="8"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Effect transition="in" filter="wipe(left)">
                                      <p:cBhvr>
                                        <p:cTn id="39" dur="500"/>
                                        <p:tgtEl>
                                          <p:spTgt spid="74"/>
                                        </p:tgtEl>
                                      </p:cBhvr>
                                    </p:animEffect>
                                  </p:childTnLst>
                                </p:cTn>
                              </p:par>
                            </p:childTnLst>
                          </p:cTn>
                        </p:par>
                        <p:par>
                          <p:cTn id="40" fill="hold">
                            <p:stCondLst>
                              <p:cond delay="6500"/>
                            </p:stCondLst>
                            <p:childTnLst>
                              <p:par>
                                <p:cTn id="41" presetID="22" presetClass="entr" presetSubtype="1"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up)">
                                      <p:cBhvr>
                                        <p:cTn id="43" dur="500"/>
                                        <p:tgtEl>
                                          <p:spTgt spid="3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wipe(up)">
                                      <p:cBhvr>
                                        <p:cTn id="46" dur="500"/>
                                        <p:tgtEl>
                                          <p:spTgt spid="35"/>
                                        </p:tgtEl>
                                      </p:cBhvr>
                                    </p:animEffect>
                                  </p:childTnLst>
                                </p:cTn>
                              </p:par>
                            </p:childTnLst>
                          </p:cTn>
                        </p:par>
                        <p:par>
                          <p:cTn id="47" fill="hold">
                            <p:stCondLst>
                              <p:cond delay="7000"/>
                            </p:stCondLst>
                            <p:childTnLst>
                              <p:par>
                                <p:cTn id="48" presetID="22" presetClass="entr" presetSubtype="8" fill="hold" nodeType="afterEffect">
                                  <p:stCondLst>
                                    <p:cond delay="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childTnLst>
                          </p:cTn>
                        </p:par>
                        <p:par>
                          <p:cTn id="51" fill="hold">
                            <p:stCondLst>
                              <p:cond delay="7500"/>
                            </p:stCondLst>
                            <p:childTnLst>
                              <p:par>
                                <p:cTn id="52" presetID="12" presetClass="entr" presetSubtype="1" fill="hold" grpId="0" nodeType="afterEffect">
                                  <p:stCondLst>
                                    <p:cond delay="0"/>
                                  </p:stCondLst>
                                  <p:childTnLst>
                                    <p:set>
                                      <p:cBhvr>
                                        <p:cTn id="53" dur="1" fill="hold">
                                          <p:stCondLst>
                                            <p:cond delay="0"/>
                                          </p:stCondLst>
                                        </p:cTn>
                                        <p:tgtEl>
                                          <p:spTgt spid="79"/>
                                        </p:tgtEl>
                                        <p:attrNameLst>
                                          <p:attrName>style.visibility</p:attrName>
                                        </p:attrNameLst>
                                      </p:cBhvr>
                                      <p:to>
                                        <p:strVal val="visible"/>
                                      </p:to>
                                    </p:set>
                                    <p:anim calcmode="lin" valueType="num">
                                      <p:cBhvr additive="base">
                                        <p:cTn id="54" dur="500"/>
                                        <p:tgtEl>
                                          <p:spTgt spid="79"/>
                                        </p:tgtEl>
                                        <p:attrNameLst>
                                          <p:attrName>ppt_y</p:attrName>
                                        </p:attrNameLst>
                                      </p:cBhvr>
                                      <p:tavLst>
                                        <p:tav tm="0">
                                          <p:val>
                                            <p:strVal val="#ppt_y-#ppt_h*1.125000"/>
                                          </p:val>
                                        </p:tav>
                                        <p:tav tm="100000">
                                          <p:val>
                                            <p:strVal val="#ppt_y"/>
                                          </p:val>
                                        </p:tav>
                                      </p:tavLst>
                                    </p:anim>
                                    <p:animEffect transition="in" filter="wipe(down)">
                                      <p:cBhvr>
                                        <p:cTn id="55" dur="500"/>
                                        <p:tgtEl>
                                          <p:spTgt spid="79"/>
                                        </p:tgtEl>
                                      </p:cBhvr>
                                    </p:animEffect>
                                  </p:childTnLst>
                                </p:cTn>
                              </p:par>
                              <p:par>
                                <p:cTn id="56" presetID="23" presetClass="entr" presetSubtype="32"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strVal val="4*#ppt_w"/>
                                          </p:val>
                                        </p:tav>
                                        <p:tav tm="100000">
                                          <p:val>
                                            <p:strVal val="#ppt_w"/>
                                          </p:val>
                                        </p:tav>
                                      </p:tavLst>
                                    </p:anim>
                                    <p:anim calcmode="lin" valueType="num">
                                      <p:cBhvr>
                                        <p:cTn id="59" dur="500" fill="hold"/>
                                        <p:tgtEl>
                                          <p:spTgt spid="70"/>
                                        </p:tgtEl>
                                        <p:attrNameLst>
                                          <p:attrName>ppt_h</p:attrName>
                                        </p:attrNameLst>
                                      </p:cBhvr>
                                      <p:tavLst>
                                        <p:tav tm="0">
                                          <p:val>
                                            <p:strVal val="4*#ppt_h"/>
                                          </p:val>
                                        </p:tav>
                                        <p:tav tm="100000">
                                          <p:val>
                                            <p:strVal val="#ppt_h"/>
                                          </p:val>
                                        </p:tav>
                                      </p:tavLst>
                                    </p:anim>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childTnLst>
                          </p:cTn>
                        </p:par>
                        <p:par>
                          <p:cTn id="63" fill="hold">
                            <p:stCondLst>
                              <p:cond delay="8000"/>
                            </p:stCondLst>
                            <p:childTnLst>
                              <p:par>
                                <p:cTn id="64" presetID="21" presetClass="entr" presetSubtype="1" fill="hold" nodeType="afterEffect">
                                  <p:stCondLst>
                                    <p:cond delay="0"/>
                                  </p:stCondLst>
                                  <p:childTnLst>
                                    <p:set>
                                      <p:cBhvr>
                                        <p:cTn id="65" dur="1" fill="hold">
                                          <p:stCondLst>
                                            <p:cond delay="0"/>
                                          </p:stCondLst>
                                        </p:cTn>
                                        <p:tgtEl>
                                          <p:spTgt spid="85"/>
                                        </p:tgtEl>
                                        <p:attrNameLst>
                                          <p:attrName>style.visibility</p:attrName>
                                        </p:attrNameLst>
                                      </p:cBhvr>
                                      <p:to>
                                        <p:strVal val="visible"/>
                                      </p:to>
                                    </p:set>
                                    <p:animEffect transition="in" filter="wheel(1)">
                                      <p:cBhvr>
                                        <p:cTn id="66" dur="2000"/>
                                        <p:tgtEl>
                                          <p:spTgt spid="85"/>
                                        </p:tgtEl>
                                      </p:cBhvr>
                                    </p:animEffect>
                                  </p:childTnLst>
                                </p:cTn>
                              </p:par>
                            </p:childTnLst>
                          </p:cTn>
                        </p:par>
                        <p:par>
                          <p:cTn id="67" fill="hold">
                            <p:stCondLst>
                              <p:cond delay="10000"/>
                            </p:stCondLst>
                            <p:childTnLst>
                              <p:par>
                                <p:cTn id="68" presetID="22" presetClass="entr" presetSubtype="8" fill="hold"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wipe(left)">
                                      <p:cBhvr>
                                        <p:cTn id="70" dur="500"/>
                                        <p:tgtEl>
                                          <p:spTgt spid="73"/>
                                        </p:tgtEl>
                                      </p:cBhvr>
                                    </p:animEffect>
                                  </p:childTnLst>
                                </p:cTn>
                              </p:par>
                            </p:childTnLst>
                          </p:cTn>
                        </p:par>
                        <p:par>
                          <p:cTn id="71" fill="hold">
                            <p:stCondLst>
                              <p:cond delay="10500"/>
                            </p:stCondLst>
                            <p:childTnLst>
                              <p:par>
                                <p:cTn id="72" presetID="22" presetClass="entr" presetSubtype="1" fill="hold" grpId="0" nodeType="after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wipe(up)">
                                      <p:cBhvr>
                                        <p:cTn id="74" dur="500"/>
                                        <p:tgtEl>
                                          <p:spTgt spid="31"/>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Effect transition="in" filter="wipe(up)">
                                      <p:cBhvr>
                                        <p:cTn id="77" dur="500"/>
                                        <p:tgtEl>
                                          <p:spTgt spid="32"/>
                                        </p:tgtEl>
                                      </p:cBhvr>
                                    </p:animEffect>
                                  </p:childTnLst>
                                </p:cTn>
                              </p:par>
                            </p:childTnLst>
                          </p:cTn>
                        </p:par>
                        <p:par>
                          <p:cTn id="78" fill="hold">
                            <p:stCondLst>
                              <p:cond delay="11000"/>
                            </p:stCondLst>
                            <p:childTnLst>
                              <p:par>
                                <p:cTn id="79" presetID="22" presetClass="entr" presetSubtype="8" fill="hold" nodeType="afterEffect">
                                  <p:stCondLst>
                                    <p:cond delay="0"/>
                                  </p:stCondLst>
                                  <p:childTnLst>
                                    <p:set>
                                      <p:cBhvr>
                                        <p:cTn id="80" dur="1" fill="hold">
                                          <p:stCondLst>
                                            <p:cond delay="0"/>
                                          </p:stCondLst>
                                        </p:cTn>
                                        <p:tgtEl>
                                          <p:spTgt spid="84"/>
                                        </p:tgtEl>
                                        <p:attrNameLst>
                                          <p:attrName>style.visibility</p:attrName>
                                        </p:attrNameLst>
                                      </p:cBhvr>
                                      <p:to>
                                        <p:strVal val="visible"/>
                                      </p:to>
                                    </p:set>
                                    <p:animEffect transition="in" filter="wipe(left)">
                                      <p:cBhvr>
                                        <p:cTn id="81" dur="500"/>
                                        <p:tgtEl>
                                          <p:spTgt spid="84"/>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3"/>
                                        </p:tgtEl>
                                        <p:attrNameLst>
                                          <p:attrName>style.visibility</p:attrName>
                                        </p:attrNameLst>
                                      </p:cBhvr>
                                      <p:to>
                                        <p:strVal val="visible"/>
                                      </p:to>
                                    </p:set>
                                    <p:animEffect transition="in" filter="fade">
                                      <p:cBhvr>
                                        <p:cTn id="84" dur="500"/>
                                        <p:tgtEl>
                                          <p:spTgt spid="33"/>
                                        </p:tgtEl>
                                      </p:cBhvr>
                                    </p:animEffect>
                                  </p:childTnLst>
                                </p:cTn>
                              </p:par>
                              <p:par>
                                <p:cTn id="85" presetID="23" presetClass="entr" presetSubtype="32" fill="hold" grpId="0" nodeType="withEffect">
                                  <p:stCondLst>
                                    <p:cond delay="0"/>
                                  </p:stCondLst>
                                  <p:childTnLst>
                                    <p:set>
                                      <p:cBhvr>
                                        <p:cTn id="86" dur="1" fill="hold">
                                          <p:stCondLst>
                                            <p:cond delay="0"/>
                                          </p:stCondLst>
                                        </p:cTn>
                                        <p:tgtEl>
                                          <p:spTgt spid="71"/>
                                        </p:tgtEl>
                                        <p:attrNameLst>
                                          <p:attrName>style.visibility</p:attrName>
                                        </p:attrNameLst>
                                      </p:cBhvr>
                                      <p:to>
                                        <p:strVal val="visible"/>
                                      </p:to>
                                    </p:set>
                                    <p:anim calcmode="lin" valueType="num">
                                      <p:cBhvr>
                                        <p:cTn id="87" dur="500" fill="hold"/>
                                        <p:tgtEl>
                                          <p:spTgt spid="71"/>
                                        </p:tgtEl>
                                        <p:attrNameLst>
                                          <p:attrName>ppt_w</p:attrName>
                                        </p:attrNameLst>
                                      </p:cBhvr>
                                      <p:tavLst>
                                        <p:tav tm="0">
                                          <p:val>
                                            <p:strVal val="4*#ppt_w"/>
                                          </p:val>
                                        </p:tav>
                                        <p:tav tm="100000">
                                          <p:val>
                                            <p:strVal val="#ppt_w"/>
                                          </p:val>
                                        </p:tav>
                                      </p:tavLst>
                                    </p:anim>
                                    <p:anim calcmode="lin" valueType="num">
                                      <p:cBhvr>
                                        <p:cTn id="88" dur="500" fill="hold"/>
                                        <p:tgtEl>
                                          <p:spTgt spid="71"/>
                                        </p:tgtEl>
                                        <p:attrNameLst>
                                          <p:attrName>ppt_h</p:attrName>
                                        </p:attrNameLst>
                                      </p:cBhvr>
                                      <p:tavLst>
                                        <p:tav tm="0">
                                          <p:val>
                                            <p:strVal val="4*#ppt_h"/>
                                          </p:val>
                                        </p:tav>
                                        <p:tav tm="100000">
                                          <p:val>
                                            <p:strVal val="#ppt_h"/>
                                          </p:val>
                                        </p:tav>
                                      </p:tavLst>
                                    </p:anim>
                                  </p:childTnLst>
                                </p:cTn>
                              </p:par>
                            </p:childTnLst>
                          </p:cTn>
                        </p:par>
                        <p:par>
                          <p:cTn id="89" fill="hold">
                            <p:stCondLst>
                              <p:cond delay="11500"/>
                            </p:stCondLst>
                            <p:childTnLst>
                              <p:par>
                                <p:cTn id="90" presetID="12" presetClass="entr" presetSubtype="1" fill="hold" grpId="0" nodeType="afterEffect">
                                  <p:stCondLst>
                                    <p:cond delay="0"/>
                                  </p:stCondLst>
                                  <p:childTnLst>
                                    <p:set>
                                      <p:cBhvr>
                                        <p:cTn id="91" dur="1" fill="hold">
                                          <p:stCondLst>
                                            <p:cond delay="0"/>
                                          </p:stCondLst>
                                        </p:cTn>
                                        <p:tgtEl>
                                          <p:spTgt spid="88"/>
                                        </p:tgtEl>
                                        <p:attrNameLst>
                                          <p:attrName>style.visibility</p:attrName>
                                        </p:attrNameLst>
                                      </p:cBhvr>
                                      <p:to>
                                        <p:strVal val="visible"/>
                                      </p:to>
                                    </p:set>
                                    <p:anim calcmode="lin" valueType="num">
                                      <p:cBhvr additive="base">
                                        <p:cTn id="92" dur="500"/>
                                        <p:tgtEl>
                                          <p:spTgt spid="88"/>
                                        </p:tgtEl>
                                        <p:attrNameLst>
                                          <p:attrName>ppt_y</p:attrName>
                                        </p:attrNameLst>
                                      </p:cBhvr>
                                      <p:tavLst>
                                        <p:tav tm="0">
                                          <p:val>
                                            <p:strVal val="#ppt_y-#ppt_h*1.125000"/>
                                          </p:val>
                                        </p:tav>
                                        <p:tav tm="100000">
                                          <p:val>
                                            <p:strVal val="#ppt_y"/>
                                          </p:val>
                                        </p:tav>
                                      </p:tavLst>
                                    </p:anim>
                                    <p:animEffect transition="in" filter="wipe(down)">
                                      <p:cBhvr>
                                        <p:cTn id="93"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6" grpId="0" animBg="1"/>
      <p:bldP spid="70" grpId="0"/>
      <p:bldP spid="71" grpId="0"/>
      <p:bldP spid="79" grpId="0"/>
      <p:bldP spid="83" grpId="0"/>
      <p:bldP spid="88" grpId="0"/>
      <p:bldP spid="89" grpId="0" animBg="1"/>
      <p:bldP spid="9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3"/>
          <p:cNvSpPr/>
          <p:nvPr/>
        </p:nvSpPr>
        <p:spPr>
          <a:xfrm>
            <a:off x="762791"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9" name="Oval 14"/>
          <p:cNvSpPr/>
          <p:nvPr/>
        </p:nvSpPr>
        <p:spPr>
          <a:xfrm>
            <a:off x="2884013" y="1425123"/>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10" name="Oval 17"/>
          <p:cNvSpPr/>
          <p:nvPr/>
        </p:nvSpPr>
        <p:spPr>
          <a:xfrm>
            <a:off x="5008214" y="1425123"/>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11" name="Oval 20"/>
          <p:cNvSpPr/>
          <p:nvPr/>
        </p:nvSpPr>
        <p:spPr>
          <a:xfrm>
            <a:off x="7129648" y="1425123"/>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783">
              <a:defRPr/>
            </a:pPr>
            <a:endParaRPr lang="en-US" sz="1350">
              <a:solidFill>
                <a:prstClr val="white"/>
              </a:solidFill>
              <a:latin typeface="Calibri" panose="020F0502020204030204"/>
            </a:endParaRPr>
          </a:p>
        </p:txBody>
      </p:sp>
      <p:sp>
        <p:nvSpPr>
          <p:cNvPr id="12" name="TextBox 11"/>
          <p:cNvSpPr txBox="1"/>
          <p:nvPr/>
        </p:nvSpPr>
        <p:spPr>
          <a:xfrm>
            <a:off x="2066607" y="1602904"/>
            <a:ext cx="832074" cy="923307"/>
          </a:xfrm>
          <a:prstGeom prst="rect">
            <a:avLst/>
          </a:prstGeom>
          <a:noFill/>
        </p:spPr>
        <p:txBody>
          <a:bodyPr wrap="square" lIns="91420" tIns="45709" rIns="91420" bIns="45709" rtlCol="0">
            <a:spAutoFit/>
          </a:bodyPr>
          <a:lstStyle/>
          <a:p>
            <a:pPr algn="ctr" defTabSz="685783">
              <a:defRPr/>
            </a:pPr>
            <a:r>
              <a:rPr lang="en-US" sz="5400" b="1" dirty="0">
                <a:solidFill>
                  <a:prstClr val="white">
                    <a:lumMod val="65000"/>
                  </a:prstClr>
                </a:solidFill>
                <a:latin typeface="Calibri" panose="020F0502020204030204"/>
                <a:cs typeface="Helvetica Neue"/>
              </a:rPr>
              <a:t>+</a:t>
            </a:r>
            <a:endParaRPr lang="ru-RU" sz="5400" b="1" dirty="0">
              <a:solidFill>
                <a:prstClr val="white">
                  <a:lumMod val="65000"/>
                </a:prstClr>
              </a:solidFill>
              <a:latin typeface="Calibri" panose="020F0502020204030204"/>
              <a:cs typeface="Helvetica Neue"/>
            </a:endParaRPr>
          </a:p>
        </p:txBody>
      </p:sp>
      <p:sp>
        <p:nvSpPr>
          <p:cNvPr id="13" name="TextBox 12"/>
          <p:cNvSpPr txBox="1"/>
          <p:nvPr/>
        </p:nvSpPr>
        <p:spPr>
          <a:xfrm>
            <a:off x="4189424" y="1602904"/>
            <a:ext cx="832074" cy="923307"/>
          </a:xfrm>
          <a:prstGeom prst="rect">
            <a:avLst/>
          </a:prstGeom>
          <a:noFill/>
        </p:spPr>
        <p:txBody>
          <a:bodyPr wrap="square" lIns="91420" tIns="45709" rIns="91420" bIns="45709" rtlCol="0">
            <a:spAutoFit/>
          </a:bodyPr>
          <a:lstStyle/>
          <a:p>
            <a:pPr algn="ctr" defTabSz="685783">
              <a:defRPr/>
            </a:pPr>
            <a:r>
              <a:rPr lang="en-US" sz="5400" b="1" dirty="0">
                <a:solidFill>
                  <a:prstClr val="white">
                    <a:lumMod val="65000"/>
                  </a:prstClr>
                </a:solidFill>
                <a:latin typeface="Calibri" panose="020F0502020204030204"/>
                <a:cs typeface="Helvetica Neue"/>
              </a:rPr>
              <a:t>+</a:t>
            </a:r>
            <a:endParaRPr lang="ru-RU" sz="5400" b="1" dirty="0">
              <a:solidFill>
                <a:prstClr val="white">
                  <a:lumMod val="65000"/>
                </a:prstClr>
              </a:solidFill>
              <a:latin typeface="Calibri" panose="020F0502020204030204"/>
              <a:cs typeface="Helvetica Neue"/>
            </a:endParaRPr>
          </a:p>
        </p:txBody>
      </p:sp>
      <p:sp>
        <p:nvSpPr>
          <p:cNvPr id="14" name="TextBox 13"/>
          <p:cNvSpPr txBox="1"/>
          <p:nvPr/>
        </p:nvSpPr>
        <p:spPr>
          <a:xfrm>
            <a:off x="6300449" y="1613103"/>
            <a:ext cx="832074" cy="923307"/>
          </a:xfrm>
          <a:prstGeom prst="rect">
            <a:avLst/>
          </a:prstGeom>
          <a:noFill/>
        </p:spPr>
        <p:txBody>
          <a:bodyPr wrap="square" lIns="91420" tIns="45709" rIns="91420" bIns="45709" rtlCol="0">
            <a:spAutoFit/>
          </a:bodyPr>
          <a:lstStyle/>
          <a:p>
            <a:pPr algn="ctr" defTabSz="685783">
              <a:defRPr/>
            </a:pPr>
            <a:r>
              <a:rPr lang="en-US" sz="5400" b="1" dirty="0">
                <a:solidFill>
                  <a:prstClr val="white">
                    <a:lumMod val="65000"/>
                  </a:prstClr>
                </a:solidFill>
                <a:latin typeface="Calibri" panose="020F0502020204030204"/>
                <a:cs typeface="Helvetica Neue"/>
              </a:rPr>
              <a:t>=</a:t>
            </a:r>
            <a:endParaRPr lang="ru-RU" sz="5400" b="1" dirty="0">
              <a:solidFill>
                <a:prstClr val="white">
                  <a:lumMod val="65000"/>
                </a:prstClr>
              </a:solidFill>
              <a:latin typeface="Calibri" panose="020F0502020204030204"/>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algn="ctr" defTabSz="685783">
              <a:tabLst>
                <a:tab pos="1025499" algn="l"/>
              </a:tabLst>
              <a:defRPr/>
            </a:pPr>
            <a:r>
              <a:rPr lang="zh-CN" altLang="en-US" sz="1200" b="1" dirty="0">
                <a:solidFill>
                  <a:srgbClr val="1CADE4"/>
                </a:solidFill>
                <a:latin typeface="微软雅黑" panose="020B0503020204020204" pitchFamily="34" charset="-122"/>
                <a:ea typeface="微软雅黑" panose="020B0503020204020204" pitchFamily="34" charset="-122"/>
                <a:cs typeface="Calibri"/>
              </a:rPr>
              <a:t>填加文字标题</a:t>
            </a:r>
            <a:endParaRPr lang="en-US" sz="1200" b="1" dirty="0">
              <a:solidFill>
                <a:srgbClr val="1CADE4"/>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9" y="3509596"/>
            <a:ext cx="1547915" cy="646331"/>
          </a:xfrm>
          <a:prstGeom prst="rect">
            <a:avLst/>
          </a:prstGeom>
          <a:noFill/>
        </p:spPr>
        <p:txBody>
          <a:bodyPr wrap="square" lIns="0" rIns="0" bIns="0" rtlCol="0">
            <a:spAutoFit/>
          </a:bodyPr>
          <a:lstStyle/>
          <a:p>
            <a:pPr algn="ctr" defTabSz="685783">
              <a:lnSpc>
                <a:spcPct val="130000"/>
              </a:lnSpc>
              <a:defRPr/>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100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0832"/>
          </a:xfrm>
          <a:prstGeom prst="rect">
            <a:avLst/>
          </a:prstGeom>
          <a:noFill/>
        </p:spPr>
        <p:txBody>
          <a:bodyPr wrap="square" lIns="0" rIns="0" bIns="0" rtlCol="0">
            <a:spAutoFit/>
          </a:bodyPr>
          <a:lstStyle/>
          <a:p>
            <a:pPr algn="ctr" defTabSz="685783">
              <a:tabLst>
                <a:tab pos="1025499" algn="l"/>
              </a:tabLst>
              <a:defRPr/>
            </a:pPr>
            <a:r>
              <a:rPr lang="zh-CN" altLang="en-US" sz="1200" b="1" dirty="0">
                <a:solidFill>
                  <a:srgbClr val="2683C6"/>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2683C6"/>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8" y="3507052"/>
            <a:ext cx="1547915" cy="646331"/>
          </a:xfrm>
          <a:prstGeom prst="rect">
            <a:avLst/>
          </a:prstGeom>
          <a:noFill/>
        </p:spPr>
        <p:txBody>
          <a:bodyPr wrap="square" lIns="0" rIns="0" bIns="0" rtlCol="0">
            <a:spAutoFit/>
          </a:bodyPr>
          <a:lstStyle/>
          <a:p>
            <a:pPr algn="ctr" defTabSz="685783">
              <a:lnSpc>
                <a:spcPct val="130000"/>
              </a:lnSpc>
              <a:defRPr/>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0832"/>
          </a:xfrm>
          <a:prstGeom prst="rect">
            <a:avLst/>
          </a:prstGeom>
          <a:noFill/>
        </p:spPr>
        <p:txBody>
          <a:bodyPr wrap="square" lIns="0" rIns="0" bIns="0" rtlCol="0">
            <a:spAutoFit/>
          </a:bodyPr>
          <a:lstStyle/>
          <a:p>
            <a:pPr algn="ctr" defTabSz="685783">
              <a:tabLst>
                <a:tab pos="1025499" algn="l"/>
              </a:tabLst>
              <a:defRPr/>
            </a:pPr>
            <a:r>
              <a:rPr lang="zh-CN" altLang="en-US" sz="1200" b="1" dirty="0">
                <a:solidFill>
                  <a:srgbClr val="27CED7"/>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27CED7"/>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9" y="3504508"/>
            <a:ext cx="1547915" cy="646331"/>
          </a:xfrm>
          <a:prstGeom prst="rect">
            <a:avLst/>
          </a:prstGeom>
          <a:noFill/>
        </p:spPr>
        <p:txBody>
          <a:bodyPr wrap="square" lIns="0" rIns="0" bIns="0" rtlCol="0">
            <a:spAutoFit/>
          </a:bodyPr>
          <a:lstStyle/>
          <a:p>
            <a:pPr algn="ctr" defTabSz="685783">
              <a:lnSpc>
                <a:spcPct val="130000"/>
              </a:lnSpc>
              <a:defRPr/>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0832"/>
          </a:xfrm>
          <a:prstGeom prst="rect">
            <a:avLst/>
          </a:prstGeom>
          <a:noFill/>
        </p:spPr>
        <p:txBody>
          <a:bodyPr wrap="square" lIns="0" rIns="0" bIns="0" rtlCol="0">
            <a:spAutoFit/>
          </a:bodyPr>
          <a:lstStyle/>
          <a:p>
            <a:pPr algn="ctr" defTabSz="685783">
              <a:tabLst>
                <a:tab pos="1025499" algn="l"/>
              </a:tabLst>
              <a:defRPr/>
            </a:pPr>
            <a:r>
              <a:rPr lang="zh-CN" altLang="en-US" sz="1200" b="1" dirty="0">
                <a:solidFill>
                  <a:srgbClr val="42BA97"/>
                </a:solidFill>
                <a:latin typeface="微软雅黑" panose="020B0503020204020204" pitchFamily="34" charset="-122"/>
                <a:ea typeface="微软雅黑" panose="020B0503020204020204" pitchFamily="34" charset="-122"/>
                <a:cs typeface="Calibri"/>
              </a:rPr>
              <a:t>填加文字标题</a:t>
            </a:r>
            <a:endParaRPr lang="en-US" altLang="zh-CN" sz="1200" b="1" dirty="0">
              <a:solidFill>
                <a:srgbClr val="42BA97"/>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1" y="3509596"/>
            <a:ext cx="1547915" cy="646331"/>
          </a:xfrm>
          <a:prstGeom prst="rect">
            <a:avLst/>
          </a:prstGeom>
          <a:noFill/>
        </p:spPr>
        <p:txBody>
          <a:bodyPr wrap="square" lIns="0" rIns="0" bIns="0" rtlCol="0">
            <a:spAutoFit/>
          </a:bodyPr>
          <a:lstStyle/>
          <a:p>
            <a:pPr algn="ctr" defTabSz="685783">
              <a:lnSpc>
                <a:spcPct val="130000"/>
              </a:lnSpc>
              <a:defRPr/>
            </a:pPr>
            <a:r>
              <a:rPr lang="zh-CN" altLang="en-US" sz="1000" dirty="0">
                <a:solidFill>
                  <a:prstClr val="black">
                    <a:lumMod val="75000"/>
                    <a:lumOff val="25000"/>
                  </a:prst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1000" dirty="0">
              <a:solidFill>
                <a:prstClr val="black">
                  <a:lumMod val="75000"/>
                  <a:lumOff val="25000"/>
                </a:prst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1" y="1724447"/>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dirty="0">
              <a:solidFill>
                <a:prstClr val="black"/>
              </a:solidFill>
              <a:latin typeface="Calibri" panose="020F0502020204030204"/>
            </a:endParaRPr>
          </a:p>
        </p:txBody>
      </p:sp>
      <p:grpSp>
        <p:nvGrpSpPr>
          <p:cNvPr id="24" name="Group 71"/>
          <p:cNvGrpSpPr/>
          <p:nvPr/>
        </p:nvGrpSpPr>
        <p:grpSpPr>
          <a:xfrm>
            <a:off x="3241581" y="1794608"/>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grpSp>
      <p:grpSp>
        <p:nvGrpSpPr>
          <p:cNvPr id="37" name="Group 173"/>
          <p:cNvGrpSpPr/>
          <p:nvPr/>
        </p:nvGrpSpPr>
        <p:grpSpPr>
          <a:xfrm>
            <a:off x="7468222" y="1758816"/>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grpSp>
      <p:grpSp>
        <p:nvGrpSpPr>
          <p:cNvPr id="43" name="Group 162"/>
          <p:cNvGrpSpPr/>
          <p:nvPr/>
        </p:nvGrpSpPr>
        <p:grpSpPr>
          <a:xfrm>
            <a:off x="1124600"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4378">
                <a:defRPr/>
              </a:pPr>
              <a:endParaRPr lang="en-US">
                <a:solidFill>
                  <a:prstClr val="black"/>
                </a:solidFill>
                <a:latin typeface="Calibri" panose="020F0502020204030204"/>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95820985"/>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screen">
            <a:extLst>
              <a:ext uri="{BEBA8EAE-BF5A-486C-A8C5-ECC9F3942E4B}">
                <a14:imgProps xmlns:a14="http://schemas.microsoft.com/office/drawing/2010/main">
                  <a14:imgLayer r:embed="rId3">
                    <a14:imgEffect>
                      <a14:saturation sat="400000"/>
                    </a14:imgEffect>
                  </a14:imgLayer>
                </a14:imgProps>
              </a:ext>
              <a:ext uri="{28A0092B-C50C-407E-A947-70E740481C1C}">
                <a14:useLocalDpi xmlns:a14="http://schemas.microsoft.com/office/drawing/2010/main"/>
              </a:ext>
            </a:extLst>
          </a:blip>
          <a:stretch>
            <a:fillRect/>
          </a:stretch>
        </p:blipFill>
        <p:spPr>
          <a:xfrm>
            <a:off x="0" y="0"/>
            <a:ext cx="9144000" cy="5143502"/>
          </a:xfrm>
          <a:prstGeom prst="rect">
            <a:avLst/>
          </a:prstGeom>
        </p:spPr>
      </p:pic>
      <p:grpSp>
        <p:nvGrpSpPr>
          <p:cNvPr id="15" name="组合 14"/>
          <p:cNvGrpSpPr/>
          <p:nvPr/>
        </p:nvGrpSpPr>
        <p:grpSpPr>
          <a:xfrm>
            <a:off x="3799511" y="738462"/>
            <a:ext cx="1392078" cy="1391573"/>
            <a:chOff x="5059672" y="1712793"/>
            <a:chExt cx="668974" cy="668974"/>
          </a:xfrm>
        </p:grpSpPr>
        <p:grpSp>
          <p:nvGrpSpPr>
            <p:cNvPr id="16" name="组合 15"/>
            <p:cNvGrpSpPr/>
            <p:nvPr/>
          </p:nvGrpSpPr>
          <p:grpSpPr>
            <a:xfrm>
              <a:off x="5059672" y="1712793"/>
              <a:ext cx="668974" cy="668974"/>
              <a:chOff x="6474776" y="1019119"/>
              <a:chExt cx="668974" cy="668974"/>
            </a:xfrm>
          </p:grpSpPr>
          <p:sp>
            <p:nvSpPr>
              <p:cNvPr id="18" name="圆角矩形 17"/>
              <p:cNvSpPr/>
              <p:nvPr/>
            </p:nvSpPr>
            <p:spPr>
              <a:xfrm>
                <a:off x="6474776" y="1019119"/>
                <a:ext cx="668974" cy="668974"/>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905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sp>
            <p:nvSpPr>
              <p:cNvPr id="19" name="圆角矩形 18"/>
              <p:cNvSpPr/>
              <p:nvPr/>
            </p:nvSpPr>
            <p:spPr>
              <a:xfrm>
                <a:off x="6541255" y="1085598"/>
                <a:ext cx="536016" cy="536016"/>
              </a:xfrm>
              <a:prstGeom prst="roundRect">
                <a:avLst>
                  <a:gd name="adj" fmla="val 8667"/>
                </a:avLst>
              </a:prstGeom>
              <a:gradFill flip="none" rotWithShape="1">
                <a:gsLst>
                  <a:gs pos="1000">
                    <a:schemeClr val="bg1">
                      <a:lumMod val="80000"/>
                    </a:schemeClr>
                  </a:gs>
                  <a:gs pos="100000">
                    <a:schemeClr val="bg1">
                      <a:lumMod val="99000"/>
                    </a:schemeClr>
                  </a:gs>
                </a:gsLst>
                <a:lin ang="2700000" scaled="1"/>
                <a:tileRect/>
              </a:gradFill>
              <a:ln w="19050">
                <a:gradFill flip="none" rotWithShape="1">
                  <a:gsLst>
                    <a:gs pos="0">
                      <a:schemeClr val="bg1"/>
                    </a:gs>
                    <a:gs pos="100000">
                      <a:schemeClr val="bg1">
                        <a:lumMod val="75000"/>
                      </a:schemeClr>
                    </a:gs>
                  </a:gsLst>
                  <a:lin ang="2700000" scaled="1"/>
                  <a:tileRect/>
                </a:gradFill>
              </a:ln>
              <a:effectLst>
                <a:outerShdw blurRad="1397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14350">
                  <a:defRPr/>
                </a:pPr>
                <a:endParaRPr lang="zh-CN" altLang="en-US" sz="6000">
                  <a:solidFill>
                    <a:schemeClr val="tx1">
                      <a:lumMod val="50000"/>
                      <a:lumOff val="50000"/>
                    </a:schemeClr>
                  </a:solidFill>
                  <a:latin typeface="Calibri" panose="020F0502020204030204"/>
                  <a:ea typeface="等线" panose="02010600030101010101" pitchFamily="2" charset="-122"/>
                </a:endParaRPr>
              </a:p>
            </p:txBody>
          </p:sp>
        </p:grpSp>
        <p:sp>
          <p:nvSpPr>
            <p:cNvPr id="17" name="文本框 2"/>
            <p:cNvSpPr txBox="1"/>
            <p:nvPr/>
          </p:nvSpPr>
          <p:spPr>
            <a:xfrm>
              <a:off x="5076932" y="1815189"/>
              <a:ext cx="615736" cy="488262"/>
            </a:xfrm>
            <a:prstGeom prst="rect">
              <a:avLst/>
            </a:prstGeom>
            <a:noFill/>
          </p:spPr>
          <p:txBody>
            <a:bodyPr wrap="square" rtlCol="0">
              <a:spAutoFit/>
            </a:bodyPr>
            <a:lstStyle/>
            <a:p>
              <a:pPr algn="ctr" defTabSz="514350">
                <a:defRPr/>
              </a:pPr>
              <a:r>
                <a:rPr lang="en-US" altLang="zh-CN" sz="6000" dirty="0" smtClean="0">
                  <a:solidFill>
                    <a:schemeClr val="tx1">
                      <a:lumMod val="50000"/>
                      <a:lumOff val="50000"/>
                    </a:schemeClr>
                  </a:solidFill>
                  <a:latin typeface="Impact" panose="020B0806030902050204" pitchFamily="34" charset="0"/>
                  <a:ea typeface="等线" panose="02010600030101010101" pitchFamily="2" charset="-122"/>
                </a:rPr>
                <a:t>02</a:t>
              </a:r>
              <a:endParaRPr lang="zh-CN" altLang="en-US" sz="6000" dirty="0">
                <a:solidFill>
                  <a:schemeClr val="tx1">
                    <a:lumMod val="50000"/>
                    <a:lumOff val="50000"/>
                  </a:schemeClr>
                </a:solidFill>
                <a:latin typeface="Impact" panose="020B0806030902050204" pitchFamily="34" charset="0"/>
                <a:ea typeface="等线" panose="02010600030101010101" pitchFamily="2" charset="-122"/>
              </a:endParaRPr>
            </a:p>
          </p:txBody>
        </p:sp>
      </p:grpSp>
      <p:sp>
        <p:nvSpPr>
          <p:cNvPr id="35" name="五边形 34"/>
          <p:cNvSpPr/>
          <p:nvPr/>
        </p:nvSpPr>
        <p:spPr bwMode="auto">
          <a:xfrm>
            <a:off x="2195736" y="2427734"/>
            <a:ext cx="5000902" cy="686100"/>
          </a:xfrm>
          <a:prstGeom prst="homePlate">
            <a:avLst/>
          </a:prstGeom>
          <a:solidFill>
            <a:srgbClr val="C71500"/>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algn="ctr" defTabSz="685783">
              <a:defRPr/>
            </a:pPr>
            <a:r>
              <a:rPr lang="zh-CN" altLang="en-US" sz="2400" b="1" dirty="0" smtClean="0">
                <a:solidFill>
                  <a:srgbClr val="F8F8F8"/>
                </a:solidFill>
                <a:latin typeface="Arial" pitchFamily="34" charset="0"/>
                <a:ea typeface="微软雅黑" pitchFamily="34" charset="-122"/>
              </a:rPr>
              <a:t>第二部分</a:t>
            </a:r>
            <a:r>
              <a:rPr lang="zh-CN" altLang="en-US" sz="2400" b="1" dirty="0">
                <a:solidFill>
                  <a:srgbClr val="F8F8F8"/>
                </a:solidFill>
                <a:latin typeface="Arial" pitchFamily="34" charset="0"/>
                <a:ea typeface="微软雅黑" pitchFamily="34" charset="-122"/>
              </a:rPr>
              <a:t>：单击此处添加标题文字</a:t>
            </a:r>
          </a:p>
        </p:txBody>
      </p:sp>
    </p:spTree>
    <p:extLst>
      <p:ext uri="{BB962C8B-B14F-4D97-AF65-F5344CB8AC3E}">
        <p14:creationId xmlns:p14="http://schemas.microsoft.com/office/powerpoint/2010/main" val="1726765229"/>
      </p:ext>
    </p:extLst>
  </p:cSld>
  <p:clrMapOvr>
    <a:masterClrMapping/>
  </p:clrMapOvr>
  <mc:AlternateContent xmlns:mc="http://schemas.openxmlformats.org/markup-compatibility/2006" xmlns:p14="http://schemas.microsoft.com/office/powerpoint/2010/main">
    <mc:Choice Requires="p14">
      <p:transition spd="slow" p14:dur="1250" advClick="0" advTm="0">
        <p14:switch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36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2" presetClass="entr" presetSubtype="8"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750" fill="hold"/>
                                        <p:tgtEl>
                                          <p:spTgt spid="35"/>
                                        </p:tgtEl>
                                        <p:attrNameLst>
                                          <p:attrName>ppt_x</p:attrName>
                                        </p:attrNameLst>
                                      </p:cBhvr>
                                      <p:tavLst>
                                        <p:tav tm="0">
                                          <p:val>
                                            <p:strVal val="0-#ppt_w/2"/>
                                          </p:val>
                                        </p:tav>
                                        <p:tav tm="100000">
                                          <p:val>
                                            <p:strVal val="#ppt_x"/>
                                          </p:val>
                                        </p:tav>
                                      </p:tavLst>
                                    </p:anim>
                                    <p:anim calcmode="lin" valueType="num">
                                      <p:cBhvr additive="base">
                                        <p:cTn id="15" dur="75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theme/theme1.xml><?xml version="1.0" encoding="utf-8"?>
<a:theme xmlns:a="http://schemas.openxmlformats.org/drawingml/2006/main" name="第一PPT，www.1ppt.com">
  <a:themeElements>
    <a:clrScheme name="自定义 162">
      <a:dk1>
        <a:sysClr val="windowText" lastClr="000000"/>
      </a:dk1>
      <a:lt1>
        <a:sysClr val="window" lastClr="FFFFFF"/>
      </a:lt1>
      <a:dk2>
        <a:srgbClr val="1F497D"/>
      </a:dk2>
      <a:lt2>
        <a:srgbClr val="EEECE1"/>
      </a:lt2>
      <a:accent1>
        <a:srgbClr val="C00000"/>
      </a:accent1>
      <a:accent2>
        <a:srgbClr val="92D050"/>
      </a:accent2>
      <a:accent3>
        <a:srgbClr val="00B0F0"/>
      </a:accent3>
      <a:accent4>
        <a:srgbClr val="E36C09"/>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TotalTime>
  <Words>3729</Words>
  <Application>Microsoft Office PowerPoint</Application>
  <PresentationFormat>全屏显示(16:9)</PresentationFormat>
  <Paragraphs>290</Paragraphs>
  <Slides>27</Slides>
  <Notes>21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儿童节</dc:title>
  <dc:creator>第一PPT</dc:creator>
  <cp:keywords>www.1ppt.com</cp:keywords>
  <cp:lastModifiedBy>Windows User</cp:lastModifiedBy>
  <cp:revision>86</cp:revision>
  <dcterms:created xsi:type="dcterms:W3CDTF">2015-12-06T01:30:39Z</dcterms:created>
  <dcterms:modified xsi:type="dcterms:W3CDTF">2019-05-02T09:48:56Z</dcterms:modified>
</cp:coreProperties>
</file>