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  <p:sldId id="259" r:id="rId5"/>
    <p:sldId id="258" r:id="rId6"/>
    <p:sldId id="281" r:id="rId7"/>
    <p:sldId id="265" r:id="rId8"/>
    <p:sldId id="267" r:id="rId9"/>
    <p:sldId id="268" r:id="rId10"/>
    <p:sldId id="260" r:id="rId11"/>
    <p:sldId id="264" r:id="rId12"/>
    <p:sldId id="269" r:id="rId13"/>
    <p:sldId id="270" r:id="rId14"/>
    <p:sldId id="271" r:id="rId15"/>
    <p:sldId id="261" r:id="rId16"/>
    <p:sldId id="272" r:id="rId17"/>
    <p:sldId id="275" r:id="rId18"/>
    <p:sldId id="273" r:id="rId19"/>
    <p:sldId id="274" r:id="rId20"/>
    <p:sldId id="262" r:id="rId21"/>
    <p:sldId id="276" r:id="rId22"/>
    <p:sldId id="277" r:id="rId23"/>
    <p:sldId id="278" r:id="rId24"/>
    <p:sldId id="279" r:id="rId25"/>
    <p:sldId id="263" r:id="rId26"/>
    <p:sldId id="280" r:id="rId27"/>
    <p:sldId id="266" r:id="rId28"/>
    <p:sldId id="282" r:id="rId29"/>
    <p:sldId id="283" r:id="rId30"/>
    <p:sldId id="284" r:id="rId31"/>
    <p:sldId id="285" r:id="rId32"/>
  </p:sldIdLst>
  <p:sldSz cx="9144000" cy="5143500" type="screen16x9"/>
  <p:notesSz cx="6858000" cy="9144000"/>
  <p:custDataLst>
    <p:tags r:id="rId33"/>
  </p:custDataLst>
  <p:defaultTextStyle>
    <a:defPPr>
      <a:defRPr lang="zh-CN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DEB9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35" autoAdjust="0"/>
    <p:restoredTop sz="94660"/>
  </p:normalViewPr>
  <p:slideViewPr>
    <p:cSldViewPr snapToGrid="0">
      <p:cViewPr>
        <p:scale>
          <a:sx n="75" d="100"/>
          <a:sy n="75" d="100"/>
        </p:scale>
        <p:origin x="-156" y="-162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8398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80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4563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48146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270534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9157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4880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2054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22338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2095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473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F:\PPT加油\4.  背景素材\330691-1409110P6404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28676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70787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5459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915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0818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矩形 8"/>
          <p:cNvSpPr/>
          <p:nvPr userDrawn="1"/>
        </p:nvSpPr>
        <p:spPr>
          <a:xfrm>
            <a:off x="6940928" y="47801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9557617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3767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12389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F:\PPT加油\4.  背景素材\330691-1409110P64044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 userDrawn="1"/>
        </p:nvSpPr>
        <p:spPr>
          <a:xfrm>
            <a:off x="245869" y="151833"/>
            <a:ext cx="352826" cy="1168183"/>
          </a:xfrm>
          <a:prstGeom prst="rect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4673" y="326162"/>
            <a:ext cx="235218" cy="993854"/>
          </a:xfrm>
          <a:prstGeom prst="rect">
            <a:avLst/>
          </a:prstGeo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8650" y="121444"/>
            <a:ext cx="7886700" cy="323056"/>
          </a:xfrm>
        </p:spPr>
        <p:txBody>
          <a:bodyPr>
            <a:normAutofit/>
          </a:bodyPr>
          <a:lstStyle>
            <a:lvl1pPr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44448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99630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67961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B9933F-6DB3-4D9D-9465-0C1D29EB592D}" type="datetimeFigureOut">
              <a:rPr lang="zh-CN" altLang="en-US" smtClean="0"/>
              <a:t>2019/5/2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D2758-655A-41A6-B361-CADBA80C476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7233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2019/5/2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708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.xml"/><Relationship Id="rId4" Type="http://schemas.openxmlformats.org/officeDocument/2006/relationships/tags" Target="../tags/tag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tags" Target="../tags/tag10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20.jpeg"/><Relationship Id="rId4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g"/><Relationship Id="rId4" Type="http://schemas.openxmlformats.org/officeDocument/2006/relationships/image" Target="../media/image23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tags" Target="../tags/tag18.xml"/><Relationship Id="rId13" Type="http://schemas.openxmlformats.org/officeDocument/2006/relationships/tags" Target="../tags/tag23.xml"/><Relationship Id="rId18" Type="http://schemas.openxmlformats.org/officeDocument/2006/relationships/tags" Target="../tags/tag28.xml"/><Relationship Id="rId3" Type="http://schemas.openxmlformats.org/officeDocument/2006/relationships/tags" Target="../tags/tag13.xml"/><Relationship Id="rId21" Type="http://schemas.openxmlformats.org/officeDocument/2006/relationships/tags" Target="../tags/tag31.xml"/><Relationship Id="rId7" Type="http://schemas.openxmlformats.org/officeDocument/2006/relationships/tags" Target="../tags/tag17.xml"/><Relationship Id="rId12" Type="http://schemas.openxmlformats.org/officeDocument/2006/relationships/tags" Target="../tags/tag22.xml"/><Relationship Id="rId17" Type="http://schemas.openxmlformats.org/officeDocument/2006/relationships/tags" Target="../tags/tag27.xml"/><Relationship Id="rId2" Type="http://schemas.openxmlformats.org/officeDocument/2006/relationships/tags" Target="../tags/tag12.xml"/><Relationship Id="rId16" Type="http://schemas.openxmlformats.org/officeDocument/2006/relationships/tags" Target="../tags/tag26.xml"/><Relationship Id="rId20" Type="http://schemas.openxmlformats.org/officeDocument/2006/relationships/tags" Target="../tags/tag30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11" Type="http://schemas.openxmlformats.org/officeDocument/2006/relationships/tags" Target="../tags/tag21.xml"/><Relationship Id="rId24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15" Type="http://schemas.openxmlformats.org/officeDocument/2006/relationships/tags" Target="../tags/tag25.xml"/><Relationship Id="rId23" Type="http://schemas.openxmlformats.org/officeDocument/2006/relationships/tags" Target="../tags/tag33.xml"/><Relationship Id="rId10" Type="http://schemas.openxmlformats.org/officeDocument/2006/relationships/tags" Target="../tags/tag20.xml"/><Relationship Id="rId19" Type="http://schemas.openxmlformats.org/officeDocument/2006/relationships/tags" Target="../tags/tag29.xml"/><Relationship Id="rId4" Type="http://schemas.openxmlformats.org/officeDocument/2006/relationships/tags" Target="../tags/tag14.xml"/><Relationship Id="rId9" Type="http://schemas.openxmlformats.org/officeDocument/2006/relationships/tags" Target="../tags/tag19.xml"/><Relationship Id="rId14" Type="http://schemas.openxmlformats.org/officeDocument/2006/relationships/tags" Target="../tags/tag24.xml"/><Relationship Id="rId22" Type="http://schemas.openxmlformats.org/officeDocument/2006/relationships/tags" Target="../tags/tag3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0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6.jpeg"/><Relationship Id="rId4" Type="http://schemas.openxmlformats.org/officeDocument/2006/relationships/image" Target="../media/image45.jpe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4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0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040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矩形 4"/>
          <p:cNvSpPr/>
          <p:nvPr/>
        </p:nvSpPr>
        <p:spPr>
          <a:xfrm>
            <a:off x="3812977" y="572431"/>
            <a:ext cx="5327489" cy="649170"/>
          </a:xfrm>
          <a:prstGeom prst="rect">
            <a:avLst/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812977" y="1221600"/>
            <a:ext cx="5327489" cy="6480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000" dirty="0" smtClean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装修</a:t>
            </a:r>
            <a:r>
              <a:rPr lang="zh-CN" altLang="en-US" sz="3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公司室内设计</a:t>
            </a:r>
            <a:r>
              <a:rPr lang="en-US" altLang="zh-CN" sz="3000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zh-CN" altLang="en-US" sz="3000" dirty="0">
              <a:solidFill>
                <a:schemeClr val="bg1">
                  <a:lumMod val="9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7515" y="4669985"/>
            <a:ext cx="1274451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1800" kern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 HERE</a:t>
            </a:r>
            <a:endParaRPr lang="zh-CN" altLang="en-US" sz="1800" kern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" name="TextBox 5"/>
          <p:cNvSpPr txBox="1"/>
          <p:nvPr/>
        </p:nvSpPr>
        <p:spPr>
          <a:xfrm>
            <a:off x="4570254" y="650435"/>
            <a:ext cx="25412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私人</a:t>
            </a:r>
            <a:r>
              <a:rPr lang="zh-CN" altLang="en-US" sz="2800" b="1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订制</a:t>
            </a:r>
          </a:p>
        </p:txBody>
      </p:sp>
      <p:sp>
        <p:nvSpPr>
          <p:cNvPr id="27" name="TextBox 13"/>
          <p:cNvSpPr txBox="1"/>
          <p:nvPr/>
        </p:nvSpPr>
        <p:spPr>
          <a:xfrm>
            <a:off x="4744071" y="1929919"/>
            <a:ext cx="13965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>
                <a:solidFill>
                  <a:srgbClr val="40404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汇报人</a:t>
            </a:r>
            <a:r>
              <a:rPr lang="zh-CN" altLang="en-US" sz="1200" dirty="0" smtClean="0">
                <a:solidFill>
                  <a:srgbClr val="40404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：第一</a:t>
            </a:r>
            <a:r>
              <a:rPr lang="en-US" altLang="zh-CN" sz="1200" dirty="0" smtClean="0">
                <a:solidFill>
                  <a:srgbClr val="40404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PPT</a:t>
            </a:r>
            <a:endParaRPr lang="zh-CN" altLang="en-US" sz="1200" dirty="0">
              <a:solidFill>
                <a:srgbClr val="40404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6598627" y="1930821"/>
            <a:ext cx="18517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200" dirty="0" smtClean="0">
                <a:solidFill>
                  <a:srgbClr val="40404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汇报时间</a:t>
            </a:r>
            <a:r>
              <a:rPr lang="zh-CN" altLang="en-US" sz="1200" dirty="0" smtClean="0">
                <a:solidFill>
                  <a:srgbClr val="40404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：</a:t>
            </a:r>
            <a:r>
              <a:rPr lang="en-US" altLang="zh-CN" sz="1200" dirty="0" smtClean="0">
                <a:solidFill>
                  <a:srgbClr val="404040"/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20XX.01.20</a:t>
            </a:r>
            <a:endParaRPr lang="zh-CN" altLang="en-US" sz="1200" dirty="0">
              <a:solidFill>
                <a:srgbClr val="404040"/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624304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u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3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4" accel="8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670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2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6" grpId="0" animBg="1"/>
      <p:bldP spid="6" grpId="1" animBg="1"/>
      <p:bldP spid="8" grpId="0"/>
      <p:bldP spid="9" grpId="0"/>
      <p:bldP spid="27" grpId="0"/>
      <p:bldP spid="2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813763" y="443702"/>
            <a:ext cx="0" cy="432048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197515" y="3158289"/>
            <a:ext cx="8504681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975781" y="439527"/>
            <a:ext cx="3726414" cy="2556744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矩形 5"/>
          <p:cNvSpPr/>
          <p:nvPr/>
        </p:nvSpPr>
        <p:spPr>
          <a:xfrm>
            <a:off x="4975781" y="3342557"/>
            <a:ext cx="1728192" cy="127837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6974003" y="3342557"/>
            <a:ext cx="1728192" cy="1278372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8" name="组合 7"/>
          <p:cNvGrpSpPr/>
          <p:nvPr/>
        </p:nvGrpSpPr>
        <p:grpSpPr>
          <a:xfrm>
            <a:off x="413536" y="2202585"/>
            <a:ext cx="3996446" cy="786415"/>
            <a:chOff x="1163685" y="2597866"/>
            <a:chExt cx="1264677" cy="1048553"/>
          </a:xfrm>
        </p:grpSpPr>
        <p:sp>
          <p:nvSpPr>
            <p:cNvPr id="9" name="TextBox 15"/>
            <p:cNvSpPr txBox="1"/>
            <p:nvPr/>
          </p:nvSpPr>
          <p:spPr>
            <a:xfrm>
              <a:off x="1643655" y="2597866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10" name="TextBox 16"/>
            <p:cNvSpPr txBox="1"/>
            <p:nvPr/>
          </p:nvSpPr>
          <p:spPr>
            <a:xfrm>
              <a:off x="1163685" y="3006245"/>
              <a:ext cx="1264677" cy="64017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</p:txBody>
        </p:sp>
      </p:grpSp>
      <p:sp>
        <p:nvSpPr>
          <p:cNvPr id="11" name="矩形 10"/>
          <p:cNvSpPr/>
          <p:nvPr/>
        </p:nvSpPr>
        <p:spPr>
          <a:xfrm>
            <a:off x="1558643" y="4274827"/>
            <a:ext cx="29546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用心勾勒</a:t>
            </a:r>
            <a:r>
              <a:rPr lang="zh-CN" altLang="en-US" sz="2400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每一个细节</a:t>
            </a:r>
          </a:p>
        </p:txBody>
      </p:sp>
      <p:sp>
        <p:nvSpPr>
          <p:cNvPr id="12" name="矩形 11"/>
          <p:cNvSpPr/>
          <p:nvPr/>
        </p:nvSpPr>
        <p:spPr>
          <a:xfrm>
            <a:off x="1969471" y="3960457"/>
            <a:ext cx="716671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Details</a:t>
            </a:r>
          </a:p>
        </p:txBody>
      </p:sp>
      <p:sp>
        <p:nvSpPr>
          <p:cNvPr id="13" name="矩形 12"/>
          <p:cNvSpPr/>
          <p:nvPr/>
        </p:nvSpPr>
        <p:spPr>
          <a:xfrm>
            <a:off x="2606125" y="3270747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3707904" y="1452992"/>
            <a:ext cx="566647" cy="529815"/>
          </a:xfrm>
          <a:custGeom>
            <a:avLst/>
            <a:gdLst/>
            <a:ahLst/>
            <a:cxnLst/>
            <a:rect l="0" t="0" r="r" b="b"/>
            <a:pathLst>
              <a:path w="2238375" h="2093912">
                <a:moveTo>
                  <a:pt x="1193252" y="1157287"/>
                </a:moveTo>
                <a:lnTo>
                  <a:pt x="1210731" y="1180306"/>
                </a:lnTo>
                <a:lnTo>
                  <a:pt x="1227018" y="1203722"/>
                </a:lnTo>
                <a:lnTo>
                  <a:pt x="1242511" y="1226740"/>
                </a:lnTo>
                <a:lnTo>
                  <a:pt x="1256415" y="1249759"/>
                </a:lnTo>
                <a:lnTo>
                  <a:pt x="1269921" y="1272778"/>
                </a:lnTo>
                <a:lnTo>
                  <a:pt x="1281442" y="1295003"/>
                </a:lnTo>
                <a:lnTo>
                  <a:pt x="1292962" y="1317625"/>
                </a:lnTo>
                <a:lnTo>
                  <a:pt x="1302496" y="1340247"/>
                </a:lnTo>
                <a:lnTo>
                  <a:pt x="1311236" y="1362472"/>
                </a:lnTo>
                <a:lnTo>
                  <a:pt x="1319578" y="1384697"/>
                </a:lnTo>
                <a:lnTo>
                  <a:pt x="1326331" y="1406128"/>
                </a:lnTo>
                <a:lnTo>
                  <a:pt x="1332687" y="1427956"/>
                </a:lnTo>
                <a:lnTo>
                  <a:pt x="1337852" y="1449784"/>
                </a:lnTo>
                <a:lnTo>
                  <a:pt x="1342221" y="1471215"/>
                </a:lnTo>
                <a:lnTo>
                  <a:pt x="1345797" y="1491853"/>
                </a:lnTo>
                <a:lnTo>
                  <a:pt x="1348577" y="1512887"/>
                </a:lnTo>
                <a:lnTo>
                  <a:pt x="1350564" y="1533922"/>
                </a:lnTo>
                <a:lnTo>
                  <a:pt x="1352153" y="1554559"/>
                </a:lnTo>
                <a:lnTo>
                  <a:pt x="1352550" y="1574403"/>
                </a:lnTo>
                <a:lnTo>
                  <a:pt x="1352550" y="1594643"/>
                </a:lnTo>
                <a:lnTo>
                  <a:pt x="1351756" y="1614487"/>
                </a:lnTo>
                <a:lnTo>
                  <a:pt x="1350564" y="1633934"/>
                </a:lnTo>
                <a:lnTo>
                  <a:pt x="1348577" y="1652984"/>
                </a:lnTo>
                <a:lnTo>
                  <a:pt x="1346194" y="1672034"/>
                </a:lnTo>
                <a:lnTo>
                  <a:pt x="1343413" y="1690687"/>
                </a:lnTo>
                <a:lnTo>
                  <a:pt x="1339441" y="1708547"/>
                </a:lnTo>
                <a:lnTo>
                  <a:pt x="1335865" y="1726803"/>
                </a:lnTo>
                <a:lnTo>
                  <a:pt x="1331496" y="1744662"/>
                </a:lnTo>
                <a:lnTo>
                  <a:pt x="1326729" y="1761728"/>
                </a:lnTo>
                <a:lnTo>
                  <a:pt x="1321962" y="1778793"/>
                </a:lnTo>
                <a:lnTo>
                  <a:pt x="1316400" y="1795462"/>
                </a:lnTo>
                <a:lnTo>
                  <a:pt x="1310441" y="1811734"/>
                </a:lnTo>
                <a:lnTo>
                  <a:pt x="1304482" y="1827609"/>
                </a:lnTo>
                <a:lnTo>
                  <a:pt x="1298126" y="1843484"/>
                </a:lnTo>
                <a:lnTo>
                  <a:pt x="1291770" y="1858565"/>
                </a:lnTo>
                <a:lnTo>
                  <a:pt x="1284620" y="1873250"/>
                </a:lnTo>
                <a:lnTo>
                  <a:pt x="1277866" y="1887934"/>
                </a:lnTo>
                <a:lnTo>
                  <a:pt x="1270716" y="1901825"/>
                </a:lnTo>
                <a:lnTo>
                  <a:pt x="1263963" y="1915715"/>
                </a:lnTo>
                <a:lnTo>
                  <a:pt x="1256415" y="1928415"/>
                </a:lnTo>
                <a:lnTo>
                  <a:pt x="1249264" y="1941512"/>
                </a:lnTo>
                <a:lnTo>
                  <a:pt x="1241716" y="1953418"/>
                </a:lnTo>
                <a:lnTo>
                  <a:pt x="1227018" y="1976834"/>
                </a:lnTo>
                <a:lnTo>
                  <a:pt x="1213114" y="1998265"/>
                </a:lnTo>
                <a:lnTo>
                  <a:pt x="1199210" y="2017315"/>
                </a:lnTo>
                <a:lnTo>
                  <a:pt x="1186101" y="2034778"/>
                </a:lnTo>
                <a:lnTo>
                  <a:pt x="1173786" y="2049859"/>
                </a:lnTo>
                <a:lnTo>
                  <a:pt x="1163060" y="2063353"/>
                </a:lnTo>
                <a:lnTo>
                  <a:pt x="1153923" y="2074068"/>
                </a:lnTo>
                <a:lnTo>
                  <a:pt x="1140020" y="2088753"/>
                </a:lnTo>
                <a:lnTo>
                  <a:pt x="1135253" y="2093912"/>
                </a:lnTo>
                <a:lnTo>
                  <a:pt x="1119362" y="2079625"/>
                </a:lnTo>
                <a:lnTo>
                  <a:pt x="1103870" y="2065734"/>
                </a:lnTo>
                <a:lnTo>
                  <a:pt x="1089171" y="2051050"/>
                </a:lnTo>
                <a:lnTo>
                  <a:pt x="1075267" y="2036365"/>
                </a:lnTo>
                <a:lnTo>
                  <a:pt x="1062158" y="2020887"/>
                </a:lnTo>
                <a:lnTo>
                  <a:pt x="1050240" y="2005806"/>
                </a:lnTo>
                <a:lnTo>
                  <a:pt x="1038720" y="1989931"/>
                </a:lnTo>
                <a:lnTo>
                  <a:pt x="1027597" y="1974453"/>
                </a:lnTo>
                <a:lnTo>
                  <a:pt x="1017666" y="1958181"/>
                </a:lnTo>
                <a:lnTo>
                  <a:pt x="1008529" y="1942306"/>
                </a:lnTo>
                <a:lnTo>
                  <a:pt x="999392" y="1926034"/>
                </a:lnTo>
                <a:lnTo>
                  <a:pt x="991447" y="1909365"/>
                </a:lnTo>
                <a:lnTo>
                  <a:pt x="984296" y="1893093"/>
                </a:lnTo>
                <a:lnTo>
                  <a:pt x="977146" y="1876028"/>
                </a:lnTo>
                <a:lnTo>
                  <a:pt x="970790" y="1859359"/>
                </a:lnTo>
                <a:lnTo>
                  <a:pt x="965228" y="1842690"/>
                </a:lnTo>
                <a:lnTo>
                  <a:pt x="960064" y="1825625"/>
                </a:lnTo>
                <a:lnTo>
                  <a:pt x="955694" y="1808559"/>
                </a:lnTo>
                <a:lnTo>
                  <a:pt x="951324" y="1791493"/>
                </a:lnTo>
                <a:lnTo>
                  <a:pt x="947749" y="1774825"/>
                </a:lnTo>
                <a:lnTo>
                  <a:pt x="944571" y="1757759"/>
                </a:lnTo>
                <a:lnTo>
                  <a:pt x="941790" y="1740693"/>
                </a:lnTo>
                <a:lnTo>
                  <a:pt x="939804" y="1724025"/>
                </a:lnTo>
                <a:lnTo>
                  <a:pt x="938215" y="1706959"/>
                </a:lnTo>
                <a:lnTo>
                  <a:pt x="936626" y="1690290"/>
                </a:lnTo>
                <a:lnTo>
                  <a:pt x="935832" y="1673622"/>
                </a:lnTo>
                <a:lnTo>
                  <a:pt x="935037" y="1656953"/>
                </a:lnTo>
                <a:lnTo>
                  <a:pt x="935037" y="1640681"/>
                </a:lnTo>
                <a:lnTo>
                  <a:pt x="935037" y="1624409"/>
                </a:lnTo>
                <a:lnTo>
                  <a:pt x="935434" y="1608534"/>
                </a:lnTo>
                <a:lnTo>
                  <a:pt x="936229" y="1592262"/>
                </a:lnTo>
                <a:lnTo>
                  <a:pt x="937023" y="1576784"/>
                </a:lnTo>
                <a:lnTo>
                  <a:pt x="938215" y="1560909"/>
                </a:lnTo>
                <a:lnTo>
                  <a:pt x="939804" y="1545431"/>
                </a:lnTo>
                <a:lnTo>
                  <a:pt x="943379" y="1515665"/>
                </a:lnTo>
                <a:lnTo>
                  <a:pt x="947352" y="1487090"/>
                </a:lnTo>
                <a:lnTo>
                  <a:pt x="952913" y="1459706"/>
                </a:lnTo>
                <a:lnTo>
                  <a:pt x="958078" y="1433909"/>
                </a:lnTo>
                <a:lnTo>
                  <a:pt x="963639" y="1409700"/>
                </a:lnTo>
                <a:lnTo>
                  <a:pt x="969598" y="1386681"/>
                </a:lnTo>
                <a:lnTo>
                  <a:pt x="975160" y="1365647"/>
                </a:lnTo>
                <a:lnTo>
                  <a:pt x="981118" y="1346597"/>
                </a:lnTo>
                <a:lnTo>
                  <a:pt x="986680" y="1329928"/>
                </a:lnTo>
                <a:lnTo>
                  <a:pt x="991447" y="1315243"/>
                </a:lnTo>
                <a:lnTo>
                  <a:pt x="995817" y="1302940"/>
                </a:lnTo>
                <a:lnTo>
                  <a:pt x="1002173" y="1285875"/>
                </a:lnTo>
                <a:lnTo>
                  <a:pt x="1004556" y="1279922"/>
                </a:lnTo>
                <a:lnTo>
                  <a:pt x="1010515" y="1284684"/>
                </a:lnTo>
                <a:lnTo>
                  <a:pt x="1015679" y="1289447"/>
                </a:lnTo>
                <a:lnTo>
                  <a:pt x="1020446" y="1294606"/>
                </a:lnTo>
                <a:lnTo>
                  <a:pt x="1025611" y="1300162"/>
                </a:lnTo>
                <a:lnTo>
                  <a:pt x="1029980" y="1305718"/>
                </a:lnTo>
                <a:lnTo>
                  <a:pt x="1034748" y="1311275"/>
                </a:lnTo>
                <a:lnTo>
                  <a:pt x="1043884" y="1323578"/>
                </a:lnTo>
                <a:lnTo>
                  <a:pt x="1052227" y="1336675"/>
                </a:lnTo>
                <a:lnTo>
                  <a:pt x="1060172" y="1350168"/>
                </a:lnTo>
                <a:lnTo>
                  <a:pt x="1068117" y="1364456"/>
                </a:lnTo>
                <a:lnTo>
                  <a:pt x="1075267" y="1378743"/>
                </a:lnTo>
                <a:lnTo>
                  <a:pt x="1081623" y="1394222"/>
                </a:lnTo>
                <a:lnTo>
                  <a:pt x="1087582" y="1409700"/>
                </a:lnTo>
                <a:lnTo>
                  <a:pt x="1093938" y="1425178"/>
                </a:lnTo>
                <a:lnTo>
                  <a:pt x="1099103" y="1441053"/>
                </a:lnTo>
                <a:lnTo>
                  <a:pt x="1103870" y="1456928"/>
                </a:lnTo>
                <a:lnTo>
                  <a:pt x="1108637" y="1472803"/>
                </a:lnTo>
                <a:lnTo>
                  <a:pt x="1112609" y="1488281"/>
                </a:lnTo>
                <a:lnTo>
                  <a:pt x="1116582" y="1504156"/>
                </a:lnTo>
                <a:lnTo>
                  <a:pt x="1120554" y="1518840"/>
                </a:lnTo>
                <a:lnTo>
                  <a:pt x="1123335" y="1533922"/>
                </a:lnTo>
                <a:lnTo>
                  <a:pt x="1128897" y="1562497"/>
                </a:lnTo>
                <a:lnTo>
                  <a:pt x="1133266" y="1588293"/>
                </a:lnTo>
                <a:lnTo>
                  <a:pt x="1136444" y="1610915"/>
                </a:lnTo>
                <a:lnTo>
                  <a:pt x="1138828" y="1629568"/>
                </a:lnTo>
                <a:lnTo>
                  <a:pt x="1140417" y="1643856"/>
                </a:lnTo>
                <a:lnTo>
                  <a:pt x="1141609" y="1656159"/>
                </a:lnTo>
                <a:lnTo>
                  <a:pt x="1147170" y="1646237"/>
                </a:lnTo>
                <a:lnTo>
                  <a:pt x="1151937" y="1636712"/>
                </a:lnTo>
                <a:lnTo>
                  <a:pt x="1156307" y="1626393"/>
                </a:lnTo>
                <a:lnTo>
                  <a:pt x="1160677" y="1616472"/>
                </a:lnTo>
                <a:lnTo>
                  <a:pt x="1165047" y="1606550"/>
                </a:lnTo>
                <a:lnTo>
                  <a:pt x="1169019" y="1595834"/>
                </a:lnTo>
                <a:lnTo>
                  <a:pt x="1176567" y="1574800"/>
                </a:lnTo>
                <a:lnTo>
                  <a:pt x="1182923" y="1554162"/>
                </a:lnTo>
                <a:lnTo>
                  <a:pt x="1188087" y="1533128"/>
                </a:lnTo>
                <a:lnTo>
                  <a:pt x="1193252" y="1511697"/>
                </a:lnTo>
                <a:lnTo>
                  <a:pt x="1197224" y="1490265"/>
                </a:lnTo>
                <a:lnTo>
                  <a:pt x="1200402" y="1469628"/>
                </a:lnTo>
                <a:lnTo>
                  <a:pt x="1203580" y="1448593"/>
                </a:lnTo>
                <a:lnTo>
                  <a:pt x="1205964" y="1427559"/>
                </a:lnTo>
                <a:lnTo>
                  <a:pt x="1207553" y="1406922"/>
                </a:lnTo>
                <a:lnTo>
                  <a:pt x="1208744" y="1387078"/>
                </a:lnTo>
                <a:lnTo>
                  <a:pt x="1209539" y="1366837"/>
                </a:lnTo>
                <a:lnTo>
                  <a:pt x="1209936" y="1347390"/>
                </a:lnTo>
                <a:lnTo>
                  <a:pt x="1209936" y="1329134"/>
                </a:lnTo>
                <a:lnTo>
                  <a:pt x="1209539" y="1310481"/>
                </a:lnTo>
                <a:lnTo>
                  <a:pt x="1208744" y="1293018"/>
                </a:lnTo>
                <a:lnTo>
                  <a:pt x="1207950" y="1276350"/>
                </a:lnTo>
                <a:lnTo>
                  <a:pt x="1206758" y="1260475"/>
                </a:lnTo>
                <a:lnTo>
                  <a:pt x="1203977" y="1231106"/>
                </a:lnTo>
                <a:lnTo>
                  <a:pt x="1200799" y="1206103"/>
                </a:lnTo>
                <a:lnTo>
                  <a:pt x="1198019" y="1185862"/>
                </a:lnTo>
                <a:lnTo>
                  <a:pt x="1195635" y="1170384"/>
                </a:lnTo>
                <a:lnTo>
                  <a:pt x="1193252" y="1157287"/>
                </a:lnTo>
                <a:close/>
                <a:moveTo>
                  <a:pt x="678687" y="949325"/>
                </a:moveTo>
                <a:lnTo>
                  <a:pt x="696516" y="949325"/>
                </a:lnTo>
                <a:lnTo>
                  <a:pt x="712760" y="949325"/>
                </a:lnTo>
                <a:lnTo>
                  <a:pt x="725835" y="949722"/>
                </a:lnTo>
                <a:lnTo>
                  <a:pt x="744456" y="950515"/>
                </a:lnTo>
                <a:lnTo>
                  <a:pt x="750795" y="950911"/>
                </a:lnTo>
                <a:lnTo>
                  <a:pt x="748022" y="957256"/>
                </a:lnTo>
                <a:lnTo>
                  <a:pt x="744852" y="963600"/>
                </a:lnTo>
                <a:lnTo>
                  <a:pt x="741683" y="969945"/>
                </a:lnTo>
                <a:lnTo>
                  <a:pt x="738117" y="976289"/>
                </a:lnTo>
                <a:lnTo>
                  <a:pt x="734155" y="982237"/>
                </a:lnTo>
                <a:lnTo>
                  <a:pt x="729400" y="988185"/>
                </a:lnTo>
                <a:lnTo>
                  <a:pt x="720684" y="1000477"/>
                </a:lnTo>
                <a:lnTo>
                  <a:pt x="710779" y="1012373"/>
                </a:lnTo>
                <a:lnTo>
                  <a:pt x="699686" y="1024269"/>
                </a:lnTo>
                <a:lnTo>
                  <a:pt x="688592" y="1035371"/>
                </a:lnTo>
                <a:lnTo>
                  <a:pt x="676706" y="1046870"/>
                </a:lnTo>
                <a:lnTo>
                  <a:pt x="663632" y="1057577"/>
                </a:lnTo>
                <a:lnTo>
                  <a:pt x="650953" y="1067886"/>
                </a:lnTo>
                <a:lnTo>
                  <a:pt x="637086" y="1078196"/>
                </a:lnTo>
                <a:lnTo>
                  <a:pt x="623616" y="1087713"/>
                </a:lnTo>
                <a:lnTo>
                  <a:pt x="609749" y="1097229"/>
                </a:lnTo>
                <a:lnTo>
                  <a:pt x="595882" y="1106746"/>
                </a:lnTo>
                <a:lnTo>
                  <a:pt x="581619" y="1115469"/>
                </a:lnTo>
                <a:lnTo>
                  <a:pt x="568148" y="1123400"/>
                </a:lnTo>
                <a:lnTo>
                  <a:pt x="554281" y="1131727"/>
                </a:lnTo>
                <a:lnTo>
                  <a:pt x="540810" y="1139261"/>
                </a:lnTo>
                <a:lnTo>
                  <a:pt x="515057" y="1152743"/>
                </a:lnTo>
                <a:lnTo>
                  <a:pt x="491285" y="1165035"/>
                </a:lnTo>
                <a:lnTo>
                  <a:pt x="469891" y="1174948"/>
                </a:lnTo>
                <a:lnTo>
                  <a:pt x="452854" y="1182879"/>
                </a:lnTo>
                <a:lnTo>
                  <a:pt x="438987" y="1189223"/>
                </a:lnTo>
                <a:lnTo>
                  <a:pt x="427498" y="1193981"/>
                </a:lnTo>
                <a:lnTo>
                  <a:pt x="438591" y="1195567"/>
                </a:lnTo>
                <a:lnTo>
                  <a:pt x="449685" y="1197153"/>
                </a:lnTo>
                <a:lnTo>
                  <a:pt x="461174" y="1198343"/>
                </a:lnTo>
                <a:lnTo>
                  <a:pt x="472268" y="1199136"/>
                </a:lnTo>
                <a:lnTo>
                  <a:pt x="494455" y="1200326"/>
                </a:lnTo>
                <a:lnTo>
                  <a:pt x="517038" y="1200722"/>
                </a:lnTo>
                <a:lnTo>
                  <a:pt x="539622" y="1200326"/>
                </a:lnTo>
                <a:lnTo>
                  <a:pt x="561412" y="1199136"/>
                </a:lnTo>
                <a:lnTo>
                  <a:pt x="583996" y="1197153"/>
                </a:lnTo>
                <a:lnTo>
                  <a:pt x="605787" y="1194378"/>
                </a:lnTo>
                <a:lnTo>
                  <a:pt x="627578" y="1191206"/>
                </a:lnTo>
                <a:lnTo>
                  <a:pt x="648972" y="1187240"/>
                </a:lnTo>
                <a:lnTo>
                  <a:pt x="669575" y="1182482"/>
                </a:lnTo>
                <a:lnTo>
                  <a:pt x="690177" y="1177724"/>
                </a:lnTo>
                <a:lnTo>
                  <a:pt x="710383" y="1172569"/>
                </a:lnTo>
                <a:lnTo>
                  <a:pt x="729400" y="1167414"/>
                </a:lnTo>
                <a:lnTo>
                  <a:pt x="748418" y="1161863"/>
                </a:lnTo>
                <a:lnTo>
                  <a:pt x="767039" y="1155518"/>
                </a:lnTo>
                <a:lnTo>
                  <a:pt x="784472" y="1149570"/>
                </a:lnTo>
                <a:lnTo>
                  <a:pt x="801112" y="1143623"/>
                </a:lnTo>
                <a:lnTo>
                  <a:pt x="817356" y="1137675"/>
                </a:lnTo>
                <a:lnTo>
                  <a:pt x="832412" y="1131727"/>
                </a:lnTo>
                <a:lnTo>
                  <a:pt x="860146" y="1120228"/>
                </a:lnTo>
                <a:lnTo>
                  <a:pt x="883521" y="1109521"/>
                </a:lnTo>
                <a:lnTo>
                  <a:pt x="902935" y="1100798"/>
                </a:lnTo>
                <a:lnTo>
                  <a:pt x="916802" y="1093264"/>
                </a:lnTo>
                <a:lnTo>
                  <a:pt x="928688" y="1087316"/>
                </a:lnTo>
                <a:lnTo>
                  <a:pt x="911255" y="1111108"/>
                </a:lnTo>
                <a:lnTo>
                  <a:pt x="893823" y="1133313"/>
                </a:lnTo>
                <a:lnTo>
                  <a:pt x="876390" y="1154329"/>
                </a:lnTo>
                <a:lnTo>
                  <a:pt x="858165" y="1174948"/>
                </a:lnTo>
                <a:lnTo>
                  <a:pt x="839940" y="1193981"/>
                </a:lnTo>
                <a:lnTo>
                  <a:pt x="822111" y="1211825"/>
                </a:lnTo>
                <a:lnTo>
                  <a:pt x="803093" y="1229272"/>
                </a:lnTo>
                <a:lnTo>
                  <a:pt x="784472" y="1245530"/>
                </a:lnTo>
                <a:lnTo>
                  <a:pt x="765851" y="1260597"/>
                </a:lnTo>
                <a:lnTo>
                  <a:pt x="746833" y="1274872"/>
                </a:lnTo>
                <a:lnTo>
                  <a:pt x="727419" y="1287958"/>
                </a:lnTo>
                <a:lnTo>
                  <a:pt x="708402" y="1300647"/>
                </a:lnTo>
                <a:lnTo>
                  <a:pt x="688988" y="1311749"/>
                </a:lnTo>
                <a:lnTo>
                  <a:pt x="669575" y="1322455"/>
                </a:lnTo>
                <a:lnTo>
                  <a:pt x="650161" y="1332369"/>
                </a:lnTo>
                <a:lnTo>
                  <a:pt x="630747" y="1341489"/>
                </a:lnTo>
                <a:lnTo>
                  <a:pt x="610937" y="1349419"/>
                </a:lnTo>
                <a:lnTo>
                  <a:pt x="591920" y="1357350"/>
                </a:lnTo>
                <a:lnTo>
                  <a:pt x="572110" y="1364091"/>
                </a:lnTo>
                <a:lnTo>
                  <a:pt x="552696" y="1370038"/>
                </a:lnTo>
                <a:lnTo>
                  <a:pt x="532886" y="1375590"/>
                </a:lnTo>
                <a:lnTo>
                  <a:pt x="513869" y="1380745"/>
                </a:lnTo>
                <a:lnTo>
                  <a:pt x="494851" y="1384710"/>
                </a:lnTo>
                <a:lnTo>
                  <a:pt x="475438" y="1388279"/>
                </a:lnTo>
                <a:lnTo>
                  <a:pt x="456816" y="1391451"/>
                </a:lnTo>
                <a:lnTo>
                  <a:pt x="437799" y="1393830"/>
                </a:lnTo>
                <a:lnTo>
                  <a:pt x="418781" y="1395813"/>
                </a:lnTo>
                <a:lnTo>
                  <a:pt x="400556" y="1397002"/>
                </a:lnTo>
                <a:lnTo>
                  <a:pt x="381935" y="1398192"/>
                </a:lnTo>
                <a:lnTo>
                  <a:pt x="363710" y="1398588"/>
                </a:lnTo>
                <a:lnTo>
                  <a:pt x="346277" y="1398588"/>
                </a:lnTo>
                <a:lnTo>
                  <a:pt x="328448" y="1398192"/>
                </a:lnTo>
                <a:lnTo>
                  <a:pt x="311015" y="1397399"/>
                </a:lnTo>
                <a:lnTo>
                  <a:pt x="293979" y="1396606"/>
                </a:lnTo>
                <a:lnTo>
                  <a:pt x="276942" y="1395020"/>
                </a:lnTo>
                <a:lnTo>
                  <a:pt x="260698" y="1393433"/>
                </a:lnTo>
                <a:lnTo>
                  <a:pt x="244454" y="1391451"/>
                </a:lnTo>
                <a:lnTo>
                  <a:pt x="228606" y="1389468"/>
                </a:lnTo>
                <a:lnTo>
                  <a:pt x="213551" y="1387089"/>
                </a:lnTo>
                <a:lnTo>
                  <a:pt x="198099" y="1384313"/>
                </a:lnTo>
                <a:lnTo>
                  <a:pt x="183836" y="1381538"/>
                </a:lnTo>
                <a:lnTo>
                  <a:pt x="169573" y="1378365"/>
                </a:lnTo>
                <a:lnTo>
                  <a:pt x="142235" y="1372021"/>
                </a:lnTo>
                <a:lnTo>
                  <a:pt x="117275" y="1365280"/>
                </a:lnTo>
                <a:lnTo>
                  <a:pt x="94295" y="1358539"/>
                </a:lnTo>
                <a:lnTo>
                  <a:pt x="73297" y="1351798"/>
                </a:lnTo>
                <a:lnTo>
                  <a:pt x="54675" y="1345454"/>
                </a:lnTo>
                <a:lnTo>
                  <a:pt x="38827" y="1339506"/>
                </a:lnTo>
                <a:lnTo>
                  <a:pt x="25357" y="1333955"/>
                </a:lnTo>
                <a:lnTo>
                  <a:pt x="6339" y="1326024"/>
                </a:lnTo>
                <a:lnTo>
                  <a:pt x="0" y="1322852"/>
                </a:lnTo>
                <a:lnTo>
                  <a:pt x="9113" y="1303819"/>
                </a:lnTo>
                <a:lnTo>
                  <a:pt x="18225" y="1284786"/>
                </a:lnTo>
                <a:lnTo>
                  <a:pt x="27734" y="1266942"/>
                </a:lnTo>
                <a:lnTo>
                  <a:pt x="38035" y="1249891"/>
                </a:lnTo>
                <a:lnTo>
                  <a:pt x="48732" y="1232841"/>
                </a:lnTo>
                <a:lnTo>
                  <a:pt x="59430" y="1216980"/>
                </a:lnTo>
                <a:lnTo>
                  <a:pt x="71316" y="1201119"/>
                </a:lnTo>
                <a:lnTo>
                  <a:pt x="83202" y="1186447"/>
                </a:lnTo>
                <a:lnTo>
                  <a:pt x="95880" y="1172172"/>
                </a:lnTo>
                <a:lnTo>
                  <a:pt x="108558" y="1158691"/>
                </a:lnTo>
                <a:lnTo>
                  <a:pt x="122029" y="1145209"/>
                </a:lnTo>
                <a:lnTo>
                  <a:pt x="135104" y="1132916"/>
                </a:lnTo>
                <a:lnTo>
                  <a:pt x="149367" y="1120624"/>
                </a:lnTo>
                <a:lnTo>
                  <a:pt x="163234" y="1109125"/>
                </a:lnTo>
                <a:lnTo>
                  <a:pt x="177893" y="1098022"/>
                </a:lnTo>
                <a:lnTo>
                  <a:pt x="192156" y="1087713"/>
                </a:lnTo>
                <a:lnTo>
                  <a:pt x="207212" y="1077799"/>
                </a:lnTo>
                <a:lnTo>
                  <a:pt x="222267" y="1067886"/>
                </a:lnTo>
                <a:lnTo>
                  <a:pt x="237719" y="1059163"/>
                </a:lnTo>
                <a:lnTo>
                  <a:pt x="252774" y="1050836"/>
                </a:lnTo>
                <a:lnTo>
                  <a:pt x="268622" y="1042112"/>
                </a:lnTo>
                <a:lnTo>
                  <a:pt x="283678" y="1034578"/>
                </a:lnTo>
                <a:lnTo>
                  <a:pt x="299922" y="1027441"/>
                </a:lnTo>
                <a:lnTo>
                  <a:pt x="315770" y="1020700"/>
                </a:lnTo>
                <a:lnTo>
                  <a:pt x="331222" y="1013959"/>
                </a:lnTo>
                <a:lnTo>
                  <a:pt x="347466" y="1008011"/>
                </a:lnTo>
                <a:lnTo>
                  <a:pt x="363314" y="1002460"/>
                </a:lnTo>
                <a:lnTo>
                  <a:pt x="379161" y="997305"/>
                </a:lnTo>
                <a:lnTo>
                  <a:pt x="394613" y="992546"/>
                </a:lnTo>
                <a:lnTo>
                  <a:pt x="410857" y="987392"/>
                </a:lnTo>
                <a:lnTo>
                  <a:pt x="426705" y="983426"/>
                </a:lnTo>
                <a:lnTo>
                  <a:pt x="441761" y="979461"/>
                </a:lnTo>
                <a:lnTo>
                  <a:pt x="457609" y="975892"/>
                </a:lnTo>
                <a:lnTo>
                  <a:pt x="472664" y="972324"/>
                </a:lnTo>
                <a:lnTo>
                  <a:pt x="502775" y="966772"/>
                </a:lnTo>
                <a:lnTo>
                  <a:pt x="531698" y="962014"/>
                </a:lnTo>
                <a:lnTo>
                  <a:pt x="559828" y="957652"/>
                </a:lnTo>
                <a:lnTo>
                  <a:pt x="586769" y="954877"/>
                </a:lnTo>
                <a:lnTo>
                  <a:pt x="612126" y="952497"/>
                </a:lnTo>
                <a:lnTo>
                  <a:pt x="636294" y="950911"/>
                </a:lnTo>
                <a:lnTo>
                  <a:pt x="658481" y="949722"/>
                </a:lnTo>
                <a:lnTo>
                  <a:pt x="678687" y="949325"/>
                </a:lnTo>
                <a:close/>
                <a:moveTo>
                  <a:pt x="1603324" y="885825"/>
                </a:moveTo>
                <a:lnTo>
                  <a:pt x="1627168" y="885825"/>
                </a:lnTo>
                <a:lnTo>
                  <a:pt x="1650218" y="887014"/>
                </a:lnTo>
                <a:lnTo>
                  <a:pt x="1672472" y="888997"/>
                </a:lnTo>
                <a:lnTo>
                  <a:pt x="1694727" y="891376"/>
                </a:lnTo>
                <a:lnTo>
                  <a:pt x="1716584" y="894549"/>
                </a:lnTo>
                <a:lnTo>
                  <a:pt x="1738044" y="898117"/>
                </a:lnTo>
                <a:lnTo>
                  <a:pt x="1758709" y="902876"/>
                </a:lnTo>
                <a:lnTo>
                  <a:pt x="1778977" y="908031"/>
                </a:lnTo>
                <a:lnTo>
                  <a:pt x="1798847" y="913979"/>
                </a:lnTo>
                <a:lnTo>
                  <a:pt x="1818717" y="919927"/>
                </a:lnTo>
                <a:lnTo>
                  <a:pt x="1837395" y="926668"/>
                </a:lnTo>
                <a:lnTo>
                  <a:pt x="1856073" y="934203"/>
                </a:lnTo>
                <a:lnTo>
                  <a:pt x="1874353" y="941737"/>
                </a:lnTo>
                <a:lnTo>
                  <a:pt x="1891839" y="949668"/>
                </a:lnTo>
                <a:lnTo>
                  <a:pt x="1908928" y="957996"/>
                </a:lnTo>
                <a:lnTo>
                  <a:pt x="1926016" y="967116"/>
                </a:lnTo>
                <a:lnTo>
                  <a:pt x="1942309" y="976236"/>
                </a:lnTo>
                <a:lnTo>
                  <a:pt x="1958206" y="985357"/>
                </a:lnTo>
                <a:lnTo>
                  <a:pt x="1973307" y="995667"/>
                </a:lnTo>
                <a:lnTo>
                  <a:pt x="1988806" y="1005580"/>
                </a:lnTo>
                <a:lnTo>
                  <a:pt x="2003112" y="1015494"/>
                </a:lnTo>
                <a:lnTo>
                  <a:pt x="2017419" y="1026200"/>
                </a:lnTo>
                <a:lnTo>
                  <a:pt x="2030930" y="1036510"/>
                </a:lnTo>
                <a:lnTo>
                  <a:pt x="2044045" y="1047614"/>
                </a:lnTo>
                <a:lnTo>
                  <a:pt x="2056762" y="1057924"/>
                </a:lnTo>
                <a:lnTo>
                  <a:pt x="2069478" y="1068630"/>
                </a:lnTo>
                <a:lnTo>
                  <a:pt x="2081003" y="1079733"/>
                </a:lnTo>
                <a:lnTo>
                  <a:pt x="2092925" y="1090440"/>
                </a:lnTo>
                <a:lnTo>
                  <a:pt x="2103655" y="1101543"/>
                </a:lnTo>
                <a:lnTo>
                  <a:pt x="2113988" y="1112250"/>
                </a:lnTo>
                <a:lnTo>
                  <a:pt x="2124718" y="1122956"/>
                </a:lnTo>
                <a:lnTo>
                  <a:pt x="2134255" y="1133663"/>
                </a:lnTo>
                <a:lnTo>
                  <a:pt x="2152536" y="1153886"/>
                </a:lnTo>
                <a:lnTo>
                  <a:pt x="2168432" y="1174110"/>
                </a:lnTo>
                <a:lnTo>
                  <a:pt x="2183533" y="1192747"/>
                </a:lnTo>
                <a:lnTo>
                  <a:pt x="2195853" y="1210195"/>
                </a:lnTo>
                <a:lnTo>
                  <a:pt x="2207378" y="1226057"/>
                </a:lnTo>
                <a:lnTo>
                  <a:pt x="2216915" y="1240332"/>
                </a:lnTo>
                <a:lnTo>
                  <a:pt x="2224466" y="1252228"/>
                </a:lnTo>
                <a:lnTo>
                  <a:pt x="2234798" y="1269676"/>
                </a:lnTo>
                <a:lnTo>
                  <a:pt x="2238375" y="1275624"/>
                </a:lnTo>
                <a:lnTo>
                  <a:pt x="2219300" y="1286331"/>
                </a:lnTo>
                <a:lnTo>
                  <a:pt x="2200622" y="1296244"/>
                </a:lnTo>
                <a:lnTo>
                  <a:pt x="2182341" y="1305365"/>
                </a:lnTo>
                <a:lnTo>
                  <a:pt x="2163266" y="1313295"/>
                </a:lnTo>
                <a:lnTo>
                  <a:pt x="2144190" y="1320830"/>
                </a:lnTo>
                <a:lnTo>
                  <a:pt x="2125910" y="1327571"/>
                </a:lnTo>
                <a:lnTo>
                  <a:pt x="2106834" y="1333519"/>
                </a:lnTo>
                <a:lnTo>
                  <a:pt x="2088156" y="1338277"/>
                </a:lnTo>
                <a:lnTo>
                  <a:pt x="2069876" y="1342639"/>
                </a:lnTo>
                <a:lnTo>
                  <a:pt x="2050801" y="1346605"/>
                </a:lnTo>
                <a:lnTo>
                  <a:pt x="2032123" y="1349381"/>
                </a:lnTo>
                <a:lnTo>
                  <a:pt x="2013842" y="1352156"/>
                </a:lnTo>
                <a:lnTo>
                  <a:pt x="1995164" y="1354139"/>
                </a:lnTo>
                <a:lnTo>
                  <a:pt x="1976884" y="1355329"/>
                </a:lnTo>
                <a:lnTo>
                  <a:pt x="1958603" y="1355725"/>
                </a:lnTo>
                <a:lnTo>
                  <a:pt x="1940322" y="1355725"/>
                </a:lnTo>
                <a:lnTo>
                  <a:pt x="1922042" y="1355329"/>
                </a:lnTo>
                <a:lnTo>
                  <a:pt x="1904556" y="1354536"/>
                </a:lnTo>
                <a:lnTo>
                  <a:pt x="1886276" y="1352949"/>
                </a:lnTo>
                <a:lnTo>
                  <a:pt x="1868790" y="1350570"/>
                </a:lnTo>
                <a:lnTo>
                  <a:pt x="1851304" y="1348191"/>
                </a:lnTo>
                <a:lnTo>
                  <a:pt x="1833818" y="1345812"/>
                </a:lnTo>
                <a:lnTo>
                  <a:pt x="1817127" y="1342639"/>
                </a:lnTo>
                <a:lnTo>
                  <a:pt x="1799642" y="1339071"/>
                </a:lnTo>
                <a:lnTo>
                  <a:pt x="1782951" y="1335105"/>
                </a:lnTo>
                <a:lnTo>
                  <a:pt x="1766657" y="1331140"/>
                </a:lnTo>
                <a:lnTo>
                  <a:pt x="1749966" y="1326381"/>
                </a:lnTo>
                <a:lnTo>
                  <a:pt x="1734070" y="1321226"/>
                </a:lnTo>
                <a:lnTo>
                  <a:pt x="1718174" y="1316071"/>
                </a:lnTo>
                <a:lnTo>
                  <a:pt x="1703073" y="1310916"/>
                </a:lnTo>
                <a:lnTo>
                  <a:pt x="1687574" y="1305365"/>
                </a:lnTo>
                <a:lnTo>
                  <a:pt x="1672075" y="1299813"/>
                </a:lnTo>
                <a:lnTo>
                  <a:pt x="1657769" y="1293468"/>
                </a:lnTo>
                <a:lnTo>
                  <a:pt x="1643065" y="1287520"/>
                </a:lnTo>
                <a:lnTo>
                  <a:pt x="1615246" y="1275228"/>
                </a:lnTo>
                <a:lnTo>
                  <a:pt x="1588620" y="1262142"/>
                </a:lnTo>
                <a:lnTo>
                  <a:pt x="1563584" y="1249452"/>
                </a:lnTo>
                <a:lnTo>
                  <a:pt x="1540137" y="1235970"/>
                </a:lnTo>
                <a:lnTo>
                  <a:pt x="1517883" y="1223281"/>
                </a:lnTo>
                <a:lnTo>
                  <a:pt x="1497218" y="1210592"/>
                </a:lnTo>
                <a:lnTo>
                  <a:pt x="1478540" y="1199092"/>
                </a:lnTo>
                <a:lnTo>
                  <a:pt x="1462246" y="1187989"/>
                </a:lnTo>
                <a:lnTo>
                  <a:pt x="1447145" y="1177679"/>
                </a:lnTo>
                <a:lnTo>
                  <a:pt x="1434825" y="1168558"/>
                </a:lnTo>
                <a:lnTo>
                  <a:pt x="1423698" y="1160628"/>
                </a:lnTo>
                <a:lnTo>
                  <a:pt x="1409391" y="1149128"/>
                </a:lnTo>
                <a:lnTo>
                  <a:pt x="1404623" y="1145162"/>
                </a:lnTo>
                <a:lnTo>
                  <a:pt x="1410584" y="1141594"/>
                </a:lnTo>
                <a:lnTo>
                  <a:pt x="1416942" y="1138421"/>
                </a:lnTo>
                <a:lnTo>
                  <a:pt x="1423300" y="1135249"/>
                </a:lnTo>
                <a:lnTo>
                  <a:pt x="1430454" y="1132473"/>
                </a:lnTo>
                <a:lnTo>
                  <a:pt x="1444363" y="1126525"/>
                </a:lnTo>
                <a:lnTo>
                  <a:pt x="1459067" y="1122163"/>
                </a:lnTo>
                <a:lnTo>
                  <a:pt x="1474168" y="1118198"/>
                </a:lnTo>
                <a:lnTo>
                  <a:pt x="1490064" y="1115025"/>
                </a:lnTo>
                <a:lnTo>
                  <a:pt x="1505960" y="1112646"/>
                </a:lnTo>
                <a:lnTo>
                  <a:pt x="1522651" y="1110663"/>
                </a:lnTo>
                <a:lnTo>
                  <a:pt x="1539740" y="1109077"/>
                </a:lnTo>
                <a:lnTo>
                  <a:pt x="1556431" y="1108284"/>
                </a:lnTo>
                <a:lnTo>
                  <a:pt x="1573519" y="1107491"/>
                </a:lnTo>
                <a:lnTo>
                  <a:pt x="1590210" y="1107491"/>
                </a:lnTo>
                <a:lnTo>
                  <a:pt x="1607298" y="1107888"/>
                </a:lnTo>
                <a:lnTo>
                  <a:pt x="1624387" y="1108284"/>
                </a:lnTo>
                <a:lnTo>
                  <a:pt x="1640680" y="1109474"/>
                </a:lnTo>
                <a:lnTo>
                  <a:pt x="1657371" y="1110663"/>
                </a:lnTo>
                <a:lnTo>
                  <a:pt x="1672870" y="1111853"/>
                </a:lnTo>
                <a:lnTo>
                  <a:pt x="1688369" y="1113439"/>
                </a:lnTo>
                <a:lnTo>
                  <a:pt x="1717776" y="1117008"/>
                </a:lnTo>
                <a:lnTo>
                  <a:pt x="1744402" y="1120974"/>
                </a:lnTo>
                <a:lnTo>
                  <a:pt x="1767452" y="1124939"/>
                </a:lnTo>
                <a:lnTo>
                  <a:pt x="1786527" y="1128904"/>
                </a:lnTo>
                <a:lnTo>
                  <a:pt x="1800834" y="1131680"/>
                </a:lnTo>
                <a:lnTo>
                  <a:pt x="1813153" y="1134456"/>
                </a:lnTo>
                <a:lnTo>
                  <a:pt x="1805205" y="1126129"/>
                </a:lnTo>
                <a:lnTo>
                  <a:pt x="1797257" y="1118594"/>
                </a:lnTo>
                <a:lnTo>
                  <a:pt x="1788912" y="1111457"/>
                </a:lnTo>
                <a:lnTo>
                  <a:pt x="1780169" y="1104319"/>
                </a:lnTo>
                <a:lnTo>
                  <a:pt x="1763080" y="1090440"/>
                </a:lnTo>
                <a:lnTo>
                  <a:pt x="1744800" y="1077354"/>
                </a:lnTo>
                <a:lnTo>
                  <a:pt x="1726122" y="1064665"/>
                </a:lnTo>
                <a:lnTo>
                  <a:pt x="1707841" y="1053165"/>
                </a:lnTo>
                <a:lnTo>
                  <a:pt x="1688369" y="1042062"/>
                </a:lnTo>
                <a:lnTo>
                  <a:pt x="1668896" y="1031752"/>
                </a:lnTo>
                <a:lnTo>
                  <a:pt x="1649820" y="1022235"/>
                </a:lnTo>
                <a:lnTo>
                  <a:pt x="1629950" y="1012718"/>
                </a:lnTo>
                <a:lnTo>
                  <a:pt x="1610080" y="1004391"/>
                </a:lnTo>
                <a:lnTo>
                  <a:pt x="1590607" y="996460"/>
                </a:lnTo>
                <a:lnTo>
                  <a:pt x="1571532" y="989322"/>
                </a:lnTo>
                <a:lnTo>
                  <a:pt x="1552457" y="982184"/>
                </a:lnTo>
                <a:lnTo>
                  <a:pt x="1533381" y="975840"/>
                </a:lnTo>
                <a:lnTo>
                  <a:pt x="1515101" y="970288"/>
                </a:lnTo>
                <a:lnTo>
                  <a:pt x="1497218" y="965133"/>
                </a:lnTo>
                <a:lnTo>
                  <a:pt x="1480129" y="960375"/>
                </a:lnTo>
                <a:lnTo>
                  <a:pt x="1463438" y="955616"/>
                </a:lnTo>
                <a:lnTo>
                  <a:pt x="1447542" y="952047"/>
                </a:lnTo>
                <a:lnTo>
                  <a:pt x="1418134" y="945306"/>
                </a:lnTo>
                <a:lnTo>
                  <a:pt x="1392700" y="940547"/>
                </a:lnTo>
                <a:lnTo>
                  <a:pt x="1372035" y="936978"/>
                </a:lnTo>
                <a:lnTo>
                  <a:pt x="1356139" y="934599"/>
                </a:lnTo>
                <a:lnTo>
                  <a:pt x="1343025" y="933013"/>
                </a:lnTo>
                <a:lnTo>
                  <a:pt x="1371241" y="923496"/>
                </a:lnTo>
                <a:lnTo>
                  <a:pt x="1398661" y="915169"/>
                </a:lnTo>
                <a:lnTo>
                  <a:pt x="1426082" y="908428"/>
                </a:lnTo>
                <a:lnTo>
                  <a:pt x="1452708" y="902083"/>
                </a:lnTo>
                <a:lnTo>
                  <a:pt x="1478540" y="896928"/>
                </a:lnTo>
                <a:lnTo>
                  <a:pt x="1504371" y="892962"/>
                </a:lnTo>
                <a:lnTo>
                  <a:pt x="1529805" y="889790"/>
                </a:lnTo>
                <a:lnTo>
                  <a:pt x="1554841" y="887807"/>
                </a:lnTo>
                <a:lnTo>
                  <a:pt x="1579480" y="886221"/>
                </a:lnTo>
                <a:lnTo>
                  <a:pt x="1603324" y="885825"/>
                </a:lnTo>
                <a:close/>
                <a:moveTo>
                  <a:pt x="399645" y="28575"/>
                </a:moveTo>
                <a:lnTo>
                  <a:pt x="420652" y="30558"/>
                </a:lnTo>
                <a:lnTo>
                  <a:pt x="442055" y="33335"/>
                </a:lnTo>
                <a:lnTo>
                  <a:pt x="462665" y="36905"/>
                </a:lnTo>
                <a:lnTo>
                  <a:pt x="482879" y="41268"/>
                </a:lnTo>
                <a:lnTo>
                  <a:pt x="501904" y="45632"/>
                </a:lnTo>
                <a:lnTo>
                  <a:pt x="521325" y="51185"/>
                </a:lnTo>
                <a:lnTo>
                  <a:pt x="539953" y="57135"/>
                </a:lnTo>
                <a:lnTo>
                  <a:pt x="558186" y="63482"/>
                </a:lnTo>
                <a:lnTo>
                  <a:pt x="576021" y="71019"/>
                </a:lnTo>
                <a:lnTo>
                  <a:pt x="593461" y="78556"/>
                </a:lnTo>
                <a:lnTo>
                  <a:pt x="610108" y="86489"/>
                </a:lnTo>
                <a:lnTo>
                  <a:pt x="626754" y="95613"/>
                </a:lnTo>
                <a:lnTo>
                  <a:pt x="642608" y="104737"/>
                </a:lnTo>
                <a:lnTo>
                  <a:pt x="658066" y="114257"/>
                </a:lnTo>
                <a:lnTo>
                  <a:pt x="673127" y="124174"/>
                </a:lnTo>
                <a:lnTo>
                  <a:pt x="688189" y="134487"/>
                </a:lnTo>
                <a:lnTo>
                  <a:pt x="702061" y="145197"/>
                </a:lnTo>
                <a:lnTo>
                  <a:pt x="716330" y="156304"/>
                </a:lnTo>
                <a:lnTo>
                  <a:pt x="729409" y="167808"/>
                </a:lnTo>
                <a:lnTo>
                  <a:pt x="742885" y="179708"/>
                </a:lnTo>
                <a:lnTo>
                  <a:pt x="755568" y="191212"/>
                </a:lnTo>
                <a:lnTo>
                  <a:pt x="767855" y="203509"/>
                </a:lnTo>
                <a:lnTo>
                  <a:pt x="779746" y="216202"/>
                </a:lnTo>
                <a:lnTo>
                  <a:pt x="791636" y="228499"/>
                </a:lnTo>
                <a:lnTo>
                  <a:pt x="802338" y="241590"/>
                </a:lnTo>
                <a:lnTo>
                  <a:pt x="813039" y="254283"/>
                </a:lnTo>
                <a:lnTo>
                  <a:pt x="823741" y="267374"/>
                </a:lnTo>
                <a:lnTo>
                  <a:pt x="833649" y="280464"/>
                </a:lnTo>
                <a:lnTo>
                  <a:pt x="843558" y="293554"/>
                </a:lnTo>
                <a:lnTo>
                  <a:pt x="853070" y="306645"/>
                </a:lnTo>
                <a:lnTo>
                  <a:pt x="861790" y="320132"/>
                </a:lnTo>
                <a:lnTo>
                  <a:pt x="870906" y="333222"/>
                </a:lnTo>
                <a:lnTo>
                  <a:pt x="878833" y="346709"/>
                </a:lnTo>
                <a:lnTo>
                  <a:pt x="886760" y="359799"/>
                </a:lnTo>
                <a:lnTo>
                  <a:pt x="902218" y="385980"/>
                </a:lnTo>
                <a:lnTo>
                  <a:pt x="915694" y="411764"/>
                </a:lnTo>
                <a:lnTo>
                  <a:pt x="928377" y="436754"/>
                </a:lnTo>
                <a:lnTo>
                  <a:pt x="939475" y="460951"/>
                </a:lnTo>
                <a:lnTo>
                  <a:pt x="949384" y="483562"/>
                </a:lnTo>
                <a:lnTo>
                  <a:pt x="958500" y="505379"/>
                </a:lnTo>
                <a:lnTo>
                  <a:pt x="966427" y="525610"/>
                </a:lnTo>
                <a:lnTo>
                  <a:pt x="972768" y="544650"/>
                </a:lnTo>
                <a:lnTo>
                  <a:pt x="978714" y="560914"/>
                </a:lnTo>
                <a:lnTo>
                  <a:pt x="983866" y="575987"/>
                </a:lnTo>
                <a:lnTo>
                  <a:pt x="987433" y="588284"/>
                </a:lnTo>
                <a:lnTo>
                  <a:pt x="992190" y="605738"/>
                </a:lnTo>
                <a:lnTo>
                  <a:pt x="993775" y="612085"/>
                </a:lnTo>
                <a:lnTo>
                  <a:pt x="987037" y="611292"/>
                </a:lnTo>
                <a:lnTo>
                  <a:pt x="979506" y="610498"/>
                </a:lnTo>
                <a:lnTo>
                  <a:pt x="972372" y="609308"/>
                </a:lnTo>
                <a:lnTo>
                  <a:pt x="965238" y="607722"/>
                </a:lnTo>
                <a:lnTo>
                  <a:pt x="950573" y="604151"/>
                </a:lnTo>
                <a:lnTo>
                  <a:pt x="936304" y="599391"/>
                </a:lnTo>
                <a:lnTo>
                  <a:pt x="921243" y="593441"/>
                </a:lnTo>
                <a:lnTo>
                  <a:pt x="906974" y="587094"/>
                </a:lnTo>
                <a:lnTo>
                  <a:pt x="891913" y="579954"/>
                </a:lnTo>
                <a:lnTo>
                  <a:pt x="877644" y="572417"/>
                </a:lnTo>
                <a:lnTo>
                  <a:pt x="862979" y="563691"/>
                </a:lnTo>
                <a:lnTo>
                  <a:pt x="849107" y="554964"/>
                </a:lnTo>
                <a:lnTo>
                  <a:pt x="834838" y="545840"/>
                </a:lnTo>
                <a:lnTo>
                  <a:pt x="821362" y="535923"/>
                </a:lnTo>
                <a:lnTo>
                  <a:pt x="807490" y="526006"/>
                </a:lnTo>
                <a:lnTo>
                  <a:pt x="794411" y="516089"/>
                </a:lnTo>
                <a:lnTo>
                  <a:pt x="781331" y="505379"/>
                </a:lnTo>
                <a:lnTo>
                  <a:pt x="769044" y="495066"/>
                </a:lnTo>
                <a:lnTo>
                  <a:pt x="756757" y="485149"/>
                </a:lnTo>
                <a:lnTo>
                  <a:pt x="745659" y="474438"/>
                </a:lnTo>
                <a:lnTo>
                  <a:pt x="723860" y="454605"/>
                </a:lnTo>
                <a:lnTo>
                  <a:pt x="705232" y="436754"/>
                </a:lnTo>
                <a:lnTo>
                  <a:pt x="688981" y="420094"/>
                </a:lnTo>
                <a:lnTo>
                  <a:pt x="675902" y="406607"/>
                </a:lnTo>
                <a:lnTo>
                  <a:pt x="665597" y="395500"/>
                </a:lnTo>
                <a:lnTo>
                  <a:pt x="657670" y="386376"/>
                </a:lnTo>
                <a:lnTo>
                  <a:pt x="659255" y="397087"/>
                </a:lnTo>
                <a:lnTo>
                  <a:pt x="661237" y="408194"/>
                </a:lnTo>
                <a:lnTo>
                  <a:pt x="663615" y="418904"/>
                </a:lnTo>
                <a:lnTo>
                  <a:pt x="665993" y="430011"/>
                </a:lnTo>
                <a:lnTo>
                  <a:pt x="668767" y="440324"/>
                </a:lnTo>
                <a:lnTo>
                  <a:pt x="671542" y="450638"/>
                </a:lnTo>
                <a:lnTo>
                  <a:pt x="678676" y="471662"/>
                </a:lnTo>
                <a:lnTo>
                  <a:pt x="685810" y="492686"/>
                </a:lnTo>
                <a:lnTo>
                  <a:pt x="693738" y="512916"/>
                </a:lnTo>
                <a:lnTo>
                  <a:pt x="702457" y="532750"/>
                </a:lnTo>
                <a:lnTo>
                  <a:pt x="712366" y="552187"/>
                </a:lnTo>
                <a:lnTo>
                  <a:pt x="721878" y="571624"/>
                </a:lnTo>
                <a:lnTo>
                  <a:pt x="732580" y="589871"/>
                </a:lnTo>
                <a:lnTo>
                  <a:pt x="743281" y="608118"/>
                </a:lnTo>
                <a:lnTo>
                  <a:pt x="753983" y="625969"/>
                </a:lnTo>
                <a:lnTo>
                  <a:pt x="765477" y="642629"/>
                </a:lnTo>
                <a:lnTo>
                  <a:pt x="776575" y="659289"/>
                </a:lnTo>
                <a:lnTo>
                  <a:pt x="788069" y="674760"/>
                </a:lnTo>
                <a:lnTo>
                  <a:pt x="799167" y="690230"/>
                </a:lnTo>
                <a:lnTo>
                  <a:pt x="810265" y="704510"/>
                </a:lnTo>
                <a:lnTo>
                  <a:pt x="821759" y="718394"/>
                </a:lnTo>
                <a:lnTo>
                  <a:pt x="832460" y="731484"/>
                </a:lnTo>
                <a:lnTo>
                  <a:pt x="843162" y="743781"/>
                </a:lnTo>
                <a:lnTo>
                  <a:pt x="862583" y="765995"/>
                </a:lnTo>
                <a:lnTo>
                  <a:pt x="880022" y="784242"/>
                </a:lnTo>
                <a:lnTo>
                  <a:pt x="894687" y="799316"/>
                </a:lnTo>
                <a:lnTo>
                  <a:pt x="906182" y="810026"/>
                </a:lnTo>
                <a:lnTo>
                  <a:pt x="915694" y="819150"/>
                </a:lnTo>
                <a:lnTo>
                  <a:pt x="887553" y="810423"/>
                </a:lnTo>
                <a:lnTo>
                  <a:pt x="860205" y="801299"/>
                </a:lnTo>
                <a:lnTo>
                  <a:pt x="834046" y="791382"/>
                </a:lnTo>
                <a:lnTo>
                  <a:pt x="808679" y="781069"/>
                </a:lnTo>
                <a:lnTo>
                  <a:pt x="784502" y="770359"/>
                </a:lnTo>
                <a:lnTo>
                  <a:pt x="761513" y="758458"/>
                </a:lnTo>
                <a:lnTo>
                  <a:pt x="738921" y="746558"/>
                </a:lnTo>
                <a:lnTo>
                  <a:pt x="717519" y="734261"/>
                </a:lnTo>
                <a:lnTo>
                  <a:pt x="696908" y="721171"/>
                </a:lnTo>
                <a:lnTo>
                  <a:pt x="677487" y="707684"/>
                </a:lnTo>
                <a:lnTo>
                  <a:pt x="658462" y="694197"/>
                </a:lnTo>
                <a:lnTo>
                  <a:pt x="640230" y="680313"/>
                </a:lnTo>
                <a:lnTo>
                  <a:pt x="623583" y="666033"/>
                </a:lnTo>
                <a:lnTo>
                  <a:pt x="606937" y="650959"/>
                </a:lnTo>
                <a:lnTo>
                  <a:pt x="591083" y="635886"/>
                </a:lnTo>
                <a:lnTo>
                  <a:pt x="576418" y="620415"/>
                </a:lnTo>
                <a:lnTo>
                  <a:pt x="562149" y="605341"/>
                </a:lnTo>
                <a:lnTo>
                  <a:pt x="549069" y="589078"/>
                </a:lnTo>
                <a:lnTo>
                  <a:pt x="536386" y="573607"/>
                </a:lnTo>
                <a:lnTo>
                  <a:pt x="524496" y="556947"/>
                </a:lnTo>
                <a:lnTo>
                  <a:pt x="513398" y="541080"/>
                </a:lnTo>
                <a:lnTo>
                  <a:pt x="502300" y="524420"/>
                </a:lnTo>
                <a:lnTo>
                  <a:pt x="492391" y="507363"/>
                </a:lnTo>
                <a:lnTo>
                  <a:pt x="483275" y="491099"/>
                </a:lnTo>
                <a:lnTo>
                  <a:pt x="474159" y="474042"/>
                </a:lnTo>
                <a:lnTo>
                  <a:pt x="465836" y="457778"/>
                </a:lnTo>
                <a:lnTo>
                  <a:pt x="458305" y="440721"/>
                </a:lnTo>
                <a:lnTo>
                  <a:pt x="451171" y="423664"/>
                </a:lnTo>
                <a:lnTo>
                  <a:pt x="444433" y="407004"/>
                </a:lnTo>
                <a:lnTo>
                  <a:pt x="438488" y="390343"/>
                </a:lnTo>
                <a:lnTo>
                  <a:pt x="432939" y="374079"/>
                </a:lnTo>
                <a:lnTo>
                  <a:pt x="427786" y="357419"/>
                </a:lnTo>
                <a:lnTo>
                  <a:pt x="423030" y="340759"/>
                </a:lnTo>
                <a:lnTo>
                  <a:pt x="418670" y="324892"/>
                </a:lnTo>
                <a:lnTo>
                  <a:pt x="414707" y="308628"/>
                </a:lnTo>
                <a:lnTo>
                  <a:pt x="411536" y="292761"/>
                </a:lnTo>
                <a:lnTo>
                  <a:pt x="408365" y="277291"/>
                </a:lnTo>
                <a:lnTo>
                  <a:pt x="405591" y="261820"/>
                </a:lnTo>
                <a:lnTo>
                  <a:pt x="403212" y="246746"/>
                </a:lnTo>
                <a:lnTo>
                  <a:pt x="401231" y="231673"/>
                </a:lnTo>
                <a:lnTo>
                  <a:pt x="399645" y="217392"/>
                </a:lnTo>
                <a:lnTo>
                  <a:pt x="398060" y="203112"/>
                </a:lnTo>
                <a:lnTo>
                  <a:pt x="395682" y="176138"/>
                </a:lnTo>
                <a:lnTo>
                  <a:pt x="394096" y="150751"/>
                </a:lnTo>
                <a:lnTo>
                  <a:pt x="393700" y="127347"/>
                </a:lnTo>
                <a:lnTo>
                  <a:pt x="393700" y="105530"/>
                </a:lnTo>
                <a:lnTo>
                  <a:pt x="394493" y="86093"/>
                </a:lnTo>
                <a:lnTo>
                  <a:pt x="395285" y="69829"/>
                </a:lnTo>
                <a:lnTo>
                  <a:pt x="396474" y="55152"/>
                </a:lnTo>
                <a:lnTo>
                  <a:pt x="398853" y="35318"/>
                </a:lnTo>
                <a:lnTo>
                  <a:pt x="399645" y="28575"/>
                </a:lnTo>
                <a:close/>
                <a:moveTo>
                  <a:pt x="1782366" y="0"/>
                </a:moveTo>
                <a:lnTo>
                  <a:pt x="1787526" y="20648"/>
                </a:lnTo>
                <a:lnTo>
                  <a:pt x="1791097" y="41297"/>
                </a:lnTo>
                <a:lnTo>
                  <a:pt x="1794272" y="61152"/>
                </a:lnTo>
                <a:lnTo>
                  <a:pt x="1796257" y="81006"/>
                </a:lnTo>
                <a:lnTo>
                  <a:pt x="1797844" y="100861"/>
                </a:lnTo>
                <a:lnTo>
                  <a:pt x="1798638" y="119921"/>
                </a:lnTo>
                <a:lnTo>
                  <a:pt x="1798241" y="139378"/>
                </a:lnTo>
                <a:lnTo>
                  <a:pt x="1797447" y="158439"/>
                </a:lnTo>
                <a:lnTo>
                  <a:pt x="1796257" y="177499"/>
                </a:lnTo>
                <a:lnTo>
                  <a:pt x="1793876" y="195765"/>
                </a:lnTo>
                <a:lnTo>
                  <a:pt x="1791494" y="214031"/>
                </a:lnTo>
                <a:lnTo>
                  <a:pt x="1787922" y="231900"/>
                </a:lnTo>
                <a:lnTo>
                  <a:pt x="1783557" y="249769"/>
                </a:lnTo>
                <a:lnTo>
                  <a:pt x="1779191" y="267241"/>
                </a:lnTo>
                <a:lnTo>
                  <a:pt x="1774429" y="284316"/>
                </a:lnTo>
                <a:lnTo>
                  <a:pt x="1768872" y="301391"/>
                </a:lnTo>
                <a:lnTo>
                  <a:pt x="1762919" y="318069"/>
                </a:lnTo>
                <a:lnTo>
                  <a:pt x="1756172" y="334349"/>
                </a:lnTo>
                <a:lnTo>
                  <a:pt x="1749425" y="350630"/>
                </a:lnTo>
                <a:lnTo>
                  <a:pt x="1741885" y="366117"/>
                </a:lnTo>
                <a:lnTo>
                  <a:pt x="1734344" y="381603"/>
                </a:lnTo>
                <a:lnTo>
                  <a:pt x="1726010" y="396693"/>
                </a:lnTo>
                <a:lnTo>
                  <a:pt x="1717675" y="411782"/>
                </a:lnTo>
                <a:lnTo>
                  <a:pt x="1709341" y="426474"/>
                </a:lnTo>
                <a:lnTo>
                  <a:pt x="1699816" y="440770"/>
                </a:lnTo>
                <a:lnTo>
                  <a:pt x="1691085" y="454668"/>
                </a:lnTo>
                <a:lnTo>
                  <a:pt x="1681560" y="468566"/>
                </a:lnTo>
                <a:lnTo>
                  <a:pt x="1671638" y="482067"/>
                </a:lnTo>
                <a:lnTo>
                  <a:pt x="1661716" y="495171"/>
                </a:lnTo>
                <a:lnTo>
                  <a:pt x="1652191" y="507878"/>
                </a:lnTo>
                <a:lnTo>
                  <a:pt x="1641475" y="520585"/>
                </a:lnTo>
                <a:lnTo>
                  <a:pt x="1631554" y="532497"/>
                </a:lnTo>
                <a:lnTo>
                  <a:pt x="1621235" y="544807"/>
                </a:lnTo>
                <a:lnTo>
                  <a:pt x="1610916" y="555926"/>
                </a:lnTo>
                <a:lnTo>
                  <a:pt x="1589882" y="578163"/>
                </a:lnTo>
                <a:lnTo>
                  <a:pt x="1569244" y="598811"/>
                </a:lnTo>
                <a:lnTo>
                  <a:pt x="1548607" y="617872"/>
                </a:lnTo>
                <a:lnTo>
                  <a:pt x="1528763" y="636138"/>
                </a:lnTo>
                <a:lnTo>
                  <a:pt x="1509713" y="652418"/>
                </a:lnTo>
                <a:lnTo>
                  <a:pt x="1491060" y="667508"/>
                </a:lnTo>
                <a:lnTo>
                  <a:pt x="1473597" y="681406"/>
                </a:lnTo>
                <a:lnTo>
                  <a:pt x="1457722" y="693319"/>
                </a:lnTo>
                <a:lnTo>
                  <a:pt x="1443038" y="703643"/>
                </a:lnTo>
                <a:lnTo>
                  <a:pt x="1430338" y="712776"/>
                </a:lnTo>
                <a:lnTo>
                  <a:pt x="1419225" y="720321"/>
                </a:lnTo>
                <a:lnTo>
                  <a:pt x="1403747" y="729851"/>
                </a:lnTo>
                <a:lnTo>
                  <a:pt x="1398588" y="733425"/>
                </a:lnTo>
                <a:lnTo>
                  <a:pt x="1396603" y="726674"/>
                </a:lnTo>
                <a:lnTo>
                  <a:pt x="1395413" y="719924"/>
                </a:lnTo>
                <a:lnTo>
                  <a:pt x="1394222" y="712776"/>
                </a:lnTo>
                <a:lnTo>
                  <a:pt x="1393428" y="705231"/>
                </a:lnTo>
                <a:lnTo>
                  <a:pt x="1393031" y="698084"/>
                </a:lnTo>
                <a:lnTo>
                  <a:pt x="1392635" y="690936"/>
                </a:lnTo>
                <a:lnTo>
                  <a:pt x="1392635" y="675847"/>
                </a:lnTo>
                <a:lnTo>
                  <a:pt x="1393825" y="660360"/>
                </a:lnTo>
                <a:lnTo>
                  <a:pt x="1395413" y="644874"/>
                </a:lnTo>
                <a:lnTo>
                  <a:pt x="1398191" y="628990"/>
                </a:lnTo>
                <a:lnTo>
                  <a:pt x="1401366" y="613107"/>
                </a:lnTo>
                <a:lnTo>
                  <a:pt x="1404938" y="597223"/>
                </a:lnTo>
                <a:lnTo>
                  <a:pt x="1409303" y="580942"/>
                </a:lnTo>
                <a:lnTo>
                  <a:pt x="1413669" y="565059"/>
                </a:lnTo>
                <a:lnTo>
                  <a:pt x="1418828" y="549175"/>
                </a:lnTo>
                <a:lnTo>
                  <a:pt x="1424385" y="533291"/>
                </a:lnTo>
                <a:lnTo>
                  <a:pt x="1430338" y="518202"/>
                </a:lnTo>
                <a:lnTo>
                  <a:pt x="1436291" y="502716"/>
                </a:lnTo>
                <a:lnTo>
                  <a:pt x="1442641" y="488420"/>
                </a:lnTo>
                <a:lnTo>
                  <a:pt x="1448594" y="473728"/>
                </a:lnTo>
                <a:lnTo>
                  <a:pt x="1455341" y="460227"/>
                </a:lnTo>
                <a:lnTo>
                  <a:pt x="1467644" y="434019"/>
                </a:lnTo>
                <a:lnTo>
                  <a:pt x="1479550" y="410591"/>
                </a:lnTo>
                <a:lnTo>
                  <a:pt x="1490663" y="390339"/>
                </a:lnTo>
                <a:lnTo>
                  <a:pt x="1499791" y="373661"/>
                </a:lnTo>
                <a:lnTo>
                  <a:pt x="1507332" y="361352"/>
                </a:lnTo>
                <a:lnTo>
                  <a:pt x="1514078" y="350630"/>
                </a:lnTo>
                <a:lnTo>
                  <a:pt x="1503760" y="355792"/>
                </a:lnTo>
                <a:lnTo>
                  <a:pt x="1493838" y="360954"/>
                </a:lnTo>
                <a:lnTo>
                  <a:pt x="1484313" y="366117"/>
                </a:lnTo>
                <a:lnTo>
                  <a:pt x="1474391" y="371676"/>
                </a:lnTo>
                <a:lnTo>
                  <a:pt x="1455738" y="383986"/>
                </a:lnTo>
                <a:lnTo>
                  <a:pt x="1437085" y="396295"/>
                </a:lnTo>
                <a:lnTo>
                  <a:pt x="1419225" y="409797"/>
                </a:lnTo>
                <a:lnTo>
                  <a:pt x="1402160" y="423298"/>
                </a:lnTo>
                <a:lnTo>
                  <a:pt x="1385491" y="437990"/>
                </a:lnTo>
                <a:lnTo>
                  <a:pt x="1369219" y="452682"/>
                </a:lnTo>
                <a:lnTo>
                  <a:pt x="1353741" y="467772"/>
                </a:lnTo>
                <a:lnTo>
                  <a:pt x="1338660" y="483258"/>
                </a:lnTo>
                <a:lnTo>
                  <a:pt x="1324372" y="498745"/>
                </a:lnTo>
                <a:lnTo>
                  <a:pt x="1310481" y="514628"/>
                </a:lnTo>
                <a:lnTo>
                  <a:pt x="1297781" y="530115"/>
                </a:lnTo>
                <a:lnTo>
                  <a:pt x="1285081" y="545998"/>
                </a:lnTo>
                <a:lnTo>
                  <a:pt x="1273175" y="561088"/>
                </a:lnTo>
                <a:lnTo>
                  <a:pt x="1262063" y="576574"/>
                </a:lnTo>
                <a:lnTo>
                  <a:pt x="1251347" y="591267"/>
                </a:lnTo>
                <a:lnTo>
                  <a:pt x="1241425" y="605959"/>
                </a:lnTo>
                <a:lnTo>
                  <a:pt x="1232297" y="619857"/>
                </a:lnTo>
                <a:lnTo>
                  <a:pt x="1223169" y="633755"/>
                </a:lnTo>
                <a:lnTo>
                  <a:pt x="1208088" y="659169"/>
                </a:lnTo>
                <a:lnTo>
                  <a:pt x="1194991" y="681009"/>
                </a:lnTo>
                <a:lnTo>
                  <a:pt x="1185069" y="699275"/>
                </a:lnTo>
                <a:lnTo>
                  <a:pt x="1178322" y="713173"/>
                </a:lnTo>
                <a:lnTo>
                  <a:pt x="1171972" y="724689"/>
                </a:lnTo>
                <a:lnTo>
                  <a:pt x="1171575" y="696098"/>
                </a:lnTo>
                <a:lnTo>
                  <a:pt x="1172369" y="667905"/>
                </a:lnTo>
                <a:lnTo>
                  <a:pt x="1173956" y="640506"/>
                </a:lnTo>
                <a:lnTo>
                  <a:pt x="1176734" y="613504"/>
                </a:lnTo>
                <a:lnTo>
                  <a:pt x="1179513" y="587693"/>
                </a:lnTo>
                <a:lnTo>
                  <a:pt x="1183481" y="562279"/>
                </a:lnTo>
                <a:lnTo>
                  <a:pt x="1188244" y="537659"/>
                </a:lnTo>
                <a:lnTo>
                  <a:pt x="1193800" y="514231"/>
                </a:lnTo>
                <a:lnTo>
                  <a:pt x="1199753" y="491200"/>
                </a:lnTo>
                <a:lnTo>
                  <a:pt x="1206897" y="468566"/>
                </a:lnTo>
                <a:lnTo>
                  <a:pt x="1214438" y="446726"/>
                </a:lnTo>
                <a:lnTo>
                  <a:pt x="1222375" y="425680"/>
                </a:lnTo>
                <a:lnTo>
                  <a:pt x="1231503" y="405429"/>
                </a:lnTo>
                <a:lnTo>
                  <a:pt x="1240631" y="385574"/>
                </a:lnTo>
                <a:lnTo>
                  <a:pt x="1250156" y="366117"/>
                </a:lnTo>
                <a:lnTo>
                  <a:pt x="1260872" y="347850"/>
                </a:lnTo>
                <a:lnTo>
                  <a:pt x="1271588" y="329584"/>
                </a:lnTo>
                <a:lnTo>
                  <a:pt x="1282700" y="312112"/>
                </a:lnTo>
                <a:lnTo>
                  <a:pt x="1294606" y="295832"/>
                </a:lnTo>
                <a:lnTo>
                  <a:pt x="1306513" y="279551"/>
                </a:lnTo>
                <a:lnTo>
                  <a:pt x="1319213" y="264065"/>
                </a:lnTo>
                <a:lnTo>
                  <a:pt x="1331913" y="248975"/>
                </a:lnTo>
                <a:lnTo>
                  <a:pt x="1345010" y="234680"/>
                </a:lnTo>
                <a:lnTo>
                  <a:pt x="1358106" y="220385"/>
                </a:lnTo>
                <a:lnTo>
                  <a:pt x="1371997" y="207281"/>
                </a:lnTo>
                <a:lnTo>
                  <a:pt x="1385491" y="194177"/>
                </a:lnTo>
                <a:lnTo>
                  <a:pt x="1399778" y="182264"/>
                </a:lnTo>
                <a:lnTo>
                  <a:pt x="1413669" y="169954"/>
                </a:lnTo>
                <a:lnTo>
                  <a:pt x="1428353" y="158836"/>
                </a:lnTo>
                <a:lnTo>
                  <a:pt x="1442244" y="147717"/>
                </a:lnTo>
                <a:lnTo>
                  <a:pt x="1456928" y="137790"/>
                </a:lnTo>
                <a:lnTo>
                  <a:pt x="1471216" y="127863"/>
                </a:lnTo>
                <a:lnTo>
                  <a:pt x="1485900" y="118333"/>
                </a:lnTo>
                <a:lnTo>
                  <a:pt x="1500188" y="109199"/>
                </a:lnTo>
                <a:lnTo>
                  <a:pt x="1514872" y="100861"/>
                </a:lnTo>
                <a:lnTo>
                  <a:pt x="1529160" y="92919"/>
                </a:lnTo>
                <a:lnTo>
                  <a:pt x="1543447" y="84977"/>
                </a:lnTo>
                <a:lnTo>
                  <a:pt x="1557338" y="77829"/>
                </a:lnTo>
                <a:lnTo>
                  <a:pt x="1571625" y="71079"/>
                </a:lnTo>
                <a:lnTo>
                  <a:pt x="1585119" y="64328"/>
                </a:lnTo>
                <a:lnTo>
                  <a:pt x="1599010" y="57975"/>
                </a:lnTo>
                <a:lnTo>
                  <a:pt x="1612107" y="52416"/>
                </a:lnTo>
                <a:lnTo>
                  <a:pt x="1637904" y="42091"/>
                </a:lnTo>
                <a:lnTo>
                  <a:pt x="1662113" y="32958"/>
                </a:lnTo>
                <a:lnTo>
                  <a:pt x="1685132" y="25414"/>
                </a:lnTo>
                <a:lnTo>
                  <a:pt x="1706166" y="18663"/>
                </a:lnTo>
                <a:lnTo>
                  <a:pt x="1724819" y="13501"/>
                </a:lnTo>
                <a:lnTo>
                  <a:pt x="1741488" y="9133"/>
                </a:lnTo>
                <a:lnTo>
                  <a:pt x="1755379" y="5162"/>
                </a:lnTo>
                <a:lnTo>
                  <a:pt x="1775619" y="1191"/>
                </a:lnTo>
                <a:lnTo>
                  <a:pt x="1782366" y="0"/>
                </a:lnTo>
                <a:close/>
              </a:path>
            </a:pathLst>
          </a:custGeom>
          <a:solidFill>
            <a:srgbClr val="D0AD1A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3573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400"/>
                            </p:stCondLst>
                            <p:childTnLst>
                              <p:par>
                                <p:cTn id="33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2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650"/>
                            </p:stCondLst>
                            <p:childTnLst>
                              <p:par>
                                <p:cTn id="4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150"/>
                            </p:stCondLst>
                            <p:childTnLst>
                              <p:par>
                                <p:cTn id="4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8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6" grpId="0" animBg="1"/>
      <p:bldP spid="7" grpId="0" animBg="1"/>
      <p:bldP spid="11" grpId="0"/>
      <p:bldP spid="12" grpId="0"/>
      <p:bldP spid="13" grpId="0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6" y="3759882"/>
            <a:ext cx="9142810" cy="13836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圆角矩形 2"/>
          <p:cNvSpPr/>
          <p:nvPr/>
        </p:nvSpPr>
        <p:spPr>
          <a:xfrm>
            <a:off x="1764474" y="1126722"/>
            <a:ext cx="5615052" cy="3132348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>
                <a:lumMod val="9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60132" y="1378833"/>
            <a:ext cx="3068762" cy="309231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5" name="标题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37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3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-42267" y="1221600"/>
            <a:ext cx="3573687" cy="1273179"/>
            <a:chOff x="-57150" y="1628800"/>
            <a:chExt cx="4764916" cy="1697572"/>
          </a:xfrm>
        </p:grpSpPr>
        <p:sp>
          <p:nvSpPr>
            <p:cNvPr id="3" name="任意多边形 2"/>
            <p:cNvSpPr/>
            <p:nvPr/>
          </p:nvSpPr>
          <p:spPr>
            <a:xfrm>
              <a:off x="-57150" y="1916832"/>
              <a:ext cx="4509741" cy="1409540"/>
            </a:xfrm>
            <a:custGeom>
              <a:avLst/>
              <a:gdLst>
                <a:gd name="connsiteX0" fmla="*/ 0 w 6248400"/>
                <a:gd name="connsiteY0" fmla="*/ 1009650 h 1116572"/>
                <a:gd name="connsiteX1" fmla="*/ 838200 w 6248400"/>
                <a:gd name="connsiteY1" fmla="*/ 1104900 h 1116572"/>
                <a:gd name="connsiteX2" fmla="*/ 3638550 w 6248400"/>
                <a:gd name="connsiteY2" fmla="*/ 990600 h 1116572"/>
                <a:gd name="connsiteX3" fmla="*/ 6248400 w 6248400"/>
                <a:gd name="connsiteY3" fmla="*/ 0 h 1116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48400" h="1116572">
                  <a:moveTo>
                    <a:pt x="0" y="1009650"/>
                  </a:moveTo>
                  <a:cubicBezTo>
                    <a:pt x="115887" y="1058862"/>
                    <a:pt x="231775" y="1108075"/>
                    <a:pt x="838200" y="1104900"/>
                  </a:cubicBezTo>
                  <a:cubicBezTo>
                    <a:pt x="1444625" y="1101725"/>
                    <a:pt x="2736850" y="1174750"/>
                    <a:pt x="3638550" y="990600"/>
                  </a:cubicBezTo>
                  <a:cubicBezTo>
                    <a:pt x="4540250" y="806450"/>
                    <a:pt x="6248400" y="0"/>
                    <a:pt x="6248400" y="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3934966" y="1628800"/>
              <a:ext cx="772800" cy="772800"/>
              <a:chOff x="3934966" y="1628800"/>
              <a:chExt cx="772800" cy="772800"/>
            </a:xfrm>
          </p:grpSpPr>
          <p:sp>
            <p:nvSpPr>
              <p:cNvPr id="5" name="椭圆 4"/>
              <p:cNvSpPr/>
              <p:nvPr/>
            </p:nvSpPr>
            <p:spPr>
              <a:xfrm>
                <a:off x="3934966" y="1628800"/>
                <a:ext cx="772800" cy="772800"/>
              </a:xfrm>
              <a:prstGeom prst="ellipse">
                <a:avLst/>
              </a:prstGeom>
              <a:solidFill>
                <a:srgbClr val="DEB91C"/>
              </a:solidFill>
              <a:ln w="762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6" name="组合 5"/>
              <p:cNvGrpSpPr/>
              <p:nvPr/>
            </p:nvGrpSpPr>
            <p:grpSpPr>
              <a:xfrm>
                <a:off x="4090264" y="1811085"/>
                <a:ext cx="422941" cy="408230"/>
                <a:chOff x="5730875" y="3074988"/>
                <a:chExt cx="730250" cy="704850"/>
              </a:xfrm>
              <a:solidFill>
                <a:srgbClr val="ECBA88"/>
              </a:solidFill>
            </p:grpSpPr>
            <p:sp>
              <p:nvSpPr>
                <p:cNvPr id="7" name="Oval 312"/>
                <p:cNvSpPr>
                  <a:spLocks noChangeArrowheads="1"/>
                </p:cNvSpPr>
                <p:nvPr/>
              </p:nvSpPr>
              <p:spPr bwMode="auto">
                <a:xfrm>
                  <a:off x="5864225" y="3094038"/>
                  <a:ext cx="101600" cy="125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8" name="Oval 313"/>
                <p:cNvSpPr>
                  <a:spLocks noChangeArrowheads="1"/>
                </p:cNvSpPr>
                <p:nvPr/>
              </p:nvSpPr>
              <p:spPr bwMode="auto">
                <a:xfrm>
                  <a:off x="6270625" y="3094038"/>
                  <a:ext cx="98425" cy="125413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9" name="Freeform 314"/>
                <p:cNvSpPr>
                  <a:spLocks noEditPoints="1"/>
                </p:cNvSpPr>
                <p:nvPr/>
              </p:nvSpPr>
              <p:spPr bwMode="auto">
                <a:xfrm>
                  <a:off x="5730875" y="3230563"/>
                  <a:ext cx="266700" cy="511175"/>
                </a:xfrm>
                <a:custGeom>
                  <a:avLst/>
                  <a:gdLst>
                    <a:gd name="T0" fmla="*/ 65 w 70"/>
                    <a:gd name="T1" fmla="*/ 79 h 134"/>
                    <a:gd name="T2" fmla="*/ 60 w 70"/>
                    <a:gd name="T3" fmla="*/ 79 h 134"/>
                    <a:gd name="T4" fmla="*/ 66 w 70"/>
                    <a:gd name="T5" fmla="*/ 7 h 134"/>
                    <a:gd name="T6" fmla="*/ 68 w 70"/>
                    <a:gd name="T7" fmla="*/ 2 h 134"/>
                    <a:gd name="T8" fmla="*/ 67 w 70"/>
                    <a:gd name="T9" fmla="*/ 1 h 134"/>
                    <a:gd name="T10" fmla="*/ 66 w 70"/>
                    <a:gd name="T11" fmla="*/ 1 h 134"/>
                    <a:gd name="T12" fmla="*/ 60 w 70"/>
                    <a:gd name="T13" fmla="*/ 1 h 134"/>
                    <a:gd name="T14" fmla="*/ 60 w 70"/>
                    <a:gd name="T15" fmla="*/ 1 h 134"/>
                    <a:gd name="T16" fmla="*/ 65 w 70"/>
                    <a:gd name="T17" fmla="*/ 6 h 134"/>
                    <a:gd name="T18" fmla="*/ 58 w 70"/>
                    <a:gd name="T19" fmla="*/ 9 h 134"/>
                    <a:gd name="T20" fmla="*/ 62 w 70"/>
                    <a:gd name="T21" fmla="*/ 14 h 134"/>
                    <a:gd name="T22" fmla="*/ 53 w 70"/>
                    <a:gd name="T23" fmla="*/ 33 h 134"/>
                    <a:gd name="T24" fmla="*/ 52 w 70"/>
                    <a:gd name="T25" fmla="*/ 6 h 134"/>
                    <a:gd name="T26" fmla="*/ 53 w 70"/>
                    <a:gd name="T27" fmla="*/ 5 h 134"/>
                    <a:gd name="T28" fmla="*/ 51 w 70"/>
                    <a:gd name="T29" fmla="*/ 0 h 134"/>
                    <a:gd name="T30" fmla="*/ 46 w 70"/>
                    <a:gd name="T31" fmla="*/ 0 h 134"/>
                    <a:gd name="T32" fmla="*/ 44 w 70"/>
                    <a:gd name="T33" fmla="*/ 5 h 134"/>
                    <a:gd name="T34" fmla="*/ 45 w 70"/>
                    <a:gd name="T35" fmla="*/ 6 h 134"/>
                    <a:gd name="T36" fmla="*/ 44 w 70"/>
                    <a:gd name="T37" fmla="*/ 33 h 134"/>
                    <a:gd name="T38" fmla="*/ 35 w 70"/>
                    <a:gd name="T39" fmla="*/ 14 h 134"/>
                    <a:gd name="T40" fmla="*/ 39 w 70"/>
                    <a:gd name="T41" fmla="*/ 9 h 134"/>
                    <a:gd name="T42" fmla="*/ 32 w 70"/>
                    <a:gd name="T43" fmla="*/ 6 h 134"/>
                    <a:gd name="T44" fmla="*/ 37 w 70"/>
                    <a:gd name="T45" fmla="*/ 1 h 134"/>
                    <a:gd name="T46" fmla="*/ 37 w 70"/>
                    <a:gd name="T47" fmla="*/ 1 h 134"/>
                    <a:gd name="T48" fmla="*/ 31 w 70"/>
                    <a:gd name="T49" fmla="*/ 1 h 134"/>
                    <a:gd name="T50" fmla="*/ 30 w 70"/>
                    <a:gd name="T51" fmla="*/ 1 h 134"/>
                    <a:gd name="T52" fmla="*/ 25 w 70"/>
                    <a:gd name="T53" fmla="*/ 4 h 134"/>
                    <a:gd name="T54" fmla="*/ 2 w 70"/>
                    <a:gd name="T55" fmla="*/ 28 h 134"/>
                    <a:gd name="T56" fmla="*/ 2 w 70"/>
                    <a:gd name="T57" fmla="*/ 28 h 134"/>
                    <a:gd name="T58" fmla="*/ 2 w 70"/>
                    <a:gd name="T59" fmla="*/ 28 h 134"/>
                    <a:gd name="T60" fmla="*/ 1 w 70"/>
                    <a:gd name="T61" fmla="*/ 38 h 134"/>
                    <a:gd name="T62" fmla="*/ 1 w 70"/>
                    <a:gd name="T63" fmla="*/ 38 h 134"/>
                    <a:gd name="T64" fmla="*/ 1 w 70"/>
                    <a:gd name="T65" fmla="*/ 38 h 134"/>
                    <a:gd name="T66" fmla="*/ 1 w 70"/>
                    <a:gd name="T67" fmla="*/ 38 h 134"/>
                    <a:gd name="T68" fmla="*/ 2 w 70"/>
                    <a:gd name="T69" fmla="*/ 38 h 134"/>
                    <a:gd name="T70" fmla="*/ 2 w 70"/>
                    <a:gd name="T71" fmla="*/ 39 h 134"/>
                    <a:gd name="T72" fmla="*/ 3 w 70"/>
                    <a:gd name="T73" fmla="*/ 41 h 134"/>
                    <a:gd name="T74" fmla="*/ 5 w 70"/>
                    <a:gd name="T75" fmla="*/ 45 h 134"/>
                    <a:gd name="T76" fmla="*/ 9 w 70"/>
                    <a:gd name="T77" fmla="*/ 52 h 134"/>
                    <a:gd name="T78" fmla="*/ 16 w 70"/>
                    <a:gd name="T79" fmla="*/ 67 h 134"/>
                    <a:gd name="T80" fmla="*/ 26 w 70"/>
                    <a:gd name="T81" fmla="*/ 61 h 134"/>
                    <a:gd name="T82" fmla="*/ 26 w 70"/>
                    <a:gd name="T83" fmla="*/ 71 h 134"/>
                    <a:gd name="T84" fmla="*/ 26 w 70"/>
                    <a:gd name="T85" fmla="*/ 71 h 134"/>
                    <a:gd name="T86" fmla="*/ 28 w 70"/>
                    <a:gd name="T87" fmla="*/ 71 h 134"/>
                    <a:gd name="T88" fmla="*/ 29 w 70"/>
                    <a:gd name="T89" fmla="*/ 134 h 134"/>
                    <a:gd name="T90" fmla="*/ 47 w 70"/>
                    <a:gd name="T91" fmla="*/ 134 h 134"/>
                    <a:gd name="T92" fmla="*/ 48 w 70"/>
                    <a:gd name="T93" fmla="*/ 71 h 134"/>
                    <a:gd name="T94" fmla="*/ 49 w 70"/>
                    <a:gd name="T95" fmla="*/ 71 h 134"/>
                    <a:gd name="T96" fmla="*/ 51 w 70"/>
                    <a:gd name="T97" fmla="*/ 134 h 134"/>
                    <a:gd name="T98" fmla="*/ 69 w 70"/>
                    <a:gd name="T99" fmla="*/ 134 h 134"/>
                    <a:gd name="T100" fmla="*/ 70 w 70"/>
                    <a:gd name="T101" fmla="*/ 79 h 134"/>
                    <a:gd name="T102" fmla="*/ 65 w 70"/>
                    <a:gd name="T103" fmla="*/ 79 h 134"/>
                    <a:gd name="T104" fmla="*/ 26 w 70"/>
                    <a:gd name="T105" fmla="*/ 47 h 134"/>
                    <a:gd name="T106" fmla="*/ 24 w 70"/>
                    <a:gd name="T107" fmla="*/ 44 h 134"/>
                    <a:gd name="T108" fmla="*/ 20 w 70"/>
                    <a:gd name="T109" fmla="*/ 37 h 134"/>
                    <a:gd name="T110" fmla="*/ 19 w 70"/>
                    <a:gd name="T111" fmla="*/ 35 h 134"/>
                    <a:gd name="T112" fmla="*/ 27 w 70"/>
                    <a:gd name="T113" fmla="*/ 25 h 134"/>
                    <a:gd name="T114" fmla="*/ 26 w 70"/>
                    <a:gd name="T115" fmla="*/ 47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0" h="134">
                      <a:moveTo>
                        <a:pt x="65" y="79"/>
                      </a:moveTo>
                      <a:cubicBezTo>
                        <a:pt x="60" y="79"/>
                        <a:pt x="60" y="79"/>
                        <a:pt x="60" y="79"/>
                      </a:cubicBezTo>
                      <a:cubicBezTo>
                        <a:pt x="66" y="7"/>
                        <a:pt x="66" y="7"/>
                        <a:pt x="66" y="7"/>
                      </a:cubicBezTo>
                      <a:cubicBezTo>
                        <a:pt x="66" y="5"/>
                        <a:pt x="67" y="3"/>
                        <a:pt x="68" y="2"/>
                      </a:cubicBezTo>
                      <a:cubicBezTo>
                        <a:pt x="67" y="1"/>
                        <a:pt x="67" y="1"/>
                        <a:pt x="67" y="1"/>
                      </a:cubicBezTo>
                      <a:cubicBezTo>
                        <a:pt x="66" y="1"/>
                        <a:pt x="66" y="1"/>
                        <a:pt x="66" y="1"/>
                      </a:cubicBezTo>
                      <a:cubicBezTo>
                        <a:pt x="64" y="1"/>
                        <a:pt x="62" y="1"/>
                        <a:pt x="60" y="1"/>
                      </a:cubicBezTo>
                      <a:cubicBezTo>
                        <a:pt x="60" y="1"/>
                        <a:pt x="60" y="1"/>
                        <a:pt x="60" y="1"/>
                      </a:cubicBezTo>
                      <a:cubicBezTo>
                        <a:pt x="65" y="6"/>
                        <a:pt x="65" y="6"/>
                        <a:pt x="65" y="6"/>
                      </a:cubicBezTo>
                      <a:cubicBezTo>
                        <a:pt x="58" y="9"/>
                        <a:pt x="58" y="9"/>
                        <a:pt x="58" y="9"/>
                      </a:cubicBezTo>
                      <a:cubicBezTo>
                        <a:pt x="62" y="14"/>
                        <a:pt x="62" y="14"/>
                        <a:pt x="62" y="14"/>
                      </a:cubicBezTo>
                      <a:cubicBezTo>
                        <a:pt x="53" y="33"/>
                        <a:pt x="53" y="33"/>
                        <a:pt x="53" y="33"/>
                      </a:cubicBezTo>
                      <a:cubicBezTo>
                        <a:pt x="52" y="6"/>
                        <a:pt x="52" y="6"/>
                        <a:pt x="52" y="6"/>
                      </a:cubicBezTo>
                      <a:cubicBezTo>
                        <a:pt x="53" y="5"/>
                        <a:pt x="53" y="5"/>
                        <a:pt x="53" y="5"/>
                      </a:cubicBezTo>
                      <a:cubicBezTo>
                        <a:pt x="51" y="0"/>
                        <a:pt x="51" y="0"/>
                        <a:pt x="51" y="0"/>
                      </a:cubicBezTo>
                      <a:cubicBezTo>
                        <a:pt x="46" y="0"/>
                        <a:pt x="46" y="0"/>
                        <a:pt x="46" y="0"/>
                      </a:cubicBezTo>
                      <a:cubicBezTo>
                        <a:pt x="44" y="5"/>
                        <a:pt x="44" y="5"/>
                        <a:pt x="44" y="5"/>
                      </a:cubicBezTo>
                      <a:cubicBezTo>
                        <a:pt x="45" y="6"/>
                        <a:pt x="45" y="6"/>
                        <a:pt x="45" y="6"/>
                      </a:cubicBezTo>
                      <a:cubicBezTo>
                        <a:pt x="44" y="33"/>
                        <a:pt x="44" y="33"/>
                        <a:pt x="44" y="33"/>
                      </a:cubicBezTo>
                      <a:cubicBezTo>
                        <a:pt x="35" y="14"/>
                        <a:pt x="35" y="14"/>
                        <a:pt x="35" y="14"/>
                      </a:cubicBezTo>
                      <a:cubicBezTo>
                        <a:pt x="39" y="9"/>
                        <a:pt x="39" y="9"/>
                        <a:pt x="39" y="9"/>
                      </a:cubicBezTo>
                      <a:cubicBezTo>
                        <a:pt x="32" y="6"/>
                        <a:pt x="32" y="6"/>
                        <a:pt x="32" y="6"/>
                      </a:cubicBezTo>
                      <a:cubicBezTo>
                        <a:pt x="37" y="1"/>
                        <a:pt x="37" y="1"/>
                        <a:pt x="37" y="1"/>
                      </a:cubicBezTo>
                      <a:cubicBezTo>
                        <a:pt x="37" y="1"/>
                        <a:pt x="37" y="1"/>
                        <a:pt x="37" y="1"/>
                      </a:cubicBezTo>
                      <a:cubicBezTo>
                        <a:pt x="35" y="1"/>
                        <a:pt x="33" y="1"/>
                        <a:pt x="31" y="1"/>
                      </a:cubicBezTo>
                      <a:cubicBezTo>
                        <a:pt x="31" y="1"/>
                        <a:pt x="31" y="1"/>
                        <a:pt x="30" y="1"/>
                      </a:cubicBezTo>
                      <a:cubicBezTo>
                        <a:pt x="28" y="1"/>
                        <a:pt x="26" y="2"/>
                        <a:pt x="25" y="4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2" y="28"/>
                        <a:pt x="2" y="28"/>
                        <a:pt x="2" y="28"/>
                      </a:cubicBezTo>
                      <a:cubicBezTo>
                        <a:pt x="0" y="47"/>
                        <a:pt x="2" y="33"/>
                        <a:pt x="1" y="38"/>
                      </a:cubicBez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1" y="38"/>
                        <a:pt x="1" y="38"/>
                        <a:pt x="1" y="38"/>
                      </a:cubicBezTo>
                      <a:cubicBezTo>
                        <a:pt x="2" y="38"/>
                        <a:pt x="2" y="38"/>
                        <a:pt x="2" y="38"/>
                      </a:cubicBezTo>
                      <a:cubicBezTo>
                        <a:pt x="2" y="39"/>
                        <a:pt x="2" y="39"/>
                        <a:pt x="2" y="39"/>
                      </a:cubicBezTo>
                      <a:cubicBezTo>
                        <a:pt x="3" y="41"/>
                        <a:pt x="3" y="41"/>
                        <a:pt x="3" y="41"/>
                      </a:cubicBezTo>
                      <a:cubicBezTo>
                        <a:pt x="5" y="45"/>
                        <a:pt x="5" y="45"/>
                        <a:pt x="5" y="45"/>
                      </a:cubicBezTo>
                      <a:cubicBezTo>
                        <a:pt x="9" y="52"/>
                        <a:pt x="9" y="52"/>
                        <a:pt x="9" y="52"/>
                      </a:cubicBezTo>
                      <a:cubicBezTo>
                        <a:pt x="16" y="67"/>
                        <a:pt x="16" y="67"/>
                        <a:pt x="16" y="67"/>
                      </a:cubicBezTo>
                      <a:cubicBezTo>
                        <a:pt x="19" y="65"/>
                        <a:pt x="23" y="63"/>
                        <a:pt x="26" y="61"/>
                      </a:cubicBezTo>
                      <a:cubicBezTo>
                        <a:pt x="26" y="64"/>
                        <a:pt x="26" y="68"/>
                        <a:pt x="26" y="71"/>
                      </a:cubicBezTo>
                      <a:cubicBezTo>
                        <a:pt x="26" y="71"/>
                        <a:pt x="26" y="71"/>
                        <a:pt x="26" y="71"/>
                      </a:cubicBezTo>
                      <a:cubicBezTo>
                        <a:pt x="26" y="71"/>
                        <a:pt x="27" y="71"/>
                        <a:pt x="28" y="71"/>
                      </a:cubicBezTo>
                      <a:cubicBezTo>
                        <a:pt x="29" y="134"/>
                        <a:pt x="29" y="134"/>
                        <a:pt x="29" y="134"/>
                      </a:cubicBezTo>
                      <a:cubicBezTo>
                        <a:pt x="47" y="134"/>
                        <a:pt x="47" y="134"/>
                        <a:pt x="47" y="134"/>
                      </a:cubicBezTo>
                      <a:cubicBezTo>
                        <a:pt x="48" y="116"/>
                        <a:pt x="48" y="84"/>
                        <a:pt x="48" y="71"/>
                      </a:cubicBezTo>
                      <a:cubicBezTo>
                        <a:pt x="48" y="71"/>
                        <a:pt x="49" y="71"/>
                        <a:pt x="49" y="71"/>
                      </a:cubicBezTo>
                      <a:cubicBezTo>
                        <a:pt x="51" y="134"/>
                        <a:pt x="51" y="134"/>
                        <a:pt x="51" y="134"/>
                      </a:cubicBezTo>
                      <a:cubicBezTo>
                        <a:pt x="69" y="134"/>
                        <a:pt x="69" y="134"/>
                        <a:pt x="69" y="134"/>
                      </a:cubicBezTo>
                      <a:cubicBezTo>
                        <a:pt x="70" y="119"/>
                        <a:pt x="70" y="95"/>
                        <a:pt x="70" y="79"/>
                      </a:cubicBezTo>
                      <a:cubicBezTo>
                        <a:pt x="68" y="79"/>
                        <a:pt x="66" y="79"/>
                        <a:pt x="65" y="79"/>
                      </a:cubicBezTo>
                      <a:close/>
                      <a:moveTo>
                        <a:pt x="26" y="47"/>
                      </a:moveTo>
                      <a:cubicBezTo>
                        <a:pt x="24" y="44"/>
                        <a:pt x="24" y="44"/>
                        <a:pt x="24" y="44"/>
                      </a:cubicBezTo>
                      <a:cubicBezTo>
                        <a:pt x="20" y="37"/>
                        <a:pt x="20" y="37"/>
                        <a:pt x="20" y="37"/>
                      </a:cubicBezTo>
                      <a:cubicBezTo>
                        <a:pt x="19" y="35"/>
                        <a:pt x="19" y="35"/>
                        <a:pt x="19" y="35"/>
                      </a:cubicBezTo>
                      <a:cubicBezTo>
                        <a:pt x="27" y="25"/>
                        <a:pt x="27" y="25"/>
                        <a:pt x="27" y="25"/>
                      </a:cubicBezTo>
                      <a:cubicBezTo>
                        <a:pt x="27" y="32"/>
                        <a:pt x="26" y="40"/>
                        <a:pt x="26" y="4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0" name="Freeform 315"/>
                <p:cNvSpPr>
                  <a:spLocks/>
                </p:cNvSpPr>
                <p:nvPr/>
              </p:nvSpPr>
              <p:spPr bwMode="auto">
                <a:xfrm>
                  <a:off x="6232525" y="3230563"/>
                  <a:ext cx="228600" cy="511175"/>
                </a:xfrm>
                <a:custGeom>
                  <a:avLst/>
                  <a:gdLst>
                    <a:gd name="T0" fmla="*/ 60 w 60"/>
                    <a:gd name="T1" fmla="*/ 39 h 134"/>
                    <a:gd name="T2" fmla="*/ 60 w 60"/>
                    <a:gd name="T3" fmla="*/ 39 h 134"/>
                    <a:gd name="T4" fmla="*/ 60 w 60"/>
                    <a:gd name="T5" fmla="*/ 39 h 134"/>
                    <a:gd name="T6" fmla="*/ 60 w 60"/>
                    <a:gd name="T7" fmla="*/ 39 h 134"/>
                    <a:gd name="T8" fmla="*/ 60 w 60"/>
                    <a:gd name="T9" fmla="*/ 38 h 134"/>
                    <a:gd name="T10" fmla="*/ 48 w 60"/>
                    <a:gd name="T11" fmla="*/ 7 h 134"/>
                    <a:gd name="T12" fmla="*/ 41 w 60"/>
                    <a:gd name="T13" fmla="*/ 1 h 134"/>
                    <a:gd name="T14" fmla="*/ 41 w 60"/>
                    <a:gd name="T15" fmla="*/ 1 h 134"/>
                    <a:gd name="T16" fmla="*/ 34 w 60"/>
                    <a:gd name="T17" fmla="*/ 1 h 134"/>
                    <a:gd name="T18" fmla="*/ 34 w 60"/>
                    <a:gd name="T19" fmla="*/ 1 h 134"/>
                    <a:gd name="T20" fmla="*/ 40 w 60"/>
                    <a:gd name="T21" fmla="*/ 6 h 134"/>
                    <a:gd name="T22" fmla="*/ 33 w 60"/>
                    <a:gd name="T23" fmla="*/ 9 h 134"/>
                    <a:gd name="T24" fmla="*/ 36 w 60"/>
                    <a:gd name="T25" fmla="*/ 14 h 134"/>
                    <a:gd name="T26" fmla="*/ 28 w 60"/>
                    <a:gd name="T27" fmla="*/ 33 h 134"/>
                    <a:gd name="T28" fmla="*/ 26 w 60"/>
                    <a:gd name="T29" fmla="*/ 6 h 134"/>
                    <a:gd name="T30" fmla="*/ 27 w 60"/>
                    <a:gd name="T31" fmla="*/ 5 h 134"/>
                    <a:gd name="T32" fmla="*/ 26 w 60"/>
                    <a:gd name="T33" fmla="*/ 0 h 134"/>
                    <a:gd name="T34" fmla="*/ 20 w 60"/>
                    <a:gd name="T35" fmla="*/ 0 h 134"/>
                    <a:gd name="T36" fmla="*/ 19 w 60"/>
                    <a:gd name="T37" fmla="*/ 5 h 134"/>
                    <a:gd name="T38" fmla="*/ 20 w 60"/>
                    <a:gd name="T39" fmla="*/ 6 h 134"/>
                    <a:gd name="T40" fmla="*/ 19 w 60"/>
                    <a:gd name="T41" fmla="*/ 33 h 134"/>
                    <a:gd name="T42" fmla="*/ 10 w 60"/>
                    <a:gd name="T43" fmla="*/ 14 h 134"/>
                    <a:gd name="T44" fmla="*/ 13 w 60"/>
                    <a:gd name="T45" fmla="*/ 9 h 134"/>
                    <a:gd name="T46" fmla="*/ 6 w 60"/>
                    <a:gd name="T47" fmla="*/ 6 h 134"/>
                    <a:gd name="T48" fmla="*/ 12 w 60"/>
                    <a:gd name="T49" fmla="*/ 1 h 134"/>
                    <a:gd name="T50" fmla="*/ 12 w 60"/>
                    <a:gd name="T51" fmla="*/ 1 h 134"/>
                    <a:gd name="T52" fmla="*/ 6 w 60"/>
                    <a:gd name="T53" fmla="*/ 1 h 134"/>
                    <a:gd name="T54" fmla="*/ 5 w 60"/>
                    <a:gd name="T55" fmla="*/ 1 h 134"/>
                    <a:gd name="T56" fmla="*/ 0 w 60"/>
                    <a:gd name="T57" fmla="*/ 3 h 134"/>
                    <a:gd name="T58" fmla="*/ 1 w 60"/>
                    <a:gd name="T59" fmla="*/ 7 h 134"/>
                    <a:gd name="T60" fmla="*/ 7 w 60"/>
                    <a:gd name="T61" fmla="*/ 79 h 134"/>
                    <a:gd name="T62" fmla="*/ 2 w 60"/>
                    <a:gd name="T63" fmla="*/ 79 h 134"/>
                    <a:gd name="T64" fmla="*/ 4 w 60"/>
                    <a:gd name="T65" fmla="*/ 134 h 134"/>
                    <a:gd name="T66" fmla="*/ 22 w 60"/>
                    <a:gd name="T67" fmla="*/ 134 h 134"/>
                    <a:gd name="T68" fmla="*/ 22 w 60"/>
                    <a:gd name="T69" fmla="*/ 71 h 134"/>
                    <a:gd name="T70" fmla="*/ 24 w 60"/>
                    <a:gd name="T71" fmla="*/ 71 h 134"/>
                    <a:gd name="T72" fmla="*/ 26 w 60"/>
                    <a:gd name="T73" fmla="*/ 134 h 134"/>
                    <a:gd name="T74" fmla="*/ 44 w 60"/>
                    <a:gd name="T75" fmla="*/ 134 h 134"/>
                    <a:gd name="T76" fmla="*/ 44 w 60"/>
                    <a:gd name="T77" fmla="*/ 73 h 134"/>
                    <a:gd name="T78" fmla="*/ 47 w 60"/>
                    <a:gd name="T79" fmla="*/ 75 h 134"/>
                    <a:gd name="T80" fmla="*/ 54 w 60"/>
                    <a:gd name="T81" fmla="*/ 59 h 134"/>
                    <a:gd name="T82" fmla="*/ 57 w 60"/>
                    <a:gd name="T83" fmla="*/ 52 h 134"/>
                    <a:gd name="T84" fmla="*/ 59 w 60"/>
                    <a:gd name="T85" fmla="*/ 48 h 134"/>
                    <a:gd name="T86" fmla="*/ 59 w 60"/>
                    <a:gd name="T87" fmla="*/ 46 h 134"/>
                    <a:gd name="T88" fmla="*/ 60 w 60"/>
                    <a:gd name="T89" fmla="*/ 46 h 134"/>
                    <a:gd name="T90" fmla="*/ 60 w 60"/>
                    <a:gd name="T91" fmla="*/ 45 h 134"/>
                    <a:gd name="T92" fmla="*/ 60 w 60"/>
                    <a:gd name="T93" fmla="*/ 45 h 134"/>
                    <a:gd name="T94" fmla="*/ 60 w 60"/>
                    <a:gd name="T95" fmla="*/ 39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60" h="134">
                      <a:moveTo>
                        <a:pt x="60" y="39"/>
                      </a:move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60" y="39"/>
                        <a:pt x="60" y="39"/>
                        <a:pt x="60" y="39"/>
                      </a:cubicBezTo>
                      <a:cubicBezTo>
                        <a:pt x="60" y="38"/>
                        <a:pt x="60" y="38"/>
                        <a:pt x="60" y="38"/>
                      </a:cubicBezTo>
                      <a:cubicBezTo>
                        <a:pt x="48" y="7"/>
                        <a:pt x="48" y="7"/>
                        <a:pt x="48" y="7"/>
                      </a:cubicBezTo>
                      <a:cubicBezTo>
                        <a:pt x="47" y="4"/>
                        <a:pt x="44" y="2"/>
                        <a:pt x="41" y="1"/>
                      </a:cubicBezTo>
                      <a:cubicBezTo>
                        <a:pt x="41" y="1"/>
                        <a:pt x="41" y="1"/>
                        <a:pt x="41" y="1"/>
                      </a:cubicBezTo>
                      <a:cubicBezTo>
                        <a:pt x="39" y="1"/>
                        <a:pt x="36" y="1"/>
                        <a:pt x="34" y="1"/>
                      </a:cubicBezTo>
                      <a:cubicBezTo>
                        <a:pt x="34" y="1"/>
                        <a:pt x="34" y="1"/>
                        <a:pt x="34" y="1"/>
                      </a:cubicBezTo>
                      <a:cubicBezTo>
                        <a:pt x="40" y="6"/>
                        <a:pt x="40" y="6"/>
                        <a:pt x="40" y="6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6" y="14"/>
                        <a:pt x="36" y="14"/>
                        <a:pt x="36" y="14"/>
                      </a:cubicBezTo>
                      <a:cubicBezTo>
                        <a:pt x="28" y="33"/>
                        <a:pt x="28" y="33"/>
                        <a:pt x="28" y="33"/>
                      </a:cubicBezTo>
                      <a:cubicBezTo>
                        <a:pt x="26" y="6"/>
                        <a:pt x="26" y="6"/>
                        <a:pt x="26" y="6"/>
                      </a:cubicBezTo>
                      <a:cubicBezTo>
                        <a:pt x="27" y="5"/>
                        <a:pt x="27" y="5"/>
                        <a:pt x="27" y="5"/>
                      </a:cubicBezTo>
                      <a:cubicBezTo>
                        <a:pt x="26" y="0"/>
                        <a:pt x="26" y="0"/>
                        <a:pt x="26" y="0"/>
                      </a:cubicBezTo>
                      <a:cubicBezTo>
                        <a:pt x="20" y="0"/>
                        <a:pt x="20" y="0"/>
                        <a:pt x="20" y="0"/>
                      </a:cubicBezTo>
                      <a:cubicBezTo>
                        <a:pt x="19" y="5"/>
                        <a:pt x="19" y="5"/>
                        <a:pt x="19" y="5"/>
                      </a:cubicBezTo>
                      <a:cubicBezTo>
                        <a:pt x="20" y="6"/>
                        <a:pt x="20" y="6"/>
                        <a:pt x="20" y="6"/>
                      </a:cubicBezTo>
                      <a:cubicBezTo>
                        <a:pt x="19" y="33"/>
                        <a:pt x="19" y="33"/>
                        <a:pt x="19" y="33"/>
                      </a:cubicBezTo>
                      <a:cubicBezTo>
                        <a:pt x="10" y="14"/>
                        <a:pt x="10" y="14"/>
                        <a:pt x="10" y="14"/>
                      </a:cubicBezTo>
                      <a:cubicBezTo>
                        <a:pt x="13" y="9"/>
                        <a:pt x="13" y="9"/>
                        <a:pt x="13" y="9"/>
                      </a:cubicBezTo>
                      <a:cubicBezTo>
                        <a:pt x="6" y="6"/>
                        <a:pt x="6" y="6"/>
                        <a:pt x="6" y="6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2" y="1"/>
                        <a:pt x="12" y="1"/>
                        <a:pt x="12" y="1"/>
                      </a:cubicBezTo>
                      <a:cubicBezTo>
                        <a:pt x="10" y="1"/>
                        <a:pt x="8" y="1"/>
                        <a:pt x="6" y="1"/>
                      </a:cubicBezTo>
                      <a:cubicBezTo>
                        <a:pt x="5" y="1"/>
                        <a:pt x="5" y="1"/>
                        <a:pt x="5" y="1"/>
                      </a:cubicBezTo>
                      <a:cubicBezTo>
                        <a:pt x="3" y="1"/>
                        <a:pt x="2" y="2"/>
                        <a:pt x="0" y="3"/>
                      </a:cubicBezTo>
                      <a:cubicBezTo>
                        <a:pt x="0" y="5"/>
                        <a:pt x="1" y="6"/>
                        <a:pt x="1" y="7"/>
                      </a:cubicBezTo>
                      <a:cubicBezTo>
                        <a:pt x="7" y="79"/>
                        <a:pt x="7" y="79"/>
                        <a:pt x="7" y="79"/>
                      </a:cubicBezTo>
                      <a:cubicBezTo>
                        <a:pt x="2" y="79"/>
                        <a:pt x="2" y="79"/>
                        <a:pt x="2" y="79"/>
                      </a:cubicBezTo>
                      <a:cubicBezTo>
                        <a:pt x="4" y="134"/>
                        <a:pt x="4" y="134"/>
                        <a:pt x="4" y="134"/>
                      </a:cubicBezTo>
                      <a:cubicBezTo>
                        <a:pt x="22" y="134"/>
                        <a:pt x="22" y="134"/>
                        <a:pt x="22" y="134"/>
                      </a:cubicBezTo>
                      <a:cubicBezTo>
                        <a:pt x="23" y="116"/>
                        <a:pt x="22" y="84"/>
                        <a:pt x="22" y="71"/>
                      </a:cubicBezTo>
                      <a:cubicBezTo>
                        <a:pt x="23" y="71"/>
                        <a:pt x="23" y="71"/>
                        <a:pt x="24" y="71"/>
                      </a:cubicBezTo>
                      <a:cubicBezTo>
                        <a:pt x="26" y="134"/>
                        <a:pt x="26" y="134"/>
                        <a:pt x="26" y="134"/>
                      </a:cubicBezTo>
                      <a:cubicBezTo>
                        <a:pt x="44" y="134"/>
                        <a:pt x="44" y="134"/>
                        <a:pt x="44" y="134"/>
                      </a:cubicBezTo>
                      <a:cubicBezTo>
                        <a:pt x="45" y="117"/>
                        <a:pt x="44" y="87"/>
                        <a:pt x="44" y="73"/>
                      </a:cubicBezTo>
                      <a:cubicBezTo>
                        <a:pt x="45" y="74"/>
                        <a:pt x="46" y="74"/>
                        <a:pt x="47" y="75"/>
                      </a:cubicBezTo>
                      <a:cubicBezTo>
                        <a:pt x="54" y="59"/>
                        <a:pt x="54" y="59"/>
                        <a:pt x="54" y="59"/>
                      </a:cubicBezTo>
                      <a:cubicBezTo>
                        <a:pt x="57" y="52"/>
                        <a:pt x="57" y="52"/>
                        <a:pt x="57" y="52"/>
                      </a:cubicBezTo>
                      <a:cubicBezTo>
                        <a:pt x="59" y="48"/>
                        <a:pt x="59" y="48"/>
                        <a:pt x="59" y="48"/>
                      </a:cubicBezTo>
                      <a:cubicBezTo>
                        <a:pt x="59" y="46"/>
                        <a:pt x="59" y="46"/>
                        <a:pt x="59" y="46"/>
                      </a:cubicBezTo>
                      <a:cubicBezTo>
                        <a:pt x="60" y="46"/>
                        <a:pt x="60" y="46"/>
                        <a:pt x="60" y="46"/>
                      </a:cubicBezTo>
                      <a:cubicBezTo>
                        <a:pt x="60" y="45"/>
                        <a:pt x="60" y="45"/>
                        <a:pt x="60" y="45"/>
                      </a:cubicBezTo>
                      <a:cubicBezTo>
                        <a:pt x="60" y="45"/>
                        <a:pt x="60" y="45"/>
                        <a:pt x="60" y="45"/>
                      </a:cubicBezTo>
                      <a:cubicBezTo>
                        <a:pt x="60" y="43"/>
                        <a:pt x="59" y="52"/>
                        <a:pt x="60" y="39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1" name="Oval 316"/>
                <p:cNvSpPr>
                  <a:spLocks noChangeArrowheads="1"/>
                </p:cNvSpPr>
                <p:nvPr/>
              </p:nvSpPr>
              <p:spPr bwMode="auto">
                <a:xfrm>
                  <a:off x="6054725" y="3074988"/>
                  <a:ext cx="109538" cy="136525"/>
                </a:xfrm>
                <a:prstGeom prst="ellipse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12" name="Freeform 317"/>
                <p:cNvSpPr>
                  <a:spLocks/>
                </p:cNvSpPr>
                <p:nvPr/>
              </p:nvSpPr>
              <p:spPr bwMode="auto">
                <a:xfrm>
                  <a:off x="5978525" y="3224213"/>
                  <a:ext cx="261938" cy="555625"/>
                </a:xfrm>
                <a:custGeom>
                  <a:avLst/>
                  <a:gdLst>
                    <a:gd name="T0" fmla="*/ 54 w 69"/>
                    <a:gd name="T1" fmla="*/ 1 h 146"/>
                    <a:gd name="T2" fmla="*/ 54 w 69"/>
                    <a:gd name="T3" fmla="*/ 1 h 146"/>
                    <a:gd name="T4" fmla="*/ 47 w 69"/>
                    <a:gd name="T5" fmla="*/ 0 h 146"/>
                    <a:gd name="T6" fmla="*/ 46 w 69"/>
                    <a:gd name="T7" fmla="*/ 1 h 146"/>
                    <a:gd name="T8" fmla="*/ 53 w 69"/>
                    <a:gd name="T9" fmla="*/ 6 h 146"/>
                    <a:gd name="T10" fmla="*/ 45 w 69"/>
                    <a:gd name="T11" fmla="*/ 9 h 146"/>
                    <a:gd name="T12" fmla="*/ 49 w 69"/>
                    <a:gd name="T13" fmla="*/ 15 h 146"/>
                    <a:gd name="T14" fmla="*/ 39 w 69"/>
                    <a:gd name="T15" fmla="*/ 36 h 146"/>
                    <a:gd name="T16" fmla="*/ 38 w 69"/>
                    <a:gd name="T17" fmla="*/ 7 h 146"/>
                    <a:gd name="T18" fmla="*/ 39 w 69"/>
                    <a:gd name="T19" fmla="*/ 6 h 146"/>
                    <a:gd name="T20" fmla="*/ 37 w 69"/>
                    <a:gd name="T21" fmla="*/ 0 h 146"/>
                    <a:gd name="T22" fmla="*/ 32 w 69"/>
                    <a:gd name="T23" fmla="*/ 0 h 146"/>
                    <a:gd name="T24" fmla="*/ 30 w 69"/>
                    <a:gd name="T25" fmla="*/ 6 h 146"/>
                    <a:gd name="T26" fmla="*/ 31 w 69"/>
                    <a:gd name="T27" fmla="*/ 7 h 146"/>
                    <a:gd name="T28" fmla="*/ 30 w 69"/>
                    <a:gd name="T29" fmla="*/ 36 h 146"/>
                    <a:gd name="T30" fmla="*/ 20 w 69"/>
                    <a:gd name="T31" fmla="*/ 15 h 146"/>
                    <a:gd name="T32" fmla="*/ 24 w 69"/>
                    <a:gd name="T33" fmla="*/ 9 h 146"/>
                    <a:gd name="T34" fmla="*/ 16 w 69"/>
                    <a:gd name="T35" fmla="*/ 6 h 146"/>
                    <a:gd name="T36" fmla="*/ 22 w 69"/>
                    <a:gd name="T37" fmla="*/ 1 h 146"/>
                    <a:gd name="T38" fmla="*/ 22 w 69"/>
                    <a:gd name="T39" fmla="*/ 0 h 146"/>
                    <a:gd name="T40" fmla="*/ 15 w 69"/>
                    <a:gd name="T41" fmla="*/ 1 h 146"/>
                    <a:gd name="T42" fmla="*/ 15 w 69"/>
                    <a:gd name="T43" fmla="*/ 1 h 146"/>
                    <a:gd name="T44" fmla="*/ 7 w 69"/>
                    <a:gd name="T45" fmla="*/ 9 h 146"/>
                    <a:gd name="T46" fmla="*/ 0 w 69"/>
                    <a:gd name="T47" fmla="*/ 76 h 146"/>
                    <a:gd name="T48" fmla="*/ 10 w 69"/>
                    <a:gd name="T49" fmla="*/ 77 h 146"/>
                    <a:gd name="T50" fmla="*/ 10 w 69"/>
                    <a:gd name="T51" fmla="*/ 77 h 146"/>
                    <a:gd name="T52" fmla="*/ 11 w 69"/>
                    <a:gd name="T53" fmla="*/ 77 h 146"/>
                    <a:gd name="T54" fmla="*/ 12 w 69"/>
                    <a:gd name="T55" fmla="*/ 77 h 146"/>
                    <a:gd name="T56" fmla="*/ 14 w 69"/>
                    <a:gd name="T57" fmla="*/ 146 h 146"/>
                    <a:gd name="T58" fmla="*/ 33 w 69"/>
                    <a:gd name="T59" fmla="*/ 146 h 146"/>
                    <a:gd name="T60" fmla="*/ 33 w 69"/>
                    <a:gd name="T61" fmla="*/ 77 h 146"/>
                    <a:gd name="T62" fmla="*/ 35 w 69"/>
                    <a:gd name="T63" fmla="*/ 77 h 146"/>
                    <a:gd name="T64" fmla="*/ 38 w 69"/>
                    <a:gd name="T65" fmla="*/ 146 h 146"/>
                    <a:gd name="T66" fmla="*/ 57 w 69"/>
                    <a:gd name="T67" fmla="*/ 146 h 146"/>
                    <a:gd name="T68" fmla="*/ 57 w 69"/>
                    <a:gd name="T69" fmla="*/ 77 h 146"/>
                    <a:gd name="T70" fmla="*/ 59 w 69"/>
                    <a:gd name="T71" fmla="*/ 77 h 146"/>
                    <a:gd name="T72" fmla="*/ 59 w 69"/>
                    <a:gd name="T73" fmla="*/ 77 h 146"/>
                    <a:gd name="T74" fmla="*/ 59 w 69"/>
                    <a:gd name="T75" fmla="*/ 77 h 146"/>
                    <a:gd name="T76" fmla="*/ 69 w 69"/>
                    <a:gd name="T77" fmla="*/ 76 h 146"/>
                    <a:gd name="T78" fmla="*/ 62 w 69"/>
                    <a:gd name="T79" fmla="*/ 9 h 146"/>
                    <a:gd name="T80" fmla="*/ 54 w 69"/>
                    <a:gd name="T81" fmla="*/ 1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</a:cxnLst>
                  <a:rect l="0" t="0" r="r" b="b"/>
                  <a:pathLst>
                    <a:path w="69" h="146">
                      <a:moveTo>
                        <a:pt x="54" y="1"/>
                      </a:moveTo>
                      <a:cubicBezTo>
                        <a:pt x="54" y="1"/>
                        <a:pt x="54" y="1"/>
                        <a:pt x="54" y="1"/>
                      </a:cubicBezTo>
                      <a:cubicBezTo>
                        <a:pt x="51" y="1"/>
                        <a:pt x="49" y="1"/>
                        <a:pt x="47" y="0"/>
                      </a:cubicBezTo>
                      <a:cubicBezTo>
                        <a:pt x="46" y="1"/>
                        <a:pt x="46" y="1"/>
                        <a:pt x="46" y="1"/>
                      </a:cubicBezTo>
                      <a:cubicBezTo>
                        <a:pt x="53" y="6"/>
                        <a:pt x="53" y="6"/>
                        <a:pt x="53" y="6"/>
                      </a:cubicBezTo>
                      <a:cubicBezTo>
                        <a:pt x="45" y="9"/>
                        <a:pt x="45" y="9"/>
                        <a:pt x="45" y="9"/>
                      </a:cubicBezTo>
                      <a:cubicBezTo>
                        <a:pt x="49" y="15"/>
                        <a:pt x="49" y="15"/>
                        <a:pt x="49" y="15"/>
                      </a:cubicBezTo>
                      <a:cubicBezTo>
                        <a:pt x="39" y="36"/>
                        <a:pt x="39" y="36"/>
                        <a:pt x="39" y="36"/>
                      </a:cubicBezTo>
                      <a:cubicBezTo>
                        <a:pt x="38" y="7"/>
                        <a:pt x="38" y="7"/>
                        <a:pt x="38" y="7"/>
                      </a:cubicBezTo>
                      <a:cubicBezTo>
                        <a:pt x="39" y="6"/>
                        <a:pt x="39" y="6"/>
                        <a:pt x="39" y="6"/>
                      </a:cubicBezTo>
                      <a:cubicBezTo>
                        <a:pt x="37" y="0"/>
                        <a:pt x="37" y="0"/>
                        <a:pt x="37" y="0"/>
                      </a:cubicBezTo>
                      <a:cubicBezTo>
                        <a:pt x="32" y="0"/>
                        <a:pt x="32" y="0"/>
                        <a:pt x="32" y="0"/>
                      </a:cubicBezTo>
                      <a:cubicBezTo>
                        <a:pt x="30" y="6"/>
                        <a:pt x="30" y="6"/>
                        <a:pt x="30" y="6"/>
                      </a:cubicBezTo>
                      <a:cubicBezTo>
                        <a:pt x="31" y="7"/>
                        <a:pt x="31" y="7"/>
                        <a:pt x="31" y="7"/>
                      </a:cubicBezTo>
                      <a:cubicBezTo>
                        <a:pt x="30" y="36"/>
                        <a:pt x="30" y="36"/>
                        <a:pt x="30" y="36"/>
                      </a:cubicBezTo>
                      <a:cubicBezTo>
                        <a:pt x="20" y="15"/>
                        <a:pt x="20" y="15"/>
                        <a:pt x="20" y="15"/>
                      </a:cubicBezTo>
                      <a:cubicBezTo>
                        <a:pt x="24" y="9"/>
                        <a:pt x="24" y="9"/>
                        <a:pt x="24" y="9"/>
                      </a:cubicBezTo>
                      <a:cubicBezTo>
                        <a:pt x="16" y="6"/>
                        <a:pt x="16" y="6"/>
                        <a:pt x="16" y="6"/>
                      </a:cubicBezTo>
                      <a:cubicBezTo>
                        <a:pt x="22" y="1"/>
                        <a:pt x="22" y="1"/>
                        <a:pt x="22" y="1"/>
                      </a:cubicBezTo>
                      <a:cubicBezTo>
                        <a:pt x="22" y="0"/>
                        <a:pt x="22" y="0"/>
                        <a:pt x="22" y="0"/>
                      </a:cubicBezTo>
                      <a:cubicBezTo>
                        <a:pt x="20" y="1"/>
                        <a:pt x="18" y="1"/>
                        <a:pt x="15" y="1"/>
                      </a:cubicBezTo>
                      <a:cubicBezTo>
                        <a:pt x="15" y="1"/>
                        <a:pt x="15" y="1"/>
                        <a:pt x="15" y="1"/>
                      </a:cubicBezTo>
                      <a:cubicBezTo>
                        <a:pt x="11" y="1"/>
                        <a:pt x="7" y="4"/>
                        <a:pt x="7" y="9"/>
                      </a:cubicBezTo>
                      <a:cubicBezTo>
                        <a:pt x="0" y="76"/>
                        <a:pt x="0" y="76"/>
                        <a:pt x="0" y="76"/>
                      </a:cubicBezTo>
                      <a:cubicBezTo>
                        <a:pt x="3" y="77"/>
                        <a:pt x="7" y="77"/>
                        <a:pt x="10" y="77"/>
                      </a:cubicBezTo>
                      <a:cubicBezTo>
                        <a:pt x="10" y="77"/>
                        <a:pt x="10" y="77"/>
                        <a:pt x="10" y="77"/>
                      </a:cubicBezTo>
                      <a:cubicBezTo>
                        <a:pt x="10" y="77"/>
                        <a:pt x="10" y="77"/>
                        <a:pt x="11" y="77"/>
                      </a:cubicBezTo>
                      <a:cubicBezTo>
                        <a:pt x="11" y="77"/>
                        <a:pt x="11" y="77"/>
                        <a:pt x="12" y="77"/>
                      </a:cubicBezTo>
                      <a:cubicBezTo>
                        <a:pt x="14" y="146"/>
                        <a:pt x="14" y="146"/>
                        <a:pt x="14" y="146"/>
                      </a:cubicBezTo>
                      <a:cubicBezTo>
                        <a:pt x="33" y="146"/>
                        <a:pt x="33" y="146"/>
                        <a:pt x="33" y="146"/>
                      </a:cubicBezTo>
                      <a:cubicBezTo>
                        <a:pt x="34" y="126"/>
                        <a:pt x="34" y="91"/>
                        <a:pt x="33" y="77"/>
                      </a:cubicBezTo>
                      <a:cubicBezTo>
                        <a:pt x="34" y="77"/>
                        <a:pt x="35" y="77"/>
                        <a:pt x="35" y="77"/>
                      </a:cubicBezTo>
                      <a:cubicBezTo>
                        <a:pt x="38" y="146"/>
                        <a:pt x="38" y="146"/>
                        <a:pt x="38" y="146"/>
                      </a:cubicBezTo>
                      <a:cubicBezTo>
                        <a:pt x="57" y="146"/>
                        <a:pt x="57" y="146"/>
                        <a:pt x="57" y="146"/>
                      </a:cubicBezTo>
                      <a:cubicBezTo>
                        <a:pt x="58" y="126"/>
                        <a:pt x="57" y="91"/>
                        <a:pt x="57" y="77"/>
                      </a:cubicBezTo>
                      <a:cubicBezTo>
                        <a:pt x="58" y="77"/>
                        <a:pt x="58" y="77"/>
                        <a:pt x="59" y="77"/>
                      </a:cubicBezTo>
                      <a:cubicBezTo>
                        <a:pt x="59" y="77"/>
                        <a:pt x="59" y="77"/>
                        <a:pt x="59" y="77"/>
                      </a:cubicBezTo>
                      <a:cubicBezTo>
                        <a:pt x="59" y="77"/>
                        <a:pt x="59" y="77"/>
                        <a:pt x="59" y="77"/>
                      </a:cubicBezTo>
                      <a:cubicBezTo>
                        <a:pt x="62" y="77"/>
                        <a:pt x="66" y="77"/>
                        <a:pt x="69" y="76"/>
                      </a:cubicBezTo>
                      <a:cubicBezTo>
                        <a:pt x="62" y="9"/>
                        <a:pt x="62" y="9"/>
                        <a:pt x="62" y="9"/>
                      </a:cubicBezTo>
                      <a:cubicBezTo>
                        <a:pt x="62" y="4"/>
                        <a:pt x="58" y="1"/>
                        <a:pt x="54" y="1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13" name="组合 12"/>
          <p:cNvGrpSpPr/>
          <p:nvPr/>
        </p:nvGrpSpPr>
        <p:grpSpPr>
          <a:xfrm>
            <a:off x="-42267" y="3165816"/>
            <a:ext cx="4301196" cy="773091"/>
            <a:chOff x="-57150" y="4221088"/>
            <a:chExt cx="5734928" cy="1030788"/>
          </a:xfrm>
        </p:grpSpPr>
        <p:sp>
          <p:nvSpPr>
            <p:cNvPr id="14" name="任意多边形 13"/>
            <p:cNvSpPr/>
            <p:nvPr/>
          </p:nvSpPr>
          <p:spPr>
            <a:xfrm flipV="1">
              <a:off x="-57150" y="4221088"/>
              <a:ext cx="5197202" cy="641425"/>
            </a:xfrm>
            <a:custGeom>
              <a:avLst/>
              <a:gdLst>
                <a:gd name="connsiteX0" fmla="*/ 0 w 7200900"/>
                <a:gd name="connsiteY0" fmla="*/ 914400 h 974091"/>
                <a:gd name="connsiteX1" fmla="*/ 4438650 w 7200900"/>
                <a:gd name="connsiteY1" fmla="*/ 876300 h 974091"/>
                <a:gd name="connsiteX2" fmla="*/ 7200900 w 7200900"/>
                <a:gd name="connsiteY2" fmla="*/ 0 h 97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00900" h="974091">
                  <a:moveTo>
                    <a:pt x="0" y="914400"/>
                  </a:moveTo>
                  <a:cubicBezTo>
                    <a:pt x="1619250" y="971550"/>
                    <a:pt x="3238500" y="1028700"/>
                    <a:pt x="4438650" y="876300"/>
                  </a:cubicBezTo>
                  <a:cubicBezTo>
                    <a:pt x="5638800" y="723900"/>
                    <a:pt x="7200900" y="0"/>
                    <a:pt x="7200900" y="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4904978" y="4479076"/>
              <a:ext cx="772800" cy="772800"/>
              <a:chOff x="4904978" y="4479076"/>
              <a:chExt cx="772800" cy="772800"/>
            </a:xfrm>
          </p:grpSpPr>
          <p:sp>
            <p:nvSpPr>
              <p:cNvPr id="16" name="椭圆 15"/>
              <p:cNvSpPr/>
              <p:nvPr/>
            </p:nvSpPr>
            <p:spPr>
              <a:xfrm>
                <a:off x="4904978" y="4479076"/>
                <a:ext cx="772800" cy="7728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Freeform 487"/>
              <p:cNvSpPr>
                <a:spLocks noEditPoints="1"/>
              </p:cNvSpPr>
              <p:nvPr/>
            </p:nvSpPr>
            <p:spPr bwMode="auto">
              <a:xfrm>
                <a:off x="5140052" y="4682200"/>
                <a:ext cx="360906" cy="404069"/>
              </a:xfrm>
              <a:custGeom>
                <a:avLst/>
                <a:gdLst>
                  <a:gd name="T0" fmla="*/ 200 w 291"/>
                  <a:gd name="T1" fmla="*/ 223 h 327"/>
                  <a:gd name="T2" fmla="*/ 168 w 291"/>
                  <a:gd name="T3" fmla="*/ 235 h 327"/>
                  <a:gd name="T4" fmla="*/ 151 w 291"/>
                  <a:gd name="T5" fmla="*/ 251 h 327"/>
                  <a:gd name="T6" fmla="*/ 145 w 291"/>
                  <a:gd name="T7" fmla="*/ 250 h 327"/>
                  <a:gd name="T8" fmla="*/ 60 w 291"/>
                  <a:gd name="T9" fmla="*/ 117 h 327"/>
                  <a:gd name="T10" fmla="*/ 87 w 291"/>
                  <a:gd name="T11" fmla="*/ 99 h 327"/>
                  <a:gd name="T12" fmla="*/ 106 w 291"/>
                  <a:gd name="T13" fmla="*/ 67 h 327"/>
                  <a:gd name="T14" fmla="*/ 74 w 291"/>
                  <a:gd name="T15" fmla="*/ 1 h 327"/>
                  <a:gd name="T16" fmla="*/ 49 w 291"/>
                  <a:gd name="T17" fmla="*/ 5 h 327"/>
                  <a:gd name="T18" fmla="*/ 47 w 291"/>
                  <a:gd name="T19" fmla="*/ 220 h 327"/>
                  <a:gd name="T20" fmla="*/ 166 w 291"/>
                  <a:gd name="T21" fmla="*/ 323 h 327"/>
                  <a:gd name="T22" fmla="*/ 245 w 291"/>
                  <a:gd name="T23" fmla="*/ 306 h 327"/>
                  <a:gd name="T24" fmla="*/ 244 w 291"/>
                  <a:gd name="T25" fmla="*/ 256 h 327"/>
                  <a:gd name="T26" fmla="*/ 140 w 291"/>
                  <a:gd name="T27" fmla="*/ 106 h 327"/>
                  <a:gd name="T28" fmla="*/ 201 w 291"/>
                  <a:gd name="T29" fmla="*/ 114 h 327"/>
                  <a:gd name="T30" fmla="*/ 194 w 291"/>
                  <a:gd name="T31" fmla="*/ 97 h 327"/>
                  <a:gd name="T32" fmla="*/ 227 w 291"/>
                  <a:gd name="T33" fmla="*/ 77 h 327"/>
                  <a:gd name="T34" fmla="*/ 207 w 291"/>
                  <a:gd name="T35" fmla="*/ 41 h 327"/>
                  <a:gd name="T36" fmla="*/ 202 w 291"/>
                  <a:gd name="T37" fmla="*/ 40 h 327"/>
                  <a:gd name="T38" fmla="*/ 163 w 291"/>
                  <a:gd name="T39" fmla="*/ 45 h 327"/>
                  <a:gd name="T40" fmla="*/ 159 w 291"/>
                  <a:gd name="T41" fmla="*/ 43 h 327"/>
                  <a:gd name="T42" fmla="*/ 137 w 291"/>
                  <a:gd name="T43" fmla="*/ 101 h 327"/>
                  <a:gd name="T44" fmla="*/ 140 w 291"/>
                  <a:gd name="T45" fmla="*/ 106 h 327"/>
                  <a:gd name="T46" fmla="*/ 287 w 291"/>
                  <a:gd name="T47" fmla="*/ 124 h 327"/>
                  <a:gd name="T48" fmla="*/ 226 w 291"/>
                  <a:gd name="T49" fmla="*/ 116 h 327"/>
                  <a:gd name="T50" fmla="*/ 233 w 291"/>
                  <a:gd name="T51" fmla="*/ 133 h 327"/>
                  <a:gd name="T52" fmla="*/ 200 w 291"/>
                  <a:gd name="T53" fmla="*/ 154 h 327"/>
                  <a:gd name="T54" fmla="*/ 220 w 291"/>
                  <a:gd name="T55" fmla="*/ 189 h 327"/>
                  <a:gd name="T56" fmla="*/ 225 w 291"/>
                  <a:gd name="T57" fmla="*/ 191 h 327"/>
                  <a:gd name="T58" fmla="*/ 264 w 291"/>
                  <a:gd name="T59" fmla="*/ 186 h 327"/>
                  <a:gd name="T60" fmla="*/ 268 w 291"/>
                  <a:gd name="T61" fmla="*/ 187 h 327"/>
                  <a:gd name="T62" fmla="*/ 290 w 291"/>
                  <a:gd name="T63" fmla="*/ 129 h 3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291" h="327">
                    <a:moveTo>
                      <a:pt x="208" y="228"/>
                    </a:moveTo>
                    <a:cubicBezTo>
                      <a:pt x="205" y="225"/>
                      <a:pt x="202" y="223"/>
                      <a:pt x="200" y="223"/>
                    </a:cubicBezTo>
                    <a:cubicBezTo>
                      <a:pt x="198" y="222"/>
                      <a:pt x="195" y="222"/>
                      <a:pt x="193" y="222"/>
                    </a:cubicBezTo>
                    <a:cubicBezTo>
                      <a:pt x="185" y="222"/>
                      <a:pt x="177" y="226"/>
                      <a:pt x="168" y="235"/>
                    </a:cubicBezTo>
                    <a:cubicBezTo>
                      <a:pt x="163" y="239"/>
                      <a:pt x="159" y="245"/>
                      <a:pt x="156" y="249"/>
                    </a:cubicBezTo>
                    <a:cubicBezTo>
                      <a:pt x="154" y="250"/>
                      <a:pt x="153" y="251"/>
                      <a:pt x="151" y="251"/>
                    </a:cubicBezTo>
                    <a:cubicBezTo>
                      <a:pt x="150" y="251"/>
                      <a:pt x="150" y="251"/>
                      <a:pt x="150" y="251"/>
                    </a:cubicBezTo>
                    <a:cubicBezTo>
                      <a:pt x="148" y="251"/>
                      <a:pt x="147" y="251"/>
                      <a:pt x="145" y="250"/>
                    </a:cubicBezTo>
                    <a:cubicBezTo>
                      <a:pt x="127" y="233"/>
                      <a:pt x="110" y="212"/>
                      <a:pt x="95" y="189"/>
                    </a:cubicBezTo>
                    <a:cubicBezTo>
                      <a:pt x="80" y="166"/>
                      <a:pt x="68" y="141"/>
                      <a:pt x="60" y="117"/>
                    </a:cubicBezTo>
                    <a:cubicBezTo>
                      <a:pt x="59" y="114"/>
                      <a:pt x="61" y="110"/>
                      <a:pt x="64" y="109"/>
                    </a:cubicBezTo>
                    <a:cubicBezTo>
                      <a:pt x="68" y="107"/>
                      <a:pt x="87" y="99"/>
                      <a:pt x="87" y="99"/>
                    </a:cubicBezTo>
                    <a:cubicBezTo>
                      <a:pt x="88" y="99"/>
                      <a:pt x="88" y="99"/>
                      <a:pt x="88" y="99"/>
                    </a:cubicBezTo>
                    <a:cubicBezTo>
                      <a:pt x="99" y="93"/>
                      <a:pt x="110" y="88"/>
                      <a:pt x="106" y="67"/>
                    </a:cubicBezTo>
                    <a:cubicBezTo>
                      <a:pt x="102" y="48"/>
                      <a:pt x="96" y="29"/>
                      <a:pt x="90" y="16"/>
                    </a:cubicBezTo>
                    <a:cubicBezTo>
                      <a:pt x="86" y="6"/>
                      <a:pt x="79" y="2"/>
                      <a:pt x="74" y="1"/>
                    </a:cubicBezTo>
                    <a:cubicBezTo>
                      <a:pt x="72" y="0"/>
                      <a:pt x="70" y="0"/>
                      <a:pt x="67" y="0"/>
                    </a:cubicBezTo>
                    <a:cubicBezTo>
                      <a:pt x="61" y="0"/>
                      <a:pt x="55" y="1"/>
                      <a:pt x="49" y="5"/>
                    </a:cubicBezTo>
                    <a:cubicBezTo>
                      <a:pt x="44" y="7"/>
                      <a:pt x="0" y="27"/>
                      <a:pt x="0" y="79"/>
                    </a:cubicBezTo>
                    <a:cubicBezTo>
                      <a:pt x="0" y="90"/>
                      <a:pt x="1" y="150"/>
                      <a:pt x="47" y="220"/>
                    </a:cubicBezTo>
                    <a:cubicBezTo>
                      <a:pt x="74" y="261"/>
                      <a:pt x="102" y="288"/>
                      <a:pt x="139" y="310"/>
                    </a:cubicBezTo>
                    <a:cubicBezTo>
                      <a:pt x="148" y="316"/>
                      <a:pt x="157" y="320"/>
                      <a:pt x="166" y="323"/>
                    </a:cubicBezTo>
                    <a:cubicBezTo>
                      <a:pt x="175" y="325"/>
                      <a:pt x="184" y="327"/>
                      <a:pt x="192" y="327"/>
                    </a:cubicBezTo>
                    <a:cubicBezTo>
                      <a:pt x="224" y="327"/>
                      <a:pt x="243" y="309"/>
                      <a:pt x="245" y="306"/>
                    </a:cubicBezTo>
                    <a:cubicBezTo>
                      <a:pt x="254" y="298"/>
                      <a:pt x="258" y="291"/>
                      <a:pt x="258" y="283"/>
                    </a:cubicBezTo>
                    <a:cubicBezTo>
                      <a:pt x="259" y="272"/>
                      <a:pt x="249" y="262"/>
                      <a:pt x="244" y="256"/>
                    </a:cubicBezTo>
                    <a:cubicBezTo>
                      <a:pt x="229" y="241"/>
                      <a:pt x="209" y="228"/>
                      <a:pt x="208" y="228"/>
                    </a:cubicBezTo>
                    <a:close/>
                    <a:moveTo>
                      <a:pt x="140" y="106"/>
                    </a:moveTo>
                    <a:cubicBezTo>
                      <a:pt x="198" y="116"/>
                      <a:pt x="198" y="116"/>
                      <a:pt x="198" y="116"/>
                    </a:cubicBezTo>
                    <a:cubicBezTo>
                      <a:pt x="199" y="116"/>
                      <a:pt x="201" y="115"/>
                      <a:pt x="201" y="114"/>
                    </a:cubicBezTo>
                    <a:cubicBezTo>
                      <a:pt x="202" y="113"/>
                      <a:pt x="202" y="111"/>
                      <a:pt x="202" y="110"/>
                    </a:cubicBezTo>
                    <a:cubicBezTo>
                      <a:pt x="194" y="97"/>
                      <a:pt x="194" y="97"/>
                      <a:pt x="194" y="97"/>
                    </a:cubicBezTo>
                    <a:cubicBezTo>
                      <a:pt x="225" y="79"/>
                      <a:pt x="225" y="79"/>
                      <a:pt x="225" y="79"/>
                    </a:cubicBezTo>
                    <a:cubicBezTo>
                      <a:pt x="226" y="79"/>
                      <a:pt x="226" y="78"/>
                      <a:pt x="227" y="77"/>
                    </a:cubicBezTo>
                    <a:cubicBezTo>
                      <a:pt x="227" y="76"/>
                      <a:pt x="227" y="75"/>
                      <a:pt x="226" y="74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6" y="40"/>
                      <a:pt x="205" y="39"/>
                      <a:pt x="204" y="39"/>
                    </a:cubicBezTo>
                    <a:cubicBezTo>
                      <a:pt x="203" y="39"/>
                      <a:pt x="202" y="39"/>
                      <a:pt x="202" y="40"/>
                    </a:cubicBezTo>
                    <a:cubicBezTo>
                      <a:pt x="171" y="58"/>
                      <a:pt x="171" y="58"/>
                      <a:pt x="171" y="58"/>
                    </a:cubicBezTo>
                    <a:cubicBezTo>
                      <a:pt x="163" y="45"/>
                      <a:pt x="163" y="45"/>
                      <a:pt x="163" y="45"/>
                    </a:cubicBezTo>
                    <a:cubicBezTo>
                      <a:pt x="162" y="44"/>
                      <a:pt x="161" y="43"/>
                      <a:pt x="160" y="43"/>
                    </a:cubicBezTo>
                    <a:cubicBezTo>
                      <a:pt x="159" y="43"/>
                      <a:pt x="159" y="43"/>
                      <a:pt x="159" y="43"/>
                    </a:cubicBezTo>
                    <a:cubicBezTo>
                      <a:pt x="158" y="43"/>
                      <a:pt x="157" y="44"/>
                      <a:pt x="156" y="45"/>
                    </a:cubicBezTo>
                    <a:cubicBezTo>
                      <a:pt x="137" y="101"/>
                      <a:pt x="137" y="101"/>
                      <a:pt x="137" y="101"/>
                    </a:cubicBezTo>
                    <a:cubicBezTo>
                      <a:pt x="136" y="102"/>
                      <a:pt x="136" y="103"/>
                      <a:pt x="137" y="104"/>
                    </a:cubicBezTo>
                    <a:cubicBezTo>
                      <a:pt x="137" y="105"/>
                      <a:pt x="138" y="106"/>
                      <a:pt x="140" y="106"/>
                    </a:cubicBezTo>
                    <a:close/>
                    <a:moveTo>
                      <a:pt x="290" y="126"/>
                    </a:moveTo>
                    <a:cubicBezTo>
                      <a:pt x="289" y="125"/>
                      <a:pt x="288" y="125"/>
                      <a:pt x="287" y="124"/>
                    </a:cubicBezTo>
                    <a:cubicBezTo>
                      <a:pt x="229" y="114"/>
                      <a:pt x="229" y="114"/>
                      <a:pt x="229" y="114"/>
                    </a:cubicBezTo>
                    <a:cubicBezTo>
                      <a:pt x="228" y="114"/>
                      <a:pt x="226" y="115"/>
                      <a:pt x="226" y="116"/>
                    </a:cubicBezTo>
                    <a:cubicBezTo>
                      <a:pt x="225" y="117"/>
                      <a:pt x="225" y="119"/>
                      <a:pt x="225" y="120"/>
                    </a:cubicBezTo>
                    <a:cubicBezTo>
                      <a:pt x="233" y="133"/>
                      <a:pt x="233" y="133"/>
                      <a:pt x="233" y="133"/>
                    </a:cubicBezTo>
                    <a:cubicBezTo>
                      <a:pt x="202" y="151"/>
                      <a:pt x="202" y="151"/>
                      <a:pt x="202" y="151"/>
                    </a:cubicBezTo>
                    <a:cubicBezTo>
                      <a:pt x="201" y="152"/>
                      <a:pt x="201" y="153"/>
                      <a:pt x="200" y="154"/>
                    </a:cubicBezTo>
                    <a:cubicBezTo>
                      <a:pt x="200" y="155"/>
                      <a:pt x="200" y="156"/>
                      <a:pt x="201" y="157"/>
                    </a:cubicBezTo>
                    <a:cubicBezTo>
                      <a:pt x="220" y="189"/>
                      <a:pt x="220" y="189"/>
                      <a:pt x="220" y="189"/>
                    </a:cubicBezTo>
                    <a:cubicBezTo>
                      <a:pt x="221" y="190"/>
                      <a:pt x="222" y="191"/>
                      <a:pt x="223" y="191"/>
                    </a:cubicBezTo>
                    <a:cubicBezTo>
                      <a:pt x="224" y="191"/>
                      <a:pt x="225" y="191"/>
                      <a:pt x="225" y="191"/>
                    </a:cubicBezTo>
                    <a:cubicBezTo>
                      <a:pt x="256" y="173"/>
                      <a:pt x="256" y="173"/>
                      <a:pt x="256" y="173"/>
                    </a:cubicBezTo>
                    <a:cubicBezTo>
                      <a:pt x="264" y="186"/>
                      <a:pt x="264" y="186"/>
                      <a:pt x="264" y="186"/>
                    </a:cubicBezTo>
                    <a:cubicBezTo>
                      <a:pt x="264" y="187"/>
                      <a:pt x="266" y="187"/>
                      <a:pt x="267" y="187"/>
                    </a:cubicBezTo>
                    <a:cubicBezTo>
                      <a:pt x="268" y="187"/>
                      <a:pt x="268" y="187"/>
                      <a:pt x="268" y="187"/>
                    </a:cubicBezTo>
                    <a:cubicBezTo>
                      <a:pt x="269" y="187"/>
                      <a:pt x="270" y="186"/>
                      <a:pt x="271" y="185"/>
                    </a:cubicBezTo>
                    <a:cubicBezTo>
                      <a:pt x="290" y="129"/>
                      <a:pt x="290" y="129"/>
                      <a:pt x="290" y="129"/>
                    </a:cubicBezTo>
                    <a:cubicBezTo>
                      <a:pt x="291" y="128"/>
                      <a:pt x="291" y="127"/>
                      <a:pt x="290" y="1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8" name="组合 17"/>
          <p:cNvGrpSpPr/>
          <p:nvPr/>
        </p:nvGrpSpPr>
        <p:grpSpPr>
          <a:xfrm>
            <a:off x="-13692" y="2381963"/>
            <a:ext cx="4747500" cy="579600"/>
            <a:chOff x="-19050" y="3175950"/>
            <a:chExt cx="6330000" cy="772800"/>
          </a:xfrm>
        </p:grpSpPr>
        <p:sp>
          <p:nvSpPr>
            <p:cNvPr id="19" name="任意多边形 18"/>
            <p:cNvSpPr/>
            <p:nvPr/>
          </p:nvSpPr>
          <p:spPr>
            <a:xfrm>
              <a:off x="-19050" y="3562350"/>
              <a:ext cx="5943600" cy="386319"/>
            </a:xfrm>
            <a:custGeom>
              <a:avLst/>
              <a:gdLst>
                <a:gd name="connsiteX0" fmla="*/ 0 w 5943600"/>
                <a:gd name="connsiteY0" fmla="*/ 323850 h 386319"/>
                <a:gd name="connsiteX1" fmla="*/ 4057650 w 5943600"/>
                <a:gd name="connsiteY1" fmla="*/ 361950 h 386319"/>
                <a:gd name="connsiteX2" fmla="*/ 5943600 w 5943600"/>
                <a:gd name="connsiteY2" fmla="*/ 0 h 3863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943600" h="386319">
                  <a:moveTo>
                    <a:pt x="0" y="323850"/>
                  </a:moveTo>
                  <a:cubicBezTo>
                    <a:pt x="1533525" y="369887"/>
                    <a:pt x="3067050" y="415925"/>
                    <a:pt x="4057650" y="361950"/>
                  </a:cubicBezTo>
                  <a:cubicBezTo>
                    <a:pt x="5048250" y="307975"/>
                    <a:pt x="5943600" y="0"/>
                    <a:pt x="5943600" y="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0" name="组合 19"/>
            <p:cNvGrpSpPr/>
            <p:nvPr/>
          </p:nvGrpSpPr>
          <p:grpSpPr>
            <a:xfrm>
              <a:off x="5538150" y="3175950"/>
              <a:ext cx="772800" cy="772800"/>
              <a:chOff x="5538150" y="3175950"/>
              <a:chExt cx="772800" cy="772800"/>
            </a:xfrm>
          </p:grpSpPr>
          <p:sp>
            <p:nvSpPr>
              <p:cNvPr id="21" name="椭圆 20"/>
              <p:cNvSpPr/>
              <p:nvPr/>
            </p:nvSpPr>
            <p:spPr>
              <a:xfrm>
                <a:off x="5538150" y="3175950"/>
                <a:ext cx="772800" cy="772800"/>
              </a:xfrm>
              <a:prstGeom prst="ellipse">
                <a:avLst/>
              </a:prstGeom>
              <a:solidFill>
                <a:srgbClr val="DEB91C"/>
              </a:solidFill>
              <a:ln w="762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Freeform 502"/>
              <p:cNvSpPr>
                <a:spLocks noEditPoints="1"/>
              </p:cNvSpPr>
              <p:nvPr/>
            </p:nvSpPr>
            <p:spPr bwMode="auto">
              <a:xfrm>
                <a:off x="5715878" y="3345422"/>
                <a:ext cx="404590" cy="366107"/>
              </a:xfrm>
              <a:custGeom>
                <a:avLst/>
                <a:gdLst>
                  <a:gd name="T0" fmla="*/ 0 w 326"/>
                  <a:gd name="T1" fmla="*/ 296 h 296"/>
                  <a:gd name="T2" fmla="*/ 64 w 326"/>
                  <a:gd name="T3" fmla="*/ 296 h 296"/>
                  <a:gd name="T4" fmla="*/ 64 w 326"/>
                  <a:gd name="T5" fmla="*/ 109 h 296"/>
                  <a:gd name="T6" fmla="*/ 0 w 326"/>
                  <a:gd name="T7" fmla="*/ 109 h 296"/>
                  <a:gd name="T8" fmla="*/ 0 w 326"/>
                  <a:gd name="T9" fmla="*/ 296 h 296"/>
                  <a:gd name="T10" fmla="*/ 323 w 326"/>
                  <a:gd name="T11" fmla="*/ 172 h 296"/>
                  <a:gd name="T12" fmla="*/ 318 w 326"/>
                  <a:gd name="T13" fmla="*/ 158 h 296"/>
                  <a:gd name="T14" fmla="*/ 319 w 326"/>
                  <a:gd name="T15" fmla="*/ 148 h 296"/>
                  <a:gd name="T16" fmla="*/ 326 w 326"/>
                  <a:gd name="T17" fmla="*/ 130 h 296"/>
                  <a:gd name="T18" fmla="*/ 293 w 326"/>
                  <a:gd name="T19" fmla="*/ 106 h 296"/>
                  <a:gd name="T20" fmla="*/ 291 w 326"/>
                  <a:gd name="T21" fmla="*/ 106 h 296"/>
                  <a:gd name="T22" fmla="*/ 290 w 326"/>
                  <a:gd name="T23" fmla="*/ 106 h 296"/>
                  <a:gd name="T24" fmla="*/ 259 w 326"/>
                  <a:gd name="T25" fmla="*/ 94 h 296"/>
                  <a:gd name="T26" fmla="*/ 260 w 326"/>
                  <a:gd name="T27" fmla="*/ 65 h 296"/>
                  <a:gd name="T28" fmla="*/ 261 w 326"/>
                  <a:gd name="T29" fmla="*/ 13 h 296"/>
                  <a:gd name="T30" fmla="*/ 237 w 326"/>
                  <a:gd name="T31" fmla="*/ 0 h 296"/>
                  <a:gd name="T32" fmla="*/ 237 w 326"/>
                  <a:gd name="T33" fmla="*/ 0 h 296"/>
                  <a:gd name="T34" fmla="*/ 211 w 326"/>
                  <a:gd name="T35" fmla="*/ 41 h 296"/>
                  <a:gd name="T36" fmla="*/ 195 w 326"/>
                  <a:gd name="T37" fmla="*/ 72 h 296"/>
                  <a:gd name="T38" fmla="*/ 183 w 326"/>
                  <a:gd name="T39" fmla="*/ 83 h 296"/>
                  <a:gd name="T40" fmla="*/ 168 w 326"/>
                  <a:gd name="T41" fmla="*/ 96 h 296"/>
                  <a:gd name="T42" fmla="*/ 126 w 326"/>
                  <a:gd name="T43" fmla="*/ 117 h 296"/>
                  <a:gd name="T44" fmla="*/ 121 w 326"/>
                  <a:gd name="T45" fmla="*/ 117 h 296"/>
                  <a:gd name="T46" fmla="*/ 118 w 326"/>
                  <a:gd name="T47" fmla="*/ 117 h 296"/>
                  <a:gd name="T48" fmla="*/ 118 w 326"/>
                  <a:gd name="T49" fmla="*/ 109 h 296"/>
                  <a:gd name="T50" fmla="*/ 88 w 326"/>
                  <a:gd name="T51" fmla="*/ 109 h 296"/>
                  <a:gd name="T52" fmla="*/ 88 w 326"/>
                  <a:gd name="T53" fmla="*/ 296 h 296"/>
                  <a:gd name="T54" fmla="*/ 118 w 326"/>
                  <a:gd name="T55" fmla="*/ 296 h 296"/>
                  <a:gd name="T56" fmla="*/ 118 w 326"/>
                  <a:gd name="T57" fmla="*/ 271 h 296"/>
                  <a:gd name="T58" fmla="*/ 121 w 326"/>
                  <a:gd name="T59" fmla="*/ 271 h 296"/>
                  <a:gd name="T60" fmla="*/ 182 w 326"/>
                  <a:gd name="T61" fmla="*/ 272 h 296"/>
                  <a:gd name="T62" fmla="*/ 283 w 326"/>
                  <a:gd name="T63" fmla="*/ 268 h 296"/>
                  <a:gd name="T64" fmla="*/ 304 w 326"/>
                  <a:gd name="T65" fmla="*/ 256 h 296"/>
                  <a:gd name="T66" fmla="*/ 306 w 326"/>
                  <a:gd name="T67" fmla="*/ 238 h 296"/>
                  <a:gd name="T68" fmla="*/ 309 w 326"/>
                  <a:gd name="T69" fmla="*/ 231 h 296"/>
                  <a:gd name="T70" fmla="*/ 318 w 326"/>
                  <a:gd name="T71" fmla="*/ 213 h 296"/>
                  <a:gd name="T72" fmla="*/ 315 w 326"/>
                  <a:gd name="T73" fmla="*/ 199 h 296"/>
                  <a:gd name="T74" fmla="*/ 316 w 326"/>
                  <a:gd name="T75" fmla="*/ 190 h 296"/>
                  <a:gd name="T76" fmla="*/ 323 w 326"/>
                  <a:gd name="T77" fmla="*/ 172 h 2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26" h="296">
                    <a:moveTo>
                      <a:pt x="0" y="296"/>
                    </a:moveTo>
                    <a:cubicBezTo>
                      <a:pt x="64" y="296"/>
                      <a:pt x="64" y="296"/>
                      <a:pt x="64" y="296"/>
                    </a:cubicBezTo>
                    <a:cubicBezTo>
                      <a:pt x="64" y="109"/>
                      <a:pt x="64" y="109"/>
                      <a:pt x="64" y="109"/>
                    </a:cubicBezTo>
                    <a:cubicBezTo>
                      <a:pt x="0" y="109"/>
                      <a:pt x="0" y="109"/>
                      <a:pt x="0" y="109"/>
                    </a:cubicBezTo>
                    <a:lnTo>
                      <a:pt x="0" y="296"/>
                    </a:lnTo>
                    <a:close/>
                    <a:moveTo>
                      <a:pt x="323" y="172"/>
                    </a:moveTo>
                    <a:cubicBezTo>
                      <a:pt x="323" y="167"/>
                      <a:pt x="321" y="163"/>
                      <a:pt x="318" y="158"/>
                    </a:cubicBezTo>
                    <a:cubicBezTo>
                      <a:pt x="316" y="155"/>
                      <a:pt x="317" y="151"/>
                      <a:pt x="319" y="148"/>
                    </a:cubicBezTo>
                    <a:cubicBezTo>
                      <a:pt x="322" y="145"/>
                      <a:pt x="326" y="139"/>
                      <a:pt x="326" y="130"/>
                    </a:cubicBezTo>
                    <a:cubicBezTo>
                      <a:pt x="326" y="112"/>
                      <a:pt x="309" y="106"/>
                      <a:pt x="293" y="106"/>
                    </a:cubicBezTo>
                    <a:cubicBezTo>
                      <a:pt x="292" y="106"/>
                      <a:pt x="291" y="106"/>
                      <a:pt x="291" y="106"/>
                    </a:cubicBezTo>
                    <a:cubicBezTo>
                      <a:pt x="291" y="106"/>
                      <a:pt x="290" y="106"/>
                      <a:pt x="290" y="106"/>
                    </a:cubicBezTo>
                    <a:cubicBezTo>
                      <a:pt x="284" y="106"/>
                      <a:pt x="267" y="105"/>
                      <a:pt x="259" y="94"/>
                    </a:cubicBezTo>
                    <a:cubicBezTo>
                      <a:pt x="255" y="88"/>
                      <a:pt x="255" y="78"/>
                      <a:pt x="260" y="65"/>
                    </a:cubicBezTo>
                    <a:cubicBezTo>
                      <a:pt x="269" y="42"/>
                      <a:pt x="269" y="24"/>
                      <a:pt x="261" y="13"/>
                    </a:cubicBezTo>
                    <a:cubicBezTo>
                      <a:pt x="253" y="1"/>
                      <a:pt x="240" y="0"/>
                      <a:pt x="237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230" y="0"/>
                      <a:pt x="217" y="11"/>
                      <a:pt x="211" y="41"/>
                    </a:cubicBezTo>
                    <a:cubicBezTo>
                      <a:pt x="209" y="52"/>
                      <a:pt x="204" y="62"/>
                      <a:pt x="195" y="72"/>
                    </a:cubicBezTo>
                    <a:cubicBezTo>
                      <a:pt x="191" y="77"/>
                      <a:pt x="187" y="80"/>
                      <a:pt x="183" y="83"/>
                    </a:cubicBezTo>
                    <a:cubicBezTo>
                      <a:pt x="178" y="86"/>
                      <a:pt x="172" y="90"/>
                      <a:pt x="168" y="96"/>
                    </a:cubicBezTo>
                    <a:cubicBezTo>
                      <a:pt x="159" y="110"/>
                      <a:pt x="145" y="117"/>
                      <a:pt x="126" y="117"/>
                    </a:cubicBezTo>
                    <a:cubicBezTo>
                      <a:pt x="123" y="117"/>
                      <a:pt x="121" y="117"/>
                      <a:pt x="121" y="117"/>
                    </a:cubicBezTo>
                    <a:cubicBezTo>
                      <a:pt x="118" y="117"/>
                      <a:pt x="118" y="117"/>
                      <a:pt x="118" y="117"/>
                    </a:cubicBezTo>
                    <a:cubicBezTo>
                      <a:pt x="118" y="109"/>
                      <a:pt x="118" y="109"/>
                      <a:pt x="118" y="109"/>
                    </a:cubicBezTo>
                    <a:cubicBezTo>
                      <a:pt x="88" y="109"/>
                      <a:pt x="88" y="109"/>
                      <a:pt x="88" y="109"/>
                    </a:cubicBezTo>
                    <a:cubicBezTo>
                      <a:pt x="88" y="296"/>
                      <a:pt x="88" y="296"/>
                      <a:pt x="88" y="296"/>
                    </a:cubicBezTo>
                    <a:cubicBezTo>
                      <a:pt x="118" y="296"/>
                      <a:pt x="118" y="296"/>
                      <a:pt x="118" y="296"/>
                    </a:cubicBezTo>
                    <a:cubicBezTo>
                      <a:pt x="118" y="271"/>
                      <a:pt x="118" y="271"/>
                      <a:pt x="118" y="271"/>
                    </a:cubicBezTo>
                    <a:cubicBezTo>
                      <a:pt x="121" y="271"/>
                      <a:pt x="121" y="271"/>
                      <a:pt x="121" y="271"/>
                    </a:cubicBezTo>
                    <a:cubicBezTo>
                      <a:pt x="126" y="271"/>
                      <a:pt x="152" y="272"/>
                      <a:pt x="182" y="272"/>
                    </a:cubicBezTo>
                    <a:cubicBezTo>
                      <a:pt x="235" y="272"/>
                      <a:pt x="269" y="271"/>
                      <a:pt x="283" y="268"/>
                    </a:cubicBezTo>
                    <a:cubicBezTo>
                      <a:pt x="296" y="266"/>
                      <a:pt x="301" y="260"/>
                      <a:pt x="304" y="256"/>
                    </a:cubicBezTo>
                    <a:cubicBezTo>
                      <a:pt x="306" y="251"/>
                      <a:pt x="307" y="245"/>
                      <a:pt x="306" y="238"/>
                    </a:cubicBezTo>
                    <a:cubicBezTo>
                      <a:pt x="306" y="235"/>
                      <a:pt x="307" y="232"/>
                      <a:pt x="309" y="231"/>
                    </a:cubicBezTo>
                    <a:cubicBezTo>
                      <a:pt x="313" y="228"/>
                      <a:pt x="318" y="222"/>
                      <a:pt x="318" y="213"/>
                    </a:cubicBezTo>
                    <a:cubicBezTo>
                      <a:pt x="319" y="208"/>
                      <a:pt x="317" y="203"/>
                      <a:pt x="315" y="199"/>
                    </a:cubicBezTo>
                    <a:cubicBezTo>
                      <a:pt x="313" y="196"/>
                      <a:pt x="314" y="192"/>
                      <a:pt x="316" y="190"/>
                    </a:cubicBezTo>
                    <a:cubicBezTo>
                      <a:pt x="321" y="184"/>
                      <a:pt x="323" y="178"/>
                      <a:pt x="323" y="172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3" name="组合 22"/>
          <p:cNvGrpSpPr/>
          <p:nvPr/>
        </p:nvGrpSpPr>
        <p:grpSpPr>
          <a:xfrm>
            <a:off x="-27980" y="1657350"/>
            <a:ext cx="4315484" cy="1087756"/>
            <a:chOff x="-38100" y="2209800"/>
            <a:chExt cx="5753978" cy="1450341"/>
          </a:xfrm>
        </p:grpSpPr>
        <p:sp>
          <p:nvSpPr>
            <p:cNvPr id="24" name="任意多边形 23"/>
            <p:cNvSpPr/>
            <p:nvPr/>
          </p:nvSpPr>
          <p:spPr>
            <a:xfrm>
              <a:off x="-38100" y="2686050"/>
              <a:ext cx="5197202" cy="974091"/>
            </a:xfrm>
            <a:custGeom>
              <a:avLst/>
              <a:gdLst>
                <a:gd name="connsiteX0" fmla="*/ 0 w 7200900"/>
                <a:gd name="connsiteY0" fmla="*/ 914400 h 974091"/>
                <a:gd name="connsiteX1" fmla="*/ 4438650 w 7200900"/>
                <a:gd name="connsiteY1" fmla="*/ 876300 h 974091"/>
                <a:gd name="connsiteX2" fmla="*/ 7200900 w 7200900"/>
                <a:gd name="connsiteY2" fmla="*/ 0 h 9740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200900" h="974091">
                  <a:moveTo>
                    <a:pt x="0" y="914400"/>
                  </a:moveTo>
                  <a:cubicBezTo>
                    <a:pt x="1619250" y="971550"/>
                    <a:pt x="3238500" y="1028700"/>
                    <a:pt x="4438650" y="876300"/>
                  </a:cubicBezTo>
                  <a:cubicBezTo>
                    <a:pt x="5638800" y="723900"/>
                    <a:pt x="7200900" y="0"/>
                    <a:pt x="7200900" y="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4943078" y="2209800"/>
              <a:ext cx="772800" cy="772800"/>
              <a:chOff x="4943078" y="2209800"/>
              <a:chExt cx="772800" cy="772800"/>
            </a:xfrm>
          </p:grpSpPr>
          <p:sp>
            <p:nvSpPr>
              <p:cNvPr id="26" name="椭圆 25"/>
              <p:cNvSpPr/>
              <p:nvPr/>
            </p:nvSpPr>
            <p:spPr>
              <a:xfrm>
                <a:off x="4943078" y="2209800"/>
                <a:ext cx="772800" cy="772800"/>
              </a:xfrm>
              <a:prstGeom prst="ellipse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762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7" name="Freeform 512"/>
              <p:cNvSpPr>
                <a:spLocks noEditPoints="1"/>
              </p:cNvSpPr>
              <p:nvPr/>
            </p:nvSpPr>
            <p:spPr bwMode="auto">
              <a:xfrm>
                <a:off x="5155071" y="2437129"/>
                <a:ext cx="330867" cy="318142"/>
              </a:xfrm>
              <a:custGeom>
                <a:avLst/>
                <a:gdLst>
                  <a:gd name="T0" fmla="*/ 261 w 327"/>
                  <a:gd name="T1" fmla="*/ 209 h 316"/>
                  <a:gd name="T2" fmla="*/ 261 w 327"/>
                  <a:gd name="T3" fmla="*/ 215 h 316"/>
                  <a:gd name="T4" fmla="*/ 254 w 327"/>
                  <a:gd name="T5" fmla="*/ 222 h 316"/>
                  <a:gd name="T6" fmla="*/ 208 w 327"/>
                  <a:gd name="T7" fmla="*/ 222 h 316"/>
                  <a:gd name="T8" fmla="*/ 201 w 327"/>
                  <a:gd name="T9" fmla="*/ 215 h 316"/>
                  <a:gd name="T10" fmla="*/ 201 w 327"/>
                  <a:gd name="T11" fmla="*/ 209 h 316"/>
                  <a:gd name="T12" fmla="*/ 118 w 327"/>
                  <a:gd name="T13" fmla="*/ 209 h 316"/>
                  <a:gd name="T14" fmla="*/ 118 w 327"/>
                  <a:gd name="T15" fmla="*/ 215 h 316"/>
                  <a:gd name="T16" fmla="*/ 111 w 327"/>
                  <a:gd name="T17" fmla="*/ 222 h 316"/>
                  <a:gd name="T18" fmla="*/ 64 w 327"/>
                  <a:gd name="T19" fmla="*/ 222 h 316"/>
                  <a:gd name="T20" fmla="*/ 57 w 327"/>
                  <a:gd name="T21" fmla="*/ 215 h 316"/>
                  <a:gd name="T22" fmla="*/ 57 w 327"/>
                  <a:gd name="T23" fmla="*/ 209 h 316"/>
                  <a:gd name="T24" fmla="*/ 39 w 327"/>
                  <a:gd name="T25" fmla="*/ 209 h 316"/>
                  <a:gd name="T26" fmla="*/ 0 w 327"/>
                  <a:gd name="T27" fmla="*/ 193 h 316"/>
                  <a:gd name="T28" fmla="*/ 0 w 327"/>
                  <a:gd name="T29" fmla="*/ 277 h 316"/>
                  <a:gd name="T30" fmla="*/ 39 w 327"/>
                  <a:gd name="T31" fmla="*/ 316 h 316"/>
                  <a:gd name="T32" fmla="*/ 289 w 327"/>
                  <a:gd name="T33" fmla="*/ 316 h 316"/>
                  <a:gd name="T34" fmla="*/ 327 w 327"/>
                  <a:gd name="T35" fmla="*/ 277 h 316"/>
                  <a:gd name="T36" fmla="*/ 327 w 327"/>
                  <a:gd name="T37" fmla="*/ 193 h 316"/>
                  <a:gd name="T38" fmla="*/ 289 w 327"/>
                  <a:gd name="T39" fmla="*/ 209 h 316"/>
                  <a:gd name="T40" fmla="*/ 261 w 327"/>
                  <a:gd name="T41" fmla="*/ 209 h 316"/>
                  <a:gd name="T42" fmla="*/ 289 w 327"/>
                  <a:gd name="T43" fmla="*/ 70 h 316"/>
                  <a:gd name="T44" fmla="*/ 246 w 327"/>
                  <a:gd name="T45" fmla="*/ 70 h 316"/>
                  <a:gd name="T46" fmla="*/ 246 w 327"/>
                  <a:gd name="T47" fmla="*/ 51 h 316"/>
                  <a:gd name="T48" fmla="*/ 196 w 327"/>
                  <a:gd name="T49" fmla="*/ 0 h 316"/>
                  <a:gd name="T50" fmla="*/ 132 w 327"/>
                  <a:gd name="T51" fmla="*/ 0 h 316"/>
                  <a:gd name="T52" fmla="*/ 81 w 327"/>
                  <a:gd name="T53" fmla="*/ 51 h 316"/>
                  <a:gd name="T54" fmla="*/ 81 w 327"/>
                  <a:gd name="T55" fmla="*/ 70 h 316"/>
                  <a:gd name="T56" fmla="*/ 39 w 327"/>
                  <a:gd name="T57" fmla="*/ 70 h 316"/>
                  <a:gd name="T58" fmla="*/ 0 w 327"/>
                  <a:gd name="T59" fmla="*/ 109 h 316"/>
                  <a:gd name="T60" fmla="*/ 0 w 327"/>
                  <a:gd name="T61" fmla="*/ 155 h 316"/>
                  <a:gd name="T62" fmla="*/ 39 w 327"/>
                  <a:gd name="T63" fmla="*/ 194 h 316"/>
                  <a:gd name="T64" fmla="*/ 57 w 327"/>
                  <a:gd name="T65" fmla="*/ 194 h 316"/>
                  <a:gd name="T66" fmla="*/ 57 w 327"/>
                  <a:gd name="T67" fmla="*/ 184 h 316"/>
                  <a:gd name="T68" fmla="*/ 64 w 327"/>
                  <a:gd name="T69" fmla="*/ 177 h 316"/>
                  <a:gd name="T70" fmla="*/ 111 w 327"/>
                  <a:gd name="T71" fmla="*/ 177 h 316"/>
                  <a:gd name="T72" fmla="*/ 118 w 327"/>
                  <a:gd name="T73" fmla="*/ 184 h 316"/>
                  <a:gd name="T74" fmla="*/ 118 w 327"/>
                  <a:gd name="T75" fmla="*/ 194 h 316"/>
                  <a:gd name="T76" fmla="*/ 201 w 327"/>
                  <a:gd name="T77" fmla="*/ 194 h 316"/>
                  <a:gd name="T78" fmla="*/ 201 w 327"/>
                  <a:gd name="T79" fmla="*/ 184 h 316"/>
                  <a:gd name="T80" fmla="*/ 208 w 327"/>
                  <a:gd name="T81" fmla="*/ 177 h 316"/>
                  <a:gd name="T82" fmla="*/ 254 w 327"/>
                  <a:gd name="T83" fmla="*/ 177 h 316"/>
                  <a:gd name="T84" fmla="*/ 261 w 327"/>
                  <a:gd name="T85" fmla="*/ 184 h 316"/>
                  <a:gd name="T86" fmla="*/ 261 w 327"/>
                  <a:gd name="T87" fmla="*/ 194 h 316"/>
                  <a:gd name="T88" fmla="*/ 289 w 327"/>
                  <a:gd name="T89" fmla="*/ 194 h 316"/>
                  <a:gd name="T90" fmla="*/ 327 w 327"/>
                  <a:gd name="T91" fmla="*/ 155 h 316"/>
                  <a:gd name="T92" fmla="*/ 327 w 327"/>
                  <a:gd name="T93" fmla="*/ 109 h 316"/>
                  <a:gd name="T94" fmla="*/ 289 w 327"/>
                  <a:gd name="T95" fmla="*/ 70 h 316"/>
                  <a:gd name="T96" fmla="*/ 220 w 327"/>
                  <a:gd name="T97" fmla="*/ 70 h 316"/>
                  <a:gd name="T98" fmla="*/ 108 w 327"/>
                  <a:gd name="T99" fmla="*/ 70 h 316"/>
                  <a:gd name="T100" fmla="*/ 108 w 327"/>
                  <a:gd name="T101" fmla="*/ 51 h 316"/>
                  <a:gd name="T102" fmla="*/ 132 w 327"/>
                  <a:gd name="T103" fmla="*/ 27 h 316"/>
                  <a:gd name="T104" fmla="*/ 196 w 327"/>
                  <a:gd name="T105" fmla="*/ 27 h 316"/>
                  <a:gd name="T106" fmla="*/ 220 w 327"/>
                  <a:gd name="T107" fmla="*/ 51 h 316"/>
                  <a:gd name="T108" fmla="*/ 220 w 327"/>
                  <a:gd name="T109" fmla="*/ 70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327" h="316">
                    <a:moveTo>
                      <a:pt x="261" y="209"/>
                    </a:moveTo>
                    <a:cubicBezTo>
                      <a:pt x="261" y="215"/>
                      <a:pt x="261" y="215"/>
                      <a:pt x="261" y="215"/>
                    </a:cubicBezTo>
                    <a:cubicBezTo>
                      <a:pt x="261" y="219"/>
                      <a:pt x="258" y="222"/>
                      <a:pt x="254" y="222"/>
                    </a:cubicBezTo>
                    <a:cubicBezTo>
                      <a:pt x="208" y="222"/>
                      <a:pt x="208" y="222"/>
                      <a:pt x="208" y="222"/>
                    </a:cubicBezTo>
                    <a:cubicBezTo>
                      <a:pt x="204" y="222"/>
                      <a:pt x="201" y="219"/>
                      <a:pt x="201" y="215"/>
                    </a:cubicBezTo>
                    <a:cubicBezTo>
                      <a:pt x="201" y="209"/>
                      <a:pt x="201" y="209"/>
                      <a:pt x="201" y="209"/>
                    </a:cubicBezTo>
                    <a:cubicBezTo>
                      <a:pt x="118" y="209"/>
                      <a:pt x="118" y="209"/>
                      <a:pt x="118" y="209"/>
                    </a:cubicBezTo>
                    <a:cubicBezTo>
                      <a:pt x="118" y="215"/>
                      <a:pt x="118" y="215"/>
                      <a:pt x="118" y="215"/>
                    </a:cubicBezTo>
                    <a:cubicBezTo>
                      <a:pt x="118" y="219"/>
                      <a:pt x="115" y="222"/>
                      <a:pt x="111" y="222"/>
                    </a:cubicBezTo>
                    <a:cubicBezTo>
                      <a:pt x="64" y="222"/>
                      <a:pt x="64" y="222"/>
                      <a:pt x="64" y="222"/>
                    </a:cubicBezTo>
                    <a:cubicBezTo>
                      <a:pt x="61" y="222"/>
                      <a:pt x="57" y="219"/>
                      <a:pt x="57" y="215"/>
                    </a:cubicBezTo>
                    <a:cubicBezTo>
                      <a:pt x="57" y="209"/>
                      <a:pt x="57" y="209"/>
                      <a:pt x="57" y="209"/>
                    </a:cubicBezTo>
                    <a:cubicBezTo>
                      <a:pt x="39" y="209"/>
                      <a:pt x="39" y="209"/>
                      <a:pt x="39" y="209"/>
                    </a:cubicBezTo>
                    <a:cubicBezTo>
                      <a:pt x="24" y="209"/>
                      <a:pt x="10" y="203"/>
                      <a:pt x="0" y="193"/>
                    </a:cubicBezTo>
                    <a:cubicBezTo>
                      <a:pt x="0" y="277"/>
                      <a:pt x="0" y="277"/>
                      <a:pt x="0" y="277"/>
                    </a:cubicBezTo>
                    <a:cubicBezTo>
                      <a:pt x="0" y="298"/>
                      <a:pt x="18" y="316"/>
                      <a:pt x="39" y="316"/>
                    </a:cubicBezTo>
                    <a:cubicBezTo>
                      <a:pt x="289" y="316"/>
                      <a:pt x="289" y="316"/>
                      <a:pt x="289" y="316"/>
                    </a:cubicBezTo>
                    <a:cubicBezTo>
                      <a:pt x="310" y="316"/>
                      <a:pt x="327" y="298"/>
                      <a:pt x="327" y="277"/>
                    </a:cubicBezTo>
                    <a:cubicBezTo>
                      <a:pt x="327" y="193"/>
                      <a:pt x="327" y="193"/>
                      <a:pt x="327" y="193"/>
                    </a:cubicBezTo>
                    <a:cubicBezTo>
                      <a:pt x="317" y="203"/>
                      <a:pt x="304" y="209"/>
                      <a:pt x="289" y="209"/>
                    </a:cubicBezTo>
                    <a:lnTo>
                      <a:pt x="261" y="209"/>
                    </a:lnTo>
                    <a:close/>
                    <a:moveTo>
                      <a:pt x="289" y="70"/>
                    </a:moveTo>
                    <a:cubicBezTo>
                      <a:pt x="246" y="70"/>
                      <a:pt x="246" y="70"/>
                      <a:pt x="246" y="70"/>
                    </a:cubicBezTo>
                    <a:cubicBezTo>
                      <a:pt x="246" y="51"/>
                      <a:pt x="246" y="51"/>
                      <a:pt x="246" y="51"/>
                    </a:cubicBezTo>
                    <a:cubicBezTo>
                      <a:pt x="246" y="23"/>
                      <a:pt x="224" y="0"/>
                      <a:pt x="196" y="0"/>
                    </a:cubicBezTo>
                    <a:cubicBezTo>
                      <a:pt x="132" y="0"/>
                      <a:pt x="132" y="0"/>
                      <a:pt x="132" y="0"/>
                    </a:cubicBezTo>
                    <a:cubicBezTo>
                      <a:pt x="104" y="0"/>
                      <a:pt x="81" y="23"/>
                      <a:pt x="81" y="51"/>
                    </a:cubicBezTo>
                    <a:cubicBezTo>
                      <a:pt x="81" y="70"/>
                      <a:pt x="81" y="70"/>
                      <a:pt x="81" y="70"/>
                    </a:cubicBezTo>
                    <a:cubicBezTo>
                      <a:pt x="39" y="70"/>
                      <a:pt x="39" y="70"/>
                      <a:pt x="39" y="70"/>
                    </a:cubicBezTo>
                    <a:cubicBezTo>
                      <a:pt x="18" y="70"/>
                      <a:pt x="0" y="88"/>
                      <a:pt x="0" y="109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7"/>
                      <a:pt x="18" y="194"/>
                      <a:pt x="39" y="194"/>
                    </a:cubicBezTo>
                    <a:cubicBezTo>
                      <a:pt x="57" y="194"/>
                      <a:pt x="57" y="194"/>
                      <a:pt x="57" y="194"/>
                    </a:cubicBezTo>
                    <a:cubicBezTo>
                      <a:pt x="57" y="184"/>
                      <a:pt x="57" y="184"/>
                      <a:pt x="57" y="184"/>
                    </a:cubicBezTo>
                    <a:cubicBezTo>
                      <a:pt x="57" y="180"/>
                      <a:pt x="61" y="177"/>
                      <a:pt x="64" y="177"/>
                    </a:cubicBezTo>
                    <a:cubicBezTo>
                      <a:pt x="111" y="177"/>
                      <a:pt x="111" y="177"/>
                      <a:pt x="111" y="177"/>
                    </a:cubicBezTo>
                    <a:cubicBezTo>
                      <a:pt x="115" y="177"/>
                      <a:pt x="118" y="180"/>
                      <a:pt x="118" y="184"/>
                    </a:cubicBezTo>
                    <a:cubicBezTo>
                      <a:pt x="118" y="194"/>
                      <a:pt x="118" y="194"/>
                      <a:pt x="118" y="194"/>
                    </a:cubicBezTo>
                    <a:cubicBezTo>
                      <a:pt x="201" y="194"/>
                      <a:pt x="201" y="194"/>
                      <a:pt x="201" y="194"/>
                    </a:cubicBezTo>
                    <a:cubicBezTo>
                      <a:pt x="201" y="184"/>
                      <a:pt x="201" y="184"/>
                      <a:pt x="201" y="184"/>
                    </a:cubicBezTo>
                    <a:cubicBezTo>
                      <a:pt x="201" y="180"/>
                      <a:pt x="204" y="177"/>
                      <a:pt x="208" y="177"/>
                    </a:cubicBezTo>
                    <a:cubicBezTo>
                      <a:pt x="254" y="177"/>
                      <a:pt x="254" y="177"/>
                      <a:pt x="254" y="177"/>
                    </a:cubicBezTo>
                    <a:cubicBezTo>
                      <a:pt x="258" y="177"/>
                      <a:pt x="261" y="180"/>
                      <a:pt x="261" y="184"/>
                    </a:cubicBezTo>
                    <a:cubicBezTo>
                      <a:pt x="261" y="194"/>
                      <a:pt x="261" y="194"/>
                      <a:pt x="261" y="194"/>
                    </a:cubicBezTo>
                    <a:cubicBezTo>
                      <a:pt x="289" y="194"/>
                      <a:pt x="289" y="194"/>
                      <a:pt x="289" y="194"/>
                    </a:cubicBezTo>
                    <a:cubicBezTo>
                      <a:pt x="310" y="194"/>
                      <a:pt x="327" y="177"/>
                      <a:pt x="327" y="155"/>
                    </a:cubicBezTo>
                    <a:cubicBezTo>
                      <a:pt x="327" y="109"/>
                      <a:pt x="327" y="109"/>
                      <a:pt x="327" y="109"/>
                    </a:cubicBezTo>
                    <a:cubicBezTo>
                      <a:pt x="327" y="88"/>
                      <a:pt x="310" y="70"/>
                      <a:pt x="289" y="70"/>
                    </a:cubicBezTo>
                    <a:close/>
                    <a:moveTo>
                      <a:pt x="220" y="70"/>
                    </a:moveTo>
                    <a:cubicBezTo>
                      <a:pt x="108" y="70"/>
                      <a:pt x="108" y="70"/>
                      <a:pt x="108" y="70"/>
                    </a:cubicBezTo>
                    <a:cubicBezTo>
                      <a:pt x="108" y="51"/>
                      <a:pt x="108" y="51"/>
                      <a:pt x="108" y="51"/>
                    </a:cubicBezTo>
                    <a:cubicBezTo>
                      <a:pt x="108" y="38"/>
                      <a:pt x="118" y="27"/>
                      <a:pt x="132" y="27"/>
                    </a:cubicBezTo>
                    <a:cubicBezTo>
                      <a:pt x="196" y="27"/>
                      <a:pt x="196" y="27"/>
                      <a:pt x="196" y="27"/>
                    </a:cubicBezTo>
                    <a:cubicBezTo>
                      <a:pt x="209" y="27"/>
                      <a:pt x="220" y="38"/>
                      <a:pt x="220" y="51"/>
                    </a:cubicBezTo>
                    <a:lnTo>
                      <a:pt x="220" y="7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8" name="组合 27"/>
          <p:cNvGrpSpPr/>
          <p:nvPr/>
        </p:nvGrpSpPr>
        <p:grpSpPr>
          <a:xfrm>
            <a:off x="-51978" y="3381840"/>
            <a:ext cx="3583398" cy="1080120"/>
            <a:chOff x="-70098" y="4509120"/>
            <a:chExt cx="4777864" cy="1440160"/>
          </a:xfrm>
        </p:grpSpPr>
        <p:sp>
          <p:nvSpPr>
            <p:cNvPr id="29" name="任意多边形 28"/>
            <p:cNvSpPr/>
            <p:nvPr/>
          </p:nvSpPr>
          <p:spPr>
            <a:xfrm flipV="1">
              <a:off x="-70098" y="4509120"/>
              <a:ext cx="4509741" cy="1152128"/>
            </a:xfrm>
            <a:custGeom>
              <a:avLst/>
              <a:gdLst>
                <a:gd name="connsiteX0" fmla="*/ 0 w 6248400"/>
                <a:gd name="connsiteY0" fmla="*/ 1009650 h 1116572"/>
                <a:gd name="connsiteX1" fmla="*/ 838200 w 6248400"/>
                <a:gd name="connsiteY1" fmla="*/ 1104900 h 1116572"/>
                <a:gd name="connsiteX2" fmla="*/ 3638550 w 6248400"/>
                <a:gd name="connsiteY2" fmla="*/ 990600 h 1116572"/>
                <a:gd name="connsiteX3" fmla="*/ 6248400 w 6248400"/>
                <a:gd name="connsiteY3" fmla="*/ 0 h 11165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248400" h="1116572">
                  <a:moveTo>
                    <a:pt x="0" y="1009650"/>
                  </a:moveTo>
                  <a:cubicBezTo>
                    <a:pt x="115887" y="1058862"/>
                    <a:pt x="231775" y="1108075"/>
                    <a:pt x="838200" y="1104900"/>
                  </a:cubicBezTo>
                  <a:cubicBezTo>
                    <a:pt x="1444625" y="1101725"/>
                    <a:pt x="2736850" y="1174750"/>
                    <a:pt x="3638550" y="990600"/>
                  </a:cubicBezTo>
                  <a:cubicBezTo>
                    <a:pt x="4540250" y="806450"/>
                    <a:pt x="6248400" y="0"/>
                    <a:pt x="6248400" y="0"/>
                  </a:cubicBezTo>
                </a:path>
              </a:pathLst>
            </a:custGeom>
            <a:ln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934966" y="5176480"/>
              <a:ext cx="772800" cy="772800"/>
              <a:chOff x="3934966" y="5176480"/>
              <a:chExt cx="772800" cy="772800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3934966" y="5176480"/>
                <a:ext cx="772800" cy="772800"/>
              </a:xfrm>
              <a:prstGeom prst="ellipse">
                <a:avLst/>
              </a:prstGeom>
              <a:solidFill>
                <a:srgbClr val="DEB91C"/>
              </a:solidFill>
              <a:ln w="762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grpSp>
            <p:nvGrpSpPr>
              <p:cNvPr id="32" name="组合 31"/>
              <p:cNvGrpSpPr/>
              <p:nvPr/>
            </p:nvGrpSpPr>
            <p:grpSpPr>
              <a:xfrm>
                <a:off x="4100420" y="5347199"/>
                <a:ext cx="439931" cy="431361"/>
                <a:chOff x="5730875" y="3073401"/>
                <a:chExt cx="733425" cy="719138"/>
              </a:xfrm>
              <a:solidFill>
                <a:srgbClr val="ECBA88"/>
              </a:solidFill>
            </p:grpSpPr>
            <p:sp>
              <p:nvSpPr>
                <p:cNvPr id="33" name="Freeform 337"/>
                <p:cNvSpPr>
                  <a:spLocks/>
                </p:cNvSpPr>
                <p:nvPr/>
              </p:nvSpPr>
              <p:spPr bwMode="auto">
                <a:xfrm>
                  <a:off x="5730875" y="3073401"/>
                  <a:ext cx="733425" cy="471488"/>
                </a:xfrm>
                <a:custGeom>
                  <a:avLst/>
                  <a:gdLst>
                    <a:gd name="T0" fmla="*/ 193 w 193"/>
                    <a:gd name="T1" fmla="*/ 84 h 124"/>
                    <a:gd name="T2" fmla="*/ 153 w 193"/>
                    <a:gd name="T3" fmla="*/ 44 h 124"/>
                    <a:gd name="T4" fmla="*/ 141 w 193"/>
                    <a:gd name="T5" fmla="*/ 46 h 124"/>
                    <a:gd name="T6" fmla="*/ 91 w 193"/>
                    <a:gd name="T7" fmla="*/ 0 h 124"/>
                    <a:gd name="T8" fmla="*/ 40 w 193"/>
                    <a:gd name="T9" fmla="*/ 51 h 124"/>
                    <a:gd name="T10" fmla="*/ 41 w 193"/>
                    <a:gd name="T11" fmla="*/ 61 h 124"/>
                    <a:gd name="T12" fmla="*/ 31 w 193"/>
                    <a:gd name="T13" fmla="*/ 61 h 124"/>
                    <a:gd name="T14" fmla="*/ 0 w 193"/>
                    <a:gd name="T15" fmla="*/ 92 h 124"/>
                    <a:gd name="T16" fmla="*/ 31 w 193"/>
                    <a:gd name="T17" fmla="*/ 124 h 124"/>
                    <a:gd name="T18" fmla="*/ 157 w 193"/>
                    <a:gd name="T19" fmla="*/ 124 h 124"/>
                    <a:gd name="T20" fmla="*/ 180 w 193"/>
                    <a:gd name="T21" fmla="*/ 113 h 124"/>
                    <a:gd name="T22" fmla="*/ 193 w 193"/>
                    <a:gd name="T23" fmla="*/ 84 h 1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93" h="124">
                      <a:moveTo>
                        <a:pt x="193" y="84"/>
                      </a:moveTo>
                      <a:cubicBezTo>
                        <a:pt x="193" y="62"/>
                        <a:pt x="176" y="44"/>
                        <a:pt x="153" y="44"/>
                      </a:cubicBezTo>
                      <a:cubicBezTo>
                        <a:pt x="149" y="44"/>
                        <a:pt x="145" y="44"/>
                        <a:pt x="141" y="46"/>
                      </a:cubicBezTo>
                      <a:cubicBezTo>
                        <a:pt x="139" y="20"/>
                        <a:pt x="117" y="0"/>
                        <a:pt x="91" y="0"/>
                      </a:cubicBezTo>
                      <a:cubicBezTo>
                        <a:pt x="62" y="0"/>
                        <a:pt x="40" y="23"/>
                        <a:pt x="40" y="51"/>
                      </a:cubicBezTo>
                      <a:cubicBezTo>
                        <a:pt x="40" y="54"/>
                        <a:pt x="40" y="57"/>
                        <a:pt x="41" y="61"/>
                      </a:cubicBezTo>
                      <a:cubicBezTo>
                        <a:pt x="31" y="61"/>
                        <a:pt x="31" y="61"/>
                        <a:pt x="31" y="61"/>
                      </a:cubicBezTo>
                      <a:cubicBezTo>
                        <a:pt x="14" y="61"/>
                        <a:pt x="0" y="75"/>
                        <a:pt x="0" y="92"/>
                      </a:cubicBezTo>
                      <a:cubicBezTo>
                        <a:pt x="0" y="109"/>
                        <a:pt x="14" y="124"/>
                        <a:pt x="31" y="124"/>
                      </a:cubicBezTo>
                      <a:cubicBezTo>
                        <a:pt x="157" y="124"/>
                        <a:pt x="157" y="124"/>
                        <a:pt x="157" y="124"/>
                      </a:cubicBezTo>
                      <a:cubicBezTo>
                        <a:pt x="166" y="124"/>
                        <a:pt x="175" y="120"/>
                        <a:pt x="180" y="113"/>
                      </a:cubicBezTo>
                      <a:cubicBezTo>
                        <a:pt x="188" y="106"/>
                        <a:pt x="193" y="95"/>
                        <a:pt x="193" y="84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4" name="Freeform 338"/>
                <p:cNvSpPr>
                  <a:spLocks/>
                </p:cNvSpPr>
                <p:nvPr/>
              </p:nvSpPr>
              <p:spPr bwMode="auto">
                <a:xfrm>
                  <a:off x="5924550" y="3683001"/>
                  <a:ext cx="346075" cy="109538"/>
                </a:xfrm>
                <a:custGeom>
                  <a:avLst/>
                  <a:gdLst>
                    <a:gd name="T0" fmla="*/ 46 w 91"/>
                    <a:gd name="T1" fmla="*/ 29 h 29"/>
                    <a:gd name="T2" fmla="*/ 0 w 91"/>
                    <a:gd name="T3" fmla="*/ 10 h 29"/>
                    <a:gd name="T4" fmla="*/ 11 w 91"/>
                    <a:gd name="T5" fmla="*/ 0 h 29"/>
                    <a:gd name="T6" fmla="*/ 80 w 91"/>
                    <a:gd name="T7" fmla="*/ 0 h 29"/>
                    <a:gd name="T8" fmla="*/ 91 w 91"/>
                    <a:gd name="T9" fmla="*/ 10 h 29"/>
                    <a:gd name="T10" fmla="*/ 46 w 91"/>
                    <a:gd name="T11" fmla="*/ 29 h 2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91" h="29">
                      <a:moveTo>
                        <a:pt x="46" y="29"/>
                      </a:moveTo>
                      <a:cubicBezTo>
                        <a:pt x="29" y="29"/>
                        <a:pt x="13" y="23"/>
                        <a:pt x="0" y="10"/>
                      </a:cubicBezTo>
                      <a:cubicBezTo>
                        <a:pt x="11" y="0"/>
                        <a:pt x="11" y="0"/>
                        <a:pt x="11" y="0"/>
                      </a:cubicBezTo>
                      <a:cubicBezTo>
                        <a:pt x="30" y="19"/>
                        <a:pt x="61" y="19"/>
                        <a:pt x="80" y="0"/>
                      </a:cubicBezTo>
                      <a:cubicBezTo>
                        <a:pt x="91" y="10"/>
                        <a:pt x="91" y="10"/>
                        <a:pt x="91" y="10"/>
                      </a:cubicBezTo>
                      <a:cubicBezTo>
                        <a:pt x="78" y="23"/>
                        <a:pt x="62" y="29"/>
                        <a:pt x="46" y="29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5" name="Freeform 339"/>
                <p:cNvSpPr>
                  <a:spLocks/>
                </p:cNvSpPr>
                <p:nvPr/>
              </p:nvSpPr>
              <p:spPr bwMode="auto">
                <a:xfrm>
                  <a:off x="6003925" y="3602038"/>
                  <a:ext cx="187325" cy="80963"/>
                </a:xfrm>
                <a:custGeom>
                  <a:avLst/>
                  <a:gdLst>
                    <a:gd name="T0" fmla="*/ 25 w 49"/>
                    <a:gd name="T1" fmla="*/ 21 h 21"/>
                    <a:gd name="T2" fmla="*/ 0 w 49"/>
                    <a:gd name="T3" fmla="*/ 11 h 21"/>
                    <a:gd name="T4" fmla="*/ 10 w 49"/>
                    <a:gd name="T5" fmla="*/ 0 h 21"/>
                    <a:gd name="T6" fmla="*/ 39 w 49"/>
                    <a:gd name="T7" fmla="*/ 0 h 21"/>
                    <a:gd name="T8" fmla="*/ 49 w 49"/>
                    <a:gd name="T9" fmla="*/ 11 h 21"/>
                    <a:gd name="T10" fmla="*/ 25 w 49"/>
                    <a:gd name="T11" fmla="*/ 21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49" h="21">
                      <a:moveTo>
                        <a:pt x="25" y="21"/>
                      </a:moveTo>
                      <a:cubicBezTo>
                        <a:pt x="16" y="21"/>
                        <a:pt x="7" y="17"/>
                        <a:pt x="0" y="11"/>
                      </a:cubicBezTo>
                      <a:cubicBezTo>
                        <a:pt x="10" y="0"/>
                        <a:pt x="10" y="0"/>
                        <a:pt x="10" y="0"/>
                      </a:cubicBezTo>
                      <a:cubicBezTo>
                        <a:pt x="18" y="8"/>
                        <a:pt x="31" y="8"/>
                        <a:pt x="39" y="0"/>
                      </a:cubicBezTo>
                      <a:cubicBezTo>
                        <a:pt x="49" y="11"/>
                        <a:pt x="49" y="11"/>
                        <a:pt x="49" y="11"/>
                      </a:cubicBezTo>
                      <a:cubicBezTo>
                        <a:pt x="42" y="17"/>
                        <a:pt x="34" y="21"/>
                        <a:pt x="25" y="21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 w="9525">
                  <a:noFill/>
                  <a:round/>
                  <a:headEnd/>
                  <a:tailEnd/>
                </a:ln>
                <a:extLst/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 sz="1013">
                    <a:solidFill>
                      <a:schemeClr val="tx1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</p:grpSp>
      </p:grpSp>
      <p:grpSp>
        <p:nvGrpSpPr>
          <p:cNvPr id="36" name="组合 35"/>
          <p:cNvGrpSpPr/>
          <p:nvPr/>
        </p:nvGrpSpPr>
        <p:grpSpPr>
          <a:xfrm>
            <a:off x="4031940" y="897565"/>
            <a:ext cx="3618402" cy="599674"/>
            <a:chOff x="3516929" y="1750320"/>
            <a:chExt cx="4824536" cy="799566"/>
          </a:xfrm>
        </p:grpSpPr>
        <p:sp>
          <p:nvSpPr>
            <p:cNvPr id="37" name="TextBox 36"/>
            <p:cNvSpPr txBox="1"/>
            <p:nvPr/>
          </p:nvSpPr>
          <p:spPr>
            <a:xfrm>
              <a:off x="3694181" y="2186710"/>
              <a:ext cx="4647284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输入内容，或复制内容后右键选择只保留文本粘贴内容。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8" name="MH_Text_1"/>
            <p:cNvSpPr txBox="1"/>
            <p:nvPr>
              <p:custDataLst>
                <p:tags r:id="rId5"/>
              </p:custDataLst>
            </p:nvPr>
          </p:nvSpPr>
          <p:spPr>
            <a:xfrm>
              <a:off x="3516929" y="1750320"/>
              <a:ext cx="1833436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sz="1200" b="1" dirty="0">
                  <a:solidFill>
                    <a:srgbClr val="DEB91C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4420882" y="1677907"/>
            <a:ext cx="3618402" cy="599674"/>
            <a:chOff x="3516929" y="1750320"/>
            <a:chExt cx="4824536" cy="799566"/>
          </a:xfrm>
        </p:grpSpPr>
        <p:sp>
          <p:nvSpPr>
            <p:cNvPr id="40" name="TextBox 39"/>
            <p:cNvSpPr txBox="1"/>
            <p:nvPr/>
          </p:nvSpPr>
          <p:spPr>
            <a:xfrm>
              <a:off x="3694181" y="2186710"/>
              <a:ext cx="4647284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输入内容，或复制内容后右键选择只保留文本粘贴内容。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1" name="MH_Text_1"/>
            <p:cNvSpPr txBox="1"/>
            <p:nvPr>
              <p:custDataLst>
                <p:tags r:id="rId4"/>
              </p:custDataLst>
            </p:nvPr>
          </p:nvSpPr>
          <p:spPr>
            <a:xfrm>
              <a:off x="3516929" y="1750320"/>
              <a:ext cx="1833436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4950042" y="2463739"/>
            <a:ext cx="3618402" cy="599674"/>
            <a:chOff x="3516929" y="1750320"/>
            <a:chExt cx="4824536" cy="799566"/>
          </a:xfrm>
        </p:grpSpPr>
        <p:sp>
          <p:nvSpPr>
            <p:cNvPr id="43" name="TextBox 42"/>
            <p:cNvSpPr txBox="1"/>
            <p:nvPr/>
          </p:nvSpPr>
          <p:spPr>
            <a:xfrm>
              <a:off x="3694181" y="2186710"/>
              <a:ext cx="4647284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输入内容，或复制内容后右键选择只保留文本粘贴内容。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4" name="MH_Text_1"/>
            <p:cNvSpPr txBox="1"/>
            <p:nvPr>
              <p:custDataLst>
                <p:tags r:id="rId3"/>
              </p:custDataLst>
            </p:nvPr>
          </p:nvSpPr>
          <p:spPr>
            <a:xfrm>
              <a:off x="3516929" y="1750320"/>
              <a:ext cx="1833436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sz="1200" b="1" dirty="0">
                  <a:solidFill>
                    <a:srgbClr val="DEB91C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4635664" y="3328153"/>
            <a:ext cx="3618402" cy="599674"/>
            <a:chOff x="3516929" y="1750320"/>
            <a:chExt cx="4824536" cy="799566"/>
          </a:xfrm>
        </p:grpSpPr>
        <p:sp>
          <p:nvSpPr>
            <p:cNvPr id="46" name="TextBox 45"/>
            <p:cNvSpPr txBox="1"/>
            <p:nvPr/>
          </p:nvSpPr>
          <p:spPr>
            <a:xfrm>
              <a:off x="3694181" y="2186710"/>
              <a:ext cx="4647284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输入内容，或复制内容后右键选择只保留文本粘贴内容。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7" name="MH_Text_1"/>
            <p:cNvSpPr txBox="1"/>
            <p:nvPr>
              <p:custDataLst>
                <p:tags r:id="rId2"/>
              </p:custDataLst>
            </p:nvPr>
          </p:nvSpPr>
          <p:spPr>
            <a:xfrm>
              <a:off x="3516929" y="1750320"/>
              <a:ext cx="1833436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3866145" y="4083919"/>
            <a:ext cx="3618402" cy="599674"/>
            <a:chOff x="3516929" y="1750320"/>
            <a:chExt cx="4824536" cy="799566"/>
          </a:xfrm>
        </p:grpSpPr>
        <p:sp>
          <p:nvSpPr>
            <p:cNvPr id="49" name="TextBox 48"/>
            <p:cNvSpPr txBox="1"/>
            <p:nvPr/>
          </p:nvSpPr>
          <p:spPr>
            <a:xfrm>
              <a:off x="3694181" y="2186710"/>
              <a:ext cx="4647284" cy="36317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输入内容，或复制内容后右键选择只保留文本粘贴内容。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50" name="MH_Text_1"/>
            <p:cNvSpPr txBox="1"/>
            <p:nvPr>
              <p:custDataLst>
                <p:tags r:id="rId1"/>
              </p:custDataLst>
            </p:nvPr>
          </p:nvSpPr>
          <p:spPr>
            <a:xfrm>
              <a:off x="3516929" y="1750320"/>
              <a:ext cx="1833436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sz="1200" b="1" dirty="0">
                  <a:solidFill>
                    <a:srgbClr val="DEB91C"/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sp>
        <p:nvSpPr>
          <p:cNvPr id="51" name="标题 5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6955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25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7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791580" y="1430194"/>
            <a:ext cx="540060" cy="598463"/>
            <a:chOff x="657722" y="5348452"/>
            <a:chExt cx="720080" cy="797950"/>
          </a:xfrm>
        </p:grpSpPr>
        <p:sp>
          <p:nvSpPr>
            <p:cNvPr id="3" name="Freeform 5"/>
            <p:cNvSpPr>
              <a:spLocks/>
            </p:cNvSpPr>
            <p:nvPr/>
          </p:nvSpPr>
          <p:spPr bwMode="auto">
            <a:xfrm rot="5400000">
              <a:off x="618787" y="5387387"/>
              <a:ext cx="797950" cy="72008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745183" y="5564895"/>
              <a:ext cx="522165" cy="378279"/>
              <a:chOff x="5381625" y="2911475"/>
              <a:chExt cx="1428751" cy="1035050"/>
            </a:xfrm>
            <a:solidFill>
              <a:srgbClr val="ECBA88"/>
            </a:solidFill>
          </p:grpSpPr>
          <p:sp>
            <p:nvSpPr>
              <p:cNvPr id="5" name="Freeform 66"/>
              <p:cNvSpPr>
                <a:spLocks/>
              </p:cNvSpPr>
              <p:nvPr/>
            </p:nvSpPr>
            <p:spPr bwMode="auto">
              <a:xfrm>
                <a:off x="5427663" y="3017838"/>
                <a:ext cx="195263" cy="265113"/>
              </a:xfrm>
              <a:custGeom>
                <a:avLst/>
                <a:gdLst>
                  <a:gd name="T0" fmla="*/ 35 w 52"/>
                  <a:gd name="T1" fmla="*/ 67 h 70"/>
                  <a:gd name="T2" fmla="*/ 51 w 52"/>
                  <a:gd name="T3" fmla="*/ 27 h 70"/>
                  <a:gd name="T4" fmla="*/ 26 w 52"/>
                  <a:gd name="T5" fmla="*/ 0 h 70"/>
                  <a:gd name="T6" fmla="*/ 0 w 52"/>
                  <a:gd name="T7" fmla="*/ 31 h 70"/>
                  <a:gd name="T8" fmla="*/ 35 w 52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0">
                    <a:moveTo>
                      <a:pt x="35" y="67"/>
                    </a:moveTo>
                    <a:cubicBezTo>
                      <a:pt x="50" y="64"/>
                      <a:pt x="52" y="43"/>
                      <a:pt x="51" y="27"/>
                    </a:cubicBezTo>
                    <a:cubicBezTo>
                      <a:pt x="50" y="10"/>
                      <a:pt x="37" y="0"/>
                      <a:pt x="26" y="0"/>
                    </a:cubicBezTo>
                    <a:cubicBezTo>
                      <a:pt x="10" y="1"/>
                      <a:pt x="0" y="14"/>
                      <a:pt x="0" y="31"/>
                    </a:cubicBezTo>
                    <a:cubicBezTo>
                      <a:pt x="4" y="57"/>
                      <a:pt x="24" y="70"/>
                      <a:pt x="35" y="6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6" name="Freeform 67"/>
              <p:cNvSpPr>
                <a:spLocks/>
              </p:cNvSpPr>
              <p:nvPr/>
            </p:nvSpPr>
            <p:spPr bwMode="auto">
              <a:xfrm>
                <a:off x="5381625" y="3313113"/>
                <a:ext cx="290513" cy="515938"/>
              </a:xfrm>
              <a:custGeom>
                <a:avLst/>
                <a:gdLst>
                  <a:gd name="T0" fmla="*/ 66 w 77"/>
                  <a:gd name="T1" fmla="*/ 28 h 136"/>
                  <a:gd name="T2" fmla="*/ 55 w 77"/>
                  <a:gd name="T3" fmla="*/ 10 h 136"/>
                  <a:gd name="T4" fmla="*/ 62 w 77"/>
                  <a:gd name="T5" fmla="*/ 48 h 136"/>
                  <a:gd name="T6" fmla="*/ 33 w 77"/>
                  <a:gd name="T7" fmla="*/ 4 h 136"/>
                  <a:gd name="T8" fmla="*/ 20 w 77"/>
                  <a:gd name="T9" fmla="*/ 0 h 136"/>
                  <a:gd name="T10" fmla="*/ 2 w 77"/>
                  <a:gd name="T11" fmla="*/ 29 h 136"/>
                  <a:gd name="T12" fmla="*/ 0 w 77"/>
                  <a:gd name="T13" fmla="*/ 136 h 136"/>
                  <a:gd name="T14" fmla="*/ 36 w 77"/>
                  <a:gd name="T15" fmla="*/ 136 h 136"/>
                  <a:gd name="T16" fmla="*/ 77 w 77"/>
                  <a:gd name="T17" fmla="*/ 73 h 136"/>
                  <a:gd name="T18" fmla="*/ 66 w 77"/>
                  <a:gd name="T19" fmla="*/ 28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136">
                    <a:moveTo>
                      <a:pt x="66" y="28"/>
                    </a:moveTo>
                    <a:cubicBezTo>
                      <a:pt x="66" y="28"/>
                      <a:pt x="62" y="17"/>
                      <a:pt x="55" y="10"/>
                    </a:cubicBezTo>
                    <a:cubicBezTo>
                      <a:pt x="54" y="8"/>
                      <a:pt x="63" y="50"/>
                      <a:pt x="62" y="48"/>
                    </a:cubicBezTo>
                    <a:cubicBezTo>
                      <a:pt x="52" y="28"/>
                      <a:pt x="38" y="7"/>
                      <a:pt x="33" y="4"/>
                    </a:cubicBezTo>
                    <a:cubicBezTo>
                      <a:pt x="29" y="2"/>
                      <a:pt x="24" y="0"/>
                      <a:pt x="20" y="0"/>
                    </a:cubicBezTo>
                    <a:cubicBezTo>
                      <a:pt x="13" y="3"/>
                      <a:pt x="4" y="12"/>
                      <a:pt x="2" y="29"/>
                    </a:cubicBezTo>
                    <a:cubicBezTo>
                      <a:pt x="1" y="55"/>
                      <a:pt x="0" y="82"/>
                      <a:pt x="0" y="136"/>
                    </a:cubicBezTo>
                    <a:cubicBezTo>
                      <a:pt x="36" y="136"/>
                      <a:pt x="36" y="136"/>
                      <a:pt x="36" y="136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2" y="44"/>
                      <a:pt x="70" y="44"/>
                      <a:pt x="66" y="2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7" name="Freeform 68"/>
              <p:cNvSpPr>
                <a:spLocks/>
              </p:cNvSpPr>
              <p:nvPr/>
            </p:nvSpPr>
            <p:spPr bwMode="auto">
              <a:xfrm>
                <a:off x="6572250" y="3017838"/>
                <a:ext cx="196850" cy="265113"/>
              </a:xfrm>
              <a:custGeom>
                <a:avLst/>
                <a:gdLst>
                  <a:gd name="T0" fmla="*/ 16 w 52"/>
                  <a:gd name="T1" fmla="*/ 67 h 70"/>
                  <a:gd name="T2" fmla="*/ 51 w 52"/>
                  <a:gd name="T3" fmla="*/ 31 h 70"/>
                  <a:gd name="T4" fmla="*/ 26 w 52"/>
                  <a:gd name="T5" fmla="*/ 0 h 70"/>
                  <a:gd name="T6" fmla="*/ 0 w 52"/>
                  <a:gd name="T7" fmla="*/ 27 h 70"/>
                  <a:gd name="T8" fmla="*/ 16 w 52"/>
                  <a:gd name="T9" fmla="*/ 67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2" h="70">
                    <a:moveTo>
                      <a:pt x="16" y="67"/>
                    </a:moveTo>
                    <a:cubicBezTo>
                      <a:pt x="27" y="70"/>
                      <a:pt x="47" y="57"/>
                      <a:pt x="51" y="31"/>
                    </a:cubicBezTo>
                    <a:cubicBezTo>
                      <a:pt x="52" y="14"/>
                      <a:pt x="42" y="1"/>
                      <a:pt x="26" y="0"/>
                    </a:cubicBezTo>
                    <a:cubicBezTo>
                      <a:pt x="14" y="0"/>
                      <a:pt x="1" y="10"/>
                      <a:pt x="0" y="27"/>
                    </a:cubicBezTo>
                    <a:cubicBezTo>
                      <a:pt x="0" y="43"/>
                      <a:pt x="2" y="64"/>
                      <a:pt x="16" y="6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8" name="Freeform 69"/>
              <p:cNvSpPr>
                <a:spLocks/>
              </p:cNvSpPr>
              <p:nvPr/>
            </p:nvSpPr>
            <p:spPr bwMode="auto">
              <a:xfrm>
                <a:off x="6519863" y="3313113"/>
                <a:ext cx="290513" cy="515938"/>
              </a:xfrm>
              <a:custGeom>
                <a:avLst/>
                <a:gdLst>
                  <a:gd name="T0" fmla="*/ 76 w 77"/>
                  <a:gd name="T1" fmla="*/ 29 h 136"/>
                  <a:gd name="T2" fmla="*/ 58 w 77"/>
                  <a:gd name="T3" fmla="*/ 0 h 136"/>
                  <a:gd name="T4" fmla="*/ 44 w 77"/>
                  <a:gd name="T5" fmla="*/ 4 h 136"/>
                  <a:gd name="T6" fmla="*/ 15 w 77"/>
                  <a:gd name="T7" fmla="*/ 48 h 136"/>
                  <a:gd name="T8" fmla="*/ 22 w 77"/>
                  <a:gd name="T9" fmla="*/ 10 h 136"/>
                  <a:gd name="T10" fmla="*/ 12 w 77"/>
                  <a:gd name="T11" fmla="*/ 28 h 136"/>
                  <a:gd name="T12" fmla="*/ 0 w 77"/>
                  <a:gd name="T13" fmla="*/ 73 h 136"/>
                  <a:gd name="T14" fmla="*/ 41 w 77"/>
                  <a:gd name="T15" fmla="*/ 136 h 136"/>
                  <a:gd name="T16" fmla="*/ 77 w 77"/>
                  <a:gd name="T17" fmla="*/ 136 h 136"/>
                  <a:gd name="T18" fmla="*/ 76 w 77"/>
                  <a:gd name="T19" fmla="*/ 29 h 1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7" h="136">
                    <a:moveTo>
                      <a:pt x="76" y="29"/>
                    </a:moveTo>
                    <a:cubicBezTo>
                      <a:pt x="73" y="12"/>
                      <a:pt x="64" y="3"/>
                      <a:pt x="58" y="0"/>
                    </a:cubicBezTo>
                    <a:cubicBezTo>
                      <a:pt x="53" y="0"/>
                      <a:pt x="48" y="2"/>
                      <a:pt x="44" y="4"/>
                    </a:cubicBezTo>
                    <a:cubicBezTo>
                      <a:pt x="40" y="7"/>
                      <a:pt x="25" y="28"/>
                      <a:pt x="15" y="48"/>
                    </a:cubicBezTo>
                    <a:cubicBezTo>
                      <a:pt x="15" y="50"/>
                      <a:pt x="24" y="8"/>
                      <a:pt x="22" y="10"/>
                    </a:cubicBezTo>
                    <a:cubicBezTo>
                      <a:pt x="16" y="17"/>
                      <a:pt x="12" y="28"/>
                      <a:pt x="12" y="28"/>
                    </a:cubicBezTo>
                    <a:cubicBezTo>
                      <a:pt x="8" y="44"/>
                      <a:pt x="6" y="44"/>
                      <a:pt x="0" y="73"/>
                    </a:cubicBezTo>
                    <a:cubicBezTo>
                      <a:pt x="41" y="136"/>
                      <a:pt x="41" y="136"/>
                      <a:pt x="41" y="136"/>
                    </a:cubicBezTo>
                    <a:cubicBezTo>
                      <a:pt x="77" y="136"/>
                      <a:pt x="77" y="136"/>
                      <a:pt x="77" y="136"/>
                    </a:cubicBezTo>
                    <a:cubicBezTo>
                      <a:pt x="77" y="82"/>
                      <a:pt x="77" y="55"/>
                      <a:pt x="76" y="29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9" name="Freeform 70"/>
              <p:cNvSpPr>
                <a:spLocks/>
              </p:cNvSpPr>
              <p:nvPr/>
            </p:nvSpPr>
            <p:spPr bwMode="auto">
              <a:xfrm>
                <a:off x="5854700" y="3195638"/>
                <a:ext cx="641350" cy="319088"/>
              </a:xfrm>
              <a:custGeom>
                <a:avLst/>
                <a:gdLst>
                  <a:gd name="T0" fmla="*/ 22 w 170"/>
                  <a:gd name="T1" fmla="*/ 76 h 84"/>
                  <a:gd name="T2" fmla="*/ 30 w 170"/>
                  <a:gd name="T3" fmla="*/ 38 h 84"/>
                  <a:gd name="T4" fmla="*/ 30 w 170"/>
                  <a:gd name="T5" fmla="*/ 38 h 84"/>
                  <a:gd name="T6" fmla="*/ 30 w 170"/>
                  <a:gd name="T7" fmla="*/ 84 h 84"/>
                  <a:gd name="T8" fmla="*/ 101 w 170"/>
                  <a:gd name="T9" fmla="*/ 84 h 84"/>
                  <a:gd name="T10" fmla="*/ 101 w 170"/>
                  <a:gd name="T11" fmla="*/ 42 h 84"/>
                  <a:gd name="T12" fmla="*/ 102 w 170"/>
                  <a:gd name="T13" fmla="*/ 43 h 84"/>
                  <a:gd name="T14" fmla="*/ 111 w 170"/>
                  <a:gd name="T15" fmla="*/ 57 h 84"/>
                  <a:gd name="T16" fmla="*/ 116 w 170"/>
                  <a:gd name="T17" fmla="*/ 62 h 84"/>
                  <a:gd name="T18" fmla="*/ 118 w 170"/>
                  <a:gd name="T19" fmla="*/ 65 h 84"/>
                  <a:gd name="T20" fmla="*/ 120 w 170"/>
                  <a:gd name="T21" fmla="*/ 66 h 84"/>
                  <a:gd name="T22" fmla="*/ 124 w 170"/>
                  <a:gd name="T23" fmla="*/ 68 h 84"/>
                  <a:gd name="T24" fmla="*/ 127 w 170"/>
                  <a:gd name="T25" fmla="*/ 68 h 84"/>
                  <a:gd name="T26" fmla="*/ 133 w 170"/>
                  <a:gd name="T27" fmla="*/ 67 h 84"/>
                  <a:gd name="T28" fmla="*/ 136 w 170"/>
                  <a:gd name="T29" fmla="*/ 65 h 84"/>
                  <a:gd name="T30" fmla="*/ 141 w 170"/>
                  <a:gd name="T31" fmla="*/ 62 h 84"/>
                  <a:gd name="T32" fmla="*/ 149 w 170"/>
                  <a:gd name="T33" fmla="*/ 54 h 84"/>
                  <a:gd name="T34" fmla="*/ 165 w 170"/>
                  <a:gd name="T35" fmla="*/ 37 h 84"/>
                  <a:gd name="T36" fmla="*/ 164 w 170"/>
                  <a:gd name="T37" fmla="*/ 20 h 84"/>
                  <a:gd name="T38" fmla="*/ 147 w 170"/>
                  <a:gd name="T39" fmla="*/ 21 h 84"/>
                  <a:gd name="T40" fmla="*/ 147 w 170"/>
                  <a:gd name="T41" fmla="*/ 21 h 84"/>
                  <a:gd name="T42" fmla="*/ 134 w 170"/>
                  <a:gd name="T43" fmla="*/ 35 h 84"/>
                  <a:gd name="T44" fmla="*/ 129 w 170"/>
                  <a:gd name="T45" fmla="*/ 40 h 84"/>
                  <a:gd name="T46" fmla="*/ 126 w 170"/>
                  <a:gd name="T47" fmla="*/ 35 h 84"/>
                  <a:gd name="T48" fmla="*/ 116 w 170"/>
                  <a:gd name="T49" fmla="*/ 20 h 84"/>
                  <a:gd name="T50" fmla="*/ 112 w 170"/>
                  <a:gd name="T51" fmla="*/ 14 h 84"/>
                  <a:gd name="T52" fmla="*/ 111 w 170"/>
                  <a:gd name="T53" fmla="*/ 13 h 84"/>
                  <a:gd name="T54" fmla="*/ 111 w 170"/>
                  <a:gd name="T55" fmla="*/ 12 h 84"/>
                  <a:gd name="T56" fmla="*/ 109 w 170"/>
                  <a:gd name="T57" fmla="*/ 9 h 84"/>
                  <a:gd name="T58" fmla="*/ 92 w 170"/>
                  <a:gd name="T59" fmla="*/ 2 h 84"/>
                  <a:gd name="T60" fmla="*/ 84 w 170"/>
                  <a:gd name="T61" fmla="*/ 0 h 84"/>
                  <a:gd name="T62" fmla="*/ 84 w 170"/>
                  <a:gd name="T63" fmla="*/ 0 h 84"/>
                  <a:gd name="T64" fmla="*/ 84 w 170"/>
                  <a:gd name="T65" fmla="*/ 0 h 84"/>
                  <a:gd name="T66" fmla="*/ 73 w 170"/>
                  <a:gd name="T67" fmla="*/ 37 h 84"/>
                  <a:gd name="T68" fmla="*/ 69 w 170"/>
                  <a:gd name="T69" fmla="*/ 14 h 84"/>
                  <a:gd name="T70" fmla="*/ 72 w 170"/>
                  <a:gd name="T71" fmla="*/ 7 h 84"/>
                  <a:gd name="T72" fmla="*/ 67 w 170"/>
                  <a:gd name="T73" fmla="*/ 2 h 84"/>
                  <a:gd name="T74" fmla="*/ 64 w 170"/>
                  <a:gd name="T75" fmla="*/ 2 h 84"/>
                  <a:gd name="T76" fmla="*/ 59 w 170"/>
                  <a:gd name="T77" fmla="*/ 7 h 84"/>
                  <a:gd name="T78" fmla="*/ 62 w 170"/>
                  <a:gd name="T79" fmla="*/ 14 h 84"/>
                  <a:gd name="T80" fmla="*/ 58 w 170"/>
                  <a:gd name="T81" fmla="*/ 37 h 84"/>
                  <a:gd name="T82" fmla="*/ 47 w 170"/>
                  <a:gd name="T83" fmla="*/ 0 h 84"/>
                  <a:gd name="T84" fmla="*/ 47 w 170"/>
                  <a:gd name="T85" fmla="*/ 0 h 84"/>
                  <a:gd name="T86" fmla="*/ 47 w 170"/>
                  <a:gd name="T87" fmla="*/ 0 h 84"/>
                  <a:gd name="T88" fmla="*/ 40 w 170"/>
                  <a:gd name="T89" fmla="*/ 2 h 84"/>
                  <a:gd name="T90" fmla="*/ 17 w 170"/>
                  <a:gd name="T91" fmla="*/ 11 h 84"/>
                  <a:gd name="T92" fmla="*/ 0 w 170"/>
                  <a:gd name="T93" fmla="*/ 75 h 84"/>
                  <a:gd name="T94" fmla="*/ 0 w 170"/>
                  <a:gd name="T95" fmla="*/ 84 h 84"/>
                  <a:gd name="T96" fmla="*/ 22 w 170"/>
                  <a:gd name="T97" fmla="*/ 84 h 84"/>
                  <a:gd name="T98" fmla="*/ 22 w 170"/>
                  <a:gd name="T99" fmla="*/ 76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170" h="84">
                    <a:moveTo>
                      <a:pt x="22" y="76"/>
                    </a:moveTo>
                    <a:cubicBezTo>
                      <a:pt x="23" y="61"/>
                      <a:pt x="28" y="39"/>
                      <a:pt x="30" y="38"/>
                    </a:cubicBezTo>
                    <a:cubicBezTo>
                      <a:pt x="30" y="38"/>
                      <a:pt x="30" y="38"/>
                      <a:pt x="30" y="38"/>
                    </a:cubicBezTo>
                    <a:cubicBezTo>
                      <a:pt x="30" y="84"/>
                      <a:pt x="30" y="84"/>
                      <a:pt x="30" y="84"/>
                    </a:cubicBezTo>
                    <a:cubicBezTo>
                      <a:pt x="101" y="84"/>
                      <a:pt x="101" y="84"/>
                      <a:pt x="101" y="84"/>
                    </a:cubicBezTo>
                    <a:cubicBezTo>
                      <a:pt x="101" y="42"/>
                      <a:pt x="101" y="42"/>
                      <a:pt x="101" y="42"/>
                    </a:cubicBezTo>
                    <a:cubicBezTo>
                      <a:pt x="102" y="42"/>
                      <a:pt x="102" y="43"/>
                      <a:pt x="102" y="43"/>
                    </a:cubicBezTo>
                    <a:cubicBezTo>
                      <a:pt x="105" y="48"/>
                      <a:pt x="108" y="53"/>
                      <a:pt x="111" y="57"/>
                    </a:cubicBezTo>
                    <a:cubicBezTo>
                      <a:pt x="113" y="59"/>
                      <a:pt x="114" y="60"/>
                      <a:pt x="116" y="62"/>
                    </a:cubicBezTo>
                    <a:cubicBezTo>
                      <a:pt x="116" y="63"/>
                      <a:pt x="117" y="64"/>
                      <a:pt x="118" y="65"/>
                    </a:cubicBezTo>
                    <a:cubicBezTo>
                      <a:pt x="119" y="65"/>
                      <a:pt x="119" y="66"/>
                      <a:pt x="120" y="66"/>
                    </a:cubicBezTo>
                    <a:cubicBezTo>
                      <a:pt x="121" y="67"/>
                      <a:pt x="122" y="67"/>
                      <a:pt x="124" y="68"/>
                    </a:cubicBezTo>
                    <a:cubicBezTo>
                      <a:pt x="125" y="68"/>
                      <a:pt x="126" y="68"/>
                      <a:pt x="127" y="68"/>
                    </a:cubicBezTo>
                    <a:cubicBezTo>
                      <a:pt x="130" y="68"/>
                      <a:pt x="132" y="67"/>
                      <a:pt x="133" y="67"/>
                    </a:cubicBezTo>
                    <a:cubicBezTo>
                      <a:pt x="134" y="66"/>
                      <a:pt x="135" y="66"/>
                      <a:pt x="136" y="65"/>
                    </a:cubicBezTo>
                    <a:cubicBezTo>
                      <a:pt x="138" y="64"/>
                      <a:pt x="140" y="63"/>
                      <a:pt x="141" y="62"/>
                    </a:cubicBezTo>
                    <a:cubicBezTo>
                      <a:pt x="144" y="59"/>
                      <a:pt x="146" y="57"/>
                      <a:pt x="149" y="54"/>
                    </a:cubicBezTo>
                    <a:cubicBezTo>
                      <a:pt x="157" y="46"/>
                      <a:pt x="165" y="37"/>
                      <a:pt x="165" y="37"/>
                    </a:cubicBezTo>
                    <a:cubicBezTo>
                      <a:pt x="170" y="32"/>
                      <a:pt x="169" y="24"/>
                      <a:pt x="164" y="20"/>
                    </a:cubicBezTo>
                    <a:cubicBezTo>
                      <a:pt x="159" y="15"/>
                      <a:pt x="151" y="16"/>
                      <a:pt x="147" y="21"/>
                    </a:cubicBezTo>
                    <a:cubicBezTo>
                      <a:pt x="147" y="21"/>
                      <a:pt x="147" y="21"/>
                      <a:pt x="147" y="21"/>
                    </a:cubicBezTo>
                    <a:cubicBezTo>
                      <a:pt x="146" y="22"/>
                      <a:pt x="141" y="28"/>
                      <a:pt x="134" y="35"/>
                    </a:cubicBezTo>
                    <a:cubicBezTo>
                      <a:pt x="133" y="37"/>
                      <a:pt x="131" y="39"/>
                      <a:pt x="129" y="40"/>
                    </a:cubicBezTo>
                    <a:cubicBezTo>
                      <a:pt x="128" y="39"/>
                      <a:pt x="127" y="37"/>
                      <a:pt x="126" y="35"/>
                    </a:cubicBezTo>
                    <a:cubicBezTo>
                      <a:pt x="122" y="30"/>
                      <a:pt x="118" y="24"/>
                      <a:pt x="116" y="20"/>
                    </a:cubicBezTo>
                    <a:cubicBezTo>
                      <a:pt x="114" y="17"/>
                      <a:pt x="113" y="15"/>
                      <a:pt x="112" y="14"/>
                    </a:cubicBezTo>
                    <a:cubicBezTo>
                      <a:pt x="112" y="13"/>
                      <a:pt x="112" y="13"/>
                      <a:pt x="111" y="13"/>
                    </a:cubicBezTo>
                    <a:cubicBezTo>
                      <a:pt x="111" y="12"/>
                      <a:pt x="111" y="12"/>
                      <a:pt x="111" y="12"/>
                    </a:cubicBezTo>
                    <a:cubicBezTo>
                      <a:pt x="110" y="11"/>
                      <a:pt x="110" y="10"/>
                      <a:pt x="109" y="9"/>
                    </a:cubicBezTo>
                    <a:cubicBezTo>
                      <a:pt x="108" y="8"/>
                      <a:pt x="104" y="5"/>
                      <a:pt x="92" y="2"/>
                    </a:cubicBezTo>
                    <a:cubicBezTo>
                      <a:pt x="89" y="1"/>
                      <a:pt x="86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4" y="0"/>
                      <a:pt x="84" y="0"/>
                      <a:pt x="84" y="0"/>
                    </a:cubicBezTo>
                    <a:cubicBezTo>
                      <a:pt x="83" y="5"/>
                      <a:pt x="81" y="20"/>
                      <a:pt x="73" y="37"/>
                    </a:cubicBezTo>
                    <a:cubicBezTo>
                      <a:pt x="71" y="25"/>
                      <a:pt x="69" y="15"/>
                      <a:pt x="69" y="14"/>
                    </a:cubicBezTo>
                    <a:cubicBezTo>
                      <a:pt x="72" y="7"/>
                      <a:pt x="72" y="7"/>
                      <a:pt x="72" y="7"/>
                    </a:cubicBezTo>
                    <a:cubicBezTo>
                      <a:pt x="67" y="2"/>
                      <a:pt x="67" y="2"/>
                      <a:pt x="67" y="2"/>
                    </a:cubicBezTo>
                    <a:cubicBezTo>
                      <a:pt x="64" y="2"/>
                      <a:pt x="64" y="2"/>
                      <a:pt x="64" y="2"/>
                    </a:cubicBezTo>
                    <a:cubicBezTo>
                      <a:pt x="59" y="7"/>
                      <a:pt x="59" y="7"/>
                      <a:pt x="59" y="7"/>
                    </a:cubicBezTo>
                    <a:cubicBezTo>
                      <a:pt x="62" y="14"/>
                      <a:pt x="62" y="14"/>
                      <a:pt x="62" y="14"/>
                    </a:cubicBezTo>
                    <a:cubicBezTo>
                      <a:pt x="62" y="15"/>
                      <a:pt x="60" y="25"/>
                      <a:pt x="58" y="37"/>
                    </a:cubicBezTo>
                    <a:cubicBezTo>
                      <a:pt x="50" y="20"/>
                      <a:pt x="48" y="5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7" y="0"/>
                      <a:pt x="47" y="0"/>
                      <a:pt x="47" y="0"/>
                    </a:cubicBezTo>
                    <a:cubicBezTo>
                      <a:pt x="45" y="0"/>
                      <a:pt x="43" y="1"/>
                      <a:pt x="40" y="2"/>
                    </a:cubicBezTo>
                    <a:cubicBezTo>
                      <a:pt x="33" y="4"/>
                      <a:pt x="23" y="8"/>
                      <a:pt x="17" y="11"/>
                    </a:cubicBezTo>
                    <a:cubicBezTo>
                      <a:pt x="14" y="14"/>
                      <a:pt x="3" y="29"/>
                      <a:pt x="0" y="75"/>
                    </a:cubicBezTo>
                    <a:cubicBezTo>
                      <a:pt x="0" y="78"/>
                      <a:pt x="0" y="81"/>
                      <a:pt x="0" y="84"/>
                    </a:cubicBezTo>
                    <a:cubicBezTo>
                      <a:pt x="22" y="84"/>
                      <a:pt x="22" y="84"/>
                      <a:pt x="22" y="84"/>
                    </a:cubicBezTo>
                    <a:cubicBezTo>
                      <a:pt x="22" y="81"/>
                      <a:pt x="22" y="79"/>
                      <a:pt x="22" y="7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0" name="Freeform 71"/>
              <p:cNvSpPr>
                <a:spLocks/>
              </p:cNvSpPr>
              <p:nvPr/>
            </p:nvSpPr>
            <p:spPr bwMode="auto">
              <a:xfrm>
                <a:off x="5978525" y="2911475"/>
                <a:ext cx="246063" cy="269875"/>
              </a:xfrm>
              <a:custGeom>
                <a:avLst/>
                <a:gdLst>
                  <a:gd name="T0" fmla="*/ 7 w 65"/>
                  <a:gd name="T1" fmla="*/ 46 h 71"/>
                  <a:gd name="T2" fmla="*/ 33 w 65"/>
                  <a:gd name="T3" fmla="*/ 71 h 71"/>
                  <a:gd name="T4" fmla="*/ 59 w 65"/>
                  <a:gd name="T5" fmla="*/ 46 h 71"/>
                  <a:gd name="T6" fmla="*/ 64 w 65"/>
                  <a:gd name="T7" fmla="*/ 34 h 71"/>
                  <a:gd name="T8" fmla="*/ 60 w 65"/>
                  <a:gd name="T9" fmla="*/ 29 h 71"/>
                  <a:gd name="T10" fmla="*/ 33 w 65"/>
                  <a:gd name="T11" fmla="*/ 0 h 71"/>
                  <a:gd name="T12" fmla="*/ 5 w 65"/>
                  <a:gd name="T13" fmla="*/ 29 h 71"/>
                  <a:gd name="T14" fmla="*/ 1 w 65"/>
                  <a:gd name="T15" fmla="*/ 34 h 71"/>
                  <a:gd name="T16" fmla="*/ 7 w 65"/>
                  <a:gd name="T17" fmla="*/ 4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5" h="71">
                    <a:moveTo>
                      <a:pt x="7" y="46"/>
                    </a:moveTo>
                    <a:cubicBezTo>
                      <a:pt x="11" y="59"/>
                      <a:pt x="19" y="71"/>
                      <a:pt x="33" y="71"/>
                    </a:cubicBezTo>
                    <a:cubicBezTo>
                      <a:pt x="47" y="71"/>
                      <a:pt x="55" y="59"/>
                      <a:pt x="59" y="46"/>
                    </a:cubicBezTo>
                    <a:cubicBezTo>
                      <a:pt x="62" y="44"/>
                      <a:pt x="65" y="38"/>
                      <a:pt x="64" y="34"/>
                    </a:cubicBezTo>
                    <a:cubicBezTo>
                      <a:pt x="64" y="31"/>
                      <a:pt x="63" y="30"/>
                      <a:pt x="60" y="29"/>
                    </a:cubicBezTo>
                    <a:cubicBezTo>
                      <a:pt x="60" y="13"/>
                      <a:pt x="49" y="0"/>
                      <a:pt x="33" y="0"/>
                    </a:cubicBezTo>
                    <a:cubicBezTo>
                      <a:pt x="17" y="0"/>
                      <a:pt x="6" y="13"/>
                      <a:pt x="5" y="29"/>
                    </a:cubicBezTo>
                    <a:cubicBezTo>
                      <a:pt x="3" y="30"/>
                      <a:pt x="1" y="31"/>
                      <a:pt x="1" y="34"/>
                    </a:cubicBezTo>
                    <a:cubicBezTo>
                      <a:pt x="0" y="39"/>
                      <a:pt x="3" y="45"/>
                      <a:pt x="7" y="46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1" name="Freeform 72"/>
              <p:cNvSpPr>
                <a:spLocks/>
              </p:cNvSpPr>
              <p:nvPr/>
            </p:nvSpPr>
            <p:spPr bwMode="auto">
              <a:xfrm>
                <a:off x="5524500" y="3536950"/>
                <a:ext cx="1143000" cy="409575"/>
              </a:xfrm>
              <a:custGeom>
                <a:avLst/>
                <a:gdLst>
                  <a:gd name="T0" fmla="*/ 232 w 302"/>
                  <a:gd name="T1" fmla="*/ 0 h 108"/>
                  <a:gd name="T2" fmla="*/ 235 w 302"/>
                  <a:gd name="T3" fmla="*/ 3 h 108"/>
                  <a:gd name="T4" fmla="*/ 286 w 302"/>
                  <a:gd name="T5" fmla="*/ 88 h 108"/>
                  <a:gd name="T6" fmla="*/ 286 w 302"/>
                  <a:gd name="T7" fmla="*/ 90 h 108"/>
                  <a:gd name="T8" fmla="*/ 16 w 302"/>
                  <a:gd name="T9" fmla="*/ 89 h 108"/>
                  <a:gd name="T10" fmla="*/ 16 w 302"/>
                  <a:gd name="T11" fmla="*/ 88 h 108"/>
                  <a:gd name="T12" fmla="*/ 69 w 302"/>
                  <a:gd name="T13" fmla="*/ 2 h 108"/>
                  <a:gd name="T14" fmla="*/ 71 w 302"/>
                  <a:gd name="T15" fmla="*/ 0 h 108"/>
                  <a:gd name="T16" fmla="*/ 59 w 302"/>
                  <a:gd name="T17" fmla="*/ 0 h 108"/>
                  <a:gd name="T18" fmla="*/ 0 w 302"/>
                  <a:gd name="T19" fmla="*/ 92 h 108"/>
                  <a:gd name="T20" fmla="*/ 0 w 302"/>
                  <a:gd name="T21" fmla="*/ 108 h 108"/>
                  <a:gd name="T22" fmla="*/ 1 w 302"/>
                  <a:gd name="T23" fmla="*/ 108 h 108"/>
                  <a:gd name="T24" fmla="*/ 302 w 302"/>
                  <a:gd name="T25" fmla="*/ 108 h 108"/>
                  <a:gd name="T26" fmla="*/ 302 w 302"/>
                  <a:gd name="T27" fmla="*/ 108 h 108"/>
                  <a:gd name="T28" fmla="*/ 302 w 302"/>
                  <a:gd name="T29" fmla="*/ 91 h 108"/>
                  <a:gd name="T30" fmla="*/ 244 w 302"/>
                  <a:gd name="T31" fmla="*/ 0 h 108"/>
                  <a:gd name="T32" fmla="*/ 232 w 302"/>
                  <a:gd name="T3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02" h="108">
                    <a:moveTo>
                      <a:pt x="232" y="0"/>
                    </a:moveTo>
                    <a:cubicBezTo>
                      <a:pt x="233" y="1"/>
                      <a:pt x="234" y="1"/>
                      <a:pt x="235" y="3"/>
                    </a:cubicBezTo>
                    <a:cubicBezTo>
                      <a:pt x="286" y="88"/>
                      <a:pt x="286" y="88"/>
                      <a:pt x="286" y="88"/>
                    </a:cubicBezTo>
                    <a:cubicBezTo>
                      <a:pt x="286" y="89"/>
                      <a:pt x="286" y="89"/>
                      <a:pt x="286" y="90"/>
                    </a:cubicBezTo>
                    <a:cubicBezTo>
                      <a:pt x="16" y="89"/>
                      <a:pt x="16" y="89"/>
                      <a:pt x="16" y="89"/>
                    </a:cubicBezTo>
                    <a:cubicBezTo>
                      <a:pt x="16" y="89"/>
                      <a:pt x="16" y="89"/>
                      <a:pt x="16" y="88"/>
                    </a:cubicBezTo>
                    <a:cubicBezTo>
                      <a:pt x="69" y="2"/>
                      <a:pt x="69" y="2"/>
                      <a:pt x="69" y="2"/>
                    </a:cubicBezTo>
                    <a:cubicBezTo>
                      <a:pt x="69" y="1"/>
                      <a:pt x="70" y="1"/>
                      <a:pt x="71" y="0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0" y="92"/>
                      <a:pt x="0" y="92"/>
                      <a:pt x="0" y="92"/>
                    </a:cubicBezTo>
                    <a:cubicBezTo>
                      <a:pt x="0" y="108"/>
                      <a:pt x="0" y="108"/>
                      <a:pt x="0" y="108"/>
                    </a:cubicBezTo>
                    <a:cubicBezTo>
                      <a:pt x="0" y="108"/>
                      <a:pt x="1" y="108"/>
                      <a:pt x="1" y="108"/>
                    </a:cubicBezTo>
                    <a:cubicBezTo>
                      <a:pt x="302" y="108"/>
                      <a:pt x="302" y="108"/>
                      <a:pt x="302" y="108"/>
                    </a:cubicBezTo>
                    <a:cubicBezTo>
                      <a:pt x="302" y="108"/>
                      <a:pt x="302" y="108"/>
                      <a:pt x="302" y="108"/>
                    </a:cubicBezTo>
                    <a:cubicBezTo>
                      <a:pt x="302" y="91"/>
                      <a:pt x="302" y="91"/>
                      <a:pt x="302" y="91"/>
                    </a:cubicBezTo>
                    <a:cubicBezTo>
                      <a:pt x="244" y="0"/>
                      <a:pt x="244" y="0"/>
                      <a:pt x="244" y="0"/>
                    </a:cubicBezTo>
                    <a:lnTo>
                      <a:pt x="232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2" name="组合 11"/>
          <p:cNvGrpSpPr/>
          <p:nvPr/>
        </p:nvGrpSpPr>
        <p:grpSpPr>
          <a:xfrm>
            <a:off x="3725170" y="1445545"/>
            <a:ext cx="540060" cy="598463"/>
            <a:chOff x="5687735" y="5297652"/>
            <a:chExt cx="720080" cy="797950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 rot="5400000">
              <a:off x="5648800" y="5336587"/>
              <a:ext cx="797950" cy="72008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5920829" y="5499202"/>
              <a:ext cx="292993" cy="420633"/>
              <a:chOff x="5691188" y="2855913"/>
              <a:chExt cx="801688" cy="1150938"/>
            </a:xfrm>
            <a:solidFill>
              <a:srgbClr val="ECBA88"/>
            </a:solidFill>
          </p:grpSpPr>
          <p:sp>
            <p:nvSpPr>
              <p:cNvPr id="15" name="Freeform 30"/>
              <p:cNvSpPr>
                <a:spLocks noEditPoints="1"/>
              </p:cNvSpPr>
              <p:nvPr/>
            </p:nvSpPr>
            <p:spPr bwMode="auto">
              <a:xfrm>
                <a:off x="5691188" y="2855913"/>
                <a:ext cx="801688" cy="1150938"/>
              </a:xfrm>
              <a:custGeom>
                <a:avLst/>
                <a:gdLst>
                  <a:gd name="T0" fmla="*/ 0 w 210"/>
                  <a:gd name="T1" fmla="*/ 9 h 304"/>
                  <a:gd name="T2" fmla="*/ 201 w 210"/>
                  <a:gd name="T3" fmla="*/ 304 h 304"/>
                  <a:gd name="T4" fmla="*/ 201 w 210"/>
                  <a:gd name="T5" fmla="*/ 0 h 304"/>
                  <a:gd name="T6" fmla="*/ 46 w 210"/>
                  <a:gd name="T7" fmla="*/ 132 h 304"/>
                  <a:gd name="T8" fmla="*/ 46 w 210"/>
                  <a:gd name="T9" fmla="*/ 165 h 304"/>
                  <a:gd name="T10" fmla="*/ 17 w 210"/>
                  <a:gd name="T11" fmla="*/ 139 h 304"/>
                  <a:gd name="T12" fmla="*/ 46 w 210"/>
                  <a:gd name="T13" fmla="*/ 171 h 304"/>
                  <a:gd name="T14" fmla="*/ 46 w 210"/>
                  <a:gd name="T15" fmla="*/ 203 h 304"/>
                  <a:gd name="T16" fmla="*/ 17 w 210"/>
                  <a:gd name="T17" fmla="*/ 178 h 304"/>
                  <a:gd name="T18" fmla="*/ 46 w 210"/>
                  <a:gd name="T19" fmla="*/ 210 h 304"/>
                  <a:gd name="T20" fmla="*/ 46 w 210"/>
                  <a:gd name="T21" fmla="*/ 242 h 304"/>
                  <a:gd name="T22" fmla="*/ 17 w 210"/>
                  <a:gd name="T23" fmla="*/ 217 h 304"/>
                  <a:gd name="T24" fmla="*/ 24 w 210"/>
                  <a:gd name="T25" fmla="*/ 281 h 304"/>
                  <a:gd name="T26" fmla="*/ 24 w 210"/>
                  <a:gd name="T27" fmla="*/ 249 h 304"/>
                  <a:gd name="T28" fmla="*/ 99 w 210"/>
                  <a:gd name="T29" fmla="*/ 274 h 304"/>
                  <a:gd name="T30" fmla="*/ 71 w 210"/>
                  <a:gd name="T31" fmla="*/ 242 h 304"/>
                  <a:gd name="T32" fmla="*/ 71 w 210"/>
                  <a:gd name="T33" fmla="*/ 210 h 304"/>
                  <a:gd name="T34" fmla="*/ 99 w 210"/>
                  <a:gd name="T35" fmla="*/ 235 h 304"/>
                  <a:gd name="T36" fmla="*/ 71 w 210"/>
                  <a:gd name="T37" fmla="*/ 203 h 304"/>
                  <a:gd name="T38" fmla="*/ 71 w 210"/>
                  <a:gd name="T39" fmla="*/ 171 h 304"/>
                  <a:gd name="T40" fmla="*/ 99 w 210"/>
                  <a:gd name="T41" fmla="*/ 197 h 304"/>
                  <a:gd name="T42" fmla="*/ 71 w 210"/>
                  <a:gd name="T43" fmla="*/ 165 h 304"/>
                  <a:gd name="T44" fmla="*/ 71 w 210"/>
                  <a:gd name="T45" fmla="*/ 132 h 304"/>
                  <a:gd name="T46" fmla="*/ 99 w 210"/>
                  <a:gd name="T47" fmla="*/ 158 h 304"/>
                  <a:gd name="T48" fmla="*/ 118 w 210"/>
                  <a:gd name="T49" fmla="*/ 281 h 304"/>
                  <a:gd name="T50" fmla="*/ 118 w 210"/>
                  <a:gd name="T51" fmla="*/ 249 h 304"/>
                  <a:gd name="T52" fmla="*/ 146 w 210"/>
                  <a:gd name="T53" fmla="*/ 274 h 304"/>
                  <a:gd name="T54" fmla="*/ 118 w 210"/>
                  <a:gd name="T55" fmla="*/ 242 h 304"/>
                  <a:gd name="T56" fmla="*/ 118 w 210"/>
                  <a:gd name="T57" fmla="*/ 210 h 304"/>
                  <a:gd name="T58" fmla="*/ 146 w 210"/>
                  <a:gd name="T59" fmla="*/ 235 h 304"/>
                  <a:gd name="T60" fmla="*/ 118 w 210"/>
                  <a:gd name="T61" fmla="*/ 203 h 304"/>
                  <a:gd name="T62" fmla="*/ 118 w 210"/>
                  <a:gd name="T63" fmla="*/ 171 h 304"/>
                  <a:gd name="T64" fmla="*/ 146 w 210"/>
                  <a:gd name="T65" fmla="*/ 197 h 304"/>
                  <a:gd name="T66" fmla="*/ 118 w 210"/>
                  <a:gd name="T67" fmla="*/ 165 h 304"/>
                  <a:gd name="T68" fmla="*/ 118 w 210"/>
                  <a:gd name="T69" fmla="*/ 132 h 304"/>
                  <a:gd name="T70" fmla="*/ 146 w 210"/>
                  <a:gd name="T71" fmla="*/ 158 h 304"/>
                  <a:gd name="T72" fmla="*/ 164 w 210"/>
                  <a:gd name="T73" fmla="*/ 281 h 304"/>
                  <a:gd name="T74" fmla="*/ 164 w 210"/>
                  <a:gd name="T75" fmla="*/ 210 h 304"/>
                  <a:gd name="T76" fmla="*/ 193 w 210"/>
                  <a:gd name="T77" fmla="*/ 274 h 304"/>
                  <a:gd name="T78" fmla="*/ 164 w 210"/>
                  <a:gd name="T79" fmla="*/ 203 h 304"/>
                  <a:gd name="T80" fmla="*/ 164 w 210"/>
                  <a:gd name="T81" fmla="*/ 171 h 304"/>
                  <a:gd name="T82" fmla="*/ 193 w 210"/>
                  <a:gd name="T83" fmla="*/ 197 h 304"/>
                  <a:gd name="T84" fmla="*/ 164 w 210"/>
                  <a:gd name="T85" fmla="*/ 165 h 304"/>
                  <a:gd name="T86" fmla="*/ 164 w 210"/>
                  <a:gd name="T87" fmla="*/ 132 h 304"/>
                  <a:gd name="T88" fmla="*/ 193 w 210"/>
                  <a:gd name="T89" fmla="*/ 158 h 304"/>
                  <a:gd name="T90" fmla="*/ 24 w 210"/>
                  <a:gd name="T91" fmla="*/ 111 h 304"/>
                  <a:gd name="T92" fmla="*/ 24 w 210"/>
                  <a:gd name="T93" fmla="*/ 20 h 304"/>
                  <a:gd name="T94" fmla="*/ 193 w 210"/>
                  <a:gd name="T95" fmla="*/ 104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210" h="304">
                    <a:moveTo>
                      <a:pt x="201" y="0"/>
                    </a:moveTo>
                    <a:cubicBezTo>
                      <a:pt x="9" y="0"/>
                      <a:pt x="9" y="0"/>
                      <a:pt x="9" y="0"/>
                    </a:cubicBezTo>
                    <a:cubicBezTo>
                      <a:pt x="4" y="0"/>
                      <a:pt x="0" y="4"/>
                      <a:pt x="0" y="9"/>
                    </a:cubicBezTo>
                    <a:cubicBezTo>
                      <a:pt x="0" y="295"/>
                      <a:pt x="0" y="295"/>
                      <a:pt x="0" y="295"/>
                    </a:cubicBezTo>
                    <a:cubicBezTo>
                      <a:pt x="0" y="300"/>
                      <a:pt x="4" y="304"/>
                      <a:pt x="9" y="304"/>
                    </a:cubicBezTo>
                    <a:cubicBezTo>
                      <a:pt x="201" y="304"/>
                      <a:pt x="201" y="304"/>
                      <a:pt x="201" y="304"/>
                    </a:cubicBezTo>
                    <a:cubicBezTo>
                      <a:pt x="206" y="304"/>
                      <a:pt x="210" y="300"/>
                      <a:pt x="210" y="295"/>
                    </a:cubicBezTo>
                    <a:cubicBezTo>
                      <a:pt x="210" y="9"/>
                      <a:pt x="210" y="9"/>
                      <a:pt x="210" y="9"/>
                    </a:cubicBezTo>
                    <a:cubicBezTo>
                      <a:pt x="210" y="4"/>
                      <a:pt x="206" y="0"/>
                      <a:pt x="201" y="0"/>
                    </a:cubicBezTo>
                    <a:close/>
                    <a:moveTo>
                      <a:pt x="17" y="139"/>
                    </a:moveTo>
                    <a:cubicBezTo>
                      <a:pt x="17" y="135"/>
                      <a:pt x="20" y="132"/>
                      <a:pt x="24" y="132"/>
                    </a:cubicBezTo>
                    <a:cubicBezTo>
                      <a:pt x="46" y="132"/>
                      <a:pt x="46" y="132"/>
                      <a:pt x="46" y="132"/>
                    </a:cubicBezTo>
                    <a:cubicBezTo>
                      <a:pt x="49" y="132"/>
                      <a:pt x="52" y="135"/>
                      <a:pt x="52" y="139"/>
                    </a:cubicBezTo>
                    <a:cubicBezTo>
                      <a:pt x="52" y="158"/>
                      <a:pt x="52" y="158"/>
                      <a:pt x="52" y="158"/>
                    </a:cubicBezTo>
                    <a:cubicBezTo>
                      <a:pt x="52" y="162"/>
                      <a:pt x="49" y="165"/>
                      <a:pt x="46" y="165"/>
                    </a:cubicBezTo>
                    <a:cubicBezTo>
                      <a:pt x="24" y="165"/>
                      <a:pt x="24" y="165"/>
                      <a:pt x="24" y="165"/>
                    </a:cubicBezTo>
                    <a:cubicBezTo>
                      <a:pt x="20" y="165"/>
                      <a:pt x="17" y="162"/>
                      <a:pt x="17" y="158"/>
                    </a:cubicBezTo>
                    <a:lnTo>
                      <a:pt x="17" y="139"/>
                    </a:lnTo>
                    <a:close/>
                    <a:moveTo>
                      <a:pt x="17" y="178"/>
                    </a:moveTo>
                    <a:cubicBezTo>
                      <a:pt x="17" y="174"/>
                      <a:pt x="20" y="171"/>
                      <a:pt x="24" y="171"/>
                    </a:cubicBezTo>
                    <a:cubicBezTo>
                      <a:pt x="46" y="171"/>
                      <a:pt x="46" y="171"/>
                      <a:pt x="46" y="171"/>
                    </a:cubicBezTo>
                    <a:cubicBezTo>
                      <a:pt x="49" y="171"/>
                      <a:pt x="52" y="174"/>
                      <a:pt x="52" y="178"/>
                    </a:cubicBezTo>
                    <a:cubicBezTo>
                      <a:pt x="52" y="197"/>
                      <a:pt x="52" y="197"/>
                      <a:pt x="52" y="197"/>
                    </a:cubicBezTo>
                    <a:cubicBezTo>
                      <a:pt x="52" y="200"/>
                      <a:pt x="49" y="203"/>
                      <a:pt x="46" y="203"/>
                    </a:cubicBezTo>
                    <a:cubicBezTo>
                      <a:pt x="24" y="203"/>
                      <a:pt x="24" y="203"/>
                      <a:pt x="24" y="203"/>
                    </a:cubicBezTo>
                    <a:cubicBezTo>
                      <a:pt x="20" y="203"/>
                      <a:pt x="17" y="200"/>
                      <a:pt x="17" y="197"/>
                    </a:cubicBezTo>
                    <a:lnTo>
                      <a:pt x="17" y="178"/>
                    </a:lnTo>
                    <a:close/>
                    <a:moveTo>
                      <a:pt x="17" y="217"/>
                    </a:moveTo>
                    <a:cubicBezTo>
                      <a:pt x="17" y="213"/>
                      <a:pt x="20" y="210"/>
                      <a:pt x="24" y="210"/>
                    </a:cubicBezTo>
                    <a:cubicBezTo>
                      <a:pt x="46" y="210"/>
                      <a:pt x="46" y="210"/>
                      <a:pt x="46" y="210"/>
                    </a:cubicBezTo>
                    <a:cubicBezTo>
                      <a:pt x="49" y="210"/>
                      <a:pt x="52" y="213"/>
                      <a:pt x="52" y="217"/>
                    </a:cubicBezTo>
                    <a:cubicBezTo>
                      <a:pt x="52" y="235"/>
                      <a:pt x="52" y="235"/>
                      <a:pt x="52" y="235"/>
                    </a:cubicBezTo>
                    <a:cubicBezTo>
                      <a:pt x="52" y="239"/>
                      <a:pt x="49" y="242"/>
                      <a:pt x="46" y="242"/>
                    </a:cubicBezTo>
                    <a:cubicBezTo>
                      <a:pt x="24" y="242"/>
                      <a:pt x="24" y="242"/>
                      <a:pt x="24" y="242"/>
                    </a:cubicBezTo>
                    <a:cubicBezTo>
                      <a:pt x="20" y="242"/>
                      <a:pt x="17" y="239"/>
                      <a:pt x="17" y="235"/>
                    </a:cubicBezTo>
                    <a:lnTo>
                      <a:pt x="17" y="217"/>
                    </a:lnTo>
                    <a:close/>
                    <a:moveTo>
                      <a:pt x="99" y="274"/>
                    </a:moveTo>
                    <a:cubicBezTo>
                      <a:pt x="99" y="278"/>
                      <a:pt x="96" y="281"/>
                      <a:pt x="93" y="281"/>
                    </a:cubicBezTo>
                    <a:cubicBezTo>
                      <a:pt x="24" y="281"/>
                      <a:pt x="24" y="281"/>
                      <a:pt x="24" y="281"/>
                    </a:cubicBezTo>
                    <a:cubicBezTo>
                      <a:pt x="20" y="281"/>
                      <a:pt x="17" y="278"/>
                      <a:pt x="17" y="274"/>
                    </a:cubicBezTo>
                    <a:cubicBezTo>
                      <a:pt x="17" y="255"/>
                      <a:pt x="17" y="255"/>
                      <a:pt x="17" y="255"/>
                    </a:cubicBezTo>
                    <a:cubicBezTo>
                      <a:pt x="17" y="252"/>
                      <a:pt x="20" y="249"/>
                      <a:pt x="24" y="249"/>
                    </a:cubicBezTo>
                    <a:cubicBezTo>
                      <a:pt x="93" y="249"/>
                      <a:pt x="93" y="249"/>
                      <a:pt x="93" y="249"/>
                    </a:cubicBezTo>
                    <a:cubicBezTo>
                      <a:pt x="96" y="249"/>
                      <a:pt x="99" y="252"/>
                      <a:pt x="99" y="255"/>
                    </a:cubicBezTo>
                    <a:lnTo>
                      <a:pt x="99" y="274"/>
                    </a:lnTo>
                    <a:close/>
                    <a:moveTo>
                      <a:pt x="99" y="235"/>
                    </a:moveTo>
                    <a:cubicBezTo>
                      <a:pt x="99" y="239"/>
                      <a:pt x="96" y="242"/>
                      <a:pt x="93" y="242"/>
                    </a:cubicBezTo>
                    <a:cubicBezTo>
                      <a:pt x="71" y="242"/>
                      <a:pt x="71" y="242"/>
                      <a:pt x="71" y="242"/>
                    </a:cubicBezTo>
                    <a:cubicBezTo>
                      <a:pt x="67" y="242"/>
                      <a:pt x="64" y="239"/>
                      <a:pt x="64" y="235"/>
                    </a:cubicBezTo>
                    <a:cubicBezTo>
                      <a:pt x="64" y="217"/>
                      <a:pt x="64" y="217"/>
                      <a:pt x="64" y="217"/>
                    </a:cubicBezTo>
                    <a:cubicBezTo>
                      <a:pt x="64" y="213"/>
                      <a:pt x="67" y="210"/>
                      <a:pt x="71" y="210"/>
                    </a:cubicBezTo>
                    <a:cubicBezTo>
                      <a:pt x="93" y="210"/>
                      <a:pt x="93" y="210"/>
                      <a:pt x="93" y="210"/>
                    </a:cubicBezTo>
                    <a:cubicBezTo>
                      <a:pt x="96" y="210"/>
                      <a:pt x="99" y="213"/>
                      <a:pt x="99" y="217"/>
                    </a:cubicBezTo>
                    <a:lnTo>
                      <a:pt x="99" y="235"/>
                    </a:lnTo>
                    <a:close/>
                    <a:moveTo>
                      <a:pt x="99" y="197"/>
                    </a:moveTo>
                    <a:cubicBezTo>
                      <a:pt x="99" y="200"/>
                      <a:pt x="96" y="203"/>
                      <a:pt x="93" y="203"/>
                    </a:cubicBezTo>
                    <a:cubicBezTo>
                      <a:pt x="71" y="203"/>
                      <a:pt x="71" y="203"/>
                      <a:pt x="71" y="203"/>
                    </a:cubicBezTo>
                    <a:cubicBezTo>
                      <a:pt x="67" y="203"/>
                      <a:pt x="64" y="200"/>
                      <a:pt x="64" y="197"/>
                    </a:cubicBezTo>
                    <a:cubicBezTo>
                      <a:pt x="64" y="178"/>
                      <a:pt x="64" y="178"/>
                      <a:pt x="64" y="178"/>
                    </a:cubicBezTo>
                    <a:cubicBezTo>
                      <a:pt x="64" y="174"/>
                      <a:pt x="67" y="171"/>
                      <a:pt x="71" y="171"/>
                    </a:cubicBezTo>
                    <a:cubicBezTo>
                      <a:pt x="93" y="171"/>
                      <a:pt x="93" y="171"/>
                      <a:pt x="93" y="171"/>
                    </a:cubicBezTo>
                    <a:cubicBezTo>
                      <a:pt x="96" y="171"/>
                      <a:pt x="99" y="174"/>
                      <a:pt x="99" y="178"/>
                    </a:cubicBezTo>
                    <a:lnTo>
                      <a:pt x="99" y="197"/>
                    </a:lnTo>
                    <a:close/>
                    <a:moveTo>
                      <a:pt x="99" y="158"/>
                    </a:moveTo>
                    <a:cubicBezTo>
                      <a:pt x="99" y="162"/>
                      <a:pt x="96" y="165"/>
                      <a:pt x="93" y="165"/>
                    </a:cubicBezTo>
                    <a:cubicBezTo>
                      <a:pt x="71" y="165"/>
                      <a:pt x="71" y="165"/>
                      <a:pt x="71" y="165"/>
                    </a:cubicBezTo>
                    <a:cubicBezTo>
                      <a:pt x="67" y="165"/>
                      <a:pt x="64" y="162"/>
                      <a:pt x="64" y="158"/>
                    </a:cubicBezTo>
                    <a:cubicBezTo>
                      <a:pt x="64" y="139"/>
                      <a:pt x="64" y="139"/>
                      <a:pt x="64" y="139"/>
                    </a:cubicBezTo>
                    <a:cubicBezTo>
                      <a:pt x="64" y="135"/>
                      <a:pt x="67" y="132"/>
                      <a:pt x="71" y="132"/>
                    </a:cubicBezTo>
                    <a:cubicBezTo>
                      <a:pt x="93" y="132"/>
                      <a:pt x="93" y="132"/>
                      <a:pt x="93" y="132"/>
                    </a:cubicBezTo>
                    <a:cubicBezTo>
                      <a:pt x="96" y="132"/>
                      <a:pt x="99" y="135"/>
                      <a:pt x="99" y="139"/>
                    </a:cubicBezTo>
                    <a:lnTo>
                      <a:pt x="99" y="158"/>
                    </a:lnTo>
                    <a:close/>
                    <a:moveTo>
                      <a:pt x="146" y="274"/>
                    </a:moveTo>
                    <a:cubicBezTo>
                      <a:pt x="146" y="278"/>
                      <a:pt x="143" y="281"/>
                      <a:pt x="139" y="281"/>
                    </a:cubicBezTo>
                    <a:cubicBezTo>
                      <a:pt x="118" y="281"/>
                      <a:pt x="118" y="281"/>
                      <a:pt x="118" y="281"/>
                    </a:cubicBezTo>
                    <a:cubicBezTo>
                      <a:pt x="114" y="281"/>
                      <a:pt x="111" y="278"/>
                      <a:pt x="111" y="274"/>
                    </a:cubicBezTo>
                    <a:cubicBezTo>
                      <a:pt x="111" y="255"/>
                      <a:pt x="111" y="255"/>
                      <a:pt x="111" y="255"/>
                    </a:cubicBezTo>
                    <a:cubicBezTo>
                      <a:pt x="111" y="252"/>
                      <a:pt x="114" y="249"/>
                      <a:pt x="118" y="249"/>
                    </a:cubicBezTo>
                    <a:cubicBezTo>
                      <a:pt x="139" y="249"/>
                      <a:pt x="139" y="249"/>
                      <a:pt x="139" y="249"/>
                    </a:cubicBezTo>
                    <a:cubicBezTo>
                      <a:pt x="143" y="249"/>
                      <a:pt x="146" y="252"/>
                      <a:pt x="146" y="255"/>
                    </a:cubicBezTo>
                    <a:lnTo>
                      <a:pt x="146" y="274"/>
                    </a:lnTo>
                    <a:close/>
                    <a:moveTo>
                      <a:pt x="146" y="235"/>
                    </a:moveTo>
                    <a:cubicBezTo>
                      <a:pt x="146" y="239"/>
                      <a:pt x="143" y="242"/>
                      <a:pt x="139" y="242"/>
                    </a:cubicBezTo>
                    <a:cubicBezTo>
                      <a:pt x="118" y="242"/>
                      <a:pt x="118" y="242"/>
                      <a:pt x="118" y="242"/>
                    </a:cubicBezTo>
                    <a:cubicBezTo>
                      <a:pt x="114" y="242"/>
                      <a:pt x="111" y="239"/>
                      <a:pt x="111" y="235"/>
                    </a:cubicBezTo>
                    <a:cubicBezTo>
                      <a:pt x="111" y="217"/>
                      <a:pt x="111" y="217"/>
                      <a:pt x="111" y="217"/>
                    </a:cubicBezTo>
                    <a:cubicBezTo>
                      <a:pt x="111" y="213"/>
                      <a:pt x="114" y="210"/>
                      <a:pt x="118" y="210"/>
                    </a:cubicBezTo>
                    <a:cubicBezTo>
                      <a:pt x="139" y="210"/>
                      <a:pt x="139" y="210"/>
                      <a:pt x="139" y="210"/>
                    </a:cubicBezTo>
                    <a:cubicBezTo>
                      <a:pt x="143" y="210"/>
                      <a:pt x="146" y="213"/>
                      <a:pt x="146" y="217"/>
                    </a:cubicBezTo>
                    <a:lnTo>
                      <a:pt x="146" y="235"/>
                    </a:lnTo>
                    <a:close/>
                    <a:moveTo>
                      <a:pt x="146" y="197"/>
                    </a:moveTo>
                    <a:cubicBezTo>
                      <a:pt x="146" y="200"/>
                      <a:pt x="143" y="203"/>
                      <a:pt x="139" y="203"/>
                    </a:cubicBezTo>
                    <a:cubicBezTo>
                      <a:pt x="118" y="203"/>
                      <a:pt x="118" y="203"/>
                      <a:pt x="118" y="203"/>
                    </a:cubicBezTo>
                    <a:cubicBezTo>
                      <a:pt x="114" y="203"/>
                      <a:pt x="111" y="200"/>
                      <a:pt x="111" y="197"/>
                    </a:cubicBezTo>
                    <a:cubicBezTo>
                      <a:pt x="111" y="178"/>
                      <a:pt x="111" y="178"/>
                      <a:pt x="111" y="178"/>
                    </a:cubicBezTo>
                    <a:cubicBezTo>
                      <a:pt x="111" y="174"/>
                      <a:pt x="114" y="171"/>
                      <a:pt x="118" y="171"/>
                    </a:cubicBezTo>
                    <a:cubicBezTo>
                      <a:pt x="139" y="171"/>
                      <a:pt x="139" y="171"/>
                      <a:pt x="139" y="171"/>
                    </a:cubicBezTo>
                    <a:cubicBezTo>
                      <a:pt x="143" y="171"/>
                      <a:pt x="146" y="174"/>
                      <a:pt x="146" y="178"/>
                    </a:cubicBezTo>
                    <a:lnTo>
                      <a:pt x="146" y="197"/>
                    </a:lnTo>
                    <a:close/>
                    <a:moveTo>
                      <a:pt x="146" y="158"/>
                    </a:moveTo>
                    <a:cubicBezTo>
                      <a:pt x="146" y="162"/>
                      <a:pt x="143" y="165"/>
                      <a:pt x="139" y="165"/>
                    </a:cubicBezTo>
                    <a:cubicBezTo>
                      <a:pt x="118" y="165"/>
                      <a:pt x="118" y="165"/>
                      <a:pt x="118" y="165"/>
                    </a:cubicBezTo>
                    <a:cubicBezTo>
                      <a:pt x="114" y="165"/>
                      <a:pt x="111" y="162"/>
                      <a:pt x="111" y="158"/>
                    </a:cubicBezTo>
                    <a:cubicBezTo>
                      <a:pt x="111" y="139"/>
                      <a:pt x="111" y="139"/>
                      <a:pt x="111" y="139"/>
                    </a:cubicBezTo>
                    <a:cubicBezTo>
                      <a:pt x="111" y="135"/>
                      <a:pt x="114" y="132"/>
                      <a:pt x="118" y="132"/>
                    </a:cubicBezTo>
                    <a:cubicBezTo>
                      <a:pt x="139" y="132"/>
                      <a:pt x="139" y="132"/>
                      <a:pt x="139" y="132"/>
                    </a:cubicBezTo>
                    <a:cubicBezTo>
                      <a:pt x="143" y="132"/>
                      <a:pt x="146" y="135"/>
                      <a:pt x="146" y="139"/>
                    </a:cubicBezTo>
                    <a:lnTo>
                      <a:pt x="146" y="158"/>
                    </a:lnTo>
                    <a:close/>
                    <a:moveTo>
                      <a:pt x="193" y="274"/>
                    </a:moveTo>
                    <a:cubicBezTo>
                      <a:pt x="193" y="278"/>
                      <a:pt x="190" y="281"/>
                      <a:pt x="186" y="281"/>
                    </a:cubicBezTo>
                    <a:cubicBezTo>
                      <a:pt x="164" y="281"/>
                      <a:pt x="164" y="281"/>
                      <a:pt x="164" y="281"/>
                    </a:cubicBezTo>
                    <a:cubicBezTo>
                      <a:pt x="161" y="281"/>
                      <a:pt x="158" y="278"/>
                      <a:pt x="158" y="274"/>
                    </a:cubicBezTo>
                    <a:cubicBezTo>
                      <a:pt x="158" y="217"/>
                      <a:pt x="158" y="217"/>
                      <a:pt x="158" y="217"/>
                    </a:cubicBezTo>
                    <a:cubicBezTo>
                      <a:pt x="158" y="213"/>
                      <a:pt x="161" y="210"/>
                      <a:pt x="164" y="210"/>
                    </a:cubicBezTo>
                    <a:cubicBezTo>
                      <a:pt x="186" y="210"/>
                      <a:pt x="186" y="210"/>
                      <a:pt x="186" y="210"/>
                    </a:cubicBezTo>
                    <a:cubicBezTo>
                      <a:pt x="190" y="210"/>
                      <a:pt x="193" y="213"/>
                      <a:pt x="193" y="217"/>
                    </a:cubicBezTo>
                    <a:lnTo>
                      <a:pt x="193" y="274"/>
                    </a:lnTo>
                    <a:close/>
                    <a:moveTo>
                      <a:pt x="193" y="197"/>
                    </a:moveTo>
                    <a:cubicBezTo>
                      <a:pt x="193" y="200"/>
                      <a:pt x="190" y="203"/>
                      <a:pt x="186" y="203"/>
                    </a:cubicBezTo>
                    <a:cubicBezTo>
                      <a:pt x="164" y="203"/>
                      <a:pt x="164" y="203"/>
                      <a:pt x="164" y="203"/>
                    </a:cubicBezTo>
                    <a:cubicBezTo>
                      <a:pt x="161" y="203"/>
                      <a:pt x="158" y="200"/>
                      <a:pt x="158" y="197"/>
                    </a:cubicBezTo>
                    <a:cubicBezTo>
                      <a:pt x="158" y="178"/>
                      <a:pt x="158" y="178"/>
                      <a:pt x="158" y="178"/>
                    </a:cubicBezTo>
                    <a:cubicBezTo>
                      <a:pt x="158" y="174"/>
                      <a:pt x="161" y="171"/>
                      <a:pt x="164" y="171"/>
                    </a:cubicBezTo>
                    <a:cubicBezTo>
                      <a:pt x="186" y="171"/>
                      <a:pt x="186" y="171"/>
                      <a:pt x="186" y="171"/>
                    </a:cubicBezTo>
                    <a:cubicBezTo>
                      <a:pt x="190" y="171"/>
                      <a:pt x="193" y="174"/>
                      <a:pt x="193" y="178"/>
                    </a:cubicBezTo>
                    <a:lnTo>
                      <a:pt x="193" y="197"/>
                    </a:lnTo>
                    <a:close/>
                    <a:moveTo>
                      <a:pt x="193" y="158"/>
                    </a:moveTo>
                    <a:cubicBezTo>
                      <a:pt x="193" y="162"/>
                      <a:pt x="190" y="165"/>
                      <a:pt x="186" y="165"/>
                    </a:cubicBezTo>
                    <a:cubicBezTo>
                      <a:pt x="164" y="165"/>
                      <a:pt x="164" y="165"/>
                      <a:pt x="164" y="165"/>
                    </a:cubicBezTo>
                    <a:cubicBezTo>
                      <a:pt x="161" y="165"/>
                      <a:pt x="158" y="162"/>
                      <a:pt x="158" y="158"/>
                    </a:cubicBezTo>
                    <a:cubicBezTo>
                      <a:pt x="158" y="139"/>
                      <a:pt x="158" y="139"/>
                      <a:pt x="158" y="139"/>
                    </a:cubicBezTo>
                    <a:cubicBezTo>
                      <a:pt x="158" y="135"/>
                      <a:pt x="161" y="132"/>
                      <a:pt x="164" y="132"/>
                    </a:cubicBezTo>
                    <a:cubicBezTo>
                      <a:pt x="186" y="132"/>
                      <a:pt x="186" y="132"/>
                      <a:pt x="186" y="132"/>
                    </a:cubicBezTo>
                    <a:cubicBezTo>
                      <a:pt x="190" y="132"/>
                      <a:pt x="193" y="135"/>
                      <a:pt x="193" y="139"/>
                    </a:cubicBezTo>
                    <a:lnTo>
                      <a:pt x="193" y="158"/>
                    </a:lnTo>
                    <a:close/>
                    <a:moveTo>
                      <a:pt x="193" y="104"/>
                    </a:moveTo>
                    <a:cubicBezTo>
                      <a:pt x="193" y="108"/>
                      <a:pt x="190" y="111"/>
                      <a:pt x="186" y="111"/>
                    </a:cubicBezTo>
                    <a:cubicBezTo>
                      <a:pt x="24" y="111"/>
                      <a:pt x="24" y="111"/>
                      <a:pt x="24" y="111"/>
                    </a:cubicBezTo>
                    <a:cubicBezTo>
                      <a:pt x="20" y="111"/>
                      <a:pt x="17" y="108"/>
                      <a:pt x="17" y="104"/>
                    </a:cubicBezTo>
                    <a:cubicBezTo>
                      <a:pt x="17" y="27"/>
                      <a:pt x="17" y="27"/>
                      <a:pt x="17" y="27"/>
                    </a:cubicBezTo>
                    <a:cubicBezTo>
                      <a:pt x="17" y="23"/>
                      <a:pt x="20" y="20"/>
                      <a:pt x="24" y="20"/>
                    </a:cubicBezTo>
                    <a:cubicBezTo>
                      <a:pt x="186" y="20"/>
                      <a:pt x="186" y="20"/>
                      <a:pt x="186" y="20"/>
                    </a:cubicBezTo>
                    <a:cubicBezTo>
                      <a:pt x="190" y="20"/>
                      <a:pt x="193" y="23"/>
                      <a:pt x="193" y="27"/>
                    </a:cubicBezTo>
                    <a:lnTo>
                      <a:pt x="193" y="104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Freeform 31"/>
              <p:cNvSpPr>
                <a:spLocks noEditPoints="1"/>
              </p:cNvSpPr>
              <p:nvPr/>
            </p:nvSpPr>
            <p:spPr bwMode="auto">
              <a:xfrm>
                <a:off x="6267450" y="3109913"/>
                <a:ext cx="111125" cy="131763"/>
              </a:xfrm>
              <a:custGeom>
                <a:avLst/>
                <a:gdLst>
                  <a:gd name="T0" fmla="*/ 24 w 29"/>
                  <a:gd name="T1" fmla="*/ 3 h 35"/>
                  <a:gd name="T2" fmla="*/ 20 w 29"/>
                  <a:gd name="T3" fmla="*/ 1 h 35"/>
                  <a:gd name="T4" fmla="*/ 15 w 29"/>
                  <a:gd name="T5" fmla="*/ 0 h 35"/>
                  <a:gd name="T6" fmla="*/ 4 w 29"/>
                  <a:gd name="T7" fmla="*/ 4 h 35"/>
                  <a:gd name="T8" fmla="*/ 0 w 29"/>
                  <a:gd name="T9" fmla="*/ 15 h 35"/>
                  <a:gd name="T10" fmla="*/ 0 w 29"/>
                  <a:gd name="T11" fmla="*/ 23 h 35"/>
                  <a:gd name="T12" fmla="*/ 4 w 29"/>
                  <a:gd name="T13" fmla="*/ 32 h 35"/>
                  <a:gd name="T14" fmla="*/ 15 w 29"/>
                  <a:gd name="T15" fmla="*/ 35 h 35"/>
                  <a:gd name="T16" fmla="*/ 20 w 29"/>
                  <a:gd name="T17" fmla="*/ 35 h 35"/>
                  <a:gd name="T18" fmla="*/ 24 w 29"/>
                  <a:gd name="T19" fmla="*/ 33 h 35"/>
                  <a:gd name="T20" fmla="*/ 28 w 29"/>
                  <a:gd name="T21" fmla="*/ 29 h 35"/>
                  <a:gd name="T22" fmla="*/ 29 w 29"/>
                  <a:gd name="T23" fmla="*/ 23 h 35"/>
                  <a:gd name="T24" fmla="*/ 29 w 29"/>
                  <a:gd name="T25" fmla="*/ 14 h 35"/>
                  <a:gd name="T26" fmla="*/ 28 w 29"/>
                  <a:gd name="T27" fmla="*/ 7 h 35"/>
                  <a:gd name="T28" fmla="*/ 24 w 29"/>
                  <a:gd name="T29" fmla="*/ 3 h 35"/>
                  <a:gd name="T30" fmla="*/ 21 w 29"/>
                  <a:gd name="T31" fmla="*/ 22 h 35"/>
                  <a:gd name="T32" fmla="*/ 19 w 29"/>
                  <a:gd name="T33" fmla="*/ 26 h 35"/>
                  <a:gd name="T34" fmla="*/ 15 w 29"/>
                  <a:gd name="T35" fmla="*/ 28 h 35"/>
                  <a:gd name="T36" fmla="*/ 10 w 29"/>
                  <a:gd name="T37" fmla="*/ 26 h 35"/>
                  <a:gd name="T38" fmla="*/ 8 w 29"/>
                  <a:gd name="T39" fmla="*/ 22 h 35"/>
                  <a:gd name="T40" fmla="*/ 8 w 29"/>
                  <a:gd name="T41" fmla="*/ 16 h 35"/>
                  <a:gd name="T42" fmla="*/ 10 w 29"/>
                  <a:gd name="T43" fmla="*/ 10 h 35"/>
                  <a:gd name="T44" fmla="*/ 15 w 29"/>
                  <a:gd name="T45" fmla="*/ 8 h 35"/>
                  <a:gd name="T46" fmla="*/ 19 w 29"/>
                  <a:gd name="T47" fmla="*/ 10 h 35"/>
                  <a:gd name="T48" fmla="*/ 21 w 29"/>
                  <a:gd name="T49" fmla="*/ 16 h 35"/>
                  <a:gd name="T50" fmla="*/ 21 w 29"/>
                  <a:gd name="T51" fmla="*/ 22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9" h="35">
                    <a:moveTo>
                      <a:pt x="24" y="3"/>
                    </a:moveTo>
                    <a:cubicBezTo>
                      <a:pt x="23" y="2"/>
                      <a:pt x="21" y="1"/>
                      <a:pt x="20" y="1"/>
                    </a:cubicBezTo>
                    <a:cubicBezTo>
                      <a:pt x="18" y="0"/>
                      <a:pt x="17" y="0"/>
                      <a:pt x="15" y="0"/>
                    </a:cubicBezTo>
                    <a:cubicBezTo>
                      <a:pt x="10" y="0"/>
                      <a:pt x="7" y="1"/>
                      <a:pt x="4" y="4"/>
                    </a:cubicBezTo>
                    <a:cubicBezTo>
                      <a:pt x="2" y="6"/>
                      <a:pt x="0" y="10"/>
                      <a:pt x="0" y="15"/>
                    </a:cubicBezTo>
                    <a:cubicBezTo>
                      <a:pt x="0" y="23"/>
                      <a:pt x="0" y="23"/>
                      <a:pt x="0" y="23"/>
                    </a:cubicBezTo>
                    <a:cubicBezTo>
                      <a:pt x="0" y="27"/>
                      <a:pt x="2" y="30"/>
                      <a:pt x="4" y="32"/>
                    </a:cubicBezTo>
                    <a:cubicBezTo>
                      <a:pt x="7" y="34"/>
                      <a:pt x="10" y="35"/>
                      <a:pt x="15" y="35"/>
                    </a:cubicBezTo>
                    <a:cubicBezTo>
                      <a:pt x="17" y="35"/>
                      <a:pt x="18" y="35"/>
                      <a:pt x="20" y="35"/>
                    </a:cubicBezTo>
                    <a:cubicBezTo>
                      <a:pt x="22" y="34"/>
                      <a:pt x="23" y="33"/>
                      <a:pt x="24" y="33"/>
                    </a:cubicBezTo>
                    <a:cubicBezTo>
                      <a:pt x="26" y="32"/>
                      <a:pt x="27" y="30"/>
                      <a:pt x="28" y="29"/>
                    </a:cubicBezTo>
                    <a:cubicBezTo>
                      <a:pt x="28" y="27"/>
                      <a:pt x="29" y="25"/>
                      <a:pt x="29" y="23"/>
                    </a:cubicBezTo>
                    <a:cubicBezTo>
                      <a:pt x="29" y="14"/>
                      <a:pt x="29" y="14"/>
                      <a:pt x="29" y="14"/>
                    </a:cubicBezTo>
                    <a:cubicBezTo>
                      <a:pt x="29" y="11"/>
                      <a:pt x="28" y="9"/>
                      <a:pt x="28" y="7"/>
                    </a:cubicBezTo>
                    <a:cubicBezTo>
                      <a:pt x="27" y="6"/>
                      <a:pt x="26" y="4"/>
                      <a:pt x="24" y="3"/>
                    </a:cubicBezTo>
                    <a:close/>
                    <a:moveTo>
                      <a:pt x="21" y="22"/>
                    </a:moveTo>
                    <a:cubicBezTo>
                      <a:pt x="21" y="23"/>
                      <a:pt x="20" y="25"/>
                      <a:pt x="19" y="26"/>
                    </a:cubicBezTo>
                    <a:cubicBezTo>
                      <a:pt x="19" y="27"/>
                      <a:pt x="17" y="28"/>
                      <a:pt x="15" y="28"/>
                    </a:cubicBezTo>
                    <a:cubicBezTo>
                      <a:pt x="13" y="28"/>
                      <a:pt x="11" y="27"/>
                      <a:pt x="10" y="26"/>
                    </a:cubicBezTo>
                    <a:cubicBezTo>
                      <a:pt x="9" y="25"/>
                      <a:pt x="8" y="23"/>
                      <a:pt x="8" y="22"/>
                    </a:cubicBezTo>
                    <a:cubicBezTo>
                      <a:pt x="8" y="16"/>
                      <a:pt x="8" y="16"/>
                      <a:pt x="8" y="16"/>
                    </a:cubicBezTo>
                    <a:cubicBezTo>
                      <a:pt x="8" y="14"/>
                      <a:pt x="9" y="12"/>
                      <a:pt x="10" y="10"/>
                    </a:cubicBezTo>
                    <a:cubicBezTo>
                      <a:pt x="11" y="9"/>
                      <a:pt x="12" y="8"/>
                      <a:pt x="15" y="8"/>
                    </a:cubicBezTo>
                    <a:cubicBezTo>
                      <a:pt x="17" y="8"/>
                      <a:pt x="19" y="9"/>
                      <a:pt x="19" y="10"/>
                    </a:cubicBezTo>
                    <a:cubicBezTo>
                      <a:pt x="20" y="12"/>
                      <a:pt x="21" y="14"/>
                      <a:pt x="21" y="16"/>
                    </a:cubicBezTo>
                    <a:lnTo>
                      <a:pt x="21" y="2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Freeform 32"/>
              <p:cNvSpPr>
                <a:spLocks noEditPoints="1"/>
              </p:cNvSpPr>
              <p:nvPr/>
            </p:nvSpPr>
            <p:spPr bwMode="auto">
              <a:xfrm>
                <a:off x="6111875" y="2962276"/>
                <a:ext cx="106363" cy="131763"/>
              </a:xfrm>
              <a:custGeom>
                <a:avLst/>
                <a:gdLst>
                  <a:gd name="T0" fmla="*/ 20 w 28"/>
                  <a:gd name="T1" fmla="*/ 34 h 35"/>
                  <a:gd name="T2" fmla="*/ 24 w 28"/>
                  <a:gd name="T3" fmla="*/ 32 h 35"/>
                  <a:gd name="T4" fmla="*/ 27 w 28"/>
                  <a:gd name="T5" fmla="*/ 28 h 35"/>
                  <a:gd name="T6" fmla="*/ 28 w 28"/>
                  <a:gd name="T7" fmla="*/ 22 h 35"/>
                  <a:gd name="T8" fmla="*/ 28 w 28"/>
                  <a:gd name="T9" fmla="*/ 13 h 35"/>
                  <a:gd name="T10" fmla="*/ 27 w 28"/>
                  <a:gd name="T11" fmla="*/ 7 h 35"/>
                  <a:gd name="T12" fmla="*/ 24 w 28"/>
                  <a:gd name="T13" fmla="*/ 3 h 35"/>
                  <a:gd name="T14" fmla="*/ 19 w 28"/>
                  <a:gd name="T15" fmla="*/ 1 h 35"/>
                  <a:gd name="T16" fmla="*/ 15 w 28"/>
                  <a:gd name="T17" fmla="*/ 0 h 35"/>
                  <a:gd name="T18" fmla="*/ 4 w 28"/>
                  <a:gd name="T19" fmla="*/ 3 h 35"/>
                  <a:gd name="T20" fmla="*/ 0 w 28"/>
                  <a:gd name="T21" fmla="*/ 14 h 35"/>
                  <a:gd name="T22" fmla="*/ 0 w 28"/>
                  <a:gd name="T23" fmla="*/ 22 h 35"/>
                  <a:gd name="T24" fmla="*/ 4 w 28"/>
                  <a:gd name="T25" fmla="*/ 32 h 35"/>
                  <a:gd name="T26" fmla="*/ 15 w 28"/>
                  <a:gd name="T27" fmla="*/ 35 h 35"/>
                  <a:gd name="T28" fmla="*/ 20 w 28"/>
                  <a:gd name="T29" fmla="*/ 34 h 35"/>
                  <a:gd name="T30" fmla="*/ 8 w 28"/>
                  <a:gd name="T31" fmla="*/ 21 h 35"/>
                  <a:gd name="T32" fmla="*/ 8 w 28"/>
                  <a:gd name="T33" fmla="*/ 16 h 35"/>
                  <a:gd name="T34" fmla="*/ 9 w 28"/>
                  <a:gd name="T35" fmla="*/ 10 h 35"/>
                  <a:gd name="T36" fmla="*/ 15 w 28"/>
                  <a:gd name="T37" fmla="*/ 8 h 35"/>
                  <a:gd name="T38" fmla="*/ 19 w 28"/>
                  <a:gd name="T39" fmla="*/ 10 h 35"/>
                  <a:gd name="T40" fmla="*/ 20 w 28"/>
                  <a:gd name="T41" fmla="*/ 15 h 35"/>
                  <a:gd name="T42" fmla="*/ 20 w 28"/>
                  <a:gd name="T43" fmla="*/ 22 h 35"/>
                  <a:gd name="T44" fmla="*/ 19 w 28"/>
                  <a:gd name="T45" fmla="*/ 26 h 35"/>
                  <a:gd name="T46" fmla="*/ 15 w 28"/>
                  <a:gd name="T47" fmla="*/ 27 h 35"/>
                  <a:gd name="T48" fmla="*/ 10 w 28"/>
                  <a:gd name="T49" fmla="*/ 26 h 35"/>
                  <a:gd name="T50" fmla="*/ 8 w 28"/>
                  <a:gd name="T51" fmla="*/ 21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28" h="35">
                    <a:moveTo>
                      <a:pt x="20" y="34"/>
                    </a:moveTo>
                    <a:cubicBezTo>
                      <a:pt x="21" y="34"/>
                      <a:pt x="23" y="33"/>
                      <a:pt x="24" y="32"/>
                    </a:cubicBezTo>
                    <a:cubicBezTo>
                      <a:pt x="25" y="31"/>
                      <a:pt x="26" y="30"/>
                      <a:pt x="27" y="28"/>
                    </a:cubicBezTo>
                    <a:cubicBezTo>
                      <a:pt x="28" y="27"/>
                      <a:pt x="28" y="25"/>
                      <a:pt x="28" y="22"/>
                    </a:cubicBezTo>
                    <a:cubicBezTo>
                      <a:pt x="28" y="13"/>
                      <a:pt x="28" y="13"/>
                      <a:pt x="28" y="13"/>
                    </a:cubicBezTo>
                    <a:cubicBezTo>
                      <a:pt x="28" y="11"/>
                      <a:pt x="28" y="9"/>
                      <a:pt x="27" y="7"/>
                    </a:cubicBezTo>
                    <a:cubicBezTo>
                      <a:pt x="26" y="5"/>
                      <a:pt x="25" y="4"/>
                      <a:pt x="24" y="3"/>
                    </a:cubicBezTo>
                    <a:cubicBezTo>
                      <a:pt x="23" y="2"/>
                      <a:pt x="21" y="1"/>
                      <a:pt x="19" y="1"/>
                    </a:cubicBezTo>
                    <a:cubicBezTo>
                      <a:pt x="18" y="0"/>
                      <a:pt x="16" y="0"/>
                      <a:pt x="15" y="0"/>
                    </a:cubicBezTo>
                    <a:cubicBezTo>
                      <a:pt x="10" y="0"/>
                      <a:pt x="7" y="1"/>
                      <a:pt x="4" y="3"/>
                    </a:cubicBezTo>
                    <a:cubicBezTo>
                      <a:pt x="1" y="6"/>
                      <a:pt x="0" y="9"/>
                      <a:pt x="0" y="14"/>
                    </a:cubicBezTo>
                    <a:cubicBezTo>
                      <a:pt x="0" y="22"/>
                      <a:pt x="0" y="22"/>
                      <a:pt x="0" y="22"/>
                    </a:cubicBezTo>
                    <a:cubicBezTo>
                      <a:pt x="0" y="27"/>
                      <a:pt x="1" y="30"/>
                      <a:pt x="4" y="32"/>
                    </a:cubicBezTo>
                    <a:cubicBezTo>
                      <a:pt x="7" y="34"/>
                      <a:pt x="10" y="35"/>
                      <a:pt x="15" y="35"/>
                    </a:cubicBezTo>
                    <a:cubicBezTo>
                      <a:pt x="16" y="35"/>
                      <a:pt x="18" y="35"/>
                      <a:pt x="20" y="34"/>
                    </a:cubicBezTo>
                    <a:close/>
                    <a:moveTo>
                      <a:pt x="8" y="21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3"/>
                      <a:pt x="9" y="11"/>
                      <a:pt x="9" y="10"/>
                    </a:cubicBezTo>
                    <a:cubicBezTo>
                      <a:pt x="10" y="8"/>
                      <a:pt x="12" y="8"/>
                      <a:pt x="15" y="8"/>
                    </a:cubicBezTo>
                    <a:cubicBezTo>
                      <a:pt x="17" y="8"/>
                      <a:pt x="18" y="8"/>
                      <a:pt x="19" y="10"/>
                    </a:cubicBezTo>
                    <a:cubicBezTo>
                      <a:pt x="20" y="11"/>
                      <a:pt x="20" y="13"/>
                      <a:pt x="20" y="15"/>
                    </a:cubicBezTo>
                    <a:cubicBezTo>
                      <a:pt x="20" y="22"/>
                      <a:pt x="20" y="22"/>
                      <a:pt x="20" y="22"/>
                    </a:cubicBezTo>
                    <a:cubicBezTo>
                      <a:pt x="20" y="23"/>
                      <a:pt x="20" y="24"/>
                      <a:pt x="19" y="26"/>
                    </a:cubicBezTo>
                    <a:cubicBezTo>
                      <a:pt x="18" y="27"/>
                      <a:pt x="17" y="27"/>
                      <a:pt x="15" y="27"/>
                    </a:cubicBezTo>
                    <a:cubicBezTo>
                      <a:pt x="12" y="27"/>
                      <a:pt x="11" y="27"/>
                      <a:pt x="10" y="26"/>
                    </a:cubicBezTo>
                    <a:cubicBezTo>
                      <a:pt x="9" y="25"/>
                      <a:pt x="8" y="23"/>
                      <a:pt x="8" y="2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Freeform 33"/>
              <p:cNvSpPr>
                <a:spLocks/>
              </p:cNvSpPr>
              <p:nvPr/>
            </p:nvSpPr>
            <p:spPr bwMode="auto">
              <a:xfrm>
                <a:off x="6153150" y="2957513"/>
                <a:ext cx="182563" cy="284163"/>
              </a:xfrm>
              <a:custGeom>
                <a:avLst/>
                <a:gdLst>
                  <a:gd name="T0" fmla="*/ 48 w 48"/>
                  <a:gd name="T1" fmla="*/ 1 h 75"/>
                  <a:gd name="T2" fmla="*/ 47 w 48"/>
                  <a:gd name="T3" fmla="*/ 0 h 75"/>
                  <a:gd name="T4" fmla="*/ 41 w 48"/>
                  <a:gd name="T5" fmla="*/ 0 h 75"/>
                  <a:gd name="T6" fmla="*/ 38 w 48"/>
                  <a:gd name="T7" fmla="*/ 1 h 75"/>
                  <a:gd name="T8" fmla="*/ 37 w 48"/>
                  <a:gd name="T9" fmla="*/ 3 h 75"/>
                  <a:gd name="T10" fmla="*/ 1 w 48"/>
                  <a:gd name="T11" fmla="*/ 72 h 75"/>
                  <a:gd name="T12" fmla="*/ 1 w 48"/>
                  <a:gd name="T13" fmla="*/ 75 h 75"/>
                  <a:gd name="T14" fmla="*/ 3 w 48"/>
                  <a:gd name="T15" fmla="*/ 75 h 75"/>
                  <a:gd name="T16" fmla="*/ 8 w 48"/>
                  <a:gd name="T17" fmla="*/ 75 h 75"/>
                  <a:gd name="T18" fmla="*/ 10 w 48"/>
                  <a:gd name="T19" fmla="*/ 75 h 75"/>
                  <a:gd name="T20" fmla="*/ 12 w 48"/>
                  <a:gd name="T21" fmla="*/ 72 h 75"/>
                  <a:gd name="T22" fmla="*/ 47 w 48"/>
                  <a:gd name="T23" fmla="*/ 3 h 75"/>
                  <a:gd name="T24" fmla="*/ 48 w 48"/>
                  <a:gd name="T25" fmla="*/ 1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48" h="75">
                    <a:moveTo>
                      <a:pt x="48" y="1"/>
                    </a:moveTo>
                    <a:cubicBezTo>
                      <a:pt x="48" y="1"/>
                      <a:pt x="47" y="0"/>
                      <a:pt x="47" y="0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39" y="0"/>
                      <a:pt x="39" y="1"/>
                      <a:pt x="38" y="1"/>
                    </a:cubicBezTo>
                    <a:cubicBezTo>
                      <a:pt x="38" y="1"/>
                      <a:pt x="37" y="2"/>
                      <a:pt x="37" y="3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1" y="73"/>
                      <a:pt x="0" y="74"/>
                      <a:pt x="1" y="75"/>
                    </a:cubicBezTo>
                    <a:cubicBezTo>
                      <a:pt x="1" y="75"/>
                      <a:pt x="2" y="75"/>
                      <a:pt x="3" y="75"/>
                    </a:cubicBezTo>
                    <a:cubicBezTo>
                      <a:pt x="8" y="75"/>
                      <a:pt x="8" y="75"/>
                      <a:pt x="8" y="75"/>
                    </a:cubicBezTo>
                    <a:cubicBezTo>
                      <a:pt x="9" y="75"/>
                      <a:pt x="10" y="75"/>
                      <a:pt x="10" y="75"/>
                    </a:cubicBezTo>
                    <a:cubicBezTo>
                      <a:pt x="11" y="74"/>
                      <a:pt x="11" y="74"/>
                      <a:pt x="12" y="72"/>
                    </a:cubicBezTo>
                    <a:cubicBezTo>
                      <a:pt x="47" y="3"/>
                      <a:pt x="47" y="3"/>
                      <a:pt x="47" y="3"/>
                    </a:cubicBezTo>
                    <a:cubicBezTo>
                      <a:pt x="48" y="2"/>
                      <a:pt x="48" y="1"/>
                      <a:pt x="48" y="1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19" name="组合 18"/>
          <p:cNvGrpSpPr/>
          <p:nvPr/>
        </p:nvGrpSpPr>
        <p:grpSpPr>
          <a:xfrm>
            <a:off x="6489873" y="1446566"/>
            <a:ext cx="540060" cy="598463"/>
            <a:chOff x="10631710" y="5370281"/>
            <a:chExt cx="720080" cy="797950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 rot="5400000">
              <a:off x="10592775" y="5409216"/>
              <a:ext cx="797950" cy="72008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10772636" y="5497186"/>
              <a:ext cx="435138" cy="522165"/>
              <a:chOff x="5502275" y="2714625"/>
              <a:chExt cx="1190625" cy="1428750"/>
            </a:xfrm>
            <a:solidFill>
              <a:srgbClr val="ECBA88"/>
            </a:solidFill>
          </p:grpSpPr>
          <p:sp>
            <p:nvSpPr>
              <p:cNvPr id="22" name="Freeform 37"/>
              <p:cNvSpPr>
                <a:spLocks/>
              </p:cNvSpPr>
              <p:nvPr/>
            </p:nvSpPr>
            <p:spPr bwMode="auto">
              <a:xfrm>
                <a:off x="5802313" y="2714625"/>
                <a:ext cx="590550" cy="692150"/>
              </a:xfrm>
              <a:custGeom>
                <a:avLst/>
                <a:gdLst>
                  <a:gd name="T0" fmla="*/ 17 w 156"/>
                  <a:gd name="T1" fmla="*/ 118 h 183"/>
                  <a:gd name="T2" fmla="*/ 79 w 156"/>
                  <a:gd name="T3" fmla="*/ 183 h 183"/>
                  <a:gd name="T4" fmla="*/ 141 w 156"/>
                  <a:gd name="T5" fmla="*/ 118 h 183"/>
                  <a:gd name="T6" fmla="*/ 155 w 156"/>
                  <a:gd name="T7" fmla="*/ 88 h 183"/>
                  <a:gd name="T8" fmla="*/ 145 w 156"/>
                  <a:gd name="T9" fmla="*/ 76 h 183"/>
                  <a:gd name="T10" fmla="*/ 79 w 156"/>
                  <a:gd name="T11" fmla="*/ 0 h 183"/>
                  <a:gd name="T12" fmla="*/ 12 w 156"/>
                  <a:gd name="T13" fmla="*/ 75 h 183"/>
                  <a:gd name="T14" fmla="*/ 1 w 156"/>
                  <a:gd name="T15" fmla="*/ 88 h 183"/>
                  <a:gd name="T16" fmla="*/ 17 w 156"/>
                  <a:gd name="T17" fmla="*/ 118 h 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56" h="183">
                    <a:moveTo>
                      <a:pt x="17" y="118"/>
                    </a:moveTo>
                    <a:cubicBezTo>
                      <a:pt x="26" y="152"/>
                      <a:pt x="46" y="183"/>
                      <a:pt x="79" y="183"/>
                    </a:cubicBezTo>
                    <a:cubicBezTo>
                      <a:pt x="112" y="183"/>
                      <a:pt x="132" y="152"/>
                      <a:pt x="141" y="118"/>
                    </a:cubicBezTo>
                    <a:cubicBezTo>
                      <a:pt x="150" y="114"/>
                      <a:pt x="156" y="99"/>
                      <a:pt x="155" y="88"/>
                    </a:cubicBezTo>
                    <a:cubicBezTo>
                      <a:pt x="154" y="81"/>
                      <a:pt x="150" y="77"/>
                      <a:pt x="145" y="76"/>
                    </a:cubicBezTo>
                    <a:cubicBezTo>
                      <a:pt x="143" y="34"/>
                      <a:pt x="118" y="0"/>
                      <a:pt x="79" y="0"/>
                    </a:cubicBezTo>
                    <a:cubicBezTo>
                      <a:pt x="40" y="0"/>
                      <a:pt x="15" y="33"/>
                      <a:pt x="12" y="75"/>
                    </a:cubicBezTo>
                    <a:cubicBezTo>
                      <a:pt x="6" y="76"/>
                      <a:pt x="2" y="80"/>
                      <a:pt x="1" y="88"/>
                    </a:cubicBezTo>
                    <a:cubicBezTo>
                      <a:pt x="0" y="100"/>
                      <a:pt x="7" y="116"/>
                      <a:pt x="17" y="11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Freeform 38"/>
              <p:cNvSpPr>
                <a:spLocks noEditPoints="1"/>
              </p:cNvSpPr>
              <p:nvPr/>
            </p:nvSpPr>
            <p:spPr bwMode="auto">
              <a:xfrm>
                <a:off x="5502275" y="3387725"/>
                <a:ext cx="1190625" cy="755650"/>
              </a:xfrm>
              <a:custGeom>
                <a:avLst/>
                <a:gdLst>
                  <a:gd name="T0" fmla="*/ 313 w 314"/>
                  <a:gd name="T1" fmla="*/ 123 h 200"/>
                  <a:gd name="T2" fmla="*/ 313 w 314"/>
                  <a:gd name="T3" fmla="*/ 113 h 200"/>
                  <a:gd name="T4" fmla="*/ 301 w 314"/>
                  <a:gd name="T5" fmla="*/ 64 h 200"/>
                  <a:gd name="T6" fmla="*/ 286 w 314"/>
                  <a:gd name="T7" fmla="*/ 43 h 200"/>
                  <a:gd name="T8" fmla="*/ 218 w 314"/>
                  <a:gd name="T9" fmla="*/ 15 h 200"/>
                  <a:gd name="T10" fmla="*/ 200 w 314"/>
                  <a:gd name="T11" fmla="*/ 1 h 200"/>
                  <a:gd name="T12" fmla="*/ 198 w 314"/>
                  <a:gd name="T13" fmla="*/ 3 h 200"/>
                  <a:gd name="T14" fmla="*/ 161 w 314"/>
                  <a:gd name="T15" fmla="*/ 39 h 200"/>
                  <a:gd name="T16" fmla="*/ 123 w 314"/>
                  <a:gd name="T17" fmla="*/ 16 h 200"/>
                  <a:gd name="T18" fmla="*/ 117 w 314"/>
                  <a:gd name="T19" fmla="*/ 4 h 200"/>
                  <a:gd name="T20" fmla="*/ 116 w 314"/>
                  <a:gd name="T21" fmla="*/ 3 h 200"/>
                  <a:gd name="T22" fmla="*/ 114 w 314"/>
                  <a:gd name="T23" fmla="*/ 1 h 200"/>
                  <a:gd name="T24" fmla="*/ 96 w 314"/>
                  <a:gd name="T25" fmla="*/ 15 h 200"/>
                  <a:gd name="T26" fmla="*/ 28 w 314"/>
                  <a:gd name="T27" fmla="*/ 43 h 200"/>
                  <a:gd name="T28" fmla="*/ 13 w 314"/>
                  <a:gd name="T29" fmla="*/ 64 h 200"/>
                  <a:gd name="T30" fmla="*/ 1 w 314"/>
                  <a:gd name="T31" fmla="*/ 117 h 200"/>
                  <a:gd name="T32" fmla="*/ 3 w 314"/>
                  <a:gd name="T33" fmla="*/ 190 h 200"/>
                  <a:gd name="T34" fmla="*/ 156 w 314"/>
                  <a:gd name="T35" fmla="*/ 200 h 200"/>
                  <a:gd name="T36" fmla="*/ 158 w 314"/>
                  <a:gd name="T37" fmla="*/ 200 h 200"/>
                  <a:gd name="T38" fmla="*/ 311 w 314"/>
                  <a:gd name="T39" fmla="*/ 190 h 200"/>
                  <a:gd name="T40" fmla="*/ 314 w 314"/>
                  <a:gd name="T41" fmla="*/ 141 h 200"/>
                  <a:gd name="T42" fmla="*/ 119 w 314"/>
                  <a:gd name="T43" fmla="*/ 23 h 200"/>
                  <a:gd name="T44" fmla="*/ 125 w 314"/>
                  <a:gd name="T45" fmla="*/ 73 h 200"/>
                  <a:gd name="T46" fmla="*/ 113 w 314"/>
                  <a:gd name="T47" fmla="*/ 13 h 200"/>
                  <a:gd name="T48" fmla="*/ 68 w 314"/>
                  <a:gd name="T49" fmla="*/ 188 h 200"/>
                  <a:gd name="T50" fmla="*/ 66 w 314"/>
                  <a:gd name="T51" fmla="*/ 104 h 200"/>
                  <a:gd name="T52" fmla="*/ 61 w 314"/>
                  <a:gd name="T53" fmla="*/ 187 h 200"/>
                  <a:gd name="T54" fmla="*/ 12 w 314"/>
                  <a:gd name="T55" fmla="*/ 140 h 200"/>
                  <a:gd name="T56" fmla="*/ 12 w 314"/>
                  <a:gd name="T57" fmla="*/ 117 h 200"/>
                  <a:gd name="T58" fmla="*/ 23 w 314"/>
                  <a:gd name="T59" fmla="*/ 68 h 200"/>
                  <a:gd name="T60" fmla="*/ 93 w 314"/>
                  <a:gd name="T61" fmla="*/ 29 h 200"/>
                  <a:gd name="T62" fmla="*/ 124 w 314"/>
                  <a:gd name="T63" fmla="*/ 86 h 200"/>
                  <a:gd name="T64" fmla="*/ 148 w 314"/>
                  <a:gd name="T65" fmla="*/ 74 h 200"/>
                  <a:gd name="T66" fmla="*/ 195 w 314"/>
                  <a:gd name="T67" fmla="*/ 23 h 200"/>
                  <a:gd name="T68" fmla="*/ 212 w 314"/>
                  <a:gd name="T69" fmla="*/ 23 h 200"/>
                  <a:gd name="T70" fmla="*/ 169 w 314"/>
                  <a:gd name="T71" fmla="*/ 44 h 200"/>
                  <a:gd name="T72" fmla="*/ 249 w 314"/>
                  <a:gd name="T73" fmla="*/ 187 h 200"/>
                  <a:gd name="T74" fmla="*/ 244 w 314"/>
                  <a:gd name="T75" fmla="*/ 104 h 200"/>
                  <a:gd name="T76" fmla="*/ 242 w 314"/>
                  <a:gd name="T77" fmla="*/ 188 h 200"/>
                  <a:gd name="T78" fmla="*/ 166 w 314"/>
                  <a:gd name="T79" fmla="*/ 74 h 200"/>
                  <a:gd name="T80" fmla="*/ 189 w 314"/>
                  <a:gd name="T81" fmla="*/ 85 h 200"/>
                  <a:gd name="T82" fmla="*/ 221 w 314"/>
                  <a:gd name="T83" fmla="*/ 26 h 200"/>
                  <a:gd name="T84" fmla="*/ 291 w 314"/>
                  <a:gd name="T85" fmla="*/ 68 h 200"/>
                  <a:gd name="T86" fmla="*/ 302 w 314"/>
                  <a:gd name="T87" fmla="*/ 114 h 200"/>
                  <a:gd name="T88" fmla="*/ 302 w 314"/>
                  <a:gd name="T89" fmla="*/ 181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314" h="200">
                    <a:moveTo>
                      <a:pt x="314" y="141"/>
                    </a:moveTo>
                    <a:cubicBezTo>
                      <a:pt x="313" y="134"/>
                      <a:pt x="313" y="127"/>
                      <a:pt x="313" y="123"/>
                    </a:cubicBezTo>
                    <a:cubicBezTo>
                      <a:pt x="313" y="120"/>
                      <a:pt x="313" y="118"/>
                      <a:pt x="313" y="117"/>
                    </a:cubicBezTo>
                    <a:cubicBezTo>
                      <a:pt x="313" y="115"/>
                      <a:pt x="313" y="114"/>
                      <a:pt x="313" y="113"/>
                    </a:cubicBezTo>
                    <a:cubicBezTo>
                      <a:pt x="313" y="113"/>
                      <a:pt x="313" y="113"/>
                      <a:pt x="313" y="113"/>
                    </a:cubicBezTo>
                    <a:cubicBezTo>
                      <a:pt x="311" y="90"/>
                      <a:pt x="307" y="74"/>
                      <a:pt x="301" y="64"/>
                    </a:cubicBezTo>
                    <a:cubicBezTo>
                      <a:pt x="296" y="53"/>
                      <a:pt x="290" y="47"/>
                      <a:pt x="287" y="44"/>
                    </a:cubicBezTo>
                    <a:cubicBezTo>
                      <a:pt x="286" y="43"/>
                      <a:pt x="286" y="43"/>
                      <a:pt x="286" y="43"/>
                    </a:cubicBezTo>
                    <a:cubicBezTo>
                      <a:pt x="265" y="31"/>
                      <a:pt x="244" y="24"/>
                      <a:pt x="219" y="15"/>
                    </a:cubicBezTo>
                    <a:cubicBezTo>
                      <a:pt x="219" y="15"/>
                      <a:pt x="219" y="15"/>
                      <a:pt x="218" y="15"/>
                    </a:cubicBezTo>
                    <a:cubicBezTo>
                      <a:pt x="204" y="2"/>
                      <a:pt x="204" y="2"/>
                      <a:pt x="204" y="2"/>
                    </a:cubicBezTo>
                    <a:cubicBezTo>
                      <a:pt x="203" y="1"/>
                      <a:pt x="201" y="0"/>
                      <a:pt x="200" y="1"/>
                    </a:cubicBezTo>
                    <a:cubicBezTo>
                      <a:pt x="199" y="1"/>
                      <a:pt x="198" y="2"/>
                      <a:pt x="198" y="3"/>
                    </a:cubicBezTo>
                    <a:cubicBezTo>
                      <a:pt x="198" y="3"/>
                      <a:pt x="198" y="3"/>
                      <a:pt x="198" y="3"/>
                    </a:cubicBezTo>
                    <a:cubicBezTo>
                      <a:pt x="198" y="3"/>
                      <a:pt x="196" y="9"/>
                      <a:pt x="190" y="16"/>
                    </a:cubicBezTo>
                    <a:cubicBezTo>
                      <a:pt x="185" y="24"/>
                      <a:pt x="172" y="35"/>
                      <a:pt x="161" y="39"/>
                    </a:cubicBezTo>
                    <a:cubicBezTo>
                      <a:pt x="153" y="39"/>
                      <a:pt x="153" y="39"/>
                      <a:pt x="153" y="39"/>
                    </a:cubicBezTo>
                    <a:cubicBezTo>
                      <a:pt x="140" y="33"/>
                      <a:pt x="129" y="23"/>
                      <a:pt x="123" y="16"/>
                    </a:cubicBezTo>
                    <a:cubicBezTo>
                      <a:pt x="121" y="12"/>
                      <a:pt x="119" y="9"/>
                      <a:pt x="118" y="7"/>
                    </a:cubicBezTo>
                    <a:cubicBezTo>
                      <a:pt x="117" y="5"/>
                      <a:pt x="117" y="5"/>
                      <a:pt x="117" y="4"/>
                    </a:cubicBezTo>
                    <a:cubicBezTo>
                      <a:pt x="117" y="4"/>
                      <a:pt x="116" y="3"/>
                      <a:pt x="116" y="3"/>
                    </a:cubicBezTo>
                    <a:cubicBezTo>
                      <a:pt x="116" y="3"/>
                      <a:pt x="116" y="3"/>
                      <a:pt x="116" y="3"/>
                    </a:cubicBezTo>
                    <a:cubicBezTo>
                      <a:pt x="116" y="3"/>
                      <a:pt x="116" y="3"/>
                      <a:pt x="116" y="3"/>
                    </a:cubicBezTo>
                    <a:cubicBezTo>
                      <a:pt x="116" y="2"/>
                      <a:pt x="115" y="1"/>
                      <a:pt x="114" y="1"/>
                    </a:cubicBezTo>
                    <a:cubicBezTo>
                      <a:pt x="113" y="0"/>
                      <a:pt x="111" y="1"/>
                      <a:pt x="110" y="2"/>
                    </a:cubicBezTo>
                    <a:cubicBezTo>
                      <a:pt x="96" y="15"/>
                      <a:pt x="96" y="15"/>
                      <a:pt x="96" y="15"/>
                    </a:cubicBezTo>
                    <a:cubicBezTo>
                      <a:pt x="95" y="15"/>
                      <a:pt x="95" y="15"/>
                      <a:pt x="95" y="15"/>
                    </a:cubicBezTo>
                    <a:cubicBezTo>
                      <a:pt x="70" y="24"/>
                      <a:pt x="49" y="31"/>
                      <a:pt x="28" y="43"/>
                    </a:cubicBezTo>
                    <a:cubicBezTo>
                      <a:pt x="27" y="44"/>
                      <a:pt x="27" y="44"/>
                      <a:pt x="27" y="44"/>
                    </a:cubicBezTo>
                    <a:cubicBezTo>
                      <a:pt x="23" y="47"/>
                      <a:pt x="18" y="53"/>
                      <a:pt x="13" y="64"/>
                    </a:cubicBezTo>
                    <a:cubicBezTo>
                      <a:pt x="7" y="74"/>
                      <a:pt x="3" y="90"/>
                      <a:pt x="1" y="113"/>
                    </a:cubicBezTo>
                    <a:cubicBezTo>
                      <a:pt x="1" y="114"/>
                      <a:pt x="1" y="115"/>
                      <a:pt x="1" y="117"/>
                    </a:cubicBezTo>
                    <a:cubicBezTo>
                      <a:pt x="0" y="128"/>
                      <a:pt x="0" y="161"/>
                      <a:pt x="0" y="187"/>
                    </a:cubicBezTo>
                    <a:cubicBezTo>
                      <a:pt x="0" y="189"/>
                      <a:pt x="1" y="190"/>
                      <a:pt x="3" y="190"/>
                    </a:cubicBezTo>
                    <a:cubicBezTo>
                      <a:pt x="21" y="193"/>
                      <a:pt x="61" y="197"/>
                      <a:pt x="62" y="197"/>
                    </a:cubicBezTo>
                    <a:cubicBezTo>
                      <a:pt x="89" y="199"/>
                      <a:pt x="127" y="200"/>
                      <a:pt x="156" y="200"/>
                    </a:cubicBezTo>
                    <a:cubicBezTo>
                      <a:pt x="157" y="200"/>
                      <a:pt x="157" y="200"/>
                      <a:pt x="157" y="200"/>
                    </a:cubicBezTo>
                    <a:cubicBezTo>
                      <a:pt x="157" y="200"/>
                      <a:pt x="157" y="200"/>
                      <a:pt x="158" y="200"/>
                    </a:cubicBezTo>
                    <a:cubicBezTo>
                      <a:pt x="187" y="200"/>
                      <a:pt x="221" y="199"/>
                      <a:pt x="249" y="197"/>
                    </a:cubicBezTo>
                    <a:cubicBezTo>
                      <a:pt x="249" y="197"/>
                      <a:pt x="293" y="193"/>
                      <a:pt x="311" y="190"/>
                    </a:cubicBezTo>
                    <a:cubicBezTo>
                      <a:pt x="313" y="190"/>
                      <a:pt x="314" y="189"/>
                      <a:pt x="314" y="187"/>
                    </a:cubicBezTo>
                    <a:cubicBezTo>
                      <a:pt x="314" y="172"/>
                      <a:pt x="314" y="155"/>
                      <a:pt x="314" y="141"/>
                    </a:cubicBezTo>
                    <a:close/>
                    <a:moveTo>
                      <a:pt x="113" y="13"/>
                    </a:moveTo>
                    <a:cubicBezTo>
                      <a:pt x="115" y="16"/>
                      <a:pt x="116" y="19"/>
                      <a:pt x="119" y="23"/>
                    </a:cubicBezTo>
                    <a:cubicBezTo>
                      <a:pt x="124" y="30"/>
                      <a:pt x="132" y="38"/>
                      <a:pt x="145" y="44"/>
                    </a:cubicBezTo>
                    <a:cubicBezTo>
                      <a:pt x="141" y="47"/>
                      <a:pt x="125" y="72"/>
                      <a:pt x="125" y="73"/>
                    </a:cubicBezTo>
                    <a:cubicBezTo>
                      <a:pt x="108" y="50"/>
                      <a:pt x="102" y="26"/>
                      <a:pt x="102" y="23"/>
                    </a:cubicBezTo>
                    <a:lnTo>
                      <a:pt x="113" y="13"/>
                    </a:lnTo>
                    <a:close/>
                    <a:moveTo>
                      <a:pt x="129" y="190"/>
                    </a:moveTo>
                    <a:cubicBezTo>
                      <a:pt x="109" y="190"/>
                      <a:pt x="86" y="189"/>
                      <a:pt x="68" y="188"/>
                    </a:cubicBezTo>
                    <a:cubicBezTo>
                      <a:pt x="68" y="107"/>
                      <a:pt x="68" y="107"/>
                      <a:pt x="68" y="107"/>
                    </a:cubicBezTo>
                    <a:cubicBezTo>
                      <a:pt x="68" y="105"/>
                      <a:pt x="68" y="104"/>
                      <a:pt x="66" y="104"/>
                    </a:cubicBezTo>
                    <a:cubicBezTo>
                      <a:pt x="65" y="103"/>
                      <a:pt x="64" y="103"/>
                      <a:pt x="63" y="104"/>
                    </a:cubicBezTo>
                    <a:cubicBezTo>
                      <a:pt x="61" y="105"/>
                      <a:pt x="61" y="166"/>
                      <a:pt x="61" y="187"/>
                    </a:cubicBezTo>
                    <a:cubicBezTo>
                      <a:pt x="44" y="185"/>
                      <a:pt x="27" y="184"/>
                      <a:pt x="11" y="181"/>
                    </a:cubicBezTo>
                    <a:cubicBezTo>
                      <a:pt x="12" y="168"/>
                      <a:pt x="12" y="152"/>
                      <a:pt x="12" y="140"/>
                    </a:cubicBezTo>
                    <a:cubicBezTo>
                      <a:pt x="12" y="133"/>
                      <a:pt x="12" y="127"/>
                      <a:pt x="12" y="122"/>
                    </a:cubicBezTo>
                    <a:cubicBezTo>
                      <a:pt x="12" y="120"/>
                      <a:pt x="12" y="118"/>
                      <a:pt x="12" y="117"/>
                    </a:cubicBezTo>
                    <a:cubicBezTo>
                      <a:pt x="12" y="115"/>
                      <a:pt x="12" y="114"/>
                      <a:pt x="12" y="114"/>
                    </a:cubicBezTo>
                    <a:cubicBezTo>
                      <a:pt x="14" y="91"/>
                      <a:pt x="18" y="77"/>
                      <a:pt x="23" y="68"/>
                    </a:cubicBezTo>
                    <a:cubicBezTo>
                      <a:pt x="27" y="59"/>
                      <a:pt x="32" y="54"/>
                      <a:pt x="36" y="50"/>
                    </a:cubicBezTo>
                    <a:cubicBezTo>
                      <a:pt x="54" y="40"/>
                      <a:pt x="70" y="38"/>
                      <a:pt x="93" y="29"/>
                    </a:cubicBezTo>
                    <a:cubicBezTo>
                      <a:pt x="94" y="37"/>
                      <a:pt x="102" y="61"/>
                      <a:pt x="120" y="84"/>
                    </a:cubicBezTo>
                    <a:cubicBezTo>
                      <a:pt x="121" y="85"/>
                      <a:pt x="123" y="86"/>
                      <a:pt x="124" y="86"/>
                    </a:cubicBezTo>
                    <a:cubicBezTo>
                      <a:pt x="125" y="86"/>
                      <a:pt x="137" y="65"/>
                      <a:pt x="139" y="62"/>
                    </a:cubicBezTo>
                    <a:cubicBezTo>
                      <a:pt x="148" y="74"/>
                      <a:pt x="148" y="74"/>
                      <a:pt x="148" y="74"/>
                    </a:cubicBezTo>
                    <a:lnTo>
                      <a:pt x="129" y="190"/>
                    </a:lnTo>
                    <a:close/>
                    <a:moveTo>
                      <a:pt x="195" y="23"/>
                    </a:moveTo>
                    <a:cubicBezTo>
                      <a:pt x="198" y="19"/>
                      <a:pt x="199" y="16"/>
                      <a:pt x="201" y="13"/>
                    </a:cubicBezTo>
                    <a:cubicBezTo>
                      <a:pt x="212" y="23"/>
                      <a:pt x="212" y="23"/>
                      <a:pt x="212" y="23"/>
                    </a:cubicBezTo>
                    <a:cubicBezTo>
                      <a:pt x="212" y="26"/>
                      <a:pt x="206" y="50"/>
                      <a:pt x="189" y="73"/>
                    </a:cubicBezTo>
                    <a:cubicBezTo>
                      <a:pt x="188" y="72"/>
                      <a:pt x="172" y="46"/>
                      <a:pt x="169" y="44"/>
                    </a:cubicBezTo>
                    <a:cubicBezTo>
                      <a:pt x="182" y="38"/>
                      <a:pt x="190" y="30"/>
                      <a:pt x="195" y="23"/>
                    </a:cubicBezTo>
                    <a:close/>
                    <a:moveTo>
                      <a:pt x="249" y="187"/>
                    </a:moveTo>
                    <a:cubicBezTo>
                      <a:pt x="249" y="187"/>
                      <a:pt x="249" y="105"/>
                      <a:pt x="248" y="104"/>
                    </a:cubicBezTo>
                    <a:cubicBezTo>
                      <a:pt x="247" y="103"/>
                      <a:pt x="245" y="103"/>
                      <a:pt x="244" y="104"/>
                    </a:cubicBezTo>
                    <a:cubicBezTo>
                      <a:pt x="243" y="104"/>
                      <a:pt x="242" y="105"/>
                      <a:pt x="242" y="107"/>
                    </a:cubicBezTo>
                    <a:cubicBezTo>
                      <a:pt x="242" y="107"/>
                      <a:pt x="242" y="167"/>
                      <a:pt x="242" y="188"/>
                    </a:cubicBezTo>
                    <a:cubicBezTo>
                      <a:pt x="225" y="189"/>
                      <a:pt x="204" y="190"/>
                      <a:pt x="185" y="190"/>
                    </a:cubicBezTo>
                    <a:cubicBezTo>
                      <a:pt x="181" y="169"/>
                      <a:pt x="166" y="74"/>
                      <a:pt x="166" y="74"/>
                    </a:cubicBezTo>
                    <a:cubicBezTo>
                      <a:pt x="166" y="74"/>
                      <a:pt x="174" y="64"/>
                      <a:pt x="174" y="64"/>
                    </a:cubicBezTo>
                    <a:cubicBezTo>
                      <a:pt x="177" y="67"/>
                      <a:pt x="188" y="85"/>
                      <a:pt x="189" y="85"/>
                    </a:cubicBezTo>
                    <a:cubicBezTo>
                      <a:pt x="190" y="85"/>
                      <a:pt x="191" y="85"/>
                      <a:pt x="192" y="84"/>
                    </a:cubicBezTo>
                    <a:cubicBezTo>
                      <a:pt x="211" y="61"/>
                      <a:pt x="220" y="34"/>
                      <a:pt x="221" y="26"/>
                    </a:cubicBezTo>
                    <a:cubicBezTo>
                      <a:pt x="244" y="35"/>
                      <a:pt x="260" y="40"/>
                      <a:pt x="278" y="50"/>
                    </a:cubicBezTo>
                    <a:cubicBezTo>
                      <a:pt x="282" y="54"/>
                      <a:pt x="287" y="59"/>
                      <a:pt x="291" y="68"/>
                    </a:cubicBezTo>
                    <a:cubicBezTo>
                      <a:pt x="296" y="77"/>
                      <a:pt x="300" y="91"/>
                      <a:pt x="302" y="114"/>
                    </a:cubicBezTo>
                    <a:cubicBezTo>
                      <a:pt x="302" y="114"/>
                      <a:pt x="302" y="114"/>
                      <a:pt x="302" y="114"/>
                    </a:cubicBezTo>
                    <a:cubicBezTo>
                      <a:pt x="302" y="114"/>
                      <a:pt x="302" y="115"/>
                      <a:pt x="302" y="117"/>
                    </a:cubicBezTo>
                    <a:cubicBezTo>
                      <a:pt x="302" y="126"/>
                      <a:pt x="302" y="157"/>
                      <a:pt x="302" y="181"/>
                    </a:cubicBezTo>
                    <a:cubicBezTo>
                      <a:pt x="287" y="184"/>
                      <a:pt x="266" y="185"/>
                      <a:pt x="249" y="187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4" name="组合 23"/>
          <p:cNvGrpSpPr/>
          <p:nvPr/>
        </p:nvGrpSpPr>
        <p:grpSpPr>
          <a:xfrm>
            <a:off x="1575329" y="1313006"/>
            <a:ext cx="1649010" cy="959773"/>
            <a:chOff x="3678235" y="1750320"/>
            <a:chExt cx="1365410" cy="1279697"/>
          </a:xfrm>
        </p:grpSpPr>
        <p:sp>
          <p:nvSpPr>
            <p:cNvPr id="25" name="TextBox 26"/>
            <p:cNvSpPr txBox="1"/>
            <p:nvPr/>
          </p:nvSpPr>
          <p:spPr>
            <a:xfrm>
              <a:off x="3694181" y="2186709"/>
              <a:ext cx="1349464" cy="843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6" name="MH_Text_1"/>
            <p:cNvSpPr txBox="1"/>
            <p:nvPr>
              <p:custDataLst>
                <p:tags r:id="rId3"/>
              </p:custDataLst>
            </p:nvPr>
          </p:nvSpPr>
          <p:spPr>
            <a:xfrm>
              <a:off x="3678235" y="1750320"/>
              <a:ext cx="1073230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eaLnBrk="1" hangingPunct="1"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4570833" y="1340200"/>
            <a:ext cx="1649010" cy="959773"/>
            <a:chOff x="3678235" y="1750320"/>
            <a:chExt cx="1365410" cy="1279697"/>
          </a:xfrm>
        </p:grpSpPr>
        <p:sp>
          <p:nvSpPr>
            <p:cNvPr id="28" name="TextBox 29"/>
            <p:cNvSpPr txBox="1"/>
            <p:nvPr/>
          </p:nvSpPr>
          <p:spPr>
            <a:xfrm>
              <a:off x="3694181" y="2186709"/>
              <a:ext cx="1349464" cy="843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MH_Text_1"/>
            <p:cNvSpPr txBox="1"/>
            <p:nvPr>
              <p:custDataLst>
                <p:tags r:id="rId2"/>
              </p:custDataLst>
            </p:nvPr>
          </p:nvSpPr>
          <p:spPr>
            <a:xfrm>
              <a:off x="3678235" y="1750320"/>
              <a:ext cx="1073230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eaLnBrk="1" hangingPunct="1"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299963" y="1275606"/>
            <a:ext cx="1649010" cy="959773"/>
            <a:chOff x="3678235" y="1750320"/>
            <a:chExt cx="1365410" cy="1279697"/>
          </a:xfrm>
        </p:grpSpPr>
        <p:sp>
          <p:nvSpPr>
            <p:cNvPr id="31" name="TextBox 32"/>
            <p:cNvSpPr txBox="1"/>
            <p:nvPr/>
          </p:nvSpPr>
          <p:spPr>
            <a:xfrm>
              <a:off x="3694181" y="2186709"/>
              <a:ext cx="1349464" cy="8433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</a:t>
              </a:r>
              <a:endParaRPr lang="en-US" altLang="zh-CN" sz="97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MH_Text_1"/>
            <p:cNvSpPr txBox="1"/>
            <p:nvPr>
              <p:custDataLst>
                <p:tags r:id="rId1"/>
              </p:custDataLst>
            </p:nvPr>
          </p:nvSpPr>
          <p:spPr>
            <a:xfrm>
              <a:off x="3678235" y="1750320"/>
              <a:ext cx="1073230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eaLnBrk="1" hangingPunct="1">
                <a:defRPr/>
              </a:pPr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添加段落标题</a:t>
              </a:r>
            </a:p>
          </p:txBody>
        </p:sp>
      </p:grpSp>
      <p:sp>
        <p:nvSpPr>
          <p:cNvPr id="33" name="TextBox 34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pic>
        <p:nvPicPr>
          <p:cNvPr id="34" name="Picture 2"/>
          <p:cNvPicPr>
            <a:picLocks noChangeAspect="1" noChangeArrowheads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96" y="2301720"/>
            <a:ext cx="9142810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标题 3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0689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5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9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4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75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15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65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剪去单角的矩形 2"/>
          <p:cNvSpPr/>
          <p:nvPr/>
        </p:nvSpPr>
        <p:spPr>
          <a:xfrm>
            <a:off x="3225682" y="874998"/>
            <a:ext cx="2663744" cy="968722"/>
          </a:xfrm>
          <a:prstGeom prst="snip1Rect">
            <a:avLst>
              <a:gd name="adj" fmla="val 40888"/>
            </a:avLst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 dirty="0"/>
          </a:p>
        </p:txBody>
      </p:sp>
      <p:sp>
        <p:nvSpPr>
          <p:cNvPr id="4" name="剪去单角的矩形 3"/>
          <p:cNvSpPr/>
          <p:nvPr/>
        </p:nvSpPr>
        <p:spPr>
          <a:xfrm flipH="1" flipV="1">
            <a:off x="3225681" y="1845432"/>
            <a:ext cx="2663744" cy="510295"/>
          </a:xfrm>
          <a:prstGeom prst="snip1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1500" b="1" dirty="0">
              <a:solidFill>
                <a:schemeClr val="bg1">
                  <a:lumMod val="95000"/>
                </a:schemeClr>
              </a:solidFill>
              <a:latin typeface="方正铁筋隶书简体" pitchFamily="65" charset="-122"/>
              <a:ea typeface="方正铁筋隶书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5487" y="1266138"/>
            <a:ext cx="1910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设计方案</a:t>
            </a:r>
            <a:endParaRPr lang="zh-CN" altLang="en-US" sz="3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3312087" y="950467"/>
            <a:ext cx="979420" cy="88800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12087" y="1903461"/>
            <a:ext cx="287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spc="1875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</a:t>
            </a:r>
            <a:r>
              <a:rPr lang="en-US" altLang="zh-CN" sz="1800" spc="1875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03</a:t>
            </a:r>
            <a:endParaRPr lang="zh-CN" altLang="en-US" sz="1800" spc="1875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56908153"/>
      </p:ext>
    </p:extLst>
  </p:cSld>
  <p:clrMapOvr>
    <a:masterClrMapping/>
  </p:clrMapOvr>
  <p:transition spd="med" advTm="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文档 1"/>
          <p:cNvSpPr/>
          <p:nvPr/>
        </p:nvSpPr>
        <p:spPr>
          <a:xfrm>
            <a:off x="1795561" y="-1817"/>
            <a:ext cx="1839578" cy="2883315"/>
          </a:xfrm>
          <a:prstGeom prst="flowChartDocumen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流程图: 文档 2"/>
          <p:cNvSpPr/>
          <p:nvPr/>
        </p:nvSpPr>
        <p:spPr>
          <a:xfrm flipH="1">
            <a:off x="3635139" y="4298"/>
            <a:ext cx="1839578" cy="2883315"/>
          </a:xfrm>
          <a:prstGeom prst="flowChartDocumen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流程图: 文档 3"/>
          <p:cNvSpPr/>
          <p:nvPr/>
        </p:nvSpPr>
        <p:spPr>
          <a:xfrm>
            <a:off x="5464250" y="-1817"/>
            <a:ext cx="1839578" cy="2883315"/>
          </a:xfrm>
          <a:prstGeom prst="flowChartDocumen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流程图: 文档 4"/>
          <p:cNvSpPr/>
          <p:nvPr/>
        </p:nvSpPr>
        <p:spPr>
          <a:xfrm flipH="1">
            <a:off x="7303828" y="4298"/>
            <a:ext cx="1839578" cy="2883315"/>
          </a:xfrm>
          <a:prstGeom prst="flowChartDocument">
            <a:avLst/>
          </a:prstGeom>
          <a:blipFill dpi="0" rotWithShape="1"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矩形 5"/>
          <p:cNvSpPr/>
          <p:nvPr/>
        </p:nvSpPr>
        <p:spPr>
          <a:xfrm>
            <a:off x="2211887" y="3165816"/>
            <a:ext cx="1269141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请添加内容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1952634" y="3449536"/>
            <a:ext cx="143123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右键点击图片，找到“填充形状”图标，然后选择填充图片即可换成您的照片。</a:t>
            </a:r>
          </a:p>
        </p:txBody>
      </p:sp>
      <p:sp>
        <p:nvSpPr>
          <p:cNvPr id="8" name="矩形 7"/>
          <p:cNvSpPr/>
          <p:nvPr/>
        </p:nvSpPr>
        <p:spPr>
          <a:xfrm>
            <a:off x="4059018" y="3165816"/>
            <a:ext cx="1269141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请添加内容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3869922" y="3449536"/>
            <a:ext cx="143123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右键点击图片，找到“填充形状”图标，然后选择填充图片即可换成您的照片。</a:t>
            </a:r>
          </a:p>
        </p:txBody>
      </p:sp>
      <p:sp>
        <p:nvSpPr>
          <p:cNvPr id="10" name="矩形 9"/>
          <p:cNvSpPr/>
          <p:nvPr/>
        </p:nvSpPr>
        <p:spPr>
          <a:xfrm>
            <a:off x="5868144" y="3165816"/>
            <a:ext cx="1269141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请添加内容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5629987" y="3449536"/>
            <a:ext cx="143123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右键点击图片，找到“填充形状”图标，然后选择填充图片即可换成您的照片。</a:t>
            </a:r>
          </a:p>
        </p:txBody>
      </p:sp>
      <p:sp>
        <p:nvSpPr>
          <p:cNvPr id="12" name="矩形 11"/>
          <p:cNvSpPr/>
          <p:nvPr/>
        </p:nvSpPr>
        <p:spPr>
          <a:xfrm>
            <a:off x="7812360" y="3165816"/>
            <a:ext cx="1269141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zh-CN" altLang="en-US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请添加内容</a:t>
            </a:r>
          </a:p>
        </p:txBody>
      </p:sp>
      <p:sp>
        <p:nvSpPr>
          <p:cNvPr id="13" name="矩形 12"/>
          <p:cNvSpPr/>
          <p:nvPr/>
        </p:nvSpPr>
        <p:spPr>
          <a:xfrm>
            <a:off x="7569259" y="3449536"/>
            <a:ext cx="1431234" cy="8679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右键点击图片，找到“填充形状”图标，然后选择填充图片即可换成您的照片。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05660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650"/>
                            </p:stCondLst>
                            <p:childTnLst>
                              <p:par>
                                <p:cTn id="2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15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250"/>
                            </p:stCondLst>
                            <p:childTnLst>
                              <p:par>
                                <p:cTn id="3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00"/>
                            </p:stCondLst>
                            <p:childTnLst>
                              <p:par>
                                <p:cTn id="44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850"/>
                            </p:stCondLst>
                            <p:childTnLst>
                              <p:par>
                                <p:cTn id="4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200"/>
                            </p:stCondLst>
                            <p:childTnLst>
                              <p:par>
                                <p:cTn id="5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5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45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800"/>
                            </p:stCondLst>
                            <p:childTnLst>
                              <p:par>
                                <p:cTn id="62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4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7973021" y="0"/>
            <a:ext cx="1171575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3000" b="1"/>
          </a:p>
        </p:txBody>
      </p:sp>
      <p:sp>
        <p:nvSpPr>
          <p:cNvPr id="4" name="梯形 3"/>
          <p:cNvSpPr/>
          <p:nvPr/>
        </p:nvSpPr>
        <p:spPr>
          <a:xfrm>
            <a:off x="3383869" y="0"/>
            <a:ext cx="5759537" cy="5143500"/>
          </a:xfrm>
          <a:prstGeom prst="trapezoid">
            <a:avLst>
              <a:gd name="adj" fmla="val 13334"/>
            </a:avLst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942455" y="1450328"/>
            <a:ext cx="2484277" cy="1157250"/>
            <a:chOff x="910630" y="2509684"/>
            <a:chExt cx="1253636" cy="1543000"/>
          </a:xfrm>
        </p:grpSpPr>
        <p:sp>
          <p:nvSpPr>
            <p:cNvPr id="6" name="TextBox 6"/>
            <p:cNvSpPr txBox="1"/>
            <p:nvPr/>
          </p:nvSpPr>
          <p:spPr>
            <a:xfrm>
              <a:off x="910630" y="2509684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7" name="TextBox 7"/>
            <p:cNvSpPr txBox="1"/>
            <p:nvPr/>
          </p:nvSpPr>
          <p:spPr>
            <a:xfrm>
              <a:off x="910630" y="3006244"/>
              <a:ext cx="125363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1061610" y="4461960"/>
            <a:ext cx="4644516" cy="343258"/>
          </a:xfrm>
          <a:prstGeom prst="rect">
            <a:avLst/>
          </a:prstGeom>
          <a:solidFill>
            <a:srgbClr val="D0A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500" dirty="0">
                <a:latin typeface="微软雅黑" pitchFamily="34" charset="-122"/>
                <a:ea typeface="微软雅黑" pitchFamily="34" charset="-122"/>
              </a:rPr>
              <a:t>尽善尽美的表达你对生活的向往</a:t>
            </a:r>
          </a:p>
        </p:txBody>
      </p:sp>
      <p:sp>
        <p:nvSpPr>
          <p:cNvPr id="9" name="矩形 8"/>
          <p:cNvSpPr/>
          <p:nvPr/>
        </p:nvSpPr>
        <p:spPr>
          <a:xfrm>
            <a:off x="1008301" y="3853956"/>
            <a:ext cx="1800494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15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私人</a:t>
            </a:r>
            <a:r>
              <a:rPr lang="zh-CN" altLang="en-US" sz="315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订制</a:t>
            </a:r>
          </a:p>
        </p:txBody>
      </p:sp>
      <p:sp>
        <p:nvSpPr>
          <p:cNvPr id="10" name="矩形 9"/>
          <p:cNvSpPr/>
          <p:nvPr/>
        </p:nvSpPr>
        <p:spPr>
          <a:xfrm>
            <a:off x="1005107" y="3578740"/>
            <a:ext cx="1829796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50" dirty="0"/>
              <a:t>Special Customized</a:t>
            </a:r>
          </a:p>
        </p:txBody>
      </p:sp>
      <p:sp>
        <p:nvSpPr>
          <p:cNvPr id="11" name="矩形 10"/>
          <p:cNvSpPr/>
          <p:nvPr/>
        </p:nvSpPr>
        <p:spPr>
          <a:xfrm>
            <a:off x="902252" y="2622705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</a:p>
        </p:txBody>
      </p:sp>
      <p:sp>
        <p:nvSpPr>
          <p:cNvPr id="12" name="标题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1201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650"/>
                            </p:stCondLst>
                            <p:childTnLst>
                              <p:par>
                                <p:cTn id="1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8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3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300"/>
                            </p:stCondLst>
                            <p:childTnLst>
                              <p:par>
                                <p:cTn id="39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2" dur="1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50"/>
                            </p:stCondLst>
                            <p:childTnLst>
                              <p:par>
                                <p:cTn id="44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5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46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8" grpId="0" animBg="1"/>
      <p:bldP spid="8" grpId="1" animBg="1"/>
      <p:bldP spid="9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1131990" y="3111810"/>
            <a:ext cx="1890210" cy="1890210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椭圆 2"/>
          <p:cNvSpPr/>
          <p:nvPr/>
        </p:nvSpPr>
        <p:spPr>
          <a:xfrm>
            <a:off x="3896925" y="1113588"/>
            <a:ext cx="1890210" cy="1890210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椭圆 3"/>
          <p:cNvSpPr/>
          <p:nvPr/>
        </p:nvSpPr>
        <p:spPr>
          <a:xfrm>
            <a:off x="4007103" y="3127529"/>
            <a:ext cx="1890210" cy="1890210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椭圆 4"/>
          <p:cNvSpPr/>
          <p:nvPr/>
        </p:nvSpPr>
        <p:spPr>
          <a:xfrm>
            <a:off x="1090779" y="1089311"/>
            <a:ext cx="1890210" cy="1890210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2152748" y="2388261"/>
            <a:ext cx="1134126" cy="238237"/>
          </a:xfrm>
          <a:prstGeom prst="roundRect">
            <a:avLst>
              <a:gd name="adj" fmla="val 50000"/>
            </a:avLst>
          </a:prstGeom>
          <a:solidFill>
            <a:srgbClr val="DEB91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请输入内容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5171575" y="2388261"/>
            <a:ext cx="1134126" cy="238237"/>
          </a:xfrm>
          <a:prstGeom prst="roundRect">
            <a:avLst>
              <a:gd name="adj" fmla="val 50000"/>
            </a:avLst>
          </a:prstGeom>
          <a:solidFill>
            <a:srgbClr val="DEB91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请输入内容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2247531" y="4278471"/>
            <a:ext cx="1134126" cy="238237"/>
          </a:xfrm>
          <a:prstGeom prst="roundRect">
            <a:avLst>
              <a:gd name="adj" fmla="val 50000"/>
            </a:avLst>
          </a:prstGeom>
          <a:solidFill>
            <a:srgbClr val="DEB91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请输入内容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5220072" y="4311268"/>
            <a:ext cx="1134126" cy="238237"/>
          </a:xfrm>
          <a:prstGeom prst="roundRect">
            <a:avLst>
              <a:gd name="adj" fmla="val 50000"/>
            </a:avLst>
          </a:prstGeom>
          <a:solidFill>
            <a:srgbClr val="DEB91C"/>
          </a:solidFill>
          <a:ln w="28575"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50" dirty="0">
                <a:latin typeface="微软雅黑" pitchFamily="34" charset="-122"/>
                <a:ea typeface="微软雅黑" pitchFamily="34" charset="-122"/>
              </a:rPr>
              <a:t>请输入内容</a:t>
            </a:r>
          </a:p>
        </p:txBody>
      </p:sp>
      <p:sp>
        <p:nvSpPr>
          <p:cNvPr id="11" name="矩形 10"/>
          <p:cNvSpPr/>
          <p:nvPr/>
        </p:nvSpPr>
        <p:spPr>
          <a:xfrm>
            <a:off x="6786247" y="0"/>
            <a:ext cx="2357159" cy="51435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12" name="组合 11"/>
          <p:cNvGrpSpPr/>
          <p:nvPr/>
        </p:nvGrpSpPr>
        <p:grpSpPr>
          <a:xfrm>
            <a:off x="7385515" y="3003799"/>
            <a:ext cx="1823509" cy="1628120"/>
            <a:chOff x="1756964" y="2638988"/>
            <a:chExt cx="920194" cy="2170827"/>
          </a:xfrm>
        </p:grpSpPr>
        <p:sp>
          <p:nvSpPr>
            <p:cNvPr id="13" name="TextBox 12"/>
            <p:cNvSpPr txBox="1"/>
            <p:nvPr/>
          </p:nvSpPr>
          <p:spPr>
            <a:xfrm>
              <a:off x="1918989" y="2638988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756964" y="3006244"/>
              <a:ext cx="738456" cy="18035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75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975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KSO_Shape"/>
          <p:cNvSpPr>
            <a:spLocks/>
          </p:cNvSpPr>
          <p:nvPr/>
        </p:nvSpPr>
        <p:spPr bwMode="auto">
          <a:xfrm>
            <a:off x="7812360" y="2023504"/>
            <a:ext cx="866747" cy="729512"/>
          </a:xfrm>
          <a:custGeom>
            <a:avLst/>
            <a:gdLst>
              <a:gd name="T0" fmla="*/ 2147483646 w 5708"/>
              <a:gd name="T1" fmla="*/ 2147483646 h 4804"/>
              <a:gd name="T2" fmla="*/ 2147483646 w 5708"/>
              <a:gd name="T3" fmla="*/ 2147483646 h 4804"/>
              <a:gd name="T4" fmla="*/ 2147483646 w 5708"/>
              <a:gd name="T5" fmla="*/ 2147483646 h 4804"/>
              <a:gd name="T6" fmla="*/ 2147483646 w 5708"/>
              <a:gd name="T7" fmla="*/ 2147483646 h 4804"/>
              <a:gd name="T8" fmla="*/ 2147483646 w 5708"/>
              <a:gd name="T9" fmla="*/ 2147483646 h 4804"/>
              <a:gd name="T10" fmla="*/ 2147483646 w 5708"/>
              <a:gd name="T11" fmla="*/ 2147483646 h 4804"/>
              <a:gd name="T12" fmla="*/ 2147483646 w 5708"/>
              <a:gd name="T13" fmla="*/ 2147483646 h 4804"/>
              <a:gd name="T14" fmla="*/ 2147483646 w 5708"/>
              <a:gd name="T15" fmla="*/ 2147483646 h 4804"/>
              <a:gd name="T16" fmla="*/ 2147483646 w 5708"/>
              <a:gd name="T17" fmla="*/ 2147483646 h 4804"/>
              <a:gd name="T18" fmla="*/ 2147483646 w 5708"/>
              <a:gd name="T19" fmla="*/ 2147483646 h 4804"/>
              <a:gd name="T20" fmla="*/ 2147483646 w 5708"/>
              <a:gd name="T21" fmla="*/ 2147483646 h 4804"/>
              <a:gd name="T22" fmla="*/ 2147483646 w 5708"/>
              <a:gd name="T23" fmla="*/ 2147483646 h 4804"/>
              <a:gd name="T24" fmla="*/ 2147483646 w 5708"/>
              <a:gd name="T25" fmla="*/ 2147483646 h 4804"/>
              <a:gd name="T26" fmla="*/ 2147483646 w 5708"/>
              <a:gd name="T27" fmla="*/ 2147483646 h 4804"/>
              <a:gd name="T28" fmla="*/ 2147483646 w 5708"/>
              <a:gd name="T29" fmla="*/ 2147483646 h 4804"/>
              <a:gd name="T30" fmla="*/ 2147483646 w 5708"/>
              <a:gd name="T31" fmla="*/ 2147483646 h 4804"/>
              <a:gd name="T32" fmla="*/ 2147483646 w 5708"/>
              <a:gd name="T33" fmla="*/ 2147483646 h 4804"/>
              <a:gd name="T34" fmla="*/ 2147483646 w 5708"/>
              <a:gd name="T35" fmla="*/ 2147483646 h 4804"/>
              <a:gd name="T36" fmla="*/ 2147483646 w 5708"/>
              <a:gd name="T37" fmla="*/ 2147483646 h 4804"/>
              <a:gd name="T38" fmla="*/ 2147483646 w 5708"/>
              <a:gd name="T39" fmla="*/ 2147483646 h 4804"/>
              <a:gd name="T40" fmla="*/ 2147483646 w 5708"/>
              <a:gd name="T41" fmla="*/ 2147483646 h 4804"/>
              <a:gd name="T42" fmla="*/ 2147483646 w 5708"/>
              <a:gd name="T43" fmla="*/ 2147483646 h 4804"/>
              <a:gd name="T44" fmla="*/ 2147483646 w 5708"/>
              <a:gd name="T45" fmla="*/ 2147483646 h 4804"/>
              <a:gd name="T46" fmla="*/ 2147483646 w 5708"/>
              <a:gd name="T47" fmla="*/ 2147483646 h 4804"/>
              <a:gd name="T48" fmla="*/ 2147483646 w 5708"/>
              <a:gd name="T49" fmla="*/ 2147483646 h 4804"/>
              <a:gd name="T50" fmla="*/ 2147483646 w 5708"/>
              <a:gd name="T51" fmla="*/ 2147483646 h 4804"/>
              <a:gd name="T52" fmla="*/ 2147483646 w 5708"/>
              <a:gd name="T53" fmla="*/ 2147483646 h 4804"/>
              <a:gd name="T54" fmla="*/ 2147483646 w 5708"/>
              <a:gd name="T55" fmla="*/ 2147483646 h 4804"/>
              <a:gd name="T56" fmla="*/ 2147483646 w 5708"/>
              <a:gd name="T57" fmla="*/ 2147483646 h 4804"/>
              <a:gd name="T58" fmla="*/ 2147483646 w 5708"/>
              <a:gd name="T59" fmla="*/ 2147483646 h 4804"/>
              <a:gd name="T60" fmla="*/ 2147483646 w 5708"/>
              <a:gd name="T61" fmla="*/ 2147483646 h 4804"/>
              <a:gd name="T62" fmla="*/ 2147483646 w 5708"/>
              <a:gd name="T63" fmla="*/ 2147483646 h 4804"/>
              <a:gd name="T64" fmla="*/ 2147483646 w 5708"/>
              <a:gd name="T65" fmla="*/ 2147483646 h 4804"/>
              <a:gd name="T66" fmla="*/ 2147483646 w 5708"/>
              <a:gd name="T67" fmla="*/ 2147483646 h 4804"/>
              <a:gd name="T68" fmla="*/ 2147483646 w 5708"/>
              <a:gd name="T69" fmla="*/ 2147483646 h 4804"/>
              <a:gd name="T70" fmla="*/ 2147483646 w 5708"/>
              <a:gd name="T71" fmla="*/ 2147483646 h 4804"/>
              <a:gd name="T72" fmla="*/ 2147483646 w 5708"/>
              <a:gd name="T73" fmla="*/ 2147483646 h 4804"/>
              <a:gd name="T74" fmla="*/ 2147483646 w 5708"/>
              <a:gd name="T75" fmla="*/ 2147483646 h 4804"/>
              <a:gd name="T76" fmla="*/ 2147483646 w 5708"/>
              <a:gd name="T77" fmla="*/ 2147483646 h 4804"/>
              <a:gd name="T78" fmla="*/ 2147483646 w 5708"/>
              <a:gd name="T79" fmla="*/ 2147483646 h 4804"/>
              <a:gd name="T80" fmla="*/ 2147483646 w 5708"/>
              <a:gd name="T81" fmla="*/ 2147483646 h 4804"/>
              <a:gd name="T82" fmla="*/ 2147483646 w 5708"/>
              <a:gd name="T83" fmla="*/ 2147483646 h 4804"/>
              <a:gd name="T84" fmla="*/ 2147483646 w 5708"/>
              <a:gd name="T85" fmla="*/ 2147483646 h 4804"/>
              <a:gd name="T86" fmla="*/ 2147483646 w 5708"/>
              <a:gd name="T87" fmla="*/ 2147483646 h 4804"/>
              <a:gd name="T88" fmla="*/ 2147483646 w 5708"/>
              <a:gd name="T89" fmla="*/ 2147483646 h 4804"/>
              <a:gd name="T90" fmla="*/ 2147483646 w 5708"/>
              <a:gd name="T91" fmla="*/ 2147483646 h 4804"/>
              <a:gd name="T92" fmla="*/ 2147483646 w 5708"/>
              <a:gd name="T93" fmla="*/ 2147483646 h 4804"/>
              <a:gd name="T94" fmla="*/ 2147483646 w 5708"/>
              <a:gd name="T95" fmla="*/ 2147483646 h 4804"/>
              <a:gd name="T96" fmla="*/ 2147483646 w 5708"/>
              <a:gd name="T97" fmla="*/ 2147483646 h 4804"/>
              <a:gd name="T98" fmla="*/ 2147483646 w 5708"/>
              <a:gd name="T99" fmla="*/ 2147483646 h 4804"/>
              <a:gd name="T100" fmla="*/ 2147483646 w 5708"/>
              <a:gd name="T101" fmla="*/ 2147483646 h 4804"/>
              <a:gd name="T102" fmla="*/ 2147483646 w 5708"/>
              <a:gd name="T103" fmla="*/ 2147483646 h 4804"/>
              <a:gd name="T104" fmla="*/ 2147483646 w 5708"/>
              <a:gd name="T105" fmla="*/ 2147483646 h 4804"/>
              <a:gd name="T106" fmla="*/ 2147483646 w 5708"/>
              <a:gd name="T107" fmla="*/ 2147483646 h 4804"/>
              <a:gd name="T108" fmla="*/ 2147483646 w 5708"/>
              <a:gd name="T109" fmla="*/ 2147483646 h 4804"/>
              <a:gd name="T110" fmla="*/ 2147483646 w 5708"/>
              <a:gd name="T111" fmla="*/ 2147483646 h 4804"/>
              <a:gd name="T112" fmla="*/ 2147483646 w 5708"/>
              <a:gd name="T113" fmla="*/ 2147483646 h 4804"/>
              <a:gd name="T114" fmla="*/ 2147483646 w 5708"/>
              <a:gd name="T115" fmla="*/ 2147483646 h 4804"/>
              <a:gd name="T116" fmla="*/ 2147483646 w 5708"/>
              <a:gd name="T117" fmla="*/ 2147483646 h 4804"/>
              <a:gd name="T118" fmla="*/ 2147483646 w 5708"/>
              <a:gd name="T119" fmla="*/ 2147483646 h 4804"/>
              <a:gd name="T120" fmla="*/ 2147483646 w 5708"/>
              <a:gd name="T121" fmla="*/ 2147483646 h 4804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5708" h="4804">
                <a:moveTo>
                  <a:pt x="4435" y="1627"/>
                </a:moveTo>
                <a:lnTo>
                  <a:pt x="4430" y="1619"/>
                </a:lnTo>
                <a:lnTo>
                  <a:pt x="4415" y="1588"/>
                </a:lnTo>
                <a:lnTo>
                  <a:pt x="4413" y="1586"/>
                </a:lnTo>
                <a:lnTo>
                  <a:pt x="4396" y="1552"/>
                </a:lnTo>
                <a:lnTo>
                  <a:pt x="4393" y="1548"/>
                </a:lnTo>
                <a:lnTo>
                  <a:pt x="4379" y="1522"/>
                </a:lnTo>
                <a:lnTo>
                  <a:pt x="4377" y="1516"/>
                </a:lnTo>
                <a:lnTo>
                  <a:pt x="4376" y="1516"/>
                </a:lnTo>
                <a:lnTo>
                  <a:pt x="4374" y="1512"/>
                </a:lnTo>
                <a:lnTo>
                  <a:pt x="4358" y="1484"/>
                </a:lnTo>
                <a:lnTo>
                  <a:pt x="4357" y="1480"/>
                </a:lnTo>
                <a:lnTo>
                  <a:pt x="4339" y="1451"/>
                </a:lnTo>
                <a:lnTo>
                  <a:pt x="4335" y="1443"/>
                </a:lnTo>
                <a:lnTo>
                  <a:pt x="4319" y="1416"/>
                </a:lnTo>
                <a:lnTo>
                  <a:pt x="4315" y="1410"/>
                </a:lnTo>
                <a:lnTo>
                  <a:pt x="4299" y="1382"/>
                </a:lnTo>
                <a:lnTo>
                  <a:pt x="4298" y="1380"/>
                </a:lnTo>
                <a:lnTo>
                  <a:pt x="4296" y="1379"/>
                </a:lnTo>
                <a:lnTo>
                  <a:pt x="4279" y="1348"/>
                </a:lnTo>
                <a:lnTo>
                  <a:pt x="4276" y="1345"/>
                </a:lnTo>
                <a:lnTo>
                  <a:pt x="4259" y="1316"/>
                </a:lnTo>
                <a:lnTo>
                  <a:pt x="4254" y="1309"/>
                </a:lnTo>
                <a:lnTo>
                  <a:pt x="4237" y="1283"/>
                </a:lnTo>
                <a:lnTo>
                  <a:pt x="4235" y="1281"/>
                </a:lnTo>
                <a:lnTo>
                  <a:pt x="4234" y="1279"/>
                </a:lnTo>
                <a:lnTo>
                  <a:pt x="4217" y="1254"/>
                </a:lnTo>
                <a:lnTo>
                  <a:pt x="4211" y="1244"/>
                </a:lnTo>
                <a:lnTo>
                  <a:pt x="4196" y="1222"/>
                </a:lnTo>
                <a:lnTo>
                  <a:pt x="4190" y="1212"/>
                </a:lnTo>
                <a:lnTo>
                  <a:pt x="4172" y="1186"/>
                </a:lnTo>
                <a:lnTo>
                  <a:pt x="4168" y="1182"/>
                </a:lnTo>
                <a:lnTo>
                  <a:pt x="4151" y="1158"/>
                </a:lnTo>
                <a:lnTo>
                  <a:pt x="4144" y="1147"/>
                </a:lnTo>
                <a:lnTo>
                  <a:pt x="4129" y="1127"/>
                </a:lnTo>
                <a:lnTo>
                  <a:pt x="4124" y="1120"/>
                </a:lnTo>
                <a:lnTo>
                  <a:pt x="4106" y="1096"/>
                </a:lnTo>
                <a:lnTo>
                  <a:pt x="4100" y="1088"/>
                </a:lnTo>
                <a:lnTo>
                  <a:pt x="4083" y="1066"/>
                </a:lnTo>
                <a:lnTo>
                  <a:pt x="4076" y="1057"/>
                </a:lnTo>
                <a:lnTo>
                  <a:pt x="4059" y="1035"/>
                </a:lnTo>
                <a:lnTo>
                  <a:pt x="4052" y="1026"/>
                </a:lnTo>
                <a:lnTo>
                  <a:pt x="4035" y="1006"/>
                </a:lnTo>
                <a:lnTo>
                  <a:pt x="4031" y="999"/>
                </a:lnTo>
                <a:lnTo>
                  <a:pt x="4013" y="977"/>
                </a:lnTo>
                <a:lnTo>
                  <a:pt x="4004" y="966"/>
                </a:lnTo>
                <a:lnTo>
                  <a:pt x="4002" y="964"/>
                </a:lnTo>
                <a:lnTo>
                  <a:pt x="3988" y="948"/>
                </a:lnTo>
                <a:lnTo>
                  <a:pt x="3987" y="947"/>
                </a:lnTo>
                <a:lnTo>
                  <a:pt x="3979" y="936"/>
                </a:lnTo>
                <a:lnTo>
                  <a:pt x="3962" y="917"/>
                </a:lnTo>
                <a:lnTo>
                  <a:pt x="3960" y="914"/>
                </a:lnTo>
                <a:lnTo>
                  <a:pt x="3955" y="909"/>
                </a:lnTo>
                <a:lnTo>
                  <a:pt x="3941" y="892"/>
                </a:lnTo>
                <a:lnTo>
                  <a:pt x="3930" y="882"/>
                </a:lnTo>
                <a:lnTo>
                  <a:pt x="3913" y="862"/>
                </a:lnTo>
                <a:lnTo>
                  <a:pt x="3904" y="852"/>
                </a:lnTo>
                <a:lnTo>
                  <a:pt x="3887" y="833"/>
                </a:lnTo>
                <a:lnTo>
                  <a:pt x="3876" y="822"/>
                </a:lnTo>
                <a:lnTo>
                  <a:pt x="3867" y="811"/>
                </a:lnTo>
                <a:lnTo>
                  <a:pt x="3849" y="792"/>
                </a:lnTo>
                <a:lnTo>
                  <a:pt x="3838" y="781"/>
                </a:lnTo>
                <a:lnTo>
                  <a:pt x="3826" y="770"/>
                </a:lnTo>
                <a:lnTo>
                  <a:pt x="3810" y="752"/>
                </a:lnTo>
                <a:lnTo>
                  <a:pt x="3799" y="742"/>
                </a:lnTo>
                <a:lnTo>
                  <a:pt x="3782" y="725"/>
                </a:lnTo>
                <a:lnTo>
                  <a:pt x="3772" y="715"/>
                </a:lnTo>
                <a:lnTo>
                  <a:pt x="3759" y="702"/>
                </a:lnTo>
                <a:lnTo>
                  <a:pt x="3738" y="682"/>
                </a:lnTo>
                <a:lnTo>
                  <a:pt x="3732" y="678"/>
                </a:lnTo>
                <a:lnTo>
                  <a:pt x="3719" y="665"/>
                </a:lnTo>
                <a:lnTo>
                  <a:pt x="3700" y="647"/>
                </a:lnTo>
                <a:lnTo>
                  <a:pt x="3691" y="639"/>
                </a:lnTo>
                <a:lnTo>
                  <a:pt x="3675" y="624"/>
                </a:lnTo>
                <a:lnTo>
                  <a:pt x="3659" y="610"/>
                </a:lnTo>
                <a:lnTo>
                  <a:pt x="3649" y="601"/>
                </a:lnTo>
                <a:lnTo>
                  <a:pt x="3629" y="584"/>
                </a:lnTo>
                <a:lnTo>
                  <a:pt x="3617" y="574"/>
                </a:lnTo>
                <a:lnTo>
                  <a:pt x="3607" y="564"/>
                </a:lnTo>
                <a:lnTo>
                  <a:pt x="3606" y="563"/>
                </a:lnTo>
                <a:lnTo>
                  <a:pt x="3589" y="549"/>
                </a:lnTo>
                <a:lnTo>
                  <a:pt x="3539" y="508"/>
                </a:lnTo>
                <a:lnTo>
                  <a:pt x="3489" y="467"/>
                </a:lnTo>
                <a:lnTo>
                  <a:pt x="3437" y="428"/>
                </a:lnTo>
                <a:lnTo>
                  <a:pt x="3385" y="391"/>
                </a:lnTo>
                <a:lnTo>
                  <a:pt x="3332" y="353"/>
                </a:lnTo>
                <a:lnTo>
                  <a:pt x="3278" y="316"/>
                </a:lnTo>
                <a:lnTo>
                  <a:pt x="3224" y="281"/>
                </a:lnTo>
                <a:lnTo>
                  <a:pt x="3169" y="247"/>
                </a:lnTo>
                <a:lnTo>
                  <a:pt x="3112" y="212"/>
                </a:lnTo>
                <a:lnTo>
                  <a:pt x="3054" y="179"/>
                </a:lnTo>
                <a:lnTo>
                  <a:pt x="2996" y="147"/>
                </a:lnTo>
                <a:lnTo>
                  <a:pt x="2938" y="117"/>
                </a:lnTo>
                <a:lnTo>
                  <a:pt x="2878" y="86"/>
                </a:lnTo>
                <a:lnTo>
                  <a:pt x="2818" y="56"/>
                </a:lnTo>
                <a:lnTo>
                  <a:pt x="2757" y="28"/>
                </a:lnTo>
                <a:lnTo>
                  <a:pt x="2694" y="0"/>
                </a:lnTo>
                <a:lnTo>
                  <a:pt x="1387" y="1384"/>
                </a:lnTo>
                <a:lnTo>
                  <a:pt x="1422" y="1454"/>
                </a:lnTo>
                <a:lnTo>
                  <a:pt x="1459" y="1525"/>
                </a:lnTo>
                <a:lnTo>
                  <a:pt x="1496" y="1594"/>
                </a:lnTo>
                <a:lnTo>
                  <a:pt x="1535" y="1661"/>
                </a:lnTo>
                <a:lnTo>
                  <a:pt x="1576" y="1728"/>
                </a:lnTo>
                <a:lnTo>
                  <a:pt x="1617" y="1793"/>
                </a:lnTo>
                <a:lnTo>
                  <a:pt x="1661" y="1857"/>
                </a:lnTo>
                <a:lnTo>
                  <a:pt x="1704" y="1921"/>
                </a:lnTo>
                <a:lnTo>
                  <a:pt x="0" y="3724"/>
                </a:lnTo>
                <a:lnTo>
                  <a:pt x="68" y="4282"/>
                </a:lnTo>
                <a:lnTo>
                  <a:pt x="281" y="4323"/>
                </a:lnTo>
                <a:lnTo>
                  <a:pt x="1585" y="2945"/>
                </a:lnTo>
                <a:lnTo>
                  <a:pt x="1694" y="3047"/>
                </a:lnTo>
                <a:lnTo>
                  <a:pt x="458" y="4356"/>
                </a:lnTo>
                <a:lnTo>
                  <a:pt x="723" y="4406"/>
                </a:lnTo>
                <a:lnTo>
                  <a:pt x="794" y="4331"/>
                </a:lnTo>
                <a:lnTo>
                  <a:pt x="1026" y="4366"/>
                </a:lnTo>
                <a:lnTo>
                  <a:pt x="1124" y="4262"/>
                </a:lnTo>
                <a:lnTo>
                  <a:pt x="1061" y="4049"/>
                </a:lnTo>
                <a:lnTo>
                  <a:pt x="1109" y="3997"/>
                </a:lnTo>
                <a:lnTo>
                  <a:pt x="1342" y="4033"/>
                </a:lnTo>
                <a:lnTo>
                  <a:pt x="1440" y="3929"/>
                </a:lnTo>
                <a:lnTo>
                  <a:pt x="1376" y="3714"/>
                </a:lnTo>
                <a:lnTo>
                  <a:pt x="1424" y="3664"/>
                </a:lnTo>
                <a:lnTo>
                  <a:pt x="1657" y="3699"/>
                </a:lnTo>
                <a:lnTo>
                  <a:pt x="1755" y="3595"/>
                </a:lnTo>
                <a:lnTo>
                  <a:pt x="1691" y="3381"/>
                </a:lnTo>
                <a:lnTo>
                  <a:pt x="1963" y="3093"/>
                </a:lnTo>
                <a:lnTo>
                  <a:pt x="2114" y="3237"/>
                </a:lnTo>
                <a:lnTo>
                  <a:pt x="2575" y="2750"/>
                </a:lnTo>
                <a:lnTo>
                  <a:pt x="2641" y="2791"/>
                </a:lnTo>
                <a:lnTo>
                  <a:pt x="2708" y="2831"/>
                </a:lnTo>
                <a:lnTo>
                  <a:pt x="2777" y="2869"/>
                </a:lnTo>
                <a:lnTo>
                  <a:pt x="2847" y="2907"/>
                </a:lnTo>
                <a:lnTo>
                  <a:pt x="2918" y="2942"/>
                </a:lnTo>
                <a:lnTo>
                  <a:pt x="2992" y="2976"/>
                </a:lnTo>
                <a:lnTo>
                  <a:pt x="3066" y="3011"/>
                </a:lnTo>
                <a:lnTo>
                  <a:pt x="3143" y="3043"/>
                </a:lnTo>
                <a:lnTo>
                  <a:pt x="3666" y="2489"/>
                </a:lnTo>
                <a:lnTo>
                  <a:pt x="3630" y="2419"/>
                </a:lnTo>
                <a:lnTo>
                  <a:pt x="3601" y="2359"/>
                </a:lnTo>
                <a:lnTo>
                  <a:pt x="3573" y="2296"/>
                </a:lnTo>
                <a:lnTo>
                  <a:pt x="3545" y="2233"/>
                </a:lnTo>
                <a:lnTo>
                  <a:pt x="3519" y="2169"/>
                </a:lnTo>
                <a:lnTo>
                  <a:pt x="3496" y="2104"/>
                </a:lnTo>
                <a:lnTo>
                  <a:pt x="3473" y="2038"/>
                </a:lnTo>
                <a:lnTo>
                  <a:pt x="3453" y="1972"/>
                </a:lnTo>
                <a:lnTo>
                  <a:pt x="3434" y="1904"/>
                </a:lnTo>
                <a:lnTo>
                  <a:pt x="2426" y="951"/>
                </a:lnTo>
                <a:lnTo>
                  <a:pt x="2785" y="572"/>
                </a:lnTo>
                <a:lnTo>
                  <a:pt x="3284" y="1045"/>
                </a:lnTo>
                <a:lnTo>
                  <a:pt x="3890" y="1616"/>
                </a:lnTo>
                <a:lnTo>
                  <a:pt x="3845" y="1667"/>
                </a:lnTo>
                <a:lnTo>
                  <a:pt x="3847" y="1667"/>
                </a:lnTo>
                <a:lnTo>
                  <a:pt x="3850" y="1695"/>
                </a:lnTo>
                <a:lnTo>
                  <a:pt x="3855" y="1723"/>
                </a:lnTo>
                <a:lnTo>
                  <a:pt x="3860" y="1751"/>
                </a:lnTo>
                <a:lnTo>
                  <a:pt x="3872" y="1808"/>
                </a:lnTo>
                <a:lnTo>
                  <a:pt x="3888" y="1864"/>
                </a:lnTo>
                <a:lnTo>
                  <a:pt x="3907" y="1921"/>
                </a:lnTo>
                <a:lnTo>
                  <a:pt x="3927" y="1978"/>
                </a:lnTo>
                <a:lnTo>
                  <a:pt x="3948" y="2033"/>
                </a:lnTo>
                <a:lnTo>
                  <a:pt x="3971" y="2087"/>
                </a:lnTo>
                <a:lnTo>
                  <a:pt x="3995" y="2139"/>
                </a:lnTo>
                <a:lnTo>
                  <a:pt x="4098" y="2031"/>
                </a:lnTo>
                <a:lnTo>
                  <a:pt x="4097" y="2028"/>
                </a:lnTo>
                <a:lnTo>
                  <a:pt x="4425" y="1684"/>
                </a:lnTo>
                <a:lnTo>
                  <a:pt x="4450" y="1659"/>
                </a:lnTo>
                <a:lnTo>
                  <a:pt x="4435" y="1627"/>
                </a:lnTo>
                <a:close/>
                <a:moveTo>
                  <a:pt x="3784" y="1717"/>
                </a:moveTo>
                <a:lnTo>
                  <a:pt x="3784" y="1717"/>
                </a:lnTo>
                <a:lnTo>
                  <a:pt x="3783" y="1740"/>
                </a:lnTo>
                <a:lnTo>
                  <a:pt x="3784" y="1766"/>
                </a:lnTo>
                <a:lnTo>
                  <a:pt x="3786" y="1797"/>
                </a:lnTo>
                <a:lnTo>
                  <a:pt x="3791" y="1829"/>
                </a:lnTo>
                <a:lnTo>
                  <a:pt x="3799" y="1878"/>
                </a:lnTo>
                <a:lnTo>
                  <a:pt x="3811" y="1929"/>
                </a:lnTo>
                <a:lnTo>
                  <a:pt x="3826" y="1983"/>
                </a:lnTo>
                <a:lnTo>
                  <a:pt x="3843" y="2039"/>
                </a:lnTo>
                <a:lnTo>
                  <a:pt x="3864" y="2097"/>
                </a:lnTo>
                <a:lnTo>
                  <a:pt x="3888" y="2156"/>
                </a:lnTo>
                <a:lnTo>
                  <a:pt x="3914" y="2216"/>
                </a:lnTo>
                <a:lnTo>
                  <a:pt x="3942" y="2276"/>
                </a:lnTo>
                <a:lnTo>
                  <a:pt x="3959" y="2311"/>
                </a:lnTo>
                <a:lnTo>
                  <a:pt x="3976" y="2342"/>
                </a:lnTo>
                <a:lnTo>
                  <a:pt x="3994" y="2374"/>
                </a:lnTo>
                <a:lnTo>
                  <a:pt x="4012" y="2405"/>
                </a:lnTo>
                <a:lnTo>
                  <a:pt x="4047" y="2462"/>
                </a:lnTo>
                <a:lnTo>
                  <a:pt x="4065" y="2489"/>
                </a:lnTo>
                <a:lnTo>
                  <a:pt x="4084" y="2515"/>
                </a:lnTo>
                <a:lnTo>
                  <a:pt x="4164" y="2432"/>
                </a:lnTo>
                <a:lnTo>
                  <a:pt x="4234" y="2360"/>
                </a:lnTo>
                <a:lnTo>
                  <a:pt x="4448" y="2139"/>
                </a:lnTo>
                <a:lnTo>
                  <a:pt x="4710" y="2411"/>
                </a:lnTo>
                <a:lnTo>
                  <a:pt x="4988" y="2698"/>
                </a:lnTo>
                <a:lnTo>
                  <a:pt x="4988" y="2497"/>
                </a:lnTo>
                <a:lnTo>
                  <a:pt x="4920" y="2497"/>
                </a:lnTo>
                <a:lnTo>
                  <a:pt x="4920" y="2325"/>
                </a:lnTo>
                <a:lnTo>
                  <a:pt x="5088" y="2325"/>
                </a:lnTo>
                <a:lnTo>
                  <a:pt x="5403" y="2325"/>
                </a:lnTo>
                <a:lnTo>
                  <a:pt x="5403" y="2497"/>
                </a:lnTo>
                <a:lnTo>
                  <a:pt x="5327" y="2497"/>
                </a:lnTo>
                <a:lnTo>
                  <a:pt x="5327" y="2643"/>
                </a:lnTo>
                <a:lnTo>
                  <a:pt x="5327" y="3047"/>
                </a:lnTo>
                <a:lnTo>
                  <a:pt x="5425" y="3149"/>
                </a:lnTo>
                <a:lnTo>
                  <a:pt x="5708" y="3441"/>
                </a:lnTo>
                <a:lnTo>
                  <a:pt x="5614" y="3612"/>
                </a:lnTo>
                <a:lnTo>
                  <a:pt x="5383" y="3612"/>
                </a:lnTo>
                <a:lnTo>
                  <a:pt x="5383" y="4804"/>
                </a:lnTo>
                <a:lnTo>
                  <a:pt x="3508" y="4804"/>
                </a:lnTo>
                <a:lnTo>
                  <a:pt x="3508" y="3612"/>
                </a:lnTo>
                <a:lnTo>
                  <a:pt x="3267" y="3612"/>
                </a:lnTo>
                <a:lnTo>
                  <a:pt x="3165" y="3463"/>
                </a:lnTo>
                <a:lnTo>
                  <a:pt x="3734" y="2875"/>
                </a:lnTo>
                <a:lnTo>
                  <a:pt x="3837" y="2769"/>
                </a:lnTo>
                <a:lnTo>
                  <a:pt x="3861" y="2802"/>
                </a:lnTo>
                <a:lnTo>
                  <a:pt x="3885" y="2835"/>
                </a:lnTo>
                <a:lnTo>
                  <a:pt x="3910" y="2867"/>
                </a:lnTo>
                <a:lnTo>
                  <a:pt x="3936" y="2897"/>
                </a:lnTo>
                <a:lnTo>
                  <a:pt x="3962" y="2928"/>
                </a:lnTo>
                <a:lnTo>
                  <a:pt x="3989" y="2958"/>
                </a:lnTo>
                <a:lnTo>
                  <a:pt x="4017" y="2985"/>
                </a:lnTo>
                <a:lnTo>
                  <a:pt x="4044" y="3013"/>
                </a:lnTo>
                <a:lnTo>
                  <a:pt x="4080" y="3046"/>
                </a:lnTo>
                <a:lnTo>
                  <a:pt x="4120" y="3078"/>
                </a:lnTo>
                <a:lnTo>
                  <a:pt x="4141" y="3093"/>
                </a:lnTo>
                <a:lnTo>
                  <a:pt x="4162" y="3109"/>
                </a:lnTo>
                <a:lnTo>
                  <a:pt x="4184" y="3123"/>
                </a:lnTo>
                <a:lnTo>
                  <a:pt x="4207" y="3137"/>
                </a:lnTo>
                <a:lnTo>
                  <a:pt x="4216" y="3150"/>
                </a:lnTo>
                <a:lnTo>
                  <a:pt x="4226" y="3162"/>
                </a:lnTo>
                <a:lnTo>
                  <a:pt x="4237" y="3174"/>
                </a:lnTo>
                <a:lnTo>
                  <a:pt x="4248" y="3185"/>
                </a:lnTo>
                <a:lnTo>
                  <a:pt x="4261" y="3196"/>
                </a:lnTo>
                <a:lnTo>
                  <a:pt x="4273" y="3206"/>
                </a:lnTo>
                <a:lnTo>
                  <a:pt x="4287" y="3214"/>
                </a:lnTo>
                <a:lnTo>
                  <a:pt x="4301" y="3222"/>
                </a:lnTo>
                <a:lnTo>
                  <a:pt x="4315" y="3229"/>
                </a:lnTo>
                <a:lnTo>
                  <a:pt x="4330" y="3236"/>
                </a:lnTo>
                <a:lnTo>
                  <a:pt x="4345" y="3242"/>
                </a:lnTo>
                <a:lnTo>
                  <a:pt x="4361" y="3246"/>
                </a:lnTo>
                <a:lnTo>
                  <a:pt x="4378" y="3250"/>
                </a:lnTo>
                <a:lnTo>
                  <a:pt x="4394" y="3253"/>
                </a:lnTo>
                <a:lnTo>
                  <a:pt x="4411" y="3254"/>
                </a:lnTo>
                <a:lnTo>
                  <a:pt x="4428" y="3255"/>
                </a:lnTo>
                <a:lnTo>
                  <a:pt x="4444" y="3254"/>
                </a:lnTo>
                <a:lnTo>
                  <a:pt x="4458" y="3253"/>
                </a:lnTo>
                <a:lnTo>
                  <a:pt x="4474" y="3250"/>
                </a:lnTo>
                <a:lnTo>
                  <a:pt x="4489" y="3248"/>
                </a:lnTo>
                <a:lnTo>
                  <a:pt x="4503" y="3245"/>
                </a:lnTo>
                <a:lnTo>
                  <a:pt x="4517" y="3240"/>
                </a:lnTo>
                <a:lnTo>
                  <a:pt x="4530" y="3234"/>
                </a:lnTo>
                <a:lnTo>
                  <a:pt x="4544" y="3228"/>
                </a:lnTo>
                <a:lnTo>
                  <a:pt x="4557" y="3221"/>
                </a:lnTo>
                <a:lnTo>
                  <a:pt x="4569" y="3214"/>
                </a:lnTo>
                <a:lnTo>
                  <a:pt x="4582" y="3206"/>
                </a:lnTo>
                <a:lnTo>
                  <a:pt x="4593" y="3197"/>
                </a:lnTo>
                <a:lnTo>
                  <a:pt x="4605" y="3188"/>
                </a:lnTo>
                <a:lnTo>
                  <a:pt x="4615" y="3178"/>
                </a:lnTo>
                <a:lnTo>
                  <a:pt x="4625" y="3168"/>
                </a:lnTo>
                <a:lnTo>
                  <a:pt x="4634" y="3156"/>
                </a:lnTo>
                <a:lnTo>
                  <a:pt x="4638" y="3151"/>
                </a:lnTo>
                <a:lnTo>
                  <a:pt x="4639" y="3151"/>
                </a:lnTo>
                <a:lnTo>
                  <a:pt x="4641" y="3148"/>
                </a:lnTo>
                <a:lnTo>
                  <a:pt x="4641" y="3146"/>
                </a:lnTo>
                <a:lnTo>
                  <a:pt x="4645" y="3143"/>
                </a:lnTo>
                <a:lnTo>
                  <a:pt x="4645" y="3142"/>
                </a:lnTo>
                <a:lnTo>
                  <a:pt x="4654" y="3129"/>
                </a:lnTo>
                <a:lnTo>
                  <a:pt x="4655" y="3128"/>
                </a:lnTo>
                <a:lnTo>
                  <a:pt x="4664" y="3112"/>
                </a:lnTo>
                <a:lnTo>
                  <a:pt x="4672" y="3096"/>
                </a:lnTo>
                <a:lnTo>
                  <a:pt x="4674" y="3090"/>
                </a:lnTo>
                <a:lnTo>
                  <a:pt x="4680" y="3073"/>
                </a:lnTo>
                <a:lnTo>
                  <a:pt x="4686" y="3056"/>
                </a:lnTo>
                <a:lnTo>
                  <a:pt x="4690" y="3037"/>
                </a:lnTo>
                <a:lnTo>
                  <a:pt x="4692" y="3019"/>
                </a:lnTo>
                <a:lnTo>
                  <a:pt x="4693" y="3004"/>
                </a:lnTo>
                <a:lnTo>
                  <a:pt x="4694" y="2988"/>
                </a:lnTo>
                <a:lnTo>
                  <a:pt x="4693" y="2969"/>
                </a:lnTo>
                <a:lnTo>
                  <a:pt x="4692" y="2950"/>
                </a:lnTo>
                <a:lnTo>
                  <a:pt x="4689" y="2932"/>
                </a:lnTo>
                <a:lnTo>
                  <a:pt x="4684" y="2914"/>
                </a:lnTo>
                <a:lnTo>
                  <a:pt x="4678" y="2896"/>
                </a:lnTo>
                <a:lnTo>
                  <a:pt x="4671" y="2878"/>
                </a:lnTo>
                <a:lnTo>
                  <a:pt x="4663" y="2862"/>
                </a:lnTo>
                <a:lnTo>
                  <a:pt x="4653" y="2847"/>
                </a:lnTo>
                <a:lnTo>
                  <a:pt x="4644" y="2831"/>
                </a:lnTo>
                <a:lnTo>
                  <a:pt x="4632" y="2817"/>
                </a:lnTo>
                <a:lnTo>
                  <a:pt x="4620" y="2804"/>
                </a:lnTo>
                <a:lnTo>
                  <a:pt x="4607" y="2791"/>
                </a:lnTo>
                <a:lnTo>
                  <a:pt x="4594" y="2779"/>
                </a:lnTo>
                <a:lnTo>
                  <a:pt x="4579" y="2769"/>
                </a:lnTo>
                <a:lnTo>
                  <a:pt x="4563" y="2759"/>
                </a:lnTo>
                <a:lnTo>
                  <a:pt x="4548" y="2751"/>
                </a:lnTo>
                <a:lnTo>
                  <a:pt x="4557" y="2776"/>
                </a:lnTo>
                <a:lnTo>
                  <a:pt x="4565" y="2802"/>
                </a:lnTo>
                <a:lnTo>
                  <a:pt x="4569" y="2827"/>
                </a:lnTo>
                <a:lnTo>
                  <a:pt x="4572" y="2852"/>
                </a:lnTo>
                <a:lnTo>
                  <a:pt x="4570" y="2877"/>
                </a:lnTo>
                <a:lnTo>
                  <a:pt x="4567" y="2901"/>
                </a:lnTo>
                <a:lnTo>
                  <a:pt x="4561" y="2923"/>
                </a:lnTo>
                <a:lnTo>
                  <a:pt x="4553" y="2946"/>
                </a:lnTo>
                <a:lnTo>
                  <a:pt x="4547" y="2956"/>
                </a:lnTo>
                <a:lnTo>
                  <a:pt x="4541" y="2966"/>
                </a:lnTo>
                <a:lnTo>
                  <a:pt x="4535" y="2975"/>
                </a:lnTo>
                <a:lnTo>
                  <a:pt x="4528" y="2985"/>
                </a:lnTo>
                <a:lnTo>
                  <a:pt x="4520" y="2994"/>
                </a:lnTo>
                <a:lnTo>
                  <a:pt x="4511" y="3002"/>
                </a:lnTo>
                <a:lnTo>
                  <a:pt x="4502" y="3010"/>
                </a:lnTo>
                <a:lnTo>
                  <a:pt x="4492" y="3018"/>
                </a:lnTo>
                <a:lnTo>
                  <a:pt x="4483" y="3024"/>
                </a:lnTo>
                <a:lnTo>
                  <a:pt x="4472" y="3031"/>
                </a:lnTo>
                <a:lnTo>
                  <a:pt x="4461" y="3036"/>
                </a:lnTo>
                <a:lnTo>
                  <a:pt x="4449" y="3040"/>
                </a:lnTo>
                <a:lnTo>
                  <a:pt x="4436" y="3045"/>
                </a:lnTo>
                <a:lnTo>
                  <a:pt x="4423" y="3048"/>
                </a:lnTo>
                <a:lnTo>
                  <a:pt x="4410" y="3052"/>
                </a:lnTo>
                <a:lnTo>
                  <a:pt x="4396" y="3053"/>
                </a:lnTo>
                <a:lnTo>
                  <a:pt x="4379" y="3054"/>
                </a:lnTo>
                <a:lnTo>
                  <a:pt x="4363" y="3054"/>
                </a:lnTo>
                <a:lnTo>
                  <a:pt x="4346" y="3053"/>
                </a:lnTo>
                <a:lnTo>
                  <a:pt x="4328" y="3050"/>
                </a:lnTo>
                <a:lnTo>
                  <a:pt x="4312" y="3046"/>
                </a:lnTo>
                <a:lnTo>
                  <a:pt x="4293" y="3040"/>
                </a:lnTo>
                <a:lnTo>
                  <a:pt x="4275" y="3033"/>
                </a:lnTo>
                <a:lnTo>
                  <a:pt x="4257" y="3025"/>
                </a:lnTo>
                <a:lnTo>
                  <a:pt x="4239" y="3014"/>
                </a:lnTo>
                <a:lnTo>
                  <a:pt x="4220" y="3004"/>
                </a:lnTo>
                <a:lnTo>
                  <a:pt x="4201" y="2992"/>
                </a:lnTo>
                <a:lnTo>
                  <a:pt x="4181" y="2978"/>
                </a:lnTo>
                <a:lnTo>
                  <a:pt x="4162" y="2963"/>
                </a:lnTo>
                <a:lnTo>
                  <a:pt x="4142" y="2948"/>
                </a:lnTo>
                <a:lnTo>
                  <a:pt x="4123" y="2930"/>
                </a:lnTo>
                <a:lnTo>
                  <a:pt x="4103" y="2913"/>
                </a:lnTo>
                <a:lnTo>
                  <a:pt x="4082" y="2891"/>
                </a:lnTo>
                <a:lnTo>
                  <a:pt x="4059" y="2868"/>
                </a:lnTo>
                <a:lnTo>
                  <a:pt x="4037" y="2843"/>
                </a:lnTo>
                <a:lnTo>
                  <a:pt x="4014" y="2818"/>
                </a:lnTo>
                <a:lnTo>
                  <a:pt x="3992" y="2791"/>
                </a:lnTo>
                <a:lnTo>
                  <a:pt x="3971" y="2763"/>
                </a:lnTo>
                <a:lnTo>
                  <a:pt x="3948" y="2733"/>
                </a:lnTo>
                <a:lnTo>
                  <a:pt x="3926" y="2701"/>
                </a:lnTo>
                <a:lnTo>
                  <a:pt x="3903" y="2669"/>
                </a:lnTo>
                <a:lnTo>
                  <a:pt x="3882" y="2636"/>
                </a:lnTo>
                <a:lnTo>
                  <a:pt x="3861" y="2602"/>
                </a:lnTo>
                <a:lnTo>
                  <a:pt x="3838" y="2567"/>
                </a:lnTo>
                <a:lnTo>
                  <a:pt x="3818" y="2530"/>
                </a:lnTo>
                <a:lnTo>
                  <a:pt x="3797" y="2492"/>
                </a:lnTo>
                <a:lnTo>
                  <a:pt x="3777" y="2455"/>
                </a:lnTo>
                <a:lnTo>
                  <a:pt x="3757" y="2414"/>
                </a:lnTo>
                <a:lnTo>
                  <a:pt x="3737" y="2375"/>
                </a:lnTo>
                <a:lnTo>
                  <a:pt x="3719" y="2335"/>
                </a:lnTo>
                <a:lnTo>
                  <a:pt x="3701" y="2295"/>
                </a:lnTo>
                <a:lnTo>
                  <a:pt x="3685" y="2255"/>
                </a:lnTo>
                <a:lnTo>
                  <a:pt x="3668" y="2216"/>
                </a:lnTo>
                <a:lnTo>
                  <a:pt x="3654" y="2177"/>
                </a:lnTo>
                <a:lnTo>
                  <a:pt x="3640" y="2138"/>
                </a:lnTo>
                <a:lnTo>
                  <a:pt x="3627" y="2099"/>
                </a:lnTo>
                <a:lnTo>
                  <a:pt x="3614" y="2060"/>
                </a:lnTo>
                <a:lnTo>
                  <a:pt x="3603" y="2022"/>
                </a:lnTo>
                <a:lnTo>
                  <a:pt x="3593" y="1986"/>
                </a:lnTo>
                <a:lnTo>
                  <a:pt x="3583" y="1949"/>
                </a:lnTo>
                <a:lnTo>
                  <a:pt x="3575" y="1913"/>
                </a:lnTo>
                <a:lnTo>
                  <a:pt x="3568" y="1878"/>
                </a:lnTo>
                <a:lnTo>
                  <a:pt x="3561" y="1843"/>
                </a:lnTo>
                <a:lnTo>
                  <a:pt x="3556" y="1810"/>
                </a:lnTo>
                <a:lnTo>
                  <a:pt x="3550" y="1765"/>
                </a:lnTo>
                <a:lnTo>
                  <a:pt x="3545" y="1723"/>
                </a:lnTo>
                <a:lnTo>
                  <a:pt x="3543" y="1681"/>
                </a:lnTo>
                <a:lnTo>
                  <a:pt x="3543" y="1641"/>
                </a:lnTo>
                <a:lnTo>
                  <a:pt x="3544" y="1603"/>
                </a:lnTo>
                <a:lnTo>
                  <a:pt x="3548" y="1568"/>
                </a:lnTo>
                <a:lnTo>
                  <a:pt x="3552" y="1534"/>
                </a:lnTo>
                <a:lnTo>
                  <a:pt x="3560" y="1502"/>
                </a:lnTo>
                <a:lnTo>
                  <a:pt x="3784" y="1717"/>
                </a:lnTo>
                <a:close/>
                <a:moveTo>
                  <a:pt x="4168" y="4304"/>
                </a:moveTo>
                <a:lnTo>
                  <a:pt x="4168" y="3644"/>
                </a:lnTo>
                <a:lnTo>
                  <a:pt x="4717" y="3644"/>
                </a:lnTo>
                <a:lnTo>
                  <a:pt x="4717" y="4304"/>
                </a:lnTo>
                <a:lnTo>
                  <a:pt x="4168" y="4304"/>
                </a:lnTo>
                <a:close/>
              </a:path>
            </a:pathLst>
          </a:custGeom>
          <a:solidFill>
            <a:srgbClr val="D0AD1A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56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5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150"/>
                            </p:stCondLst>
                            <p:childTnLst>
                              <p:par>
                                <p:cTn id="2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650"/>
                            </p:stCondLst>
                            <p:childTnLst>
                              <p:par>
                                <p:cTn id="3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150"/>
                            </p:stCondLst>
                            <p:childTnLst>
                              <p:par>
                                <p:cTn id="3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650"/>
                            </p:stCondLst>
                            <p:childTnLst>
                              <p:par>
                                <p:cTn id="4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150"/>
                            </p:stCondLst>
                            <p:childTnLst>
                              <p:par>
                                <p:cTn id="5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650"/>
                            </p:stCondLst>
                            <p:childTnLst>
                              <p:par>
                                <p:cTn id="5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400"/>
                            </p:stCondLst>
                            <p:childTnLst>
                              <p:par>
                                <p:cTn id="6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/>
      <p:bldP spid="7" grpId="0" animBg="1"/>
      <p:bldP spid="8" grpId="0" animBg="1"/>
      <p:bldP spid="9" grpId="0" animBg="1"/>
      <p:bldP spid="10" grpId="0" animBg="1"/>
      <p:bldP spid="1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流程图: 手动输入 1"/>
          <p:cNvSpPr/>
          <p:nvPr/>
        </p:nvSpPr>
        <p:spPr>
          <a:xfrm>
            <a:off x="4443509" y="0"/>
            <a:ext cx="4699897" cy="2679762"/>
          </a:xfrm>
          <a:prstGeom prst="flowChartManualInpu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直角三角形 2"/>
          <p:cNvSpPr/>
          <p:nvPr/>
        </p:nvSpPr>
        <p:spPr>
          <a:xfrm>
            <a:off x="595" y="3057804"/>
            <a:ext cx="9142811" cy="2117378"/>
          </a:xfrm>
          <a:prstGeom prst="rtTriangl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7514" y="2301720"/>
            <a:ext cx="4584222" cy="3084121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5420008" y="3307028"/>
            <a:ext cx="3500652" cy="1531170"/>
            <a:chOff x="910630" y="2638988"/>
            <a:chExt cx="1766528" cy="2041560"/>
          </a:xfrm>
        </p:grpSpPr>
        <p:sp>
          <p:nvSpPr>
            <p:cNvPr id="6" name="TextBox 3"/>
            <p:cNvSpPr txBox="1"/>
            <p:nvPr/>
          </p:nvSpPr>
          <p:spPr>
            <a:xfrm>
              <a:off x="1918989" y="2638988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7" name="TextBox 4"/>
            <p:cNvSpPr txBox="1"/>
            <p:nvPr/>
          </p:nvSpPr>
          <p:spPr>
            <a:xfrm>
              <a:off x="910630" y="3006244"/>
              <a:ext cx="1584790" cy="167430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TextBox 7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9" name="标题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57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15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650"/>
                            </p:stCondLst>
                            <p:childTnLst>
                              <p:par>
                                <p:cTn id="2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剪去单角的矩形 2"/>
          <p:cNvSpPr/>
          <p:nvPr/>
        </p:nvSpPr>
        <p:spPr>
          <a:xfrm>
            <a:off x="3225682" y="874998"/>
            <a:ext cx="2663744" cy="968722"/>
          </a:xfrm>
          <a:prstGeom prst="snip1Rect">
            <a:avLst>
              <a:gd name="adj" fmla="val 40888"/>
            </a:avLst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 dirty="0"/>
          </a:p>
        </p:txBody>
      </p:sp>
      <p:sp>
        <p:nvSpPr>
          <p:cNvPr id="4" name="剪去单角的矩形 3"/>
          <p:cNvSpPr/>
          <p:nvPr/>
        </p:nvSpPr>
        <p:spPr>
          <a:xfrm flipH="1" flipV="1">
            <a:off x="3225681" y="1845432"/>
            <a:ext cx="2663744" cy="510295"/>
          </a:xfrm>
          <a:prstGeom prst="snip1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1500" b="1" dirty="0">
              <a:solidFill>
                <a:schemeClr val="bg1">
                  <a:lumMod val="95000"/>
                </a:schemeClr>
              </a:solidFill>
              <a:latin typeface="方正铁筋隶书简体" pitchFamily="65" charset="-122"/>
              <a:ea typeface="方正铁筋隶书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5487" y="1266138"/>
            <a:ext cx="1910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服务项目</a:t>
            </a:r>
            <a:endParaRPr lang="zh-CN" altLang="en-US" sz="3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3312087" y="950467"/>
            <a:ext cx="979420" cy="88800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19398" y="1901465"/>
            <a:ext cx="287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spc="1875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</a:t>
            </a:r>
            <a:r>
              <a:rPr lang="en-US" altLang="zh-CN" sz="1800" spc="1875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04</a:t>
            </a:r>
            <a:endParaRPr lang="zh-CN" altLang="en-US" sz="1800" spc="1875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59327487"/>
      </p:ext>
    </p:extLst>
  </p:cSld>
  <p:clrMapOvr>
    <a:masterClrMapping/>
  </p:clrMapOvr>
  <p:transition spd="med" advTm="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95" y="3867894"/>
            <a:ext cx="9142810" cy="127560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2822" y="2590726"/>
            <a:ext cx="4713685" cy="192524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reflection blurRad="6350" stA="52000" endA="300" endPos="35000" dir="5400000" sy="-100000" algn="bl" rotWithShape="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椭圆 5"/>
          <p:cNvSpPr/>
          <p:nvPr/>
        </p:nvSpPr>
        <p:spPr>
          <a:xfrm>
            <a:off x="4176551" y="556358"/>
            <a:ext cx="342900" cy="3429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1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7" name="TextBox 7"/>
          <p:cNvSpPr txBox="1"/>
          <p:nvPr/>
        </p:nvSpPr>
        <p:spPr>
          <a:xfrm>
            <a:off x="4675347" y="570646"/>
            <a:ext cx="243027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公司介绍</a:t>
            </a:r>
          </a:p>
        </p:txBody>
      </p:sp>
      <p:sp>
        <p:nvSpPr>
          <p:cNvPr id="8" name="椭圆 7"/>
          <p:cNvSpPr/>
          <p:nvPr/>
        </p:nvSpPr>
        <p:spPr>
          <a:xfrm>
            <a:off x="4176551" y="1012621"/>
            <a:ext cx="342900" cy="342900"/>
          </a:xfrm>
          <a:prstGeom prst="ellipse">
            <a:avLst/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2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4675347" y="1005477"/>
            <a:ext cx="243027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案例欣赏</a:t>
            </a:r>
          </a:p>
        </p:txBody>
      </p:sp>
      <p:sp>
        <p:nvSpPr>
          <p:cNvPr id="10" name="椭圆 9"/>
          <p:cNvSpPr/>
          <p:nvPr/>
        </p:nvSpPr>
        <p:spPr>
          <a:xfrm>
            <a:off x="4176551" y="1474646"/>
            <a:ext cx="342900" cy="3429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3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4675347" y="1469884"/>
            <a:ext cx="243027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设计方案</a:t>
            </a:r>
          </a:p>
        </p:txBody>
      </p:sp>
      <p:sp>
        <p:nvSpPr>
          <p:cNvPr id="12" name="椭圆 11"/>
          <p:cNvSpPr/>
          <p:nvPr/>
        </p:nvSpPr>
        <p:spPr>
          <a:xfrm>
            <a:off x="4176551" y="1935269"/>
            <a:ext cx="342900" cy="342900"/>
          </a:xfrm>
          <a:prstGeom prst="ellipse">
            <a:avLst/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4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3" name="TextBox 13"/>
          <p:cNvSpPr txBox="1"/>
          <p:nvPr/>
        </p:nvSpPr>
        <p:spPr>
          <a:xfrm>
            <a:off x="4675347" y="1937651"/>
            <a:ext cx="243027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服务项目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590385" y="1173355"/>
            <a:ext cx="2430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目 录</a:t>
            </a:r>
          </a:p>
        </p:txBody>
      </p:sp>
      <p:sp>
        <p:nvSpPr>
          <p:cNvPr id="15" name="矩形 14"/>
          <p:cNvSpPr/>
          <p:nvPr/>
        </p:nvSpPr>
        <p:spPr>
          <a:xfrm>
            <a:off x="1916262" y="1758130"/>
            <a:ext cx="178125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dist"/>
            <a:r>
              <a:rPr lang="en-US" altLang="zh-CN" sz="2000" spc="45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Contents</a:t>
            </a:r>
            <a:endParaRPr lang="zh-CN" altLang="en-US" sz="2000" spc="450" dirty="0">
              <a:solidFill>
                <a:schemeClr val="tx1">
                  <a:lumMod val="75000"/>
                  <a:lumOff val="2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3896925" y="4035494"/>
            <a:ext cx="275761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椭圆 17"/>
          <p:cNvSpPr/>
          <p:nvPr/>
        </p:nvSpPr>
        <p:spPr>
          <a:xfrm>
            <a:off x="4176551" y="2350667"/>
            <a:ext cx="342900" cy="342900"/>
          </a:xfrm>
          <a:prstGeom prst="ellipse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1500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5</a:t>
            </a:r>
            <a:endParaRPr lang="zh-CN" altLang="en-US" sz="1500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19" name="TextBox 19"/>
          <p:cNvSpPr txBox="1"/>
          <p:nvPr/>
        </p:nvSpPr>
        <p:spPr>
          <a:xfrm>
            <a:off x="4675347" y="2353049"/>
            <a:ext cx="2430270" cy="3462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50" dirty="0">
                <a:solidFill>
                  <a:schemeClr val="tx1">
                    <a:lumMod val="75000"/>
                    <a:lumOff val="2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合作方式</a:t>
            </a:r>
          </a:p>
        </p:txBody>
      </p:sp>
    </p:spTree>
    <p:extLst>
      <p:ext uri="{BB962C8B-B14F-4D97-AF65-F5344CB8AC3E}">
        <p14:creationId xmlns:p14="http://schemas.microsoft.com/office/powerpoint/2010/main" val="823600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 advTm="0">
        <p14:warp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50"/>
                            </p:stCondLst>
                            <p:childTnLst>
                              <p:par>
                                <p:cTn id="1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8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50"/>
                            </p:stCondLst>
                            <p:childTnLst>
                              <p:par>
                                <p:cTn id="2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3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4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5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6" dur="250" autoRev="1" fill="remove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50"/>
                            </p:stCondLst>
                            <p:childTnLst>
                              <p:par>
                                <p:cTn id="2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450"/>
                            </p:stCondLst>
                            <p:childTnLst>
                              <p:par>
                                <p:cTn id="3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9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0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1" dur="250" autoRev="1" fill="remove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950"/>
                            </p:stCondLst>
                            <p:childTnLst>
                              <p:par>
                                <p:cTn id="4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6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850"/>
                            </p:stCondLst>
                            <p:childTnLst>
                              <p:par>
                                <p:cTn id="5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3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54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5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250" autoRev="1" fill="remove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350"/>
                            </p:stCondLst>
                            <p:childTnLst>
                              <p:par>
                                <p:cTn id="5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70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250"/>
                            </p:stCondLst>
                            <p:childTnLst>
                              <p:par>
                                <p:cTn id="67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69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250" autoRev="1" fill="remove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750"/>
                            </p:stCondLst>
                            <p:childTnLst>
                              <p:par>
                                <p:cTn id="7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2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8650"/>
                            </p:stCondLst>
                            <p:childTnLst>
                              <p:par>
                                <p:cTn id="82" presetID="27" presetClass="emph" presetSubtype="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3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84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250" autoRev="1" fill="remove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150"/>
                            </p:stCondLst>
                            <p:childTnLst>
                              <p:par>
                                <p:cTn id="88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800"/>
                            </p:stCondLst>
                            <p:childTnLst>
                              <p:par>
                                <p:cTn id="93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7" grpId="0"/>
      <p:bldP spid="8" grpId="0" animBg="1"/>
      <p:bldP spid="8" grpId="1" animBg="1"/>
      <p:bldP spid="9" grpId="0"/>
      <p:bldP spid="10" grpId="0" animBg="1"/>
      <p:bldP spid="10" grpId="1" animBg="1"/>
      <p:bldP spid="11" grpId="0"/>
      <p:bldP spid="12" grpId="0" animBg="1"/>
      <p:bldP spid="12" grpId="1" animBg="1"/>
      <p:bldP spid="13" grpId="0"/>
      <p:bldP spid="14" grpId="0"/>
      <p:bldP spid="15" grpId="0"/>
      <p:bldP spid="18" grpId="0" animBg="1"/>
      <p:bldP spid="18" grpId="1" animBg="1"/>
      <p:bldP spid="1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340" y="1964997"/>
            <a:ext cx="1887445" cy="3178504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5232722" y="927850"/>
            <a:ext cx="3500652" cy="1143372"/>
            <a:chOff x="910630" y="2638988"/>
            <a:chExt cx="1766528" cy="1524496"/>
          </a:xfrm>
        </p:grpSpPr>
        <p:sp>
          <p:nvSpPr>
            <p:cNvPr id="5" name="TextBox 5"/>
            <p:cNvSpPr txBox="1"/>
            <p:nvPr/>
          </p:nvSpPr>
          <p:spPr>
            <a:xfrm>
              <a:off x="1918989" y="2638988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6" name="TextBox 6"/>
            <p:cNvSpPr txBox="1"/>
            <p:nvPr/>
          </p:nvSpPr>
          <p:spPr>
            <a:xfrm>
              <a:off x="910630" y="3006244"/>
              <a:ext cx="1584790" cy="115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8787632" y="935108"/>
            <a:ext cx="355774" cy="102988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8" name="矩形 7"/>
          <p:cNvSpPr/>
          <p:nvPr/>
        </p:nvSpPr>
        <p:spPr>
          <a:xfrm>
            <a:off x="8787631" y="1964995"/>
            <a:ext cx="355774" cy="3178505"/>
          </a:xfrm>
          <a:prstGeom prst="rect">
            <a:avLst/>
          </a:prstGeom>
          <a:solidFill>
            <a:srgbClr val="D0AD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9" name="矩形 8"/>
          <p:cNvSpPr/>
          <p:nvPr/>
        </p:nvSpPr>
        <p:spPr>
          <a:xfrm>
            <a:off x="3113838" y="1964997"/>
            <a:ext cx="5130570" cy="3178504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43560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50"/>
                            </p:stCondLst>
                            <p:childTnLst>
                              <p:par>
                                <p:cTn id="2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cxnSp>
        <p:nvCxnSpPr>
          <p:cNvPr id="3" name="MH_Other_6"/>
          <p:cNvCxnSpPr/>
          <p:nvPr>
            <p:custDataLst>
              <p:tags r:id="rId1"/>
            </p:custDataLst>
          </p:nvPr>
        </p:nvCxnSpPr>
        <p:spPr>
          <a:xfrm>
            <a:off x="3466636" y="1718816"/>
            <a:ext cx="408980" cy="148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MH_Other_7"/>
          <p:cNvCxnSpPr/>
          <p:nvPr>
            <p:custDataLst>
              <p:tags r:id="rId2"/>
            </p:custDataLst>
          </p:nvPr>
        </p:nvCxnSpPr>
        <p:spPr>
          <a:xfrm flipV="1">
            <a:off x="3437874" y="2485151"/>
            <a:ext cx="412552" cy="153591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MH_Other_8"/>
          <p:cNvCxnSpPr/>
          <p:nvPr>
            <p:custDataLst>
              <p:tags r:id="rId3"/>
            </p:custDataLst>
          </p:nvPr>
        </p:nvCxnSpPr>
        <p:spPr>
          <a:xfrm flipH="1">
            <a:off x="5342223" y="1769883"/>
            <a:ext cx="417910" cy="149126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MH_Other_9"/>
          <p:cNvCxnSpPr/>
          <p:nvPr>
            <p:custDataLst>
              <p:tags r:id="rId4"/>
            </p:custDataLst>
          </p:nvPr>
        </p:nvCxnSpPr>
        <p:spPr>
          <a:xfrm>
            <a:off x="5351152" y="2468184"/>
            <a:ext cx="408980" cy="152698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" name="组合 6"/>
          <p:cNvGrpSpPr/>
          <p:nvPr/>
        </p:nvGrpSpPr>
        <p:grpSpPr>
          <a:xfrm>
            <a:off x="6517983" y="1221601"/>
            <a:ext cx="1348383" cy="938510"/>
            <a:chOff x="8689850" y="1628800"/>
            <a:chExt cx="1797844" cy="1251347"/>
          </a:xfrm>
        </p:grpSpPr>
        <p:sp>
          <p:nvSpPr>
            <p:cNvPr id="8" name="MH_Text_3"/>
            <p:cNvSpPr txBox="1">
              <a:spLocks noChangeArrowheads="1"/>
            </p:cNvSpPr>
            <p:nvPr>
              <p:custDataLst>
                <p:tags r:id="rId22"/>
              </p:custDataLst>
            </p:nvPr>
          </p:nvSpPr>
          <p:spPr bwMode="auto">
            <a:xfrm>
              <a:off x="8689850" y="2125291"/>
              <a:ext cx="1797844" cy="754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78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输入内容，或复制内容后右键选择“只保留文本”粘贴内容。输入内容。</a:t>
              </a:r>
            </a:p>
          </p:txBody>
        </p:sp>
        <p:sp>
          <p:nvSpPr>
            <p:cNvPr id="9" name="MH_SubTitle_3"/>
            <p:cNvSpPr txBox="1">
              <a:spLocks noChangeArrowheads="1"/>
            </p:cNvSpPr>
            <p:nvPr>
              <p:custDataLst>
                <p:tags r:id="rId23"/>
              </p:custDataLst>
            </p:nvPr>
          </p:nvSpPr>
          <p:spPr bwMode="auto">
            <a:xfrm>
              <a:off x="8689850" y="1628800"/>
              <a:ext cx="1797844" cy="43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rm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53%  </a:t>
              </a:r>
              <a:r>
                <a:rPr lang="zh-CN" altLang="en-US" sz="1013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点击添加描述</a:t>
              </a:r>
              <a:endParaRPr lang="en-US" altLang="zh-CN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517983" y="2265481"/>
            <a:ext cx="1348383" cy="938510"/>
            <a:chOff x="8689850" y="3020641"/>
            <a:chExt cx="1797844" cy="1251346"/>
          </a:xfrm>
        </p:grpSpPr>
        <p:sp>
          <p:nvSpPr>
            <p:cNvPr id="11" name="MH_Text_4"/>
            <p:cNvSpPr txBox="1">
              <a:spLocks noChangeArrowheads="1"/>
            </p:cNvSpPr>
            <p:nvPr>
              <p:custDataLst>
                <p:tags r:id="rId20"/>
              </p:custDataLst>
            </p:nvPr>
          </p:nvSpPr>
          <p:spPr bwMode="auto">
            <a:xfrm>
              <a:off x="8689850" y="3518322"/>
              <a:ext cx="1797844" cy="753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>
                <a:lnSpc>
                  <a:spcPct val="110000"/>
                </a:lnSpc>
                <a:defRPr/>
              </a:pPr>
              <a:r>
                <a:rPr lang="zh-CN" altLang="en-US" sz="78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输入内容，或复制内容后右键选择“只保留文本”粘贴内容。输入内容。</a:t>
              </a:r>
            </a:p>
          </p:txBody>
        </p:sp>
        <p:sp>
          <p:nvSpPr>
            <p:cNvPr id="12" name="MH_SubTitle_4"/>
            <p:cNvSpPr txBox="1"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8689850" y="3020641"/>
              <a:ext cx="1797844" cy="43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rm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4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99%  </a:t>
              </a:r>
              <a:r>
                <a:rPr lang="zh-CN" altLang="en-US" sz="1013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点击添加描述</a:t>
              </a:r>
              <a:endParaRPr lang="en-US" altLang="zh-CN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31640" y="1221601"/>
            <a:ext cx="1348383" cy="938510"/>
            <a:chOff x="1774726" y="1628800"/>
            <a:chExt cx="1797844" cy="1251347"/>
          </a:xfrm>
        </p:grpSpPr>
        <p:sp>
          <p:nvSpPr>
            <p:cNvPr id="14" name="MH_Text_1"/>
            <p:cNvSpPr txBox="1">
              <a:spLocks noChangeArrowheads="1"/>
            </p:cNvSpPr>
            <p:nvPr>
              <p:custDataLst>
                <p:tags r:id="rId18"/>
              </p:custDataLst>
            </p:nvPr>
          </p:nvSpPr>
          <p:spPr bwMode="auto">
            <a:xfrm>
              <a:off x="1774726" y="2125291"/>
              <a:ext cx="1797844" cy="7548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r">
                <a:lnSpc>
                  <a:spcPct val="110000"/>
                </a:lnSpc>
                <a:defRPr/>
              </a:pPr>
              <a:r>
                <a:rPr lang="zh-CN" altLang="en-US" sz="78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输入内容，或复制内容后右键选择“只保留文本”粘贴内容。输入内容。</a:t>
              </a:r>
            </a:p>
          </p:txBody>
        </p:sp>
        <p:sp>
          <p:nvSpPr>
            <p:cNvPr id="15" name="MH_SubTitle_1"/>
            <p:cNvSpPr txBox="1">
              <a:spLocks noChangeArrowheads="1"/>
            </p:cNvSpPr>
            <p:nvPr>
              <p:custDataLst>
                <p:tags r:id="rId19"/>
              </p:custDataLst>
            </p:nvPr>
          </p:nvSpPr>
          <p:spPr bwMode="auto">
            <a:xfrm>
              <a:off x="1774726" y="1628800"/>
              <a:ext cx="1797844" cy="4310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rm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1425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95%  </a:t>
              </a:r>
              <a:r>
                <a:rPr lang="zh-CN" altLang="en-US" sz="1013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点击添加描述</a:t>
              </a:r>
              <a:endParaRPr lang="en-US" altLang="zh-CN" sz="1013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1331640" y="2160110"/>
            <a:ext cx="1348383" cy="1043881"/>
            <a:chOff x="1774726" y="2880146"/>
            <a:chExt cx="1797844" cy="1391841"/>
          </a:xfrm>
        </p:grpSpPr>
        <p:sp>
          <p:nvSpPr>
            <p:cNvPr id="17" name="MH_Text_2"/>
            <p:cNvSpPr txBox="1">
              <a:spLocks noChangeArrowheads="1"/>
            </p:cNvSpPr>
            <p:nvPr>
              <p:custDataLst>
                <p:tags r:id="rId16"/>
              </p:custDataLst>
            </p:nvPr>
          </p:nvSpPr>
          <p:spPr bwMode="auto">
            <a:xfrm>
              <a:off x="1774726" y="3518322"/>
              <a:ext cx="1797844" cy="753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noAutofit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r">
                <a:lnSpc>
                  <a:spcPct val="110000"/>
                </a:lnSpc>
                <a:defRPr/>
              </a:pPr>
              <a:r>
                <a:rPr lang="zh-CN" altLang="en-US" sz="788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输入内容，或复制内容后右键选择“只保留文本”粘贴内容。输入内容。</a:t>
              </a:r>
            </a:p>
          </p:txBody>
        </p:sp>
        <p:sp>
          <p:nvSpPr>
            <p:cNvPr id="18" name="MH_SubTitle_2"/>
            <p:cNvSpPr txBox="1">
              <a:spLocks noChangeArrowheads="1"/>
            </p:cNvSpPr>
            <p:nvPr>
              <p:custDataLst>
                <p:tags r:id="rId17"/>
              </p:custDataLst>
            </p:nvPr>
          </p:nvSpPr>
          <p:spPr bwMode="auto">
            <a:xfrm>
              <a:off x="1774726" y="2880146"/>
              <a:ext cx="1797844" cy="571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b">
              <a:normAutofit lnSpcReduction="10000"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+mn-ea"/>
                  <a:cs typeface="Arial" panose="020B0604020202020204" pitchFamily="34" charset="0"/>
                </a:defRPr>
              </a:lvl9pPr>
            </a:lstStyle>
            <a:p>
              <a:pPr algn="r" eaLnBrk="1" hangingPunct="1">
                <a:defRPr/>
              </a:pPr>
              <a:r>
                <a:rPr lang="en-US" altLang="zh-CN" sz="12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85%  </a:t>
              </a:r>
              <a:r>
                <a:rPr lang="zh-CN" altLang="en-US" sz="1125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点击添加描述</a:t>
              </a:r>
              <a:endParaRPr lang="en-US" altLang="zh-CN" sz="1125" b="1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2789802" y="1331267"/>
            <a:ext cx="581323" cy="582216"/>
            <a:chOff x="3718942" y="2348880"/>
            <a:chExt cx="775097" cy="776288"/>
          </a:xfrm>
        </p:grpSpPr>
        <p:sp>
          <p:nvSpPr>
            <p:cNvPr id="20" name="MH_Other_4"/>
            <p:cNvSpPr/>
            <p:nvPr>
              <p:custDataLst>
                <p:tags r:id="rId14"/>
              </p:custDataLst>
            </p:nvPr>
          </p:nvSpPr>
          <p:spPr>
            <a:xfrm>
              <a:off x="3718942" y="2348880"/>
              <a:ext cx="775097" cy="7762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1" name="MH_Other_11"/>
            <p:cNvSpPr>
              <a:spLocks noChangeAspect="1"/>
            </p:cNvSpPr>
            <p:nvPr>
              <p:custDataLst>
                <p:tags r:id="rId15"/>
              </p:custDataLst>
            </p:nvPr>
          </p:nvSpPr>
          <p:spPr>
            <a:xfrm>
              <a:off x="3921014" y="2564384"/>
              <a:ext cx="386953" cy="360760"/>
            </a:xfrm>
            <a:custGeom>
              <a:avLst/>
              <a:gdLst/>
              <a:ahLst/>
              <a:cxnLst/>
              <a:rect l="l" t="t" r="r" b="b"/>
              <a:pathLst>
                <a:path w="969654" h="903534">
                  <a:moveTo>
                    <a:pt x="813088" y="487443"/>
                  </a:moveTo>
                  <a:cubicBezTo>
                    <a:pt x="793206" y="487443"/>
                    <a:pt x="777088" y="503561"/>
                    <a:pt x="777088" y="523443"/>
                  </a:cubicBezTo>
                  <a:cubicBezTo>
                    <a:pt x="777088" y="543325"/>
                    <a:pt x="793206" y="559443"/>
                    <a:pt x="813088" y="559443"/>
                  </a:cubicBezTo>
                  <a:cubicBezTo>
                    <a:pt x="832970" y="559443"/>
                    <a:pt x="849088" y="543325"/>
                    <a:pt x="849088" y="523443"/>
                  </a:cubicBezTo>
                  <a:cubicBezTo>
                    <a:pt x="849088" y="503561"/>
                    <a:pt x="832970" y="487443"/>
                    <a:pt x="813088" y="487443"/>
                  </a:cubicBezTo>
                  <a:close/>
                  <a:moveTo>
                    <a:pt x="606961" y="487443"/>
                  </a:moveTo>
                  <a:cubicBezTo>
                    <a:pt x="587079" y="487443"/>
                    <a:pt x="570961" y="503561"/>
                    <a:pt x="570961" y="523443"/>
                  </a:cubicBezTo>
                  <a:cubicBezTo>
                    <a:pt x="570961" y="543325"/>
                    <a:pt x="587079" y="559443"/>
                    <a:pt x="606961" y="559443"/>
                  </a:cubicBezTo>
                  <a:cubicBezTo>
                    <a:pt x="626843" y="559443"/>
                    <a:pt x="642961" y="543325"/>
                    <a:pt x="642961" y="523443"/>
                  </a:cubicBezTo>
                  <a:cubicBezTo>
                    <a:pt x="642961" y="503561"/>
                    <a:pt x="626843" y="487443"/>
                    <a:pt x="606961" y="487443"/>
                  </a:cubicBezTo>
                  <a:close/>
                  <a:moveTo>
                    <a:pt x="691345" y="336511"/>
                  </a:moveTo>
                  <a:cubicBezTo>
                    <a:pt x="769490" y="335080"/>
                    <a:pt x="847112" y="364668"/>
                    <a:pt x="901758" y="422110"/>
                  </a:cubicBezTo>
                  <a:cubicBezTo>
                    <a:pt x="999759" y="525126"/>
                    <a:pt x="990612" y="681640"/>
                    <a:pt x="881173" y="774306"/>
                  </a:cubicBezTo>
                  <a:lnTo>
                    <a:pt x="905846" y="903534"/>
                  </a:lnTo>
                  <a:lnTo>
                    <a:pt x="792422" y="824563"/>
                  </a:lnTo>
                  <a:cubicBezTo>
                    <a:pt x="666952" y="867914"/>
                    <a:pt x="525982" y="820668"/>
                    <a:pt x="459770" y="713074"/>
                  </a:cubicBezTo>
                  <a:cubicBezTo>
                    <a:pt x="386891" y="594648"/>
                    <a:pt x="429055" y="444146"/>
                    <a:pt x="554971" y="373268"/>
                  </a:cubicBezTo>
                  <a:cubicBezTo>
                    <a:pt x="597384" y="349394"/>
                    <a:pt x="644458" y="337369"/>
                    <a:pt x="691345" y="336511"/>
                  </a:cubicBezTo>
                  <a:close/>
                  <a:moveTo>
                    <a:pt x="547874" y="187267"/>
                  </a:moveTo>
                  <a:cubicBezTo>
                    <a:pt x="518051" y="187267"/>
                    <a:pt x="493874" y="211444"/>
                    <a:pt x="493874" y="241267"/>
                  </a:cubicBezTo>
                  <a:cubicBezTo>
                    <a:pt x="493874" y="271090"/>
                    <a:pt x="518051" y="295267"/>
                    <a:pt x="547874" y="295267"/>
                  </a:cubicBezTo>
                  <a:cubicBezTo>
                    <a:pt x="577697" y="295267"/>
                    <a:pt x="601874" y="271090"/>
                    <a:pt x="601874" y="241267"/>
                  </a:cubicBezTo>
                  <a:cubicBezTo>
                    <a:pt x="601874" y="211444"/>
                    <a:pt x="577697" y="187267"/>
                    <a:pt x="547874" y="187267"/>
                  </a:cubicBezTo>
                  <a:close/>
                  <a:moveTo>
                    <a:pt x="294449" y="187267"/>
                  </a:moveTo>
                  <a:cubicBezTo>
                    <a:pt x="264626" y="187267"/>
                    <a:pt x="240449" y="211444"/>
                    <a:pt x="240449" y="241267"/>
                  </a:cubicBezTo>
                  <a:cubicBezTo>
                    <a:pt x="240449" y="271090"/>
                    <a:pt x="264626" y="295267"/>
                    <a:pt x="294449" y="295267"/>
                  </a:cubicBezTo>
                  <a:cubicBezTo>
                    <a:pt x="324272" y="295267"/>
                    <a:pt x="348449" y="271090"/>
                    <a:pt x="348449" y="241267"/>
                  </a:cubicBezTo>
                  <a:cubicBezTo>
                    <a:pt x="348449" y="211444"/>
                    <a:pt x="324272" y="187267"/>
                    <a:pt x="294449" y="187267"/>
                  </a:cubicBezTo>
                  <a:close/>
                  <a:moveTo>
                    <a:pt x="408549" y="168"/>
                  </a:moveTo>
                  <a:cubicBezTo>
                    <a:pt x="456533" y="-1113"/>
                    <a:pt x="505397" y="4870"/>
                    <a:pt x="553141" y="18800"/>
                  </a:cubicBezTo>
                  <a:cubicBezTo>
                    <a:pt x="730896" y="70663"/>
                    <a:pt x="843952" y="217556"/>
                    <a:pt x="840274" y="375462"/>
                  </a:cubicBezTo>
                  <a:cubicBezTo>
                    <a:pt x="754752" y="310337"/>
                    <a:pt x="632797" y="302687"/>
                    <a:pt x="535419" y="357502"/>
                  </a:cubicBezTo>
                  <a:cubicBezTo>
                    <a:pt x="409503" y="428380"/>
                    <a:pt x="367339" y="578882"/>
                    <a:pt x="440218" y="697308"/>
                  </a:cubicBezTo>
                  <a:cubicBezTo>
                    <a:pt x="450352" y="713775"/>
                    <a:pt x="462237" y="728829"/>
                    <a:pt x="478397" y="739559"/>
                  </a:cubicBezTo>
                  <a:cubicBezTo>
                    <a:pt x="442192" y="745523"/>
                    <a:pt x="404623" y="745773"/>
                    <a:pt x="366675" y="741395"/>
                  </a:cubicBezTo>
                  <a:lnTo>
                    <a:pt x="245711" y="837584"/>
                  </a:lnTo>
                  <a:lnTo>
                    <a:pt x="214226" y="696474"/>
                  </a:lnTo>
                  <a:cubicBezTo>
                    <a:pt x="11680" y="595442"/>
                    <a:pt x="-59861" y="368389"/>
                    <a:pt x="54436" y="189343"/>
                  </a:cubicBezTo>
                  <a:cubicBezTo>
                    <a:pt x="128564" y="73222"/>
                    <a:pt x="264598" y="4010"/>
                    <a:pt x="408549" y="168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826882" y="1331267"/>
            <a:ext cx="581323" cy="582216"/>
            <a:chOff x="7491413" y="2427684"/>
            <a:chExt cx="775097" cy="776288"/>
          </a:xfrm>
        </p:grpSpPr>
        <p:sp>
          <p:nvSpPr>
            <p:cNvPr id="23" name="MH_Other_2"/>
            <p:cNvSpPr/>
            <p:nvPr>
              <p:custDataLst>
                <p:tags r:id="rId12"/>
              </p:custDataLst>
            </p:nvPr>
          </p:nvSpPr>
          <p:spPr>
            <a:xfrm>
              <a:off x="7491413" y="2427684"/>
              <a:ext cx="775097" cy="7762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Other_12"/>
            <p:cNvSpPr>
              <a:spLocks noChangeAspect="1"/>
            </p:cNvSpPr>
            <p:nvPr>
              <p:custDataLst>
                <p:tags r:id="rId13"/>
              </p:custDataLst>
            </p:nvPr>
          </p:nvSpPr>
          <p:spPr>
            <a:xfrm>
              <a:off x="7705724" y="2655832"/>
              <a:ext cx="386954" cy="315515"/>
            </a:xfrm>
            <a:custGeom>
              <a:avLst/>
              <a:gdLst/>
              <a:ahLst/>
              <a:cxnLst/>
              <a:rect l="l" t="t" r="r" b="b"/>
              <a:pathLst>
                <a:path w="684048" h="556307">
                  <a:moveTo>
                    <a:pt x="222901" y="383453"/>
                  </a:moveTo>
                  <a:cubicBezTo>
                    <a:pt x="218315" y="383977"/>
                    <a:pt x="213613" y="385281"/>
                    <a:pt x="209039" y="387420"/>
                  </a:cubicBezTo>
                  <a:cubicBezTo>
                    <a:pt x="190739" y="395979"/>
                    <a:pt x="181407" y="414680"/>
                    <a:pt x="188193" y="429191"/>
                  </a:cubicBezTo>
                  <a:cubicBezTo>
                    <a:pt x="194980" y="443702"/>
                    <a:pt x="215317" y="448527"/>
                    <a:pt x="233616" y="439969"/>
                  </a:cubicBezTo>
                  <a:cubicBezTo>
                    <a:pt x="251915" y="431410"/>
                    <a:pt x="261248" y="412709"/>
                    <a:pt x="254461" y="398198"/>
                  </a:cubicBezTo>
                  <a:cubicBezTo>
                    <a:pt x="249371" y="387315"/>
                    <a:pt x="236659" y="381879"/>
                    <a:pt x="222901" y="383453"/>
                  </a:cubicBezTo>
                  <a:close/>
                  <a:moveTo>
                    <a:pt x="284035" y="369073"/>
                  </a:moveTo>
                  <a:cubicBezTo>
                    <a:pt x="281538" y="368297"/>
                    <a:pt x="278657" y="368441"/>
                    <a:pt x="275985" y="369691"/>
                  </a:cubicBezTo>
                  <a:cubicBezTo>
                    <a:pt x="270641" y="372190"/>
                    <a:pt x="268154" y="378164"/>
                    <a:pt x="270432" y="383034"/>
                  </a:cubicBezTo>
                  <a:cubicBezTo>
                    <a:pt x="272710" y="387904"/>
                    <a:pt x="278888" y="389825"/>
                    <a:pt x="284233" y="387325"/>
                  </a:cubicBezTo>
                  <a:cubicBezTo>
                    <a:pt x="289577" y="384826"/>
                    <a:pt x="292063" y="378852"/>
                    <a:pt x="289785" y="373982"/>
                  </a:cubicBezTo>
                  <a:cubicBezTo>
                    <a:pt x="288647" y="371547"/>
                    <a:pt x="286533" y="369850"/>
                    <a:pt x="284035" y="369073"/>
                  </a:cubicBezTo>
                  <a:close/>
                  <a:moveTo>
                    <a:pt x="266604" y="297070"/>
                  </a:moveTo>
                  <a:cubicBezTo>
                    <a:pt x="319078" y="300338"/>
                    <a:pt x="362309" y="335548"/>
                    <a:pt x="367763" y="383070"/>
                  </a:cubicBezTo>
                  <a:cubicBezTo>
                    <a:pt x="373996" y="437381"/>
                    <a:pt x="328527" y="487207"/>
                    <a:pt x="266205" y="494360"/>
                  </a:cubicBezTo>
                  <a:cubicBezTo>
                    <a:pt x="203883" y="501513"/>
                    <a:pt x="148308" y="463284"/>
                    <a:pt x="142074" y="408972"/>
                  </a:cubicBezTo>
                  <a:cubicBezTo>
                    <a:pt x="135841" y="354661"/>
                    <a:pt x="181310" y="304835"/>
                    <a:pt x="243632" y="297682"/>
                  </a:cubicBezTo>
                  <a:cubicBezTo>
                    <a:pt x="251423" y="296788"/>
                    <a:pt x="259108" y="296603"/>
                    <a:pt x="266604" y="297070"/>
                  </a:cubicBezTo>
                  <a:close/>
                  <a:moveTo>
                    <a:pt x="297042" y="252387"/>
                  </a:moveTo>
                  <a:cubicBezTo>
                    <a:pt x="283618" y="252176"/>
                    <a:pt x="269820" y="252839"/>
                    <a:pt x="255793" y="254449"/>
                  </a:cubicBezTo>
                  <a:cubicBezTo>
                    <a:pt x="143583" y="267328"/>
                    <a:pt x="59288" y="335880"/>
                    <a:pt x="67516" y="407566"/>
                  </a:cubicBezTo>
                  <a:cubicBezTo>
                    <a:pt x="75743" y="479252"/>
                    <a:pt x="173377" y="526925"/>
                    <a:pt x="285587" y="514046"/>
                  </a:cubicBezTo>
                  <a:cubicBezTo>
                    <a:pt x="397797" y="501168"/>
                    <a:pt x="482091" y="432615"/>
                    <a:pt x="473864" y="360929"/>
                  </a:cubicBezTo>
                  <a:cubicBezTo>
                    <a:pt x="466665" y="298204"/>
                    <a:pt x="391015" y="253864"/>
                    <a:pt x="297042" y="252387"/>
                  </a:cubicBezTo>
                  <a:close/>
                  <a:moveTo>
                    <a:pt x="509416" y="97868"/>
                  </a:moveTo>
                  <a:cubicBezTo>
                    <a:pt x="544841" y="99182"/>
                    <a:pt x="588107" y="127580"/>
                    <a:pt x="590257" y="183051"/>
                  </a:cubicBezTo>
                  <a:cubicBezTo>
                    <a:pt x="592352" y="199448"/>
                    <a:pt x="588214" y="215684"/>
                    <a:pt x="579852" y="229407"/>
                  </a:cubicBezTo>
                  <a:lnTo>
                    <a:pt x="580228" y="229581"/>
                  </a:lnTo>
                  <a:cubicBezTo>
                    <a:pt x="580244" y="229743"/>
                    <a:pt x="580186" y="229872"/>
                    <a:pt x="580126" y="230000"/>
                  </a:cubicBezTo>
                  <a:lnTo>
                    <a:pt x="578707" y="232024"/>
                  </a:lnTo>
                  <a:cubicBezTo>
                    <a:pt x="578590" y="232839"/>
                    <a:pt x="578192" y="233485"/>
                    <a:pt x="577787" y="234126"/>
                  </a:cubicBezTo>
                  <a:lnTo>
                    <a:pt x="577385" y="233908"/>
                  </a:lnTo>
                  <a:cubicBezTo>
                    <a:pt x="572286" y="241165"/>
                    <a:pt x="563167" y="244302"/>
                    <a:pt x="554750" y="241632"/>
                  </a:cubicBezTo>
                  <a:lnTo>
                    <a:pt x="548315" y="238643"/>
                  </a:lnTo>
                  <a:cubicBezTo>
                    <a:pt x="539522" y="233101"/>
                    <a:pt x="536249" y="221620"/>
                    <a:pt x="540834" y="211750"/>
                  </a:cubicBezTo>
                  <a:lnTo>
                    <a:pt x="541088" y="211402"/>
                  </a:lnTo>
                  <a:lnTo>
                    <a:pt x="541243" y="211474"/>
                  </a:lnTo>
                  <a:cubicBezTo>
                    <a:pt x="549302" y="193084"/>
                    <a:pt x="546794" y="175359"/>
                    <a:pt x="541863" y="165391"/>
                  </a:cubicBezTo>
                  <a:cubicBezTo>
                    <a:pt x="534763" y="151042"/>
                    <a:pt x="514479" y="135118"/>
                    <a:pt x="480142" y="145181"/>
                  </a:cubicBezTo>
                  <a:lnTo>
                    <a:pt x="480025" y="144483"/>
                  </a:lnTo>
                  <a:cubicBezTo>
                    <a:pt x="471706" y="144624"/>
                    <a:pt x="464282" y="140887"/>
                    <a:pt x="461009" y="134412"/>
                  </a:cubicBezTo>
                  <a:lnTo>
                    <a:pt x="458966" y="128175"/>
                  </a:lnTo>
                  <a:cubicBezTo>
                    <a:pt x="457496" y="119354"/>
                    <a:pt x="463572" y="110158"/>
                    <a:pt x="473636" y="106144"/>
                  </a:cubicBezTo>
                  <a:lnTo>
                    <a:pt x="473571" y="105761"/>
                  </a:lnTo>
                  <a:cubicBezTo>
                    <a:pt x="485121" y="99922"/>
                    <a:pt x="497817" y="97438"/>
                    <a:pt x="509416" y="97868"/>
                  </a:cubicBezTo>
                  <a:close/>
                  <a:moveTo>
                    <a:pt x="286518" y="82088"/>
                  </a:moveTo>
                  <a:cubicBezTo>
                    <a:pt x="376738" y="91976"/>
                    <a:pt x="317665" y="163994"/>
                    <a:pt x="337363" y="184000"/>
                  </a:cubicBezTo>
                  <a:cubicBezTo>
                    <a:pt x="387081" y="179119"/>
                    <a:pt x="437510" y="146098"/>
                    <a:pt x="486517" y="169358"/>
                  </a:cubicBezTo>
                  <a:cubicBezTo>
                    <a:pt x="533076" y="203014"/>
                    <a:pt x="494312" y="233925"/>
                    <a:pt x="501054" y="264835"/>
                  </a:cubicBezTo>
                  <a:cubicBezTo>
                    <a:pt x="649340" y="323962"/>
                    <a:pt x="585744" y="409170"/>
                    <a:pt x="562675" y="436725"/>
                  </a:cubicBezTo>
                  <a:cubicBezTo>
                    <a:pt x="354965" y="648778"/>
                    <a:pt x="45454" y="533772"/>
                    <a:pt x="10807" y="435328"/>
                  </a:cubicBezTo>
                  <a:cubicBezTo>
                    <a:pt x="-41075" y="330306"/>
                    <a:pt x="100878" y="89491"/>
                    <a:pt x="286518" y="82088"/>
                  </a:cubicBezTo>
                  <a:close/>
                  <a:moveTo>
                    <a:pt x="489068" y="0"/>
                  </a:moveTo>
                  <a:cubicBezTo>
                    <a:pt x="596753" y="0"/>
                    <a:pt x="684048" y="87296"/>
                    <a:pt x="684048" y="194980"/>
                  </a:cubicBezTo>
                  <a:cubicBezTo>
                    <a:pt x="684048" y="216847"/>
                    <a:pt x="680448" y="237874"/>
                    <a:pt x="672966" y="257215"/>
                  </a:cubicBezTo>
                  <a:lnTo>
                    <a:pt x="672379" y="257003"/>
                  </a:lnTo>
                  <a:cubicBezTo>
                    <a:pt x="668967" y="265617"/>
                    <a:pt x="657523" y="269364"/>
                    <a:pt x="645725" y="265916"/>
                  </a:cubicBezTo>
                  <a:lnTo>
                    <a:pt x="637884" y="262819"/>
                  </a:lnTo>
                  <a:cubicBezTo>
                    <a:pt x="627530" y="257587"/>
                    <a:pt x="621785" y="247890"/>
                    <a:pt x="624308" y="239644"/>
                  </a:cubicBezTo>
                  <a:lnTo>
                    <a:pt x="623975" y="239524"/>
                  </a:lnTo>
                  <a:cubicBezTo>
                    <a:pt x="629260" y="225659"/>
                    <a:pt x="631774" y="210613"/>
                    <a:pt x="631774" y="194980"/>
                  </a:cubicBezTo>
                  <a:cubicBezTo>
                    <a:pt x="631774" y="116165"/>
                    <a:pt x="567883" y="52274"/>
                    <a:pt x="489068" y="52274"/>
                  </a:cubicBezTo>
                  <a:lnTo>
                    <a:pt x="469942" y="54202"/>
                  </a:lnTo>
                  <a:lnTo>
                    <a:pt x="469951" y="54239"/>
                  </a:lnTo>
                  <a:cubicBezTo>
                    <a:pt x="469861" y="54366"/>
                    <a:pt x="469744" y="54397"/>
                    <a:pt x="469627" y="54427"/>
                  </a:cubicBezTo>
                  <a:cubicBezTo>
                    <a:pt x="460634" y="56697"/>
                    <a:pt x="450861" y="49439"/>
                    <a:pt x="446718" y="37636"/>
                  </a:cubicBezTo>
                  <a:lnTo>
                    <a:pt x="444619" y="29323"/>
                  </a:lnTo>
                  <a:cubicBezTo>
                    <a:pt x="442667" y="16995"/>
                    <a:pt x="447797" y="5987"/>
                    <a:pt x="456757" y="3699"/>
                  </a:cubicBezTo>
                  <a:lnTo>
                    <a:pt x="456661" y="3267"/>
                  </a:lnTo>
                  <a:cubicBezTo>
                    <a:pt x="467135" y="923"/>
                    <a:pt x="477994" y="0"/>
                    <a:pt x="489068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789802" y="2434251"/>
            <a:ext cx="581323" cy="582216"/>
            <a:chOff x="4011215" y="3819525"/>
            <a:chExt cx="775097" cy="776288"/>
          </a:xfrm>
        </p:grpSpPr>
        <p:sp>
          <p:nvSpPr>
            <p:cNvPr id="26" name="MH_Other_5"/>
            <p:cNvSpPr/>
            <p:nvPr>
              <p:custDataLst>
                <p:tags r:id="rId10"/>
              </p:custDataLst>
            </p:nvPr>
          </p:nvSpPr>
          <p:spPr>
            <a:xfrm>
              <a:off x="4011215" y="3819525"/>
              <a:ext cx="775097" cy="7762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7" name="MH_Other_13"/>
            <p:cNvSpPr>
              <a:spLocks noChangeAspect="1"/>
            </p:cNvSpPr>
            <p:nvPr>
              <p:custDataLst>
                <p:tags r:id="rId11"/>
              </p:custDataLst>
            </p:nvPr>
          </p:nvSpPr>
          <p:spPr>
            <a:xfrm>
              <a:off x="4205287" y="4069556"/>
              <a:ext cx="386954" cy="352425"/>
            </a:xfrm>
            <a:custGeom>
              <a:avLst/>
              <a:gdLst/>
              <a:ahLst/>
              <a:cxnLst/>
              <a:rect l="l" t="t" r="r" b="b"/>
              <a:pathLst>
                <a:path w="2284089" h="2079602">
                  <a:moveTo>
                    <a:pt x="86815" y="1071782"/>
                  </a:moveTo>
                  <a:lnTo>
                    <a:pt x="88113" y="1072322"/>
                  </a:lnTo>
                  <a:lnTo>
                    <a:pt x="87547" y="1073116"/>
                  </a:lnTo>
                  <a:close/>
                  <a:moveTo>
                    <a:pt x="1788507" y="635242"/>
                  </a:moveTo>
                  <a:lnTo>
                    <a:pt x="1788786" y="635715"/>
                  </a:lnTo>
                  <a:lnTo>
                    <a:pt x="1787932" y="635786"/>
                  </a:lnTo>
                  <a:close/>
                  <a:moveTo>
                    <a:pt x="569538" y="592800"/>
                  </a:moveTo>
                  <a:cubicBezTo>
                    <a:pt x="668960" y="592800"/>
                    <a:pt x="749558" y="673398"/>
                    <a:pt x="749558" y="772820"/>
                  </a:cubicBezTo>
                  <a:cubicBezTo>
                    <a:pt x="749558" y="872242"/>
                    <a:pt x="668960" y="952840"/>
                    <a:pt x="569538" y="952840"/>
                  </a:cubicBezTo>
                  <a:cubicBezTo>
                    <a:pt x="527872" y="952840"/>
                    <a:pt x="489512" y="938685"/>
                    <a:pt x="460796" y="912621"/>
                  </a:cubicBezTo>
                  <a:cubicBezTo>
                    <a:pt x="160953" y="1199491"/>
                    <a:pt x="32382" y="1622905"/>
                    <a:pt x="123061" y="2029688"/>
                  </a:cubicBezTo>
                  <a:lnTo>
                    <a:pt x="122792" y="2030674"/>
                  </a:lnTo>
                  <a:lnTo>
                    <a:pt x="122422" y="2030846"/>
                  </a:lnTo>
                  <a:cubicBezTo>
                    <a:pt x="128206" y="2047921"/>
                    <a:pt x="121912" y="2063921"/>
                    <a:pt x="108319" y="2072242"/>
                  </a:cubicBezTo>
                  <a:lnTo>
                    <a:pt x="93617" y="2078368"/>
                  </a:lnTo>
                  <a:cubicBezTo>
                    <a:pt x="78806" y="2082076"/>
                    <a:pt x="61999" y="2077403"/>
                    <a:pt x="49824" y="2064742"/>
                  </a:cubicBezTo>
                  <a:lnTo>
                    <a:pt x="48258" y="2065474"/>
                  </a:lnTo>
                  <a:cubicBezTo>
                    <a:pt x="46175" y="2062722"/>
                    <a:pt x="43765" y="2060412"/>
                    <a:pt x="41206" y="2058388"/>
                  </a:cubicBezTo>
                  <a:lnTo>
                    <a:pt x="34720" y="2047096"/>
                  </a:lnTo>
                  <a:lnTo>
                    <a:pt x="29758" y="2036793"/>
                  </a:lnTo>
                  <a:lnTo>
                    <a:pt x="31015" y="2036666"/>
                  </a:lnTo>
                  <a:cubicBezTo>
                    <a:pt x="-62810" y="1599721"/>
                    <a:pt x="78484" y="1146303"/>
                    <a:pt x="402804" y="840118"/>
                  </a:cubicBezTo>
                  <a:cubicBezTo>
                    <a:pt x="394149" y="819400"/>
                    <a:pt x="389518" y="796651"/>
                    <a:pt x="389518" y="772820"/>
                  </a:cubicBezTo>
                  <a:cubicBezTo>
                    <a:pt x="389518" y="673398"/>
                    <a:pt x="470116" y="592800"/>
                    <a:pt x="569538" y="592800"/>
                  </a:cubicBezTo>
                  <a:close/>
                  <a:moveTo>
                    <a:pt x="568738" y="204473"/>
                  </a:moveTo>
                  <a:cubicBezTo>
                    <a:pt x="882635" y="204683"/>
                    <a:pt x="1136929" y="459316"/>
                    <a:pt x="1136718" y="773212"/>
                  </a:cubicBezTo>
                  <a:cubicBezTo>
                    <a:pt x="1136509" y="1087108"/>
                    <a:pt x="881877" y="1341401"/>
                    <a:pt x="567981" y="1341192"/>
                  </a:cubicBezTo>
                  <a:cubicBezTo>
                    <a:pt x="515830" y="1341157"/>
                    <a:pt x="465323" y="1334100"/>
                    <a:pt x="418388" y="1317655"/>
                  </a:cubicBezTo>
                  <a:lnTo>
                    <a:pt x="417956" y="1319386"/>
                  </a:lnTo>
                  <a:cubicBezTo>
                    <a:pt x="417638" y="1319460"/>
                    <a:pt x="417352" y="1319392"/>
                    <a:pt x="417065" y="1319320"/>
                  </a:cubicBezTo>
                  <a:lnTo>
                    <a:pt x="411259" y="1315754"/>
                  </a:lnTo>
                  <a:lnTo>
                    <a:pt x="403881" y="1313786"/>
                  </a:lnTo>
                  <a:lnTo>
                    <a:pt x="397389" y="1307474"/>
                  </a:lnTo>
                  <a:lnTo>
                    <a:pt x="397466" y="1307280"/>
                  </a:lnTo>
                  <a:cubicBezTo>
                    <a:pt x="386426" y="1300408"/>
                    <a:pt x="380901" y="1288764"/>
                    <a:pt x="382056" y="1276919"/>
                  </a:cubicBezTo>
                  <a:lnTo>
                    <a:pt x="385152" y="1264503"/>
                  </a:lnTo>
                  <a:cubicBezTo>
                    <a:pt x="392324" y="1247126"/>
                    <a:pt x="413982" y="1238019"/>
                    <a:pt x="435969" y="1243501"/>
                  </a:cubicBezTo>
                  <a:lnTo>
                    <a:pt x="436787" y="1243861"/>
                  </a:lnTo>
                  <a:lnTo>
                    <a:pt x="436371" y="1245530"/>
                  </a:lnTo>
                  <a:cubicBezTo>
                    <a:pt x="438704" y="1243635"/>
                    <a:pt x="440910" y="1244132"/>
                    <a:pt x="443287" y="1244881"/>
                  </a:cubicBezTo>
                  <a:cubicBezTo>
                    <a:pt x="482765" y="1257317"/>
                    <a:pt x="524743" y="1262958"/>
                    <a:pt x="568032" y="1262985"/>
                  </a:cubicBezTo>
                  <a:cubicBezTo>
                    <a:pt x="838737" y="1263167"/>
                    <a:pt x="1058333" y="1043864"/>
                    <a:pt x="1058513" y="773160"/>
                  </a:cubicBezTo>
                  <a:cubicBezTo>
                    <a:pt x="1058694" y="502455"/>
                    <a:pt x="839390" y="282860"/>
                    <a:pt x="568686" y="282679"/>
                  </a:cubicBezTo>
                  <a:cubicBezTo>
                    <a:pt x="297982" y="282499"/>
                    <a:pt x="78387" y="501802"/>
                    <a:pt x="78206" y="772506"/>
                  </a:cubicBezTo>
                  <a:cubicBezTo>
                    <a:pt x="78151" y="855495"/>
                    <a:pt x="98723" y="933681"/>
                    <a:pt x="137242" y="1001052"/>
                  </a:cubicBezTo>
                  <a:lnTo>
                    <a:pt x="136711" y="1001518"/>
                  </a:lnTo>
                  <a:cubicBezTo>
                    <a:pt x="151076" y="1018274"/>
                    <a:pt x="152475" y="1041066"/>
                    <a:pt x="140479" y="1055055"/>
                  </a:cubicBezTo>
                  <a:lnTo>
                    <a:pt x="130816" y="1063444"/>
                  </a:lnTo>
                  <a:cubicBezTo>
                    <a:pt x="115403" y="1073277"/>
                    <a:pt x="93261" y="1068839"/>
                    <a:pt x="78796" y="1052472"/>
                  </a:cubicBezTo>
                  <a:lnTo>
                    <a:pt x="77048" y="1054008"/>
                  </a:lnTo>
                  <a:cubicBezTo>
                    <a:pt x="27228" y="971942"/>
                    <a:pt x="-68" y="875382"/>
                    <a:pt x="0" y="772454"/>
                  </a:cubicBezTo>
                  <a:cubicBezTo>
                    <a:pt x="209" y="458557"/>
                    <a:pt x="254842" y="204264"/>
                    <a:pt x="568738" y="204473"/>
                  </a:cubicBezTo>
                  <a:close/>
                  <a:moveTo>
                    <a:pt x="1744110" y="193576"/>
                  </a:moveTo>
                  <a:cubicBezTo>
                    <a:pt x="1813698" y="193576"/>
                    <a:pt x="1870110" y="249988"/>
                    <a:pt x="1870110" y="319576"/>
                  </a:cubicBezTo>
                  <a:cubicBezTo>
                    <a:pt x="1870110" y="364088"/>
                    <a:pt x="1847030" y="403208"/>
                    <a:pt x="1810937" y="423685"/>
                  </a:cubicBezTo>
                  <a:cubicBezTo>
                    <a:pt x="1876006" y="638245"/>
                    <a:pt x="2050455" y="802592"/>
                    <a:pt x="2267371" y="853783"/>
                  </a:cubicBezTo>
                  <a:lnTo>
                    <a:pt x="2267774" y="854132"/>
                  </a:lnTo>
                  <a:lnTo>
                    <a:pt x="2267775" y="854344"/>
                  </a:lnTo>
                  <a:cubicBezTo>
                    <a:pt x="2277024" y="855501"/>
                    <a:pt x="2283147" y="862058"/>
                    <a:pt x="2284089" y="870289"/>
                  </a:cubicBezTo>
                  <a:lnTo>
                    <a:pt x="2283762" y="878542"/>
                  </a:lnTo>
                  <a:cubicBezTo>
                    <a:pt x="2282280" y="886298"/>
                    <a:pt x="2276441" y="893093"/>
                    <a:pt x="2267869" y="895919"/>
                  </a:cubicBezTo>
                  <a:lnTo>
                    <a:pt x="2267872" y="896816"/>
                  </a:lnTo>
                  <a:cubicBezTo>
                    <a:pt x="2266131" y="897167"/>
                    <a:pt x="2264526" y="897771"/>
                    <a:pt x="2263022" y="898508"/>
                  </a:cubicBezTo>
                  <a:lnTo>
                    <a:pt x="2256327" y="898986"/>
                  </a:lnTo>
                  <a:lnTo>
                    <a:pt x="2250426" y="898975"/>
                  </a:lnTo>
                  <a:lnTo>
                    <a:pt x="2250640" y="898359"/>
                  </a:lnTo>
                  <a:cubicBezTo>
                    <a:pt x="2021208" y="842323"/>
                    <a:pt x="1836902" y="668133"/>
                    <a:pt x="1766709" y="441014"/>
                  </a:cubicBezTo>
                  <a:cubicBezTo>
                    <a:pt x="1759690" y="444854"/>
                    <a:pt x="1751984" y="445576"/>
                    <a:pt x="1744110" y="445576"/>
                  </a:cubicBezTo>
                  <a:cubicBezTo>
                    <a:pt x="1674522" y="445576"/>
                    <a:pt x="1618110" y="389164"/>
                    <a:pt x="1618110" y="319576"/>
                  </a:cubicBezTo>
                  <a:cubicBezTo>
                    <a:pt x="1618110" y="249988"/>
                    <a:pt x="1674522" y="193576"/>
                    <a:pt x="1744110" y="193576"/>
                  </a:cubicBezTo>
                  <a:close/>
                  <a:moveTo>
                    <a:pt x="1750820" y="59"/>
                  </a:moveTo>
                  <a:cubicBezTo>
                    <a:pt x="1792352" y="864"/>
                    <a:pt x="1834412" y="9826"/>
                    <a:pt x="1874735" y="27812"/>
                  </a:cubicBezTo>
                  <a:cubicBezTo>
                    <a:pt x="2036029" y="99753"/>
                    <a:pt x="2108463" y="288828"/>
                    <a:pt x="2036521" y="450121"/>
                  </a:cubicBezTo>
                  <a:cubicBezTo>
                    <a:pt x="2024569" y="476919"/>
                    <a:pt x="2009383" y="501264"/>
                    <a:pt x="1990190" y="521625"/>
                  </a:cubicBezTo>
                  <a:lnTo>
                    <a:pt x="1990981" y="522243"/>
                  </a:lnTo>
                  <a:cubicBezTo>
                    <a:pt x="1990946" y="522424"/>
                    <a:pt x="1990845" y="522555"/>
                    <a:pt x="1990743" y="522686"/>
                  </a:cubicBezTo>
                  <a:lnTo>
                    <a:pt x="1987581" y="524854"/>
                  </a:lnTo>
                  <a:lnTo>
                    <a:pt x="1984881" y="528197"/>
                  </a:lnTo>
                  <a:lnTo>
                    <a:pt x="1980151" y="530089"/>
                  </a:lnTo>
                  <a:lnTo>
                    <a:pt x="1980069" y="530005"/>
                  </a:lnTo>
                  <a:cubicBezTo>
                    <a:pt x="1974010" y="534107"/>
                    <a:pt x="1966761" y="534282"/>
                    <a:pt x="1960937" y="530978"/>
                  </a:cubicBezTo>
                  <a:lnTo>
                    <a:pt x="1955264" y="526545"/>
                  </a:lnTo>
                  <a:cubicBezTo>
                    <a:pt x="1947973" y="518882"/>
                    <a:pt x="1948249" y="505665"/>
                    <a:pt x="1956098" y="495619"/>
                  </a:cubicBezTo>
                  <a:lnTo>
                    <a:pt x="1956471" y="495281"/>
                  </a:lnTo>
                  <a:lnTo>
                    <a:pt x="1957233" y="495877"/>
                  </a:lnTo>
                  <a:cubicBezTo>
                    <a:pt x="1956793" y="494244"/>
                    <a:pt x="1957553" y="493224"/>
                    <a:pt x="1958482" y="492173"/>
                  </a:cubicBezTo>
                  <a:cubicBezTo>
                    <a:pt x="1973908" y="474728"/>
                    <a:pt x="1986414" y="454442"/>
                    <a:pt x="1996335" y="432198"/>
                  </a:cubicBezTo>
                  <a:cubicBezTo>
                    <a:pt x="2058378" y="293098"/>
                    <a:pt x="1995911" y="130039"/>
                    <a:pt x="1856811" y="67997"/>
                  </a:cubicBezTo>
                  <a:cubicBezTo>
                    <a:pt x="1717711" y="5955"/>
                    <a:pt x="1554653" y="68422"/>
                    <a:pt x="1492610" y="207522"/>
                  </a:cubicBezTo>
                  <a:cubicBezTo>
                    <a:pt x="1430568" y="346622"/>
                    <a:pt x="1493036" y="509680"/>
                    <a:pt x="1632135" y="571722"/>
                  </a:cubicBezTo>
                  <a:cubicBezTo>
                    <a:pt x="1674779" y="590742"/>
                    <a:pt x="1719674" y="598061"/>
                    <a:pt x="1763118" y="593680"/>
                  </a:cubicBezTo>
                  <a:lnTo>
                    <a:pt x="1763235" y="594059"/>
                  </a:lnTo>
                  <a:cubicBezTo>
                    <a:pt x="1775135" y="590511"/>
                    <a:pt x="1787171" y="595008"/>
                    <a:pt x="1791616" y="604375"/>
                  </a:cubicBezTo>
                  <a:lnTo>
                    <a:pt x="1793716" y="611261"/>
                  </a:lnTo>
                  <a:cubicBezTo>
                    <a:pt x="1795243" y="621434"/>
                    <a:pt x="1787895" y="631799"/>
                    <a:pt x="1776172" y="635489"/>
                  </a:cubicBezTo>
                  <a:lnTo>
                    <a:pt x="1776562" y="636738"/>
                  </a:lnTo>
                  <a:cubicBezTo>
                    <a:pt x="1722979" y="643565"/>
                    <a:pt x="1667101" y="635498"/>
                    <a:pt x="1614211" y="611908"/>
                  </a:cubicBezTo>
                  <a:cubicBezTo>
                    <a:pt x="1452917" y="539967"/>
                    <a:pt x="1380483" y="350892"/>
                    <a:pt x="1452425" y="189598"/>
                  </a:cubicBezTo>
                  <a:cubicBezTo>
                    <a:pt x="1506381" y="68628"/>
                    <a:pt x="1626225" y="-2359"/>
                    <a:pt x="1750820" y="59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826882" y="2434251"/>
            <a:ext cx="581323" cy="582216"/>
            <a:chOff x="7491413" y="3819525"/>
            <a:chExt cx="775097" cy="776288"/>
          </a:xfrm>
        </p:grpSpPr>
        <p:sp>
          <p:nvSpPr>
            <p:cNvPr id="29" name="MH_Other_3"/>
            <p:cNvSpPr/>
            <p:nvPr>
              <p:custDataLst>
                <p:tags r:id="rId8"/>
              </p:custDataLst>
            </p:nvPr>
          </p:nvSpPr>
          <p:spPr>
            <a:xfrm>
              <a:off x="7491413" y="3819525"/>
              <a:ext cx="775097" cy="776288"/>
            </a:xfrm>
            <a:prstGeom prst="ellipse">
              <a:avLst/>
            </a:pr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0" name="MH_Other_14"/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7685485" y="4085772"/>
              <a:ext cx="386953" cy="258366"/>
            </a:xfrm>
            <a:custGeom>
              <a:avLst/>
              <a:gdLst/>
              <a:ahLst/>
              <a:cxnLst/>
              <a:rect l="l" t="t" r="r" b="b"/>
              <a:pathLst>
                <a:path w="4974795" h="3320682">
                  <a:moveTo>
                    <a:pt x="1897867" y="1805825"/>
                  </a:moveTo>
                  <a:lnTo>
                    <a:pt x="2485737" y="2315734"/>
                  </a:lnTo>
                  <a:lnTo>
                    <a:pt x="3073607" y="1805825"/>
                  </a:lnTo>
                  <a:lnTo>
                    <a:pt x="4820061" y="3320682"/>
                  </a:lnTo>
                  <a:lnTo>
                    <a:pt x="151413" y="3320682"/>
                  </a:lnTo>
                  <a:close/>
                  <a:moveTo>
                    <a:pt x="0" y="159634"/>
                  </a:moveTo>
                  <a:lnTo>
                    <a:pt x="1788328" y="1710812"/>
                  </a:lnTo>
                  <a:lnTo>
                    <a:pt x="0" y="3261996"/>
                  </a:lnTo>
                  <a:close/>
                  <a:moveTo>
                    <a:pt x="4974795" y="156753"/>
                  </a:moveTo>
                  <a:lnTo>
                    <a:pt x="4974795" y="3264872"/>
                  </a:lnTo>
                  <a:lnTo>
                    <a:pt x="3183146" y="1710812"/>
                  </a:lnTo>
                  <a:close/>
                  <a:moveTo>
                    <a:pt x="35040" y="0"/>
                  </a:moveTo>
                  <a:lnTo>
                    <a:pt x="4936434" y="0"/>
                  </a:lnTo>
                  <a:lnTo>
                    <a:pt x="2485737" y="2125709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1" name="矩形 30"/>
          <p:cNvSpPr/>
          <p:nvPr/>
        </p:nvSpPr>
        <p:spPr>
          <a:xfrm>
            <a:off x="596" y="3661301"/>
            <a:ext cx="9157097" cy="1496487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32" name="组合 31"/>
          <p:cNvGrpSpPr/>
          <p:nvPr/>
        </p:nvGrpSpPr>
        <p:grpSpPr>
          <a:xfrm>
            <a:off x="1547664" y="3764613"/>
            <a:ext cx="6654003" cy="1241242"/>
            <a:chOff x="2062758" y="5019483"/>
            <a:chExt cx="8872004" cy="1654989"/>
          </a:xfrm>
        </p:grpSpPr>
        <p:sp>
          <p:nvSpPr>
            <p:cNvPr id="33" name="TextBox 30"/>
            <p:cNvSpPr txBox="1"/>
            <p:nvPr/>
          </p:nvSpPr>
          <p:spPr>
            <a:xfrm>
              <a:off x="2062758" y="5517232"/>
              <a:ext cx="8872004" cy="115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只保留文本粘贴内容。输入内容，或复制内容后右键选择只保留文本粘贴内容。输入内容，或复制内容后右键选择只保留文本粘贴内容。输入内容，或复制内容后右键选择只保留文本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MH_Text_1"/>
            <p:cNvSpPr txBox="1"/>
            <p:nvPr>
              <p:custDataLst>
                <p:tags r:id="rId7"/>
              </p:custDataLst>
            </p:nvPr>
          </p:nvSpPr>
          <p:spPr>
            <a:xfrm>
              <a:off x="2064247" y="5019483"/>
              <a:ext cx="1833436" cy="584507"/>
            </a:xfrm>
            <a:prstGeom prst="rect">
              <a:avLst/>
            </a:prstGeom>
            <a:noFill/>
          </p:spPr>
          <p:txBody>
            <a:bodyPr anchor="ctr"/>
            <a:lstStyle/>
            <a:p>
              <a:pPr algn="ctr" eaLnBrk="1" hangingPunct="1">
                <a:defRPr/>
              </a:pPr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Impact" panose="020B0806030902050204" pitchFamily="34" charset="0"/>
                  <a:ea typeface="微软雅黑" panose="020B0503020204020204" pitchFamily="34" charset="-122"/>
                </a:rPr>
                <a:t>添加你的段落标题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3933230" y="1532353"/>
            <a:ext cx="1343025" cy="1342133"/>
            <a:chOff x="5243512" y="2043137"/>
            <a:chExt cx="1790700" cy="1789510"/>
          </a:xfrm>
        </p:grpSpPr>
        <p:sp>
          <p:nvSpPr>
            <p:cNvPr id="36" name="MH_Other_1"/>
            <p:cNvSpPr/>
            <p:nvPr>
              <p:custDataLst>
                <p:tags r:id="rId5"/>
              </p:custDataLst>
            </p:nvPr>
          </p:nvSpPr>
          <p:spPr>
            <a:xfrm>
              <a:off x="5243512" y="2043137"/>
              <a:ext cx="1790700" cy="1789510"/>
            </a:xfrm>
            <a:prstGeom prst="ellipse">
              <a:avLst/>
            </a:prstGeom>
            <a:noFill/>
            <a:ln w="5715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1013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7" name="MH_Other_10"/>
            <p:cNvSpPr>
              <a:spLocks noEditPoints="1"/>
            </p:cNvSpPr>
            <p:nvPr>
              <p:custDataLst>
                <p:tags r:id="rId6"/>
              </p:custDataLst>
            </p:nvPr>
          </p:nvSpPr>
          <p:spPr bwMode="auto">
            <a:xfrm>
              <a:off x="5622131" y="2538437"/>
              <a:ext cx="1033463" cy="651272"/>
            </a:xfrm>
            <a:custGeom>
              <a:avLst/>
              <a:gdLst>
                <a:gd name="T0" fmla="*/ 2147483646 w 3545"/>
                <a:gd name="T1" fmla="*/ 2147483646 h 2230"/>
                <a:gd name="T2" fmla="*/ 2147483646 w 3545"/>
                <a:gd name="T3" fmla="*/ 2147483646 h 2230"/>
                <a:gd name="T4" fmla="*/ 2147483646 w 3545"/>
                <a:gd name="T5" fmla="*/ 2147483646 h 2230"/>
                <a:gd name="T6" fmla="*/ 2147483646 w 3545"/>
                <a:gd name="T7" fmla="*/ 2147483646 h 2230"/>
                <a:gd name="T8" fmla="*/ 2147483646 w 3545"/>
                <a:gd name="T9" fmla="*/ 2147483646 h 2230"/>
                <a:gd name="T10" fmla="*/ 2147483646 w 3545"/>
                <a:gd name="T11" fmla="*/ 2147483646 h 2230"/>
                <a:gd name="T12" fmla="*/ 2147483646 w 3545"/>
                <a:gd name="T13" fmla="*/ 2147483646 h 2230"/>
                <a:gd name="T14" fmla="*/ 2147483646 w 3545"/>
                <a:gd name="T15" fmla="*/ 2147483646 h 2230"/>
                <a:gd name="T16" fmla="*/ 2147483646 w 3545"/>
                <a:gd name="T17" fmla="*/ 2147483646 h 2230"/>
                <a:gd name="T18" fmla="*/ 2147483646 w 3545"/>
                <a:gd name="T19" fmla="*/ 2147483646 h 2230"/>
                <a:gd name="T20" fmla="*/ 2147483646 w 3545"/>
                <a:gd name="T21" fmla="*/ 2147483646 h 2230"/>
                <a:gd name="T22" fmla="*/ 2147483646 w 3545"/>
                <a:gd name="T23" fmla="*/ 2147483646 h 2230"/>
                <a:gd name="T24" fmla="*/ 2147483646 w 3545"/>
                <a:gd name="T25" fmla="*/ 2147483646 h 2230"/>
                <a:gd name="T26" fmla="*/ 2147483646 w 3545"/>
                <a:gd name="T27" fmla="*/ 2147483646 h 2230"/>
                <a:gd name="T28" fmla="*/ 2147483646 w 3545"/>
                <a:gd name="T29" fmla="*/ 2147483646 h 2230"/>
                <a:gd name="T30" fmla="*/ 2147483646 w 3545"/>
                <a:gd name="T31" fmla="*/ 2147483646 h 2230"/>
                <a:gd name="T32" fmla="*/ 2147483646 w 3545"/>
                <a:gd name="T33" fmla="*/ 2147483646 h 2230"/>
                <a:gd name="T34" fmla="*/ 2147483646 w 3545"/>
                <a:gd name="T35" fmla="*/ 2147483646 h 2230"/>
                <a:gd name="T36" fmla="*/ 2147483646 w 3545"/>
                <a:gd name="T37" fmla="*/ 2147483646 h 2230"/>
                <a:gd name="T38" fmla="*/ 2147483646 w 3545"/>
                <a:gd name="T39" fmla="*/ 2147483646 h 2230"/>
                <a:gd name="T40" fmla="*/ 2147483646 w 3545"/>
                <a:gd name="T41" fmla="*/ 2147483646 h 2230"/>
                <a:gd name="T42" fmla="*/ 2147483646 w 3545"/>
                <a:gd name="T43" fmla="*/ 2147483646 h 2230"/>
                <a:gd name="T44" fmla="*/ 2147483646 w 3545"/>
                <a:gd name="T45" fmla="*/ 2147483646 h 2230"/>
                <a:gd name="T46" fmla="*/ 2147483646 w 3545"/>
                <a:gd name="T47" fmla="*/ 2147483646 h 2230"/>
                <a:gd name="T48" fmla="*/ 2147483646 w 3545"/>
                <a:gd name="T49" fmla="*/ 2147483646 h 2230"/>
                <a:gd name="T50" fmla="*/ 2147483646 w 3545"/>
                <a:gd name="T51" fmla="*/ 2147483646 h 2230"/>
                <a:gd name="T52" fmla="*/ 2147483646 w 3545"/>
                <a:gd name="T53" fmla="*/ 2147483646 h 2230"/>
                <a:gd name="T54" fmla="*/ 2147483646 w 3545"/>
                <a:gd name="T55" fmla="*/ 2147483646 h 2230"/>
                <a:gd name="T56" fmla="*/ 2147483646 w 3545"/>
                <a:gd name="T57" fmla="*/ 2147483646 h 2230"/>
                <a:gd name="T58" fmla="*/ 2147483646 w 3545"/>
                <a:gd name="T59" fmla="*/ 2147483646 h 2230"/>
                <a:gd name="T60" fmla="*/ 2147483646 w 3545"/>
                <a:gd name="T61" fmla="*/ 2147483646 h 2230"/>
                <a:gd name="T62" fmla="*/ 2147483646 w 3545"/>
                <a:gd name="T63" fmla="*/ 2147483646 h 2230"/>
                <a:gd name="T64" fmla="*/ 2147483646 w 3545"/>
                <a:gd name="T65" fmla="*/ 2147483646 h 2230"/>
                <a:gd name="T66" fmla="*/ 2147483646 w 3545"/>
                <a:gd name="T67" fmla="*/ 2147483646 h 2230"/>
                <a:gd name="T68" fmla="*/ 2147483646 w 3545"/>
                <a:gd name="T69" fmla="*/ 2147483646 h 2230"/>
                <a:gd name="T70" fmla="*/ 2147483646 w 3545"/>
                <a:gd name="T71" fmla="*/ 2147483646 h 2230"/>
                <a:gd name="T72" fmla="*/ 2147483646 w 3545"/>
                <a:gd name="T73" fmla="*/ 2147483646 h 2230"/>
                <a:gd name="T74" fmla="*/ 2147483646 w 3545"/>
                <a:gd name="T75" fmla="*/ 2147483646 h 2230"/>
                <a:gd name="T76" fmla="*/ 2147483646 w 3545"/>
                <a:gd name="T77" fmla="*/ 2147483646 h 2230"/>
                <a:gd name="T78" fmla="*/ 2147483646 w 3545"/>
                <a:gd name="T79" fmla="*/ 2147483646 h 2230"/>
                <a:gd name="T80" fmla="*/ 2147483646 w 3545"/>
                <a:gd name="T81" fmla="*/ 2147483646 h 2230"/>
                <a:gd name="T82" fmla="*/ 2147483646 w 3545"/>
                <a:gd name="T83" fmla="*/ 2147483646 h 2230"/>
                <a:gd name="T84" fmla="*/ 2147483646 w 3545"/>
                <a:gd name="T85" fmla="*/ 2147483646 h 2230"/>
                <a:gd name="T86" fmla="*/ 2147483646 w 3545"/>
                <a:gd name="T87" fmla="*/ 2147483646 h 2230"/>
                <a:gd name="T88" fmla="*/ 2147483646 w 3545"/>
                <a:gd name="T89" fmla="*/ 2147483646 h 2230"/>
                <a:gd name="T90" fmla="*/ 2147483646 w 3545"/>
                <a:gd name="T91" fmla="*/ 2147483646 h 2230"/>
                <a:gd name="T92" fmla="*/ 2147483646 w 3545"/>
                <a:gd name="T93" fmla="*/ 2147483646 h 2230"/>
                <a:gd name="T94" fmla="*/ 2147483646 w 3545"/>
                <a:gd name="T95" fmla="*/ 2147483646 h 2230"/>
                <a:gd name="T96" fmla="*/ 2147483646 w 3545"/>
                <a:gd name="T97" fmla="*/ 2147483646 h 2230"/>
                <a:gd name="T98" fmla="*/ 2147483646 w 3545"/>
                <a:gd name="T99" fmla="*/ 2147483646 h 2230"/>
                <a:gd name="T100" fmla="*/ 2147483646 w 3545"/>
                <a:gd name="T101" fmla="*/ 2147483646 h 2230"/>
                <a:gd name="T102" fmla="*/ 2147483646 w 3545"/>
                <a:gd name="T103" fmla="*/ 2147483646 h 2230"/>
                <a:gd name="T104" fmla="*/ 2147483646 w 3545"/>
                <a:gd name="T105" fmla="*/ 2147483646 h 2230"/>
                <a:gd name="T106" fmla="*/ 2147483646 w 3545"/>
                <a:gd name="T107" fmla="*/ 2147483646 h 2230"/>
                <a:gd name="T108" fmla="*/ 2147483646 w 3545"/>
                <a:gd name="T109" fmla="*/ 2147483646 h 2230"/>
                <a:gd name="T110" fmla="*/ 2147483646 w 3545"/>
                <a:gd name="T111" fmla="*/ 2147483646 h 2230"/>
                <a:gd name="T112" fmla="*/ 2147483646 w 3545"/>
                <a:gd name="T113" fmla="*/ 2147483646 h 223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545" h="2230">
                  <a:moveTo>
                    <a:pt x="2903" y="1449"/>
                  </a:moveTo>
                  <a:lnTo>
                    <a:pt x="2964" y="1453"/>
                  </a:lnTo>
                  <a:lnTo>
                    <a:pt x="3023" y="1459"/>
                  </a:lnTo>
                  <a:lnTo>
                    <a:pt x="3079" y="1470"/>
                  </a:lnTo>
                  <a:lnTo>
                    <a:pt x="3132" y="1485"/>
                  </a:lnTo>
                  <a:lnTo>
                    <a:pt x="3183" y="1505"/>
                  </a:lnTo>
                  <a:lnTo>
                    <a:pt x="3230" y="1528"/>
                  </a:lnTo>
                  <a:lnTo>
                    <a:pt x="3274" y="1557"/>
                  </a:lnTo>
                  <a:lnTo>
                    <a:pt x="3317" y="1589"/>
                  </a:lnTo>
                  <a:lnTo>
                    <a:pt x="3354" y="1626"/>
                  </a:lnTo>
                  <a:lnTo>
                    <a:pt x="3389" y="1667"/>
                  </a:lnTo>
                  <a:lnTo>
                    <a:pt x="3421" y="1713"/>
                  </a:lnTo>
                  <a:lnTo>
                    <a:pt x="3449" y="1762"/>
                  </a:lnTo>
                  <a:lnTo>
                    <a:pt x="3474" y="1816"/>
                  </a:lnTo>
                  <a:lnTo>
                    <a:pt x="3495" y="1875"/>
                  </a:lnTo>
                  <a:lnTo>
                    <a:pt x="3513" y="1938"/>
                  </a:lnTo>
                  <a:lnTo>
                    <a:pt x="3526" y="2004"/>
                  </a:lnTo>
                  <a:lnTo>
                    <a:pt x="3536" y="2075"/>
                  </a:lnTo>
                  <a:lnTo>
                    <a:pt x="3542" y="2151"/>
                  </a:lnTo>
                  <a:lnTo>
                    <a:pt x="3545" y="2230"/>
                  </a:lnTo>
                  <a:lnTo>
                    <a:pt x="2261" y="2230"/>
                  </a:lnTo>
                  <a:lnTo>
                    <a:pt x="2262" y="2151"/>
                  </a:lnTo>
                  <a:lnTo>
                    <a:pt x="2269" y="2075"/>
                  </a:lnTo>
                  <a:lnTo>
                    <a:pt x="2278" y="2004"/>
                  </a:lnTo>
                  <a:lnTo>
                    <a:pt x="2292" y="1938"/>
                  </a:lnTo>
                  <a:lnTo>
                    <a:pt x="2310" y="1875"/>
                  </a:lnTo>
                  <a:lnTo>
                    <a:pt x="2331" y="1816"/>
                  </a:lnTo>
                  <a:lnTo>
                    <a:pt x="2355" y="1762"/>
                  </a:lnTo>
                  <a:lnTo>
                    <a:pt x="2383" y="1713"/>
                  </a:lnTo>
                  <a:lnTo>
                    <a:pt x="2416" y="1667"/>
                  </a:lnTo>
                  <a:lnTo>
                    <a:pt x="2450" y="1626"/>
                  </a:lnTo>
                  <a:lnTo>
                    <a:pt x="2489" y="1589"/>
                  </a:lnTo>
                  <a:lnTo>
                    <a:pt x="2530" y="1557"/>
                  </a:lnTo>
                  <a:lnTo>
                    <a:pt x="2574" y="1528"/>
                  </a:lnTo>
                  <a:lnTo>
                    <a:pt x="2622" y="1505"/>
                  </a:lnTo>
                  <a:lnTo>
                    <a:pt x="2673" y="1485"/>
                  </a:lnTo>
                  <a:lnTo>
                    <a:pt x="2726" y="1470"/>
                  </a:lnTo>
                  <a:lnTo>
                    <a:pt x="2782" y="1459"/>
                  </a:lnTo>
                  <a:lnTo>
                    <a:pt x="2841" y="1453"/>
                  </a:lnTo>
                  <a:lnTo>
                    <a:pt x="2903" y="1449"/>
                  </a:lnTo>
                  <a:close/>
                  <a:moveTo>
                    <a:pt x="642" y="1449"/>
                  </a:moveTo>
                  <a:lnTo>
                    <a:pt x="703" y="1453"/>
                  </a:lnTo>
                  <a:lnTo>
                    <a:pt x="763" y="1459"/>
                  </a:lnTo>
                  <a:lnTo>
                    <a:pt x="819" y="1470"/>
                  </a:lnTo>
                  <a:lnTo>
                    <a:pt x="872" y="1485"/>
                  </a:lnTo>
                  <a:lnTo>
                    <a:pt x="923" y="1505"/>
                  </a:lnTo>
                  <a:lnTo>
                    <a:pt x="970" y="1528"/>
                  </a:lnTo>
                  <a:lnTo>
                    <a:pt x="1014" y="1557"/>
                  </a:lnTo>
                  <a:lnTo>
                    <a:pt x="1055" y="1589"/>
                  </a:lnTo>
                  <a:lnTo>
                    <a:pt x="1094" y="1626"/>
                  </a:lnTo>
                  <a:lnTo>
                    <a:pt x="1129" y="1667"/>
                  </a:lnTo>
                  <a:lnTo>
                    <a:pt x="1161" y="1713"/>
                  </a:lnTo>
                  <a:lnTo>
                    <a:pt x="1189" y="1762"/>
                  </a:lnTo>
                  <a:lnTo>
                    <a:pt x="1214" y="1816"/>
                  </a:lnTo>
                  <a:lnTo>
                    <a:pt x="1235" y="1875"/>
                  </a:lnTo>
                  <a:lnTo>
                    <a:pt x="1252" y="1938"/>
                  </a:lnTo>
                  <a:lnTo>
                    <a:pt x="1266" y="2004"/>
                  </a:lnTo>
                  <a:lnTo>
                    <a:pt x="1276" y="2075"/>
                  </a:lnTo>
                  <a:lnTo>
                    <a:pt x="1282" y="2151"/>
                  </a:lnTo>
                  <a:lnTo>
                    <a:pt x="1285" y="2230"/>
                  </a:lnTo>
                  <a:lnTo>
                    <a:pt x="0" y="2230"/>
                  </a:lnTo>
                  <a:lnTo>
                    <a:pt x="2" y="2151"/>
                  </a:lnTo>
                  <a:lnTo>
                    <a:pt x="8" y="2075"/>
                  </a:lnTo>
                  <a:lnTo>
                    <a:pt x="18" y="2004"/>
                  </a:lnTo>
                  <a:lnTo>
                    <a:pt x="31" y="1938"/>
                  </a:lnTo>
                  <a:lnTo>
                    <a:pt x="49" y="1875"/>
                  </a:lnTo>
                  <a:lnTo>
                    <a:pt x="70" y="1816"/>
                  </a:lnTo>
                  <a:lnTo>
                    <a:pt x="95" y="1762"/>
                  </a:lnTo>
                  <a:lnTo>
                    <a:pt x="123" y="1713"/>
                  </a:lnTo>
                  <a:lnTo>
                    <a:pt x="154" y="1667"/>
                  </a:lnTo>
                  <a:lnTo>
                    <a:pt x="190" y="1626"/>
                  </a:lnTo>
                  <a:lnTo>
                    <a:pt x="228" y="1589"/>
                  </a:lnTo>
                  <a:lnTo>
                    <a:pt x="270" y="1557"/>
                  </a:lnTo>
                  <a:lnTo>
                    <a:pt x="314" y="1528"/>
                  </a:lnTo>
                  <a:lnTo>
                    <a:pt x="362" y="1505"/>
                  </a:lnTo>
                  <a:lnTo>
                    <a:pt x="413" y="1485"/>
                  </a:lnTo>
                  <a:lnTo>
                    <a:pt x="466" y="1470"/>
                  </a:lnTo>
                  <a:lnTo>
                    <a:pt x="522" y="1459"/>
                  </a:lnTo>
                  <a:lnTo>
                    <a:pt x="580" y="1453"/>
                  </a:lnTo>
                  <a:lnTo>
                    <a:pt x="642" y="1449"/>
                  </a:lnTo>
                  <a:close/>
                  <a:moveTo>
                    <a:pt x="1778" y="1072"/>
                  </a:moveTo>
                  <a:lnTo>
                    <a:pt x="1829" y="1073"/>
                  </a:lnTo>
                  <a:lnTo>
                    <a:pt x="1882" y="1077"/>
                  </a:lnTo>
                  <a:lnTo>
                    <a:pt x="1937" y="1084"/>
                  </a:lnTo>
                  <a:lnTo>
                    <a:pt x="1995" y="1092"/>
                  </a:lnTo>
                  <a:lnTo>
                    <a:pt x="2054" y="1104"/>
                  </a:lnTo>
                  <a:lnTo>
                    <a:pt x="2113" y="1118"/>
                  </a:lnTo>
                  <a:lnTo>
                    <a:pt x="2174" y="1136"/>
                  </a:lnTo>
                  <a:lnTo>
                    <a:pt x="2232" y="1155"/>
                  </a:lnTo>
                  <a:lnTo>
                    <a:pt x="2289" y="1177"/>
                  </a:lnTo>
                  <a:lnTo>
                    <a:pt x="2345" y="1200"/>
                  </a:lnTo>
                  <a:lnTo>
                    <a:pt x="2398" y="1226"/>
                  </a:lnTo>
                  <a:lnTo>
                    <a:pt x="2448" y="1256"/>
                  </a:lnTo>
                  <a:lnTo>
                    <a:pt x="2493" y="1287"/>
                  </a:lnTo>
                  <a:lnTo>
                    <a:pt x="2534" y="1320"/>
                  </a:lnTo>
                  <a:lnTo>
                    <a:pt x="2569" y="1355"/>
                  </a:lnTo>
                  <a:lnTo>
                    <a:pt x="2512" y="1383"/>
                  </a:lnTo>
                  <a:lnTo>
                    <a:pt x="2458" y="1415"/>
                  </a:lnTo>
                  <a:lnTo>
                    <a:pt x="2407" y="1452"/>
                  </a:lnTo>
                  <a:lnTo>
                    <a:pt x="2361" y="1494"/>
                  </a:lnTo>
                  <a:lnTo>
                    <a:pt x="2316" y="1539"/>
                  </a:lnTo>
                  <a:lnTo>
                    <a:pt x="2277" y="1590"/>
                  </a:lnTo>
                  <a:lnTo>
                    <a:pt x="2242" y="1645"/>
                  </a:lnTo>
                  <a:lnTo>
                    <a:pt x="2209" y="1704"/>
                  </a:lnTo>
                  <a:lnTo>
                    <a:pt x="2182" y="1768"/>
                  </a:lnTo>
                  <a:lnTo>
                    <a:pt x="2158" y="1835"/>
                  </a:lnTo>
                  <a:lnTo>
                    <a:pt x="2139" y="1906"/>
                  </a:lnTo>
                  <a:lnTo>
                    <a:pt x="2123" y="1981"/>
                  </a:lnTo>
                  <a:lnTo>
                    <a:pt x="2112" y="2060"/>
                  </a:lnTo>
                  <a:lnTo>
                    <a:pt x="2106" y="2143"/>
                  </a:lnTo>
                  <a:lnTo>
                    <a:pt x="2103" y="2230"/>
                  </a:lnTo>
                  <a:lnTo>
                    <a:pt x="1453" y="2230"/>
                  </a:lnTo>
                  <a:lnTo>
                    <a:pt x="1451" y="2143"/>
                  </a:lnTo>
                  <a:lnTo>
                    <a:pt x="1443" y="2060"/>
                  </a:lnTo>
                  <a:lnTo>
                    <a:pt x="1433" y="1981"/>
                  </a:lnTo>
                  <a:lnTo>
                    <a:pt x="1417" y="1906"/>
                  </a:lnTo>
                  <a:lnTo>
                    <a:pt x="1398" y="1835"/>
                  </a:lnTo>
                  <a:lnTo>
                    <a:pt x="1374" y="1768"/>
                  </a:lnTo>
                  <a:lnTo>
                    <a:pt x="1346" y="1704"/>
                  </a:lnTo>
                  <a:lnTo>
                    <a:pt x="1315" y="1645"/>
                  </a:lnTo>
                  <a:lnTo>
                    <a:pt x="1279" y="1590"/>
                  </a:lnTo>
                  <a:lnTo>
                    <a:pt x="1239" y="1539"/>
                  </a:lnTo>
                  <a:lnTo>
                    <a:pt x="1196" y="1494"/>
                  </a:lnTo>
                  <a:lnTo>
                    <a:pt x="1149" y="1452"/>
                  </a:lnTo>
                  <a:lnTo>
                    <a:pt x="1099" y="1415"/>
                  </a:lnTo>
                  <a:lnTo>
                    <a:pt x="1045" y="1383"/>
                  </a:lnTo>
                  <a:lnTo>
                    <a:pt x="986" y="1355"/>
                  </a:lnTo>
                  <a:lnTo>
                    <a:pt x="1022" y="1320"/>
                  </a:lnTo>
                  <a:lnTo>
                    <a:pt x="1062" y="1287"/>
                  </a:lnTo>
                  <a:lnTo>
                    <a:pt x="1107" y="1256"/>
                  </a:lnTo>
                  <a:lnTo>
                    <a:pt x="1155" y="1226"/>
                  </a:lnTo>
                  <a:lnTo>
                    <a:pt x="1207" y="1200"/>
                  </a:lnTo>
                  <a:lnTo>
                    <a:pt x="1262" y="1177"/>
                  </a:lnTo>
                  <a:lnTo>
                    <a:pt x="1318" y="1155"/>
                  </a:lnTo>
                  <a:lnTo>
                    <a:pt x="1376" y="1136"/>
                  </a:lnTo>
                  <a:lnTo>
                    <a:pt x="1436" y="1118"/>
                  </a:lnTo>
                  <a:lnTo>
                    <a:pt x="1495" y="1104"/>
                  </a:lnTo>
                  <a:lnTo>
                    <a:pt x="1555" y="1092"/>
                  </a:lnTo>
                  <a:lnTo>
                    <a:pt x="1613" y="1084"/>
                  </a:lnTo>
                  <a:lnTo>
                    <a:pt x="1670" y="1077"/>
                  </a:lnTo>
                  <a:lnTo>
                    <a:pt x="1725" y="1073"/>
                  </a:lnTo>
                  <a:lnTo>
                    <a:pt x="1778" y="1072"/>
                  </a:lnTo>
                  <a:close/>
                  <a:moveTo>
                    <a:pt x="2877" y="728"/>
                  </a:moveTo>
                  <a:lnTo>
                    <a:pt x="2922" y="732"/>
                  </a:lnTo>
                  <a:lnTo>
                    <a:pt x="2967" y="741"/>
                  </a:lnTo>
                  <a:lnTo>
                    <a:pt x="3008" y="758"/>
                  </a:lnTo>
                  <a:lnTo>
                    <a:pt x="3047" y="779"/>
                  </a:lnTo>
                  <a:lnTo>
                    <a:pt x="3081" y="805"/>
                  </a:lnTo>
                  <a:lnTo>
                    <a:pt x="3111" y="836"/>
                  </a:lnTo>
                  <a:lnTo>
                    <a:pt x="3137" y="870"/>
                  </a:lnTo>
                  <a:lnTo>
                    <a:pt x="3159" y="909"/>
                  </a:lnTo>
                  <a:lnTo>
                    <a:pt x="3175" y="950"/>
                  </a:lnTo>
                  <a:lnTo>
                    <a:pt x="3185" y="995"/>
                  </a:lnTo>
                  <a:lnTo>
                    <a:pt x="3188" y="1040"/>
                  </a:lnTo>
                  <a:lnTo>
                    <a:pt x="3185" y="1087"/>
                  </a:lnTo>
                  <a:lnTo>
                    <a:pt x="3175" y="1130"/>
                  </a:lnTo>
                  <a:lnTo>
                    <a:pt x="3159" y="1172"/>
                  </a:lnTo>
                  <a:lnTo>
                    <a:pt x="3137" y="1210"/>
                  </a:lnTo>
                  <a:lnTo>
                    <a:pt x="3111" y="1245"/>
                  </a:lnTo>
                  <a:lnTo>
                    <a:pt x="3081" y="1276"/>
                  </a:lnTo>
                  <a:lnTo>
                    <a:pt x="3047" y="1302"/>
                  </a:lnTo>
                  <a:lnTo>
                    <a:pt x="3008" y="1324"/>
                  </a:lnTo>
                  <a:lnTo>
                    <a:pt x="2967" y="1339"/>
                  </a:lnTo>
                  <a:lnTo>
                    <a:pt x="2922" y="1349"/>
                  </a:lnTo>
                  <a:lnTo>
                    <a:pt x="2877" y="1352"/>
                  </a:lnTo>
                  <a:lnTo>
                    <a:pt x="2830" y="1349"/>
                  </a:lnTo>
                  <a:lnTo>
                    <a:pt x="2786" y="1339"/>
                  </a:lnTo>
                  <a:lnTo>
                    <a:pt x="2745" y="1324"/>
                  </a:lnTo>
                  <a:lnTo>
                    <a:pt x="2707" y="1302"/>
                  </a:lnTo>
                  <a:lnTo>
                    <a:pt x="2673" y="1276"/>
                  </a:lnTo>
                  <a:lnTo>
                    <a:pt x="2641" y="1245"/>
                  </a:lnTo>
                  <a:lnTo>
                    <a:pt x="2615" y="1210"/>
                  </a:lnTo>
                  <a:lnTo>
                    <a:pt x="2594" y="1172"/>
                  </a:lnTo>
                  <a:lnTo>
                    <a:pt x="2579" y="1130"/>
                  </a:lnTo>
                  <a:lnTo>
                    <a:pt x="2569" y="1087"/>
                  </a:lnTo>
                  <a:lnTo>
                    <a:pt x="2566" y="1040"/>
                  </a:lnTo>
                  <a:lnTo>
                    <a:pt x="2569" y="995"/>
                  </a:lnTo>
                  <a:lnTo>
                    <a:pt x="2579" y="950"/>
                  </a:lnTo>
                  <a:lnTo>
                    <a:pt x="2594" y="909"/>
                  </a:lnTo>
                  <a:lnTo>
                    <a:pt x="2615" y="870"/>
                  </a:lnTo>
                  <a:lnTo>
                    <a:pt x="2641" y="836"/>
                  </a:lnTo>
                  <a:lnTo>
                    <a:pt x="2673" y="805"/>
                  </a:lnTo>
                  <a:lnTo>
                    <a:pt x="2707" y="779"/>
                  </a:lnTo>
                  <a:lnTo>
                    <a:pt x="2745" y="758"/>
                  </a:lnTo>
                  <a:lnTo>
                    <a:pt x="2786" y="741"/>
                  </a:lnTo>
                  <a:lnTo>
                    <a:pt x="2830" y="732"/>
                  </a:lnTo>
                  <a:lnTo>
                    <a:pt x="2877" y="728"/>
                  </a:lnTo>
                  <a:close/>
                  <a:moveTo>
                    <a:pt x="616" y="728"/>
                  </a:moveTo>
                  <a:lnTo>
                    <a:pt x="662" y="732"/>
                  </a:lnTo>
                  <a:lnTo>
                    <a:pt x="707" y="741"/>
                  </a:lnTo>
                  <a:lnTo>
                    <a:pt x="748" y="758"/>
                  </a:lnTo>
                  <a:lnTo>
                    <a:pt x="785" y="779"/>
                  </a:lnTo>
                  <a:lnTo>
                    <a:pt x="820" y="805"/>
                  </a:lnTo>
                  <a:lnTo>
                    <a:pt x="851" y="836"/>
                  </a:lnTo>
                  <a:lnTo>
                    <a:pt x="877" y="870"/>
                  </a:lnTo>
                  <a:lnTo>
                    <a:pt x="899" y="909"/>
                  </a:lnTo>
                  <a:lnTo>
                    <a:pt x="914" y="950"/>
                  </a:lnTo>
                  <a:lnTo>
                    <a:pt x="924" y="995"/>
                  </a:lnTo>
                  <a:lnTo>
                    <a:pt x="928" y="1040"/>
                  </a:lnTo>
                  <a:lnTo>
                    <a:pt x="924" y="1087"/>
                  </a:lnTo>
                  <a:lnTo>
                    <a:pt x="914" y="1130"/>
                  </a:lnTo>
                  <a:lnTo>
                    <a:pt x="899" y="1172"/>
                  </a:lnTo>
                  <a:lnTo>
                    <a:pt x="877" y="1210"/>
                  </a:lnTo>
                  <a:lnTo>
                    <a:pt x="851" y="1245"/>
                  </a:lnTo>
                  <a:lnTo>
                    <a:pt x="820" y="1276"/>
                  </a:lnTo>
                  <a:lnTo>
                    <a:pt x="785" y="1302"/>
                  </a:lnTo>
                  <a:lnTo>
                    <a:pt x="748" y="1324"/>
                  </a:lnTo>
                  <a:lnTo>
                    <a:pt x="707" y="1339"/>
                  </a:lnTo>
                  <a:lnTo>
                    <a:pt x="662" y="1349"/>
                  </a:lnTo>
                  <a:lnTo>
                    <a:pt x="616" y="1352"/>
                  </a:lnTo>
                  <a:lnTo>
                    <a:pt x="570" y="1349"/>
                  </a:lnTo>
                  <a:lnTo>
                    <a:pt x="526" y="1339"/>
                  </a:lnTo>
                  <a:lnTo>
                    <a:pt x="485" y="1324"/>
                  </a:lnTo>
                  <a:lnTo>
                    <a:pt x="447" y="1302"/>
                  </a:lnTo>
                  <a:lnTo>
                    <a:pt x="412" y="1276"/>
                  </a:lnTo>
                  <a:lnTo>
                    <a:pt x="381" y="1245"/>
                  </a:lnTo>
                  <a:lnTo>
                    <a:pt x="355" y="1210"/>
                  </a:lnTo>
                  <a:lnTo>
                    <a:pt x="334" y="1172"/>
                  </a:lnTo>
                  <a:lnTo>
                    <a:pt x="319" y="1130"/>
                  </a:lnTo>
                  <a:lnTo>
                    <a:pt x="308" y="1087"/>
                  </a:lnTo>
                  <a:lnTo>
                    <a:pt x="305" y="1040"/>
                  </a:lnTo>
                  <a:lnTo>
                    <a:pt x="308" y="995"/>
                  </a:lnTo>
                  <a:lnTo>
                    <a:pt x="319" y="950"/>
                  </a:lnTo>
                  <a:lnTo>
                    <a:pt x="334" y="909"/>
                  </a:lnTo>
                  <a:lnTo>
                    <a:pt x="355" y="870"/>
                  </a:lnTo>
                  <a:lnTo>
                    <a:pt x="381" y="836"/>
                  </a:lnTo>
                  <a:lnTo>
                    <a:pt x="412" y="805"/>
                  </a:lnTo>
                  <a:lnTo>
                    <a:pt x="447" y="779"/>
                  </a:lnTo>
                  <a:lnTo>
                    <a:pt x="485" y="758"/>
                  </a:lnTo>
                  <a:lnTo>
                    <a:pt x="526" y="741"/>
                  </a:lnTo>
                  <a:lnTo>
                    <a:pt x="570" y="732"/>
                  </a:lnTo>
                  <a:lnTo>
                    <a:pt x="616" y="728"/>
                  </a:lnTo>
                  <a:close/>
                  <a:moveTo>
                    <a:pt x="1790" y="0"/>
                  </a:moveTo>
                  <a:lnTo>
                    <a:pt x="1844" y="3"/>
                  </a:lnTo>
                  <a:lnTo>
                    <a:pt x="1896" y="12"/>
                  </a:lnTo>
                  <a:lnTo>
                    <a:pt x="1946" y="27"/>
                  </a:lnTo>
                  <a:lnTo>
                    <a:pt x="1992" y="46"/>
                  </a:lnTo>
                  <a:lnTo>
                    <a:pt x="2036" y="71"/>
                  </a:lnTo>
                  <a:lnTo>
                    <a:pt x="2077" y="101"/>
                  </a:lnTo>
                  <a:lnTo>
                    <a:pt x="2115" y="135"/>
                  </a:lnTo>
                  <a:lnTo>
                    <a:pt x="2149" y="172"/>
                  </a:lnTo>
                  <a:lnTo>
                    <a:pt x="2178" y="213"/>
                  </a:lnTo>
                  <a:lnTo>
                    <a:pt x="2203" y="258"/>
                  </a:lnTo>
                  <a:lnTo>
                    <a:pt x="2223" y="305"/>
                  </a:lnTo>
                  <a:lnTo>
                    <a:pt x="2237" y="355"/>
                  </a:lnTo>
                  <a:lnTo>
                    <a:pt x="2247" y="406"/>
                  </a:lnTo>
                  <a:lnTo>
                    <a:pt x="2250" y="460"/>
                  </a:lnTo>
                  <a:lnTo>
                    <a:pt x="2247" y="514"/>
                  </a:lnTo>
                  <a:lnTo>
                    <a:pt x="2237" y="565"/>
                  </a:lnTo>
                  <a:lnTo>
                    <a:pt x="2223" y="615"/>
                  </a:lnTo>
                  <a:lnTo>
                    <a:pt x="2203" y="662"/>
                  </a:lnTo>
                  <a:lnTo>
                    <a:pt x="2178" y="707"/>
                  </a:lnTo>
                  <a:lnTo>
                    <a:pt x="2149" y="748"/>
                  </a:lnTo>
                  <a:lnTo>
                    <a:pt x="2115" y="786"/>
                  </a:lnTo>
                  <a:lnTo>
                    <a:pt x="2077" y="819"/>
                  </a:lnTo>
                  <a:lnTo>
                    <a:pt x="2036" y="849"/>
                  </a:lnTo>
                  <a:lnTo>
                    <a:pt x="1992" y="874"/>
                  </a:lnTo>
                  <a:lnTo>
                    <a:pt x="1946" y="893"/>
                  </a:lnTo>
                  <a:lnTo>
                    <a:pt x="1896" y="908"/>
                  </a:lnTo>
                  <a:lnTo>
                    <a:pt x="1844" y="917"/>
                  </a:lnTo>
                  <a:lnTo>
                    <a:pt x="1790" y="920"/>
                  </a:lnTo>
                  <a:lnTo>
                    <a:pt x="1737" y="917"/>
                  </a:lnTo>
                  <a:lnTo>
                    <a:pt x="1685" y="908"/>
                  </a:lnTo>
                  <a:lnTo>
                    <a:pt x="1636" y="893"/>
                  </a:lnTo>
                  <a:lnTo>
                    <a:pt x="1589" y="874"/>
                  </a:lnTo>
                  <a:lnTo>
                    <a:pt x="1545" y="849"/>
                  </a:lnTo>
                  <a:lnTo>
                    <a:pt x="1504" y="819"/>
                  </a:lnTo>
                  <a:lnTo>
                    <a:pt x="1466" y="786"/>
                  </a:lnTo>
                  <a:lnTo>
                    <a:pt x="1433" y="748"/>
                  </a:lnTo>
                  <a:lnTo>
                    <a:pt x="1403" y="707"/>
                  </a:lnTo>
                  <a:lnTo>
                    <a:pt x="1378" y="662"/>
                  </a:lnTo>
                  <a:lnTo>
                    <a:pt x="1358" y="615"/>
                  </a:lnTo>
                  <a:lnTo>
                    <a:pt x="1344" y="565"/>
                  </a:lnTo>
                  <a:lnTo>
                    <a:pt x="1334" y="514"/>
                  </a:lnTo>
                  <a:lnTo>
                    <a:pt x="1331" y="460"/>
                  </a:lnTo>
                  <a:lnTo>
                    <a:pt x="1334" y="406"/>
                  </a:lnTo>
                  <a:lnTo>
                    <a:pt x="1344" y="355"/>
                  </a:lnTo>
                  <a:lnTo>
                    <a:pt x="1358" y="305"/>
                  </a:lnTo>
                  <a:lnTo>
                    <a:pt x="1378" y="258"/>
                  </a:lnTo>
                  <a:lnTo>
                    <a:pt x="1403" y="213"/>
                  </a:lnTo>
                  <a:lnTo>
                    <a:pt x="1433" y="172"/>
                  </a:lnTo>
                  <a:lnTo>
                    <a:pt x="1466" y="135"/>
                  </a:lnTo>
                  <a:lnTo>
                    <a:pt x="1504" y="101"/>
                  </a:lnTo>
                  <a:lnTo>
                    <a:pt x="1545" y="71"/>
                  </a:lnTo>
                  <a:lnTo>
                    <a:pt x="1589" y="46"/>
                  </a:lnTo>
                  <a:lnTo>
                    <a:pt x="1636" y="27"/>
                  </a:lnTo>
                  <a:lnTo>
                    <a:pt x="1685" y="12"/>
                  </a:lnTo>
                  <a:lnTo>
                    <a:pt x="1737" y="3"/>
                  </a:lnTo>
                  <a:lnTo>
                    <a:pt x="1790" y="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xtLst/>
          </p:spPr>
          <p:txBody>
            <a:bodyPr/>
            <a:lstStyle/>
            <a:p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8" name="标题 3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7349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2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900"/>
                            </p:stCondLst>
                            <p:childTnLst>
                              <p:par>
                                <p:cTn id="14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400"/>
                            </p:stCondLst>
                            <p:childTnLst>
                              <p:par>
                                <p:cTn id="27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4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pic>
        <p:nvPicPr>
          <p:cNvPr id="3" name="Picture 2" descr="C:\Users\user\Desktop\室内装修\20150706112221_55090.jpg"/>
          <p:cNvPicPr>
            <a:picLocks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0647" y="1376592"/>
            <a:ext cx="2155069" cy="15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user\Desktop\室内装修\20140522030418270.jpg"/>
          <p:cNvPicPr>
            <a:picLocks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5" y="2949792"/>
            <a:ext cx="2155069" cy="15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C:\Users\user\Desktop\室内装修\20140608133943244.jpg"/>
          <p:cNvPicPr>
            <a:picLocks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55665" y="2949792"/>
            <a:ext cx="2155069" cy="15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8" descr="C:\Users\user\Desktop\室内装修\201406061538533899.jpg"/>
          <p:cNvPicPr>
            <a:picLocks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10733" y="2967782"/>
            <a:ext cx="2155069" cy="157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矩形 6"/>
          <p:cNvSpPr/>
          <p:nvPr/>
        </p:nvSpPr>
        <p:spPr>
          <a:xfrm>
            <a:off x="7355294" y="4033640"/>
            <a:ext cx="1396536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15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想象</a:t>
            </a:r>
            <a:r>
              <a:rPr lang="zh-CN" altLang="en-US" sz="3150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力</a:t>
            </a:r>
          </a:p>
        </p:txBody>
      </p:sp>
      <p:sp>
        <p:nvSpPr>
          <p:cNvPr id="8" name="矩形 7"/>
          <p:cNvSpPr/>
          <p:nvPr/>
        </p:nvSpPr>
        <p:spPr>
          <a:xfrm>
            <a:off x="6948144" y="3651797"/>
            <a:ext cx="1205395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50" dirty="0"/>
              <a:t>Imagination</a:t>
            </a:r>
          </a:p>
        </p:txBody>
      </p:sp>
      <p:sp>
        <p:nvSpPr>
          <p:cNvPr id="9" name="矩形 8"/>
          <p:cNvSpPr/>
          <p:nvPr/>
        </p:nvSpPr>
        <p:spPr>
          <a:xfrm>
            <a:off x="6845288" y="2630869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197514" y="2019424"/>
            <a:ext cx="3911631" cy="953451"/>
            <a:chOff x="910630" y="2559818"/>
            <a:chExt cx="1973919" cy="1271268"/>
          </a:xfrm>
        </p:grpSpPr>
        <p:sp>
          <p:nvSpPr>
            <p:cNvPr id="11" name="TextBox 14"/>
            <p:cNvSpPr txBox="1"/>
            <p:nvPr/>
          </p:nvSpPr>
          <p:spPr>
            <a:xfrm>
              <a:off x="910630" y="2559818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12" name="TextBox 15"/>
            <p:cNvSpPr txBox="1"/>
            <p:nvPr/>
          </p:nvSpPr>
          <p:spPr>
            <a:xfrm>
              <a:off x="910630" y="3006245"/>
              <a:ext cx="1973919" cy="8248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3" name="矩形 12"/>
          <p:cNvSpPr/>
          <p:nvPr/>
        </p:nvSpPr>
        <p:spPr>
          <a:xfrm>
            <a:off x="8175619" y="3747884"/>
            <a:ext cx="967787" cy="1716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任意多边形 13"/>
          <p:cNvSpPr/>
          <p:nvPr/>
        </p:nvSpPr>
        <p:spPr>
          <a:xfrm>
            <a:off x="4340647" y="1143000"/>
            <a:ext cx="2391593" cy="3386138"/>
          </a:xfrm>
          <a:custGeom>
            <a:avLst/>
            <a:gdLst>
              <a:gd name="connsiteX0" fmla="*/ 0 w 3028950"/>
              <a:gd name="connsiteY0" fmla="*/ 0 h 4514850"/>
              <a:gd name="connsiteX1" fmla="*/ 3028950 w 3028950"/>
              <a:gd name="connsiteY1" fmla="*/ 0 h 4514850"/>
              <a:gd name="connsiteX2" fmla="*/ 3028950 w 3028950"/>
              <a:gd name="connsiteY2" fmla="*/ 4514850 h 4514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028950" h="4514850">
                <a:moveTo>
                  <a:pt x="0" y="0"/>
                </a:moveTo>
                <a:lnTo>
                  <a:pt x="3028950" y="0"/>
                </a:lnTo>
                <a:lnTo>
                  <a:pt x="3028950" y="451485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5" name="标题 1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337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400"/>
                            </p:stCondLst>
                            <p:childTnLst>
                              <p:par>
                                <p:cTn id="20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9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150"/>
                            </p:stCondLst>
                            <p:childTnLst>
                              <p:par>
                                <p:cTn id="28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65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900"/>
                            </p:stCondLst>
                            <p:childTnLst>
                              <p:par>
                                <p:cTn id="36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4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650"/>
                            </p:stCondLst>
                            <p:childTnLst>
                              <p:par>
                                <p:cTn id="44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6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150"/>
                            </p:stCondLst>
                            <p:childTnLst>
                              <p:par>
                                <p:cTn id="48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650"/>
                            </p:stCondLst>
                            <p:childTnLst>
                              <p:par>
                                <p:cTn id="5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3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800"/>
                            </p:stCondLst>
                            <p:childTnLst>
                              <p:par>
                                <p:cTn id="6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8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75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3" grpId="0" animBg="1"/>
      <p:bldP spid="14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785736" y="2023544"/>
            <a:ext cx="3732258" cy="69130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" name="TextBox 29"/>
          <p:cNvSpPr txBox="1"/>
          <p:nvPr/>
        </p:nvSpPr>
        <p:spPr>
          <a:xfrm>
            <a:off x="952075" y="2063898"/>
            <a:ext cx="3511913" cy="6740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输入内容，或复制内容后右键选择“只保留文本”粘贴内容。输入内容，或复制内容后右键选择“只保留文本”粘贴内容。</a:t>
            </a:r>
          </a:p>
        </p:txBody>
      </p:sp>
      <p:sp>
        <p:nvSpPr>
          <p:cNvPr id="5" name="TextBox 30"/>
          <p:cNvSpPr txBox="1"/>
          <p:nvPr/>
        </p:nvSpPr>
        <p:spPr>
          <a:xfrm>
            <a:off x="899592" y="3513283"/>
            <a:ext cx="91810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</a:p>
        </p:txBody>
      </p:sp>
      <p:sp>
        <p:nvSpPr>
          <p:cNvPr id="6" name="TextBox 31"/>
          <p:cNvSpPr txBox="1"/>
          <p:nvPr/>
        </p:nvSpPr>
        <p:spPr>
          <a:xfrm>
            <a:off x="980601" y="1581417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输入小标题</a:t>
            </a:r>
          </a:p>
        </p:txBody>
      </p:sp>
      <p:sp>
        <p:nvSpPr>
          <p:cNvPr id="7" name="TextBox 32"/>
          <p:cNvSpPr txBox="1"/>
          <p:nvPr/>
        </p:nvSpPr>
        <p:spPr>
          <a:xfrm>
            <a:off x="2116299" y="3513283"/>
            <a:ext cx="91810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</a:p>
        </p:txBody>
      </p:sp>
      <p:sp>
        <p:nvSpPr>
          <p:cNvPr id="8" name="TextBox 33"/>
          <p:cNvSpPr txBox="1"/>
          <p:nvPr/>
        </p:nvSpPr>
        <p:spPr>
          <a:xfrm>
            <a:off x="3437874" y="3513283"/>
            <a:ext cx="918102" cy="7017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825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2298560" y="3009504"/>
            <a:ext cx="455479" cy="455479"/>
            <a:chOff x="3025852" y="3796648"/>
            <a:chExt cx="607305" cy="607305"/>
          </a:xfrm>
        </p:grpSpPr>
        <p:sp>
          <p:nvSpPr>
            <p:cNvPr id="10" name="椭圆 9"/>
            <p:cNvSpPr/>
            <p:nvPr/>
          </p:nvSpPr>
          <p:spPr>
            <a:xfrm>
              <a:off x="3025852" y="3796648"/>
              <a:ext cx="607305" cy="607305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3139899" y="3914452"/>
              <a:ext cx="371264" cy="338832"/>
              <a:chOff x="3330575" y="1203325"/>
              <a:chExt cx="5524500" cy="4445000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12" name="Freeform 56"/>
              <p:cNvSpPr>
                <a:spLocks/>
              </p:cNvSpPr>
              <p:nvPr/>
            </p:nvSpPr>
            <p:spPr bwMode="auto">
              <a:xfrm>
                <a:off x="3330575" y="1717675"/>
                <a:ext cx="5524500" cy="3930650"/>
              </a:xfrm>
              <a:custGeom>
                <a:avLst/>
                <a:gdLst>
                  <a:gd name="T0" fmla="*/ 1470 w 1470"/>
                  <a:gd name="T1" fmla="*/ 913 h 1045"/>
                  <a:gd name="T2" fmla="*/ 1470 w 1470"/>
                  <a:gd name="T3" fmla="*/ 922 h 1045"/>
                  <a:gd name="T4" fmla="*/ 1466 w 1470"/>
                  <a:gd name="T5" fmla="*/ 949 h 1045"/>
                  <a:gd name="T6" fmla="*/ 1396 w 1470"/>
                  <a:gd name="T7" fmla="*/ 1032 h 1045"/>
                  <a:gd name="T8" fmla="*/ 1342 w 1470"/>
                  <a:gd name="T9" fmla="*/ 1045 h 1045"/>
                  <a:gd name="T10" fmla="*/ 1208 w 1470"/>
                  <a:gd name="T11" fmla="*/ 1045 h 1045"/>
                  <a:gd name="T12" fmla="*/ 260 w 1470"/>
                  <a:gd name="T13" fmla="*/ 1045 h 1045"/>
                  <a:gd name="T14" fmla="*/ 134 w 1470"/>
                  <a:gd name="T15" fmla="*/ 1045 h 1045"/>
                  <a:gd name="T16" fmla="*/ 126 w 1470"/>
                  <a:gd name="T17" fmla="*/ 1045 h 1045"/>
                  <a:gd name="T18" fmla="*/ 72 w 1470"/>
                  <a:gd name="T19" fmla="*/ 1031 h 1045"/>
                  <a:gd name="T20" fmla="*/ 4 w 1470"/>
                  <a:gd name="T21" fmla="*/ 947 h 1045"/>
                  <a:gd name="T22" fmla="*/ 0 w 1470"/>
                  <a:gd name="T23" fmla="*/ 919 h 1045"/>
                  <a:gd name="T24" fmla="*/ 0 w 1470"/>
                  <a:gd name="T25" fmla="*/ 911 h 1045"/>
                  <a:gd name="T26" fmla="*/ 0 w 1470"/>
                  <a:gd name="T27" fmla="*/ 733 h 1045"/>
                  <a:gd name="T28" fmla="*/ 0 w 1470"/>
                  <a:gd name="T29" fmla="*/ 200 h 1045"/>
                  <a:gd name="T30" fmla="*/ 0 w 1470"/>
                  <a:gd name="T31" fmla="*/ 155 h 1045"/>
                  <a:gd name="T32" fmla="*/ 31 w 1470"/>
                  <a:gd name="T33" fmla="*/ 70 h 1045"/>
                  <a:gd name="T34" fmla="*/ 130 w 1470"/>
                  <a:gd name="T35" fmla="*/ 24 h 1045"/>
                  <a:gd name="T36" fmla="*/ 219 w 1470"/>
                  <a:gd name="T37" fmla="*/ 24 h 1045"/>
                  <a:gd name="T38" fmla="*/ 370 w 1470"/>
                  <a:gd name="T39" fmla="*/ 26 h 1045"/>
                  <a:gd name="T40" fmla="*/ 424 w 1470"/>
                  <a:gd name="T41" fmla="*/ 1 h 1045"/>
                  <a:gd name="T42" fmla="*/ 370 w 1470"/>
                  <a:gd name="T43" fmla="*/ 99 h 1045"/>
                  <a:gd name="T44" fmla="*/ 337 w 1470"/>
                  <a:gd name="T45" fmla="*/ 78 h 1045"/>
                  <a:gd name="T46" fmla="*/ 160 w 1470"/>
                  <a:gd name="T47" fmla="*/ 78 h 1045"/>
                  <a:gd name="T48" fmla="*/ 109 w 1470"/>
                  <a:gd name="T49" fmla="*/ 82 h 1045"/>
                  <a:gd name="T50" fmla="*/ 55 w 1470"/>
                  <a:gd name="T51" fmla="*/ 144 h 1045"/>
                  <a:gd name="T52" fmla="*/ 54 w 1470"/>
                  <a:gd name="T53" fmla="*/ 170 h 1045"/>
                  <a:gd name="T54" fmla="*/ 54 w 1470"/>
                  <a:gd name="T55" fmla="*/ 259 h 1045"/>
                  <a:gd name="T56" fmla="*/ 54 w 1470"/>
                  <a:gd name="T57" fmla="*/ 851 h 1045"/>
                  <a:gd name="T58" fmla="*/ 54 w 1470"/>
                  <a:gd name="T59" fmla="*/ 914 h 1045"/>
                  <a:gd name="T60" fmla="*/ 54 w 1470"/>
                  <a:gd name="T61" fmla="*/ 923 h 1045"/>
                  <a:gd name="T62" fmla="*/ 65 w 1470"/>
                  <a:gd name="T63" fmla="*/ 953 h 1045"/>
                  <a:gd name="T64" fmla="*/ 117 w 1470"/>
                  <a:gd name="T65" fmla="*/ 990 h 1045"/>
                  <a:gd name="T66" fmla="*/ 131 w 1470"/>
                  <a:gd name="T67" fmla="*/ 991 h 1045"/>
                  <a:gd name="T68" fmla="*/ 142 w 1470"/>
                  <a:gd name="T69" fmla="*/ 991 h 1045"/>
                  <a:gd name="T70" fmla="*/ 734 w 1470"/>
                  <a:gd name="T71" fmla="*/ 991 h 1045"/>
                  <a:gd name="T72" fmla="*/ 1326 w 1470"/>
                  <a:gd name="T73" fmla="*/ 991 h 1045"/>
                  <a:gd name="T74" fmla="*/ 1352 w 1470"/>
                  <a:gd name="T75" fmla="*/ 990 h 1045"/>
                  <a:gd name="T76" fmla="*/ 1405 w 1470"/>
                  <a:gd name="T77" fmla="*/ 955 h 1045"/>
                  <a:gd name="T78" fmla="*/ 1416 w 1470"/>
                  <a:gd name="T79" fmla="*/ 924 h 1045"/>
                  <a:gd name="T80" fmla="*/ 1416 w 1470"/>
                  <a:gd name="T81" fmla="*/ 916 h 1045"/>
                  <a:gd name="T82" fmla="*/ 1416 w 1470"/>
                  <a:gd name="T83" fmla="*/ 854 h 1045"/>
                  <a:gd name="T84" fmla="*/ 1416 w 1470"/>
                  <a:gd name="T85" fmla="*/ 261 h 1045"/>
                  <a:gd name="T86" fmla="*/ 1416 w 1470"/>
                  <a:gd name="T87" fmla="*/ 172 h 1045"/>
                  <a:gd name="T88" fmla="*/ 1416 w 1470"/>
                  <a:gd name="T89" fmla="*/ 154 h 1045"/>
                  <a:gd name="T90" fmla="*/ 1416 w 1470"/>
                  <a:gd name="T91" fmla="*/ 146 h 1045"/>
                  <a:gd name="T92" fmla="*/ 1363 w 1470"/>
                  <a:gd name="T93" fmla="*/ 82 h 1045"/>
                  <a:gd name="T94" fmla="*/ 1313 w 1470"/>
                  <a:gd name="T95" fmla="*/ 78 h 1045"/>
                  <a:gd name="T96" fmla="*/ 1135 w 1470"/>
                  <a:gd name="T97" fmla="*/ 78 h 1045"/>
                  <a:gd name="T98" fmla="*/ 1104 w 1470"/>
                  <a:gd name="T99" fmla="*/ 99 h 1045"/>
                  <a:gd name="T100" fmla="*/ 1050 w 1470"/>
                  <a:gd name="T101" fmla="*/ 0 h 1045"/>
                  <a:gd name="T102" fmla="*/ 1104 w 1470"/>
                  <a:gd name="T103" fmla="*/ 26 h 1045"/>
                  <a:gd name="T104" fmla="*/ 1253 w 1470"/>
                  <a:gd name="T105" fmla="*/ 24 h 1045"/>
                  <a:gd name="T106" fmla="*/ 1343 w 1470"/>
                  <a:gd name="T107" fmla="*/ 24 h 1045"/>
                  <a:gd name="T108" fmla="*/ 1440 w 1470"/>
                  <a:gd name="T109" fmla="*/ 72 h 1045"/>
                  <a:gd name="T110" fmla="*/ 1470 w 1470"/>
                  <a:gd name="T111" fmla="*/ 149 h 1045"/>
                  <a:gd name="T112" fmla="*/ 1470 w 1470"/>
                  <a:gd name="T113" fmla="*/ 158 h 1045"/>
                  <a:gd name="T114" fmla="*/ 1470 w 1470"/>
                  <a:gd name="T115" fmla="*/ 202 h 1045"/>
                  <a:gd name="T116" fmla="*/ 1470 w 1470"/>
                  <a:gd name="T117" fmla="*/ 735 h 10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470" h="1045">
                    <a:moveTo>
                      <a:pt x="1470" y="854"/>
                    </a:moveTo>
                    <a:cubicBezTo>
                      <a:pt x="1470" y="913"/>
                      <a:pt x="1470" y="913"/>
                      <a:pt x="1470" y="913"/>
                    </a:cubicBezTo>
                    <a:cubicBezTo>
                      <a:pt x="1470" y="917"/>
                      <a:pt x="1470" y="917"/>
                      <a:pt x="1470" y="917"/>
                    </a:cubicBezTo>
                    <a:cubicBezTo>
                      <a:pt x="1470" y="919"/>
                      <a:pt x="1470" y="920"/>
                      <a:pt x="1470" y="922"/>
                    </a:cubicBezTo>
                    <a:cubicBezTo>
                      <a:pt x="1470" y="925"/>
                      <a:pt x="1470" y="928"/>
                      <a:pt x="1469" y="931"/>
                    </a:cubicBezTo>
                    <a:cubicBezTo>
                      <a:pt x="1469" y="937"/>
                      <a:pt x="1467" y="943"/>
                      <a:pt x="1466" y="949"/>
                    </a:cubicBezTo>
                    <a:cubicBezTo>
                      <a:pt x="1462" y="961"/>
                      <a:pt x="1457" y="973"/>
                      <a:pt x="1451" y="984"/>
                    </a:cubicBezTo>
                    <a:cubicBezTo>
                      <a:pt x="1437" y="1005"/>
                      <a:pt x="1418" y="1022"/>
                      <a:pt x="1396" y="1032"/>
                    </a:cubicBezTo>
                    <a:cubicBezTo>
                      <a:pt x="1384" y="1038"/>
                      <a:pt x="1372" y="1042"/>
                      <a:pt x="1360" y="1044"/>
                    </a:cubicBezTo>
                    <a:cubicBezTo>
                      <a:pt x="1354" y="1045"/>
                      <a:pt x="1348" y="1045"/>
                      <a:pt x="1342" y="1045"/>
                    </a:cubicBezTo>
                    <a:cubicBezTo>
                      <a:pt x="1326" y="1045"/>
                      <a:pt x="1326" y="1045"/>
                      <a:pt x="1326" y="1045"/>
                    </a:cubicBezTo>
                    <a:cubicBezTo>
                      <a:pt x="1208" y="1045"/>
                      <a:pt x="1208" y="1045"/>
                      <a:pt x="1208" y="1045"/>
                    </a:cubicBezTo>
                    <a:cubicBezTo>
                      <a:pt x="734" y="1045"/>
                      <a:pt x="734" y="1045"/>
                      <a:pt x="734" y="1045"/>
                    </a:cubicBezTo>
                    <a:cubicBezTo>
                      <a:pt x="260" y="1045"/>
                      <a:pt x="260" y="1045"/>
                      <a:pt x="260" y="1045"/>
                    </a:cubicBezTo>
                    <a:cubicBezTo>
                      <a:pt x="142" y="1045"/>
                      <a:pt x="142" y="1045"/>
                      <a:pt x="142" y="1045"/>
                    </a:cubicBezTo>
                    <a:cubicBezTo>
                      <a:pt x="134" y="1045"/>
                      <a:pt x="134" y="1045"/>
                      <a:pt x="134" y="1045"/>
                    </a:cubicBezTo>
                    <a:cubicBezTo>
                      <a:pt x="130" y="1045"/>
                      <a:pt x="130" y="1045"/>
                      <a:pt x="130" y="1045"/>
                    </a:cubicBezTo>
                    <a:cubicBezTo>
                      <a:pt x="129" y="1045"/>
                      <a:pt x="127" y="1045"/>
                      <a:pt x="126" y="1045"/>
                    </a:cubicBezTo>
                    <a:cubicBezTo>
                      <a:pt x="120" y="1045"/>
                      <a:pt x="113" y="1044"/>
                      <a:pt x="107" y="1043"/>
                    </a:cubicBezTo>
                    <a:cubicBezTo>
                      <a:pt x="95" y="1041"/>
                      <a:pt x="83" y="1037"/>
                      <a:pt x="72" y="1031"/>
                    </a:cubicBezTo>
                    <a:cubicBezTo>
                      <a:pt x="50" y="1020"/>
                      <a:pt x="31" y="1003"/>
                      <a:pt x="18" y="981"/>
                    </a:cubicBezTo>
                    <a:cubicBezTo>
                      <a:pt x="12" y="970"/>
                      <a:pt x="7" y="959"/>
                      <a:pt x="4" y="947"/>
                    </a:cubicBezTo>
                    <a:cubicBezTo>
                      <a:pt x="2" y="941"/>
                      <a:pt x="1" y="935"/>
                      <a:pt x="0" y="928"/>
                    </a:cubicBezTo>
                    <a:cubicBezTo>
                      <a:pt x="0" y="925"/>
                      <a:pt x="0" y="922"/>
                      <a:pt x="0" y="919"/>
                    </a:cubicBezTo>
                    <a:cubicBezTo>
                      <a:pt x="0" y="918"/>
                      <a:pt x="0" y="916"/>
                      <a:pt x="0" y="915"/>
                    </a:cubicBezTo>
                    <a:cubicBezTo>
                      <a:pt x="0" y="911"/>
                      <a:pt x="0" y="911"/>
                      <a:pt x="0" y="911"/>
                    </a:cubicBezTo>
                    <a:cubicBezTo>
                      <a:pt x="0" y="851"/>
                      <a:pt x="0" y="851"/>
                      <a:pt x="0" y="851"/>
                    </a:cubicBezTo>
                    <a:cubicBezTo>
                      <a:pt x="0" y="733"/>
                      <a:pt x="0" y="733"/>
                      <a:pt x="0" y="733"/>
                    </a:cubicBezTo>
                    <a:cubicBezTo>
                      <a:pt x="0" y="259"/>
                      <a:pt x="0" y="259"/>
                      <a:pt x="0" y="259"/>
                    </a:cubicBezTo>
                    <a:cubicBezTo>
                      <a:pt x="0" y="200"/>
                      <a:pt x="0" y="200"/>
                      <a:pt x="0" y="200"/>
                    </a:cubicBezTo>
                    <a:cubicBezTo>
                      <a:pt x="0" y="170"/>
                      <a:pt x="0" y="170"/>
                      <a:pt x="0" y="170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49"/>
                      <a:pt x="0" y="143"/>
                      <a:pt x="1" y="137"/>
                    </a:cubicBezTo>
                    <a:cubicBezTo>
                      <a:pt x="4" y="112"/>
                      <a:pt x="15" y="89"/>
                      <a:pt x="31" y="70"/>
                    </a:cubicBezTo>
                    <a:cubicBezTo>
                      <a:pt x="48" y="51"/>
                      <a:pt x="69" y="37"/>
                      <a:pt x="93" y="30"/>
                    </a:cubicBezTo>
                    <a:cubicBezTo>
                      <a:pt x="105" y="26"/>
                      <a:pt x="118" y="24"/>
                      <a:pt x="130" y="24"/>
                    </a:cubicBezTo>
                    <a:cubicBezTo>
                      <a:pt x="160" y="24"/>
                      <a:pt x="160" y="24"/>
                      <a:pt x="160" y="24"/>
                    </a:cubicBezTo>
                    <a:cubicBezTo>
                      <a:pt x="219" y="24"/>
                      <a:pt x="219" y="24"/>
                      <a:pt x="219" y="24"/>
                    </a:cubicBezTo>
                    <a:cubicBezTo>
                      <a:pt x="337" y="24"/>
                      <a:pt x="337" y="24"/>
                      <a:pt x="337" y="24"/>
                    </a:cubicBezTo>
                    <a:cubicBezTo>
                      <a:pt x="349" y="24"/>
                      <a:pt x="360" y="25"/>
                      <a:pt x="370" y="26"/>
                    </a:cubicBezTo>
                    <a:cubicBezTo>
                      <a:pt x="370" y="1"/>
                      <a:pt x="370" y="1"/>
                      <a:pt x="370" y="1"/>
                    </a:cubicBezTo>
                    <a:cubicBezTo>
                      <a:pt x="424" y="1"/>
                      <a:pt x="424" y="1"/>
                      <a:pt x="424" y="1"/>
                    </a:cubicBezTo>
                    <a:cubicBezTo>
                      <a:pt x="424" y="99"/>
                      <a:pt x="424" y="99"/>
                      <a:pt x="424" y="99"/>
                    </a:cubicBezTo>
                    <a:cubicBezTo>
                      <a:pt x="370" y="99"/>
                      <a:pt x="370" y="99"/>
                      <a:pt x="370" y="99"/>
                    </a:cubicBezTo>
                    <a:cubicBezTo>
                      <a:pt x="370" y="76"/>
                      <a:pt x="370" y="76"/>
                      <a:pt x="370" y="76"/>
                    </a:cubicBezTo>
                    <a:cubicBezTo>
                      <a:pt x="360" y="78"/>
                      <a:pt x="349" y="78"/>
                      <a:pt x="337" y="78"/>
                    </a:cubicBezTo>
                    <a:cubicBezTo>
                      <a:pt x="219" y="78"/>
                      <a:pt x="219" y="78"/>
                      <a:pt x="219" y="78"/>
                    </a:cubicBezTo>
                    <a:cubicBezTo>
                      <a:pt x="160" y="78"/>
                      <a:pt x="160" y="78"/>
                      <a:pt x="160" y="78"/>
                    </a:cubicBezTo>
                    <a:cubicBezTo>
                      <a:pt x="130" y="78"/>
                      <a:pt x="130" y="78"/>
                      <a:pt x="130" y="78"/>
                    </a:cubicBezTo>
                    <a:cubicBezTo>
                      <a:pt x="123" y="78"/>
                      <a:pt x="116" y="79"/>
                      <a:pt x="109" y="82"/>
                    </a:cubicBezTo>
                    <a:cubicBezTo>
                      <a:pt x="95" y="86"/>
                      <a:pt x="82" y="94"/>
                      <a:pt x="72" y="105"/>
                    </a:cubicBezTo>
                    <a:cubicBezTo>
                      <a:pt x="63" y="116"/>
                      <a:pt x="57" y="130"/>
                      <a:pt x="55" y="144"/>
                    </a:cubicBezTo>
                    <a:cubicBezTo>
                      <a:pt x="54" y="148"/>
                      <a:pt x="54" y="152"/>
                      <a:pt x="54" y="155"/>
                    </a:cubicBezTo>
                    <a:cubicBezTo>
                      <a:pt x="54" y="170"/>
                      <a:pt x="54" y="170"/>
                      <a:pt x="54" y="170"/>
                    </a:cubicBezTo>
                    <a:cubicBezTo>
                      <a:pt x="54" y="200"/>
                      <a:pt x="54" y="200"/>
                      <a:pt x="54" y="200"/>
                    </a:cubicBezTo>
                    <a:cubicBezTo>
                      <a:pt x="54" y="259"/>
                      <a:pt x="54" y="259"/>
                      <a:pt x="54" y="259"/>
                    </a:cubicBezTo>
                    <a:cubicBezTo>
                      <a:pt x="54" y="733"/>
                      <a:pt x="54" y="733"/>
                      <a:pt x="54" y="733"/>
                    </a:cubicBezTo>
                    <a:cubicBezTo>
                      <a:pt x="54" y="851"/>
                      <a:pt x="54" y="851"/>
                      <a:pt x="54" y="851"/>
                    </a:cubicBezTo>
                    <a:cubicBezTo>
                      <a:pt x="54" y="911"/>
                      <a:pt x="54" y="911"/>
                      <a:pt x="54" y="911"/>
                    </a:cubicBezTo>
                    <a:cubicBezTo>
                      <a:pt x="54" y="914"/>
                      <a:pt x="54" y="914"/>
                      <a:pt x="54" y="914"/>
                    </a:cubicBezTo>
                    <a:cubicBezTo>
                      <a:pt x="54" y="917"/>
                      <a:pt x="54" y="917"/>
                      <a:pt x="54" y="917"/>
                    </a:cubicBezTo>
                    <a:cubicBezTo>
                      <a:pt x="54" y="919"/>
                      <a:pt x="54" y="921"/>
                      <a:pt x="54" y="923"/>
                    </a:cubicBezTo>
                    <a:cubicBezTo>
                      <a:pt x="55" y="926"/>
                      <a:pt x="55" y="930"/>
                      <a:pt x="56" y="933"/>
                    </a:cubicBezTo>
                    <a:cubicBezTo>
                      <a:pt x="58" y="940"/>
                      <a:pt x="61" y="947"/>
                      <a:pt x="65" y="953"/>
                    </a:cubicBezTo>
                    <a:cubicBezTo>
                      <a:pt x="72" y="966"/>
                      <a:pt x="83" y="976"/>
                      <a:pt x="96" y="983"/>
                    </a:cubicBezTo>
                    <a:cubicBezTo>
                      <a:pt x="103" y="986"/>
                      <a:pt x="110" y="989"/>
                      <a:pt x="117" y="990"/>
                    </a:cubicBezTo>
                    <a:cubicBezTo>
                      <a:pt x="121" y="991"/>
                      <a:pt x="124" y="991"/>
                      <a:pt x="128" y="991"/>
                    </a:cubicBezTo>
                    <a:cubicBezTo>
                      <a:pt x="131" y="991"/>
                      <a:pt x="131" y="991"/>
                      <a:pt x="131" y="991"/>
                    </a:cubicBezTo>
                    <a:cubicBezTo>
                      <a:pt x="134" y="991"/>
                      <a:pt x="134" y="991"/>
                      <a:pt x="134" y="991"/>
                    </a:cubicBezTo>
                    <a:cubicBezTo>
                      <a:pt x="142" y="991"/>
                      <a:pt x="142" y="991"/>
                      <a:pt x="142" y="991"/>
                    </a:cubicBezTo>
                    <a:cubicBezTo>
                      <a:pt x="260" y="991"/>
                      <a:pt x="260" y="991"/>
                      <a:pt x="260" y="991"/>
                    </a:cubicBezTo>
                    <a:cubicBezTo>
                      <a:pt x="734" y="991"/>
                      <a:pt x="734" y="991"/>
                      <a:pt x="734" y="991"/>
                    </a:cubicBezTo>
                    <a:cubicBezTo>
                      <a:pt x="1208" y="991"/>
                      <a:pt x="1208" y="991"/>
                      <a:pt x="1208" y="991"/>
                    </a:cubicBezTo>
                    <a:cubicBezTo>
                      <a:pt x="1326" y="991"/>
                      <a:pt x="1326" y="991"/>
                      <a:pt x="1326" y="991"/>
                    </a:cubicBezTo>
                    <a:cubicBezTo>
                      <a:pt x="1341" y="991"/>
                      <a:pt x="1341" y="991"/>
                      <a:pt x="1341" y="991"/>
                    </a:cubicBezTo>
                    <a:cubicBezTo>
                      <a:pt x="1344" y="991"/>
                      <a:pt x="1348" y="991"/>
                      <a:pt x="1352" y="990"/>
                    </a:cubicBezTo>
                    <a:cubicBezTo>
                      <a:pt x="1359" y="989"/>
                      <a:pt x="1366" y="987"/>
                      <a:pt x="1372" y="984"/>
                    </a:cubicBezTo>
                    <a:cubicBezTo>
                      <a:pt x="1386" y="977"/>
                      <a:pt x="1397" y="967"/>
                      <a:pt x="1405" y="955"/>
                    </a:cubicBezTo>
                    <a:cubicBezTo>
                      <a:pt x="1409" y="949"/>
                      <a:pt x="1412" y="942"/>
                      <a:pt x="1414" y="935"/>
                    </a:cubicBezTo>
                    <a:cubicBezTo>
                      <a:pt x="1415" y="931"/>
                      <a:pt x="1415" y="928"/>
                      <a:pt x="1416" y="924"/>
                    </a:cubicBezTo>
                    <a:cubicBezTo>
                      <a:pt x="1416" y="922"/>
                      <a:pt x="1416" y="920"/>
                      <a:pt x="1416" y="919"/>
                    </a:cubicBezTo>
                    <a:cubicBezTo>
                      <a:pt x="1416" y="916"/>
                      <a:pt x="1416" y="916"/>
                      <a:pt x="1416" y="916"/>
                    </a:cubicBezTo>
                    <a:cubicBezTo>
                      <a:pt x="1416" y="913"/>
                      <a:pt x="1416" y="913"/>
                      <a:pt x="1416" y="913"/>
                    </a:cubicBezTo>
                    <a:cubicBezTo>
                      <a:pt x="1416" y="854"/>
                      <a:pt x="1416" y="854"/>
                      <a:pt x="1416" y="854"/>
                    </a:cubicBezTo>
                    <a:cubicBezTo>
                      <a:pt x="1416" y="735"/>
                      <a:pt x="1416" y="735"/>
                      <a:pt x="1416" y="735"/>
                    </a:cubicBezTo>
                    <a:cubicBezTo>
                      <a:pt x="1416" y="261"/>
                      <a:pt x="1416" y="261"/>
                      <a:pt x="1416" y="261"/>
                    </a:cubicBezTo>
                    <a:cubicBezTo>
                      <a:pt x="1416" y="202"/>
                      <a:pt x="1416" y="202"/>
                      <a:pt x="1416" y="202"/>
                    </a:cubicBezTo>
                    <a:cubicBezTo>
                      <a:pt x="1416" y="172"/>
                      <a:pt x="1416" y="172"/>
                      <a:pt x="1416" y="172"/>
                    </a:cubicBezTo>
                    <a:cubicBezTo>
                      <a:pt x="1416" y="158"/>
                      <a:pt x="1416" y="158"/>
                      <a:pt x="1416" y="158"/>
                    </a:cubicBezTo>
                    <a:cubicBezTo>
                      <a:pt x="1416" y="154"/>
                      <a:pt x="1416" y="154"/>
                      <a:pt x="1416" y="154"/>
                    </a:cubicBezTo>
                    <a:cubicBezTo>
                      <a:pt x="1416" y="152"/>
                      <a:pt x="1416" y="152"/>
                      <a:pt x="1416" y="152"/>
                    </a:cubicBezTo>
                    <a:cubicBezTo>
                      <a:pt x="1416" y="150"/>
                      <a:pt x="1416" y="148"/>
                      <a:pt x="1416" y="146"/>
                    </a:cubicBezTo>
                    <a:cubicBezTo>
                      <a:pt x="1414" y="132"/>
                      <a:pt x="1408" y="118"/>
                      <a:pt x="1399" y="106"/>
                    </a:cubicBezTo>
                    <a:cubicBezTo>
                      <a:pt x="1389" y="95"/>
                      <a:pt x="1377" y="87"/>
                      <a:pt x="1363" y="82"/>
                    </a:cubicBezTo>
                    <a:cubicBezTo>
                      <a:pt x="1356" y="80"/>
                      <a:pt x="1349" y="79"/>
                      <a:pt x="1341" y="78"/>
                    </a:cubicBezTo>
                    <a:cubicBezTo>
                      <a:pt x="1313" y="78"/>
                      <a:pt x="1313" y="78"/>
                      <a:pt x="1313" y="78"/>
                    </a:cubicBezTo>
                    <a:cubicBezTo>
                      <a:pt x="1253" y="78"/>
                      <a:pt x="1253" y="78"/>
                      <a:pt x="1253" y="78"/>
                    </a:cubicBezTo>
                    <a:cubicBezTo>
                      <a:pt x="1135" y="78"/>
                      <a:pt x="1135" y="78"/>
                      <a:pt x="1135" y="78"/>
                    </a:cubicBezTo>
                    <a:cubicBezTo>
                      <a:pt x="1124" y="78"/>
                      <a:pt x="1114" y="78"/>
                      <a:pt x="1104" y="76"/>
                    </a:cubicBezTo>
                    <a:cubicBezTo>
                      <a:pt x="1104" y="99"/>
                      <a:pt x="1104" y="99"/>
                      <a:pt x="1104" y="99"/>
                    </a:cubicBezTo>
                    <a:cubicBezTo>
                      <a:pt x="1050" y="99"/>
                      <a:pt x="1050" y="99"/>
                      <a:pt x="1050" y="99"/>
                    </a:cubicBezTo>
                    <a:cubicBezTo>
                      <a:pt x="1050" y="0"/>
                      <a:pt x="1050" y="0"/>
                      <a:pt x="1050" y="0"/>
                    </a:cubicBezTo>
                    <a:cubicBezTo>
                      <a:pt x="1104" y="0"/>
                      <a:pt x="1104" y="0"/>
                      <a:pt x="1104" y="0"/>
                    </a:cubicBezTo>
                    <a:cubicBezTo>
                      <a:pt x="1104" y="26"/>
                      <a:pt x="1104" y="26"/>
                      <a:pt x="1104" y="26"/>
                    </a:cubicBezTo>
                    <a:cubicBezTo>
                      <a:pt x="1114" y="25"/>
                      <a:pt x="1124" y="24"/>
                      <a:pt x="1135" y="24"/>
                    </a:cubicBezTo>
                    <a:cubicBezTo>
                      <a:pt x="1253" y="24"/>
                      <a:pt x="1253" y="24"/>
                      <a:pt x="1253" y="24"/>
                    </a:cubicBezTo>
                    <a:cubicBezTo>
                      <a:pt x="1313" y="24"/>
                      <a:pt x="1313" y="24"/>
                      <a:pt x="1313" y="24"/>
                    </a:cubicBezTo>
                    <a:cubicBezTo>
                      <a:pt x="1343" y="24"/>
                      <a:pt x="1343" y="24"/>
                      <a:pt x="1343" y="24"/>
                    </a:cubicBezTo>
                    <a:cubicBezTo>
                      <a:pt x="1355" y="25"/>
                      <a:pt x="1368" y="27"/>
                      <a:pt x="1380" y="31"/>
                    </a:cubicBezTo>
                    <a:cubicBezTo>
                      <a:pt x="1403" y="38"/>
                      <a:pt x="1425" y="53"/>
                      <a:pt x="1440" y="72"/>
                    </a:cubicBezTo>
                    <a:cubicBezTo>
                      <a:pt x="1456" y="91"/>
                      <a:pt x="1467" y="115"/>
                      <a:pt x="1470" y="140"/>
                    </a:cubicBezTo>
                    <a:cubicBezTo>
                      <a:pt x="1470" y="143"/>
                      <a:pt x="1470" y="146"/>
                      <a:pt x="1470" y="149"/>
                    </a:cubicBezTo>
                    <a:cubicBezTo>
                      <a:pt x="1470" y="150"/>
                      <a:pt x="1470" y="152"/>
                      <a:pt x="1470" y="154"/>
                    </a:cubicBezTo>
                    <a:cubicBezTo>
                      <a:pt x="1470" y="158"/>
                      <a:pt x="1470" y="158"/>
                      <a:pt x="1470" y="158"/>
                    </a:cubicBezTo>
                    <a:cubicBezTo>
                      <a:pt x="1470" y="172"/>
                      <a:pt x="1470" y="172"/>
                      <a:pt x="1470" y="172"/>
                    </a:cubicBezTo>
                    <a:cubicBezTo>
                      <a:pt x="1470" y="202"/>
                      <a:pt x="1470" y="202"/>
                      <a:pt x="1470" y="202"/>
                    </a:cubicBezTo>
                    <a:cubicBezTo>
                      <a:pt x="1470" y="261"/>
                      <a:pt x="1470" y="261"/>
                      <a:pt x="1470" y="261"/>
                    </a:cubicBezTo>
                    <a:cubicBezTo>
                      <a:pt x="1470" y="735"/>
                      <a:pt x="1470" y="735"/>
                      <a:pt x="1470" y="735"/>
                    </a:cubicBezTo>
                    <a:lnTo>
                      <a:pt x="1470" y="854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auto">
              <a:xfrm>
                <a:off x="7275513" y="3222625"/>
                <a:ext cx="925513" cy="134938"/>
              </a:xfrm>
              <a:custGeom>
                <a:avLst/>
                <a:gdLst>
                  <a:gd name="T0" fmla="*/ 241 w 246"/>
                  <a:gd name="T1" fmla="*/ 0 h 36"/>
                  <a:gd name="T2" fmla="*/ 246 w 246"/>
                  <a:gd name="T3" fmla="*/ 18 h 36"/>
                  <a:gd name="T4" fmla="*/ 241 w 246"/>
                  <a:gd name="T5" fmla="*/ 36 h 36"/>
                  <a:gd name="T6" fmla="*/ 5 w 246"/>
                  <a:gd name="T7" fmla="*/ 36 h 36"/>
                  <a:gd name="T8" fmla="*/ 0 w 246"/>
                  <a:gd name="T9" fmla="*/ 18 h 36"/>
                  <a:gd name="T10" fmla="*/ 5 w 246"/>
                  <a:gd name="T11" fmla="*/ 0 h 36"/>
                  <a:gd name="T12" fmla="*/ 241 w 246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36">
                    <a:moveTo>
                      <a:pt x="241" y="0"/>
                    </a:moveTo>
                    <a:cubicBezTo>
                      <a:pt x="244" y="0"/>
                      <a:pt x="246" y="8"/>
                      <a:pt x="246" y="18"/>
                    </a:cubicBezTo>
                    <a:cubicBezTo>
                      <a:pt x="246" y="28"/>
                      <a:pt x="244" y="36"/>
                      <a:pt x="241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28"/>
                      <a:pt x="0" y="18"/>
                    </a:cubicBezTo>
                    <a:cubicBezTo>
                      <a:pt x="0" y="8"/>
                      <a:pt x="2" y="0"/>
                      <a:pt x="5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auto">
              <a:xfrm>
                <a:off x="7275513" y="3673475"/>
                <a:ext cx="925513" cy="134938"/>
              </a:xfrm>
              <a:custGeom>
                <a:avLst/>
                <a:gdLst>
                  <a:gd name="T0" fmla="*/ 241 w 246"/>
                  <a:gd name="T1" fmla="*/ 0 h 36"/>
                  <a:gd name="T2" fmla="*/ 246 w 246"/>
                  <a:gd name="T3" fmla="*/ 18 h 36"/>
                  <a:gd name="T4" fmla="*/ 241 w 246"/>
                  <a:gd name="T5" fmla="*/ 36 h 36"/>
                  <a:gd name="T6" fmla="*/ 5 w 246"/>
                  <a:gd name="T7" fmla="*/ 36 h 36"/>
                  <a:gd name="T8" fmla="*/ 0 w 246"/>
                  <a:gd name="T9" fmla="*/ 18 h 36"/>
                  <a:gd name="T10" fmla="*/ 5 w 246"/>
                  <a:gd name="T11" fmla="*/ 0 h 36"/>
                  <a:gd name="T12" fmla="*/ 241 w 246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36">
                    <a:moveTo>
                      <a:pt x="241" y="0"/>
                    </a:moveTo>
                    <a:cubicBezTo>
                      <a:pt x="244" y="0"/>
                      <a:pt x="246" y="8"/>
                      <a:pt x="246" y="18"/>
                    </a:cubicBezTo>
                    <a:cubicBezTo>
                      <a:pt x="246" y="28"/>
                      <a:pt x="244" y="36"/>
                      <a:pt x="241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28"/>
                      <a:pt x="0" y="18"/>
                    </a:cubicBezTo>
                    <a:cubicBezTo>
                      <a:pt x="0" y="8"/>
                      <a:pt x="2" y="0"/>
                      <a:pt x="5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auto">
              <a:xfrm>
                <a:off x="7275513" y="4140200"/>
                <a:ext cx="925513" cy="134938"/>
              </a:xfrm>
              <a:custGeom>
                <a:avLst/>
                <a:gdLst>
                  <a:gd name="T0" fmla="*/ 241 w 246"/>
                  <a:gd name="T1" fmla="*/ 0 h 36"/>
                  <a:gd name="T2" fmla="*/ 246 w 246"/>
                  <a:gd name="T3" fmla="*/ 18 h 36"/>
                  <a:gd name="T4" fmla="*/ 241 w 246"/>
                  <a:gd name="T5" fmla="*/ 36 h 36"/>
                  <a:gd name="T6" fmla="*/ 5 w 246"/>
                  <a:gd name="T7" fmla="*/ 36 h 36"/>
                  <a:gd name="T8" fmla="*/ 0 w 246"/>
                  <a:gd name="T9" fmla="*/ 18 h 36"/>
                  <a:gd name="T10" fmla="*/ 5 w 246"/>
                  <a:gd name="T11" fmla="*/ 0 h 36"/>
                  <a:gd name="T12" fmla="*/ 241 w 246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36">
                    <a:moveTo>
                      <a:pt x="241" y="0"/>
                    </a:moveTo>
                    <a:cubicBezTo>
                      <a:pt x="244" y="0"/>
                      <a:pt x="246" y="8"/>
                      <a:pt x="246" y="18"/>
                    </a:cubicBezTo>
                    <a:cubicBezTo>
                      <a:pt x="246" y="28"/>
                      <a:pt x="244" y="36"/>
                      <a:pt x="241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28"/>
                      <a:pt x="0" y="18"/>
                    </a:cubicBezTo>
                    <a:cubicBezTo>
                      <a:pt x="0" y="8"/>
                      <a:pt x="2" y="0"/>
                      <a:pt x="5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6" name="Freeform 60"/>
              <p:cNvSpPr>
                <a:spLocks/>
              </p:cNvSpPr>
              <p:nvPr/>
            </p:nvSpPr>
            <p:spPr bwMode="auto">
              <a:xfrm>
                <a:off x="7275513" y="4587875"/>
                <a:ext cx="925513" cy="134938"/>
              </a:xfrm>
              <a:custGeom>
                <a:avLst/>
                <a:gdLst>
                  <a:gd name="T0" fmla="*/ 241 w 246"/>
                  <a:gd name="T1" fmla="*/ 0 h 36"/>
                  <a:gd name="T2" fmla="*/ 246 w 246"/>
                  <a:gd name="T3" fmla="*/ 18 h 36"/>
                  <a:gd name="T4" fmla="*/ 241 w 246"/>
                  <a:gd name="T5" fmla="*/ 36 h 36"/>
                  <a:gd name="T6" fmla="*/ 5 w 246"/>
                  <a:gd name="T7" fmla="*/ 36 h 36"/>
                  <a:gd name="T8" fmla="*/ 0 w 246"/>
                  <a:gd name="T9" fmla="*/ 18 h 36"/>
                  <a:gd name="T10" fmla="*/ 5 w 246"/>
                  <a:gd name="T11" fmla="*/ 0 h 36"/>
                  <a:gd name="T12" fmla="*/ 241 w 246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6" h="36">
                    <a:moveTo>
                      <a:pt x="241" y="0"/>
                    </a:moveTo>
                    <a:cubicBezTo>
                      <a:pt x="244" y="0"/>
                      <a:pt x="246" y="8"/>
                      <a:pt x="246" y="18"/>
                    </a:cubicBezTo>
                    <a:cubicBezTo>
                      <a:pt x="246" y="28"/>
                      <a:pt x="244" y="36"/>
                      <a:pt x="241" y="36"/>
                    </a:cubicBezTo>
                    <a:cubicBezTo>
                      <a:pt x="5" y="36"/>
                      <a:pt x="5" y="36"/>
                      <a:pt x="5" y="36"/>
                    </a:cubicBezTo>
                    <a:cubicBezTo>
                      <a:pt x="2" y="36"/>
                      <a:pt x="0" y="28"/>
                      <a:pt x="0" y="18"/>
                    </a:cubicBezTo>
                    <a:cubicBezTo>
                      <a:pt x="0" y="8"/>
                      <a:pt x="2" y="0"/>
                      <a:pt x="5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7" name="Freeform 61"/>
              <p:cNvSpPr>
                <a:spLocks noEditPoints="1"/>
              </p:cNvSpPr>
              <p:nvPr/>
            </p:nvSpPr>
            <p:spPr bwMode="auto">
              <a:xfrm>
                <a:off x="5149850" y="1203325"/>
                <a:ext cx="1885950" cy="1401763"/>
              </a:xfrm>
              <a:custGeom>
                <a:avLst/>
                <a:gdLst>
                  <a:gd name="T0" fmla="*/ 502 w 502"/>
                  <a:gd name="T1" fmla="*/ 48 h 373"/>
                  <a:gd name="T2" fmla="*/ 502 w 502"/>
                  <a:gd name="T3" fmla="*/ 325 h 373"/>
                  <a:gd name="T4" fmla="*/ 455 w 502"/>
                  <a:gd name="T5" fmla="*/ 373 h 373"/>
                  <a:gd name="T6" fmla="*/ 48 w 502"/>
                  <a:gd name="T7" fmla="*/ 373 h 373"/>
                  <a:gd name="T8" fmla="*/ 0 w 502"/>
                  <a:gd name="T9" fmla="*/ 325 h 373"/>
                  <a:gd name="T10" fmla="*/ 0 w 502"/>
                  <a:gd name="T11" fmla="*/ 48 h 373"/>
                  <a:gd name="T12" fmla="*/ 48 w 502"/>
                  <a:gd name="T13" fmla="*/ 0 h 373"/>
                  <a:gd name="T14" fmla="*/ 455 w 502"/>
                  <a:gd name="T15" fmla="*/ 0 h 373"/>
                  <a:gd name="T16" fmla="*/ 502 w 502"/>
                  <a:gd name="T17" fmla="*/ 48 h 373"/>
                  <a:gd name="T18" fmla="*/ 404 w 502"/>
                  <a:gd name="T19" fmla="*/ 127 h 373"/>
                  <a:gd name="T20" fmla="*/ 404 w 502"/>
                  <a:gd name="T21" fmla="*/ 92 h 373"/>
                  <a:gd name="T22" fmla="*/ 357 w 502"/>
                  <a:gd name="T23" fmla="*/ 45 h 373"/>
                  <a:gd name="T24" fmla="*/ 145 w 502"/>
                  <a:gd name="T25" fmla="*/ 45 h 373"/>
                  <a:gd name="T26" fmla="*/ 98 w 502"/>
                  <a:gd name="T27" fmla="*/ 92 h 373"/>
                  <a:gd name="T28" fmla="*/ 98 w 502"/>
                  <a:gd name="T29" fmla="*/ 127 h 373"/>
                  <a:gd name="T30" fmla="*/ 145 w 502"/>
                  <a:gd name="T31" fmla="*/ 175 h 373"/>
                  <a:gd name="T32" fmla="*/ 357 w 502"/>
                  <a:gd name="T33" fmla="*/ 175 h 373"/>
                  <a:gd name="T34" fmla="*/ 404 w 502"/>
                  <a:gd name="T35" fmla="*/ 127 h 3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502" h="373">
                    <a:moveTo>
                      <a:pt x="502" y="48"/>
                    </a:moveTo>
                    <a:cubicBezTo>
                      <a:pt x="502" y="325"/>
                      <a:pt x="502" y="325"/>
                      <a:pt x="502" y="325"/>
                    </a:cubicBezTo>
                    <a:cubicBezTo>
                      <a:pt x="502" y="352"/>
                      <a:pt x="481" y="373"/>
                      <a:pt x="455" y="373"/>
                    </a:cubicBezTo>
                    <a:cubicBezTo>
                      <a:pt x="48" y="373"/>
                      <a:pt x="48" y="373"/>
                      <a:pt x="48" y="373"/>
                    </a:cubicBezTo>
                    <a:cubicBezTo>
                      <a:pt x="21" y="373"/>
                      <a:pt x="0" y="352"/>
                      <a:pt x="0" y="325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0" y="22"/>
                      <a:pt x="21" y="0"/>
                      <a:pt x="48" y="0"/>
                    </a:cubicBezTo>
                    <a:cubicBezTo>
                      <a:pt x="455" y="0"/>
                      <a:pt x="455" y="0"/>
                      <a:pt x="455" y="0"/>
                    </a:cubicBezTo>
                    <a:cubicBezTo>
                      <a:pt x="481" y="0"/>
                      <a:pt x="502" y="22"/>
                      <a:pt x="502" y="48"/>
                    </a:cubicBezTo>
                    <a:close/>
                    <a:moveTo>
                      <a:pt x="404" y="127"/>
                    </a:moveTo>
                    <a:cubicBezTo>
                      <a:pt x="404" y="92"/>
                      <a:pt x="404" y="92"/>
                      <a:pt x="404" y="92"/>
                    </a:cubicBezTo>
                    <a:cubicBezTo>
                      <a:pt x="404" y="66"/>
                      <a:pt x="383" y="45"/>
                      <a:pt x="357" y="45"/>
                    </a:cubicBezTo>
                    <a:cubicBezTo>
                      <a:pt x="145" y="45"/>
                      <a:pt x="145" y="45"/>
                      <a:pt x="145" y="45"/>
                    </a:cubicBezTo>
                    <a:cubicBezTo>
                      <a:pt x="119" y="45"/>
                      <a:pt x="98" y="66"/>
                      <a:pt x="98" y="92"/>
                    </a:cubicBezTo>
                    <a:cubicBezTo>
                      <a:pt x="98" y="127"/>
                      <a:pt x="98" y="127"/>
                      <a:pt x="98" y="127"/>
                    </a:cubicBezTo>
                    <a:cubicBezTo>
                      <a:pt x="98" y="154"/>
                      <a:pt x="119" y="175"/>
                      <a:pt x="145" y="175"/>
                    </a:cubicBezTo>
                    <a:cubicBezTo>
                      <a:pt x="357" y="175"/>
                      <a:pt x="357" y="175"/>
                      <a:pt x="357" y="175"/>
                    </a:cubicBezTo>
                    <a:cubicBezTo>
                      <a:pt x="383" y="175"/>
                      <a:pt x="404" y="154"/>
                      <a:pt x="404" y="12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8" name="Freeform 62"/>
              <p:cNvSpPr>
                <a:spLocks/>
              </p:cNvSpPr>
              <p:nvPr/>
            </p:nvSpPr>
            <p:spPr bwMode="auto">
              <a:xfrm>
                <a:off x="6122988" y="3940175"/>
                <a:ext cx="860425" cy="969963"/>
              </a:xfrm>
              <a:custGeom>
                <a:avLst/>
                <a:gdLst>
                  <a:gd name="T0" fmla="*/ 229 w 229"/>
                  <a:gd name="T1" fmla="*/ 103 h 258"/>
                  <a:gd name="T2" fmla="*/ 229 w 229"/>
                  <a:gd name="T3" fmla="*/ 258 h 258"/>
                  <a:gd name="T4" fmla="*/ 17 w 229"/>
                  <a:gd name="T5" fmla="*/ 258 h 258"/>
                  <a:gd name="T6" fmla="*/ 42 w 229"/>
                  <a:gd name="T7" fmla="*/ 219 h 258"/>
                  <a:gd name="T8" fmla="*/ 0 w 229"/>
                  <a:gd name="T9" fmla="*/ 68 h 258"/>
                  <a:gd name="T10" fmla="*/ 100 w 229"/>
                  <a:gd name="T11" fmla="*/ 0 h 258"/>
                  <a:gd name="T12" fmla="*/ 229 w 229"/>
                  <a:gd name="T13" fmla="*/ 103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58">
                    <a:moveTo>
                      <a:pt x="229" y="103"/>
                    </a:moveTo>
                    <a:cubicBezTo>
                      <a:pt x="229" y="207"/>
                      <a:pt x="229" y="258"/>
                      <a:pt x="229" y="258"/>
                    </a:cubicBezTo>
                    <a:cubicBezTo>
                      <a:pt x="17" y="258"/>
                      <a:pt x="17" y="258"/>
                      <a:pt x="17" y="258"/>
                    </a:cubicBezTo>
                    <a:cubicBezTo>
                      <a:pt x="42" y="219"/>
                      <a:pt x="42" y="219"/>
                      <a:pt x="42" y="219"/>
                    </a:cubicBezTo>
                    <a:cubicBezTo>
                      <a:pt x="0" y="68"/>
                      <a:pt x="0" y="68"/>
                      <a:pt x="0" y="68"/>
                    </a:cubicBezTo>
                    <a:cubicBezTo>
                      <a:pt x="45" y="65"/>
                      <a:pt x="82" y="38"/>
                      <a:pt x="100" y="0"/>
                    </a:cubicBezTo>
                    <a:cubicBezTo>
                      <a:pt x="163" y="17"/>
                      <a:pt x="229" y="48"/>
                      <a:pt x="229" y="10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19" name="Freeform 63"/>
              <p:cNvSpPr>
                <a:spLocks noEditPoints="1"/>
              </p:cNvSpPr>
              <p:nvPr/>
            </p:nvSpPr>
            <p:spPr bwMode="auto">
              <a:xfrm>
                <a:off x="5581650" y="3003550"/>
                <a:ext cx="998538" cy="996950"/>
              </a:xfrm>
              <a:custGeom>
                <a:avLst/>
                <a:gdLst>
                  <a:gd name="T0" fmla="*/ 133 w 266"/>
                  <a:gd name="T1" fmla="*/ 0 h 265"/>
                  <a:gd name="T2" fmla="*/ 266 w 266"/>
                  <a:gd name="T3" fmla="*/ 133 h 265"/>
                  <a:gd name="T4" fmla="*/ 133 w 266"/>
                  <a:gd name="T5" fmla="*/ 265 h 265"/>
                  <a:gd name="T6" fmla="*/ 0 w 266"/>
                  <a:gd name="T7" fmla="*/ 133 h 265"/>
                  <a:gd name="T8" fmla="*/ 133 w 266"/>
                  <a:gd name="T9" fmla="*/ 0 h 265"/>
                  <a:gd name="T10" fmla="*/ 243 w 266"/>
                  <a:gd name="T11" fmla="*/ 128 h 265"/>
                  <a:gd name="T12" fmla="*/ 207 w 266"/>
                  <a:gd name="T13" fmla="*/ 53 h 265"/>
                  <a:gd name="T14" fmla="*/ 217 w 266"/>
                  <a:gd name="T15" fmla="*/ 105 h 265"/>
                  <a:gd name="T16" fmla="*/ 159 w 266"/>
                  <a:gd name="T17" fmla="*/ 223 h 265"/>
                  <a:gd name="T18" fmla="*/ 243 w 266"/>
                  <a:gd name="T19" fmla="*/ 128 h 2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66" h="265">
                    <a:moveTo>
                      <a:pt x="133" y="0"/>
                    </a:moveTo>
                    <a:cubicBezTo>
                      <a:pt x="207" y="0"/>
                      <a:pt x="266" y="59"/>
                      <a:pt x="266" y="133"/>
                    </a:cubicBezTo>
                    <a:cubicBezTo>
                      <a:pt x="266" y="206"/>
                      <a:pt x="207" y="265"/>
                      <a:pt x="133" y="265"/>
                    </a:cubicBezTo>
                    <a:cubicBezTo>
                      <a:pt x="60" y="265"/>
                      <a:pt x="0" y="206"/>
                      <a:pt x="0" y="133"/>
                    </a:cubicBezTo>
                    <a:cubicBezTo>
                      <a:pt x="0" y="59"/>
                      <a:pt x="60" y="0"/>
                      <a:pt x="133" y="0"/>
                    </a:cubicBezTo>
                    <a:close/>
                    <a:moveTo>
                      <a:pt x="243" y="128"/>
                    </a:moveTo>
                    <a:cubicBezTo>
                      <a:pt x="243" y="98"/>
                      <a:pt x="229" y="71"/>
                      <a:pt x="207" y="53"/>
                    </a:cubicBezTo>
                    <a:cubicBezTo>
                      <a:pt x="213" y="69"/>
                      <a:pt x="217" y="87"/>
                      <a:pt x="217" y="105"/>
                    </a:cubicBezTo>
                    <a:cubicBezTo>
                      <a:pt x="217" y="153"/>
                      <a:pt x="194" y="196"/>
                      <a:pt x="159" y="223"/>
                    </a:cubicBezTo>
                    <a:cubicBezTo>
                      <a:pt x="206" y="217"/>
                      <a:pt x="243" y="177"/>
                      <a:pt x="243" y="12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0" name="Freeform 64"/>
              <p:cNvSpPr>
                <a:spLocks/>
              </p:cNvSpPr>
              <p:nvPr/>
            </p:nvSpPr>
            <p:spPr bwMode="auto">
              <a:xfrm>
                <a:off x="5202238" y="3940175"/>
                <a:ext cx="860425" cy="969963"/>
              </a:xfrm>
              <a:custGeom>
                <a:avLst/>
                <a:gdLst>
                  <a:gd name="T0" fmla="*/ 229 w 229"/>
                  <a:gd name="T1" fmla="*/ 68 h 258"/>
                  <a:gd name="T2" fmla="*/ 187 w 229"/>
                  <a:gd name="T3" fmla="*/ 219 h 258"/>
                  <a:gd name="T4" fmla="*/ 212 w 229"/>
                  <a:gd name="T5" fmla="*/ 258 h 258"/>
                  <a:gd name="T6" fmla="*/ 0 w 229"/>
                  <a:gd name="T7" fmla="*/ 258 h 258"/>
                  <a:gd name="T8" fmla="*/ 0 w 229"/>
                  <a:gd name="T9" fmla="*/ 103 h 258"/>
                  <a:gd name="T10" fmla="*/ 129 w 229"/>
                  <a:gd name="T11" fmla="*/ 0 h 258"/>
                  <a:gd name="T12" fmla="*/ 229 w 229"/>
                  <a:gd name="T13" fmla="*/ 68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9" h="258">
                    <a:moveTo>
                      <a:pt x="229" y="68"/>
                    </a:moveTo>
                    <a:cubicBezTo>
                      <a:pt x="187" y="219"/>
                      <a:pt x="187" y="219"/>
                      <a:pt x="187" y="219"/>
                    </a:cubicBezTo>
                    <a:cubicBezTo>
                      <a:pt x="212" y="258"/>
                      <a:pt x="212" y="258"/>
                      <a:pt x="212" y="258"/>
                    </a:cubicBezTo>
                    <a:cubicBezTo>
                      <a:pt x="0" y="258"/>
                      <a:pt x="0" y="258"/>
                      <a:pt x="0" y="258"/>
                    </a:cubicBezTo>
                    <a:cubicBezTo>
                      <a:pt x="0" y="258"/>
                      <a:pt x="0" y="207"/>
                      <a:pt x="0" y="103"/>
                    </a:cubicBezTo>
                    <a:cubicBezTo>
                      <a:pt x="0" y="48"/>
                      <a:pt x="66" y="17"/>
                      <a:pt x="129" y="0"/>
                    </a:cubicBezTo>
                    <a:cubicBezTo>
                      <a:pt x="147" y="38"/>
                      <a:pt x="185" y="65"/>
                      <a:pt x="229" y="6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1" name="Freeform 65"/>
              <p:cNvSpPr>
                <a:spLocks/>
              </p:cNvSpPr>
              <p:nvPr/>
            </p:nvSpPr>
            <p:spPr bwMode="auto">
              <a:xfrm>
                <a:off x="3894138" y="3233738"/>
                <a:ext cx="928688" cy="134938"/>
              </a:xfrm>
              <a:custGeom>
                <a:avLst/>
                <a:gdLst>
                  <a:gd name="T0" fmla="*/ 241 w 247"/>
                  <a:gd name="T1" fmla="*/ 0 h 36"/>
                  <a:gd name="T2" fmla="*/ 247 w 247"/>
                  <a:gd name="T3" fmla="*/ 18 h 36"/>
                  <a:gd name="T4" fmla="*/ 241 w 247"/>
                  <a:gd name="T5" fmla="*/ 36 h 36"/>
                  <a:gd name="T6" fmla="*/ 6 w 247"/>
                  <a:gd name="T7" fmla="*/ 36 h 36"/>
                  <a:gd name="T8" fmla="*/ 0 w 247"/>
                  <a:gd name="T9" fmla="*/ 18 h 36"/>
                  <a:gd name="T10" fmla="*/ 6 w 247"/>
                  <a:gd name="T11" fmla="*/ 0 h 36"/>
                  <a:gd name="T12" fmla="*/ 241 w 247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36">
                    <a:moveTo>
                      <a:pt x="241" y="0"/>
                    </a:moveTo>
                    <a:cubicBezTo>
                      <a:pt x="244" y="0"/>
                      <a:pt x="247" y="8"/>
                      <a:pt x="247" y="18"/>
                    </a:cubicBezTo>
                    <a:cubicBezTo>
                      <a:pt x="247" y="28"/>
                      <a:pt x="244" y="36"/>
                      <a:pt x="241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28"/>
                      <a:pt x="0" y="18"/>
                    </a:cubicBezTo>
                    <a:cubicBezTo>
                      <a:pt x="0" y="8"/>
                      <a:pt x="3" y="0"/>
                      <a:pt x="6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2" name="Freeform 66"/>
              <p:cNvSpPr>
                <a:spLocks/>
              </p:cNvSpPr>
              <p:nvPr/>
            </p:nvSpPr>
            <p:spPr bwMode="auto">
              <a:xfrm>
                <a:off x="3894138" y="3684588"/>
                <a:ext cx="928688" cy="134938"/>
              </a:xfrm>
              <a:custGeom>
                <a:avLst/>
                <a:gdLst>
                  <a:gd name="T0" fmla="*/ 241 w 247"/>
                  <a:gd name="T1" fmla="*/ 0 h 36"/>
                  <a:gd name="T2" fmla="*/ 247 w 247"/>
                  <a:gd name="T3" fmla="*/ 18 h 36"/>
                  <a:gd name="T4" fmla="*/ 241 w 247"/>
                  <a:gd name="T5" fmla="*/ 36 h 36"/>
                  <a:gd name="T6" fmla="*/ 6 w 247"/>
                  <a:gd name="T7" fmla="*/ 36 h 36"/>
                  <a:gd name="T8" fmla="*/ 0 w 247"/>
                  <a:gd name="T9" fmla="*/ 18 h 36"/>
                  <a:gd name="T10" fmla="*/ 6 w 247"/>
                  <a:gd name="T11" fmla="*/ 0 h 36"/>
                  <a:gd name="T12" fmla="*/ 241 w 247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36">
                    <a:moveTo>
                      <a:pt x="241" y="0"/>
                    </a:moveTo>
                    <a:cubicBezTo>
                      <a:pt x="244" y="0"/>
                      <a:pt x="247" y="8"/>
                      <a:pt x="247" y="18"/>
                    </a:cubicBezTo>
                    <a:cubicBezTo>
                      <a:pt x="247" y="28"/>
                      <a:pt x="244" y="36"/>
                      <a:pt x="241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28"/>
                      <a:pt x="0" y="18"/>
                    </a:cubicBezTo>
                    <a:cubicBezTo>
                      <a:pt x="0" y="8"/>
                      <a:pt x="3" y="0"/>
                      <a:pt x="6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3" name="Freeform 67"/>
              <p:cNvSpPr>
                <a:spLocks/>
              </p:cNvSpPr>
              <p:nvPr/>
            </p:nvSpPr>
            <p:spPr bwMode="auto">
              <a:xfrm>
                <a:off x="3894138" y="4151313"/>
                <a:ext cx="928688" cy="134938"/>
              </a:xfrm>
              <a:custGeom>
                <a:avLst/>
                <a:gdLst>
                  <a:gd name="T0" fmla="*/ 241 w 247"/>
                  <a:gd name="T1" fmla="*/ 0 h 36"/>
                  <a:gd name="T2" fmla="*/ 247 w 247"/>
                  <a:gd name="T3" fmla="*/ 18 h 36"/>
                  <a:gd name="T4" fmla="*/ 241 w 247"/>
                  <a:gd name="T5" fmla="*/ 36 h 36"/>
                  <a:gd name="T6" fmla="*/ 6 w 247"/>
                  <a:gd name="T7" fmla="*/ 36 h 36"/>
                  <a:gd name="T8" fmla="*/ 0 w 247"/>
                  <a:gd name="T9" fmla="*/ 18 h 36"/>
                  <a:gd name="T10" fmla="*/ 6 w 247"/>
                  <a:gd name="T11" fmla="*/ 0 h 36"/>
                  <a:gd name="T12" fmla="*/ 241 w 247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36">
                    <a:moveTo>
                      <a:pt x="241" y="0"/>
                    </a:moveTo>
                    <a:cubicBezTo>
                      <a:pt x="244" y="0"/>
                      <a:pt x="247" y="8"/>
                      <a:pt x="247" y="18"/>
                    </a:cubicBezTo>
                    <a:cubicBezTo>
                      <a:pt x="247" y="28"/>
                      <a:pt x="244" y="36"/>
                      <a:pt x="241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28"/>
                      <a:pt x="0" y="18"/>
                    </a:cubicBezTo>
                    <a:cubicBezTo>
                      <a:pt x="0" y="8"/>
                      <a:pt x="3" y="0"/>
                      <a:pt x="6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4" name="Freeform 68"/>
              <p:cNvSpPr>
                <a:spLocks/>
              </p:cNvSpPr>
              <p:nvPr/>
            </p:nvSpPr>
            <p:spPr bwMode="auto">
              <a:xfrm>
                <a:off x="3894138" y="4602163"/>
                <a:ext cx="928688" cy="134938"/>
              </a:xfrm>
              <a:custGeom>
                <a:avLst/>
                <a:gdLst>
                  <a:gd name="T0" fmla="*/ 241 w 247"/>
                  <a:gd name="T1" fmla="*/ 0 h 36"/>
                  <a:gd name="T2" fmla="*/ 247 w 247"/>
                  <a:gd name="T3" fmla="*/ 18 h 36"/>
                  <a:gd name="T4" fmla="*/ 241 w 247"/>
                  <a:gd name="T5" fmla="*/ 36 h 36"/>
                  <a:gd name="T6" fmla="*/ 6 w 247"/>
                  <a:gd name="T7" fmla="*/ 36 h 36"/>
                  <a:gd name="T8" fmla="*/ 0 w 247"/>
                  <a:gd name="T9" fmla="*/ 18 h 36"/>
                  <a:gd name="T10" fmla="*/ 6 w 247"/>
                  <a:gd name="T11" fmla="*/ 0 h 36"/>
                  <a:gd name="T12" fmla="*/ 241 w 247"/>
                  <a:gd name="T13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7" h="36">
                    <a:moveTo>
                      <a:pt x="241" y="0"/>
                    </a:moveTo>
                    <a:cubicBezTo>
                      <a:pt x="244" y="0"/>
                      <a:pt x="247" y="8"/>
                      <a:pt x="247" y="18"/>
                    </a:cubicBezTo>
                    <a:cubicBezTo>
                      <a:pt x="247" y="28"/>
                      <a:pt x="244" y="36"/>
                      <a:pt x="241" y="36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" y="36"/>
                      <a:pt x="0" y="28"/>
                      <a:pt x="0" y="18"/>
                    </a:cubicBezTo>
                    <a:cubicBezTo>
                      <a:pt x="0" y="8"/>
                      <a:pt x="3" y="0"/>
                      <a:pt x="6" y="0"/>
                    </a:cubicBezTo>
                    <a:lnTo>
                      <a:pt x="241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3599892" y="2987919"/>
            <a:ext cx="455479" cy="455479"/>
            <a:chOff x="4799062" y="3767867"/>
            <a:chExt cx="607305" cy="607305"/>
          </a:xfrm>
        </p:grpSpPr>
        <p:sp>
          <p:nvSpPr>
            <p:cNvPr id="26" name="椭圆 25"/>
            <p:cNvSpPr/>
            <p:nvPr/>
          </p:nvSpPr>
          <p:spPr>
            <a:xfrm>
              <a:off x="4799062" y="3767867"/>
              <a:ext cx="607305" cy="607305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4902534" y="3922008"/>
              <a:ext cx="420925" cy="330343"/>
              <a:chOff x="3232150" y="1184275"/>
              <a:chExt cx="5724525" cy="4492626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28" name="Freeform 201"/>
              <p:cNvSpPr>
                <a:spLocks noEditPoints="1"/>
              </p:cNvSpPr>
              <p:nvPr/>
            </p:nvSpPr>
            <p:spPr bwMode="auto">
              <a:xfrm>
                <a:off x="3232150" y="4884738"/>
                <a:ext cx="5724525" cy="792163"/>
              </a:xfrm>
              <a:custGeom>
                <a:avLst/>
                <a:gdLst>
                  <a:gd name="T0" fmla="*/ 3606 w 3606"/>
                  <a:gd name="T1" fmla="*/ 293 h 499"/>
                  <a:gd name="T2" fmla="*/ 3606 w 3606"/>
                  <a:gd name="T3" fmla="*/ 499 h 499"/>
                  <a:gd name="T4" fmla="*/ 2334 w 3606"/>
                  <a:gd name="T5" fmla="*/ 499 h 499"/>
                  <a:gd name="T6" fmla="*/ 1269 w 3606"/>
                  <a:gd name="T7" fmla="*/ 499 h 499"/>
                  <a:gd name="T8" fmla="*/ 0 w 3606"/>
                  <a:gd name="T9" fmla="*/ 499 h 499"/>
                  <a:gd name="T10" fmla="*/ 0 w 3606"/>
                  <a:gd name="T11" fmla="*/ 293 h 499"/>
                  <a:gd name="T12" fmla="*/ 244 w 3606"/>
                  <a:gd name="T13" fmla="*/ 0 h 499"/>
                  <a:gd name="T14" fmla="*/ 1799 w 3606"/>
                  <a:gd name="T15" fmla="*/ 0 h 499"/>
                  <a:gd name="T16" fmla="*/ 1804 w 3606"/>
                  <a:gd name="T17" fmla="*/ 0 h 499"/>
                  <a:gd name="T18" fmla="*/ 3359 w 3606"/>
                  <a:gd name="T19" fmla="*/ 0 h 499"/>
                  <a:gd name="T20" fmla="*/ 3606 w 3606"/>
                  <a:gd name="T21" fmla="*/ 293 h 499"/>
                  <a:gd name="T22" fmla="*/ 2083 w 3606"/>
                  <a:gd name="T23" fmla="*/ 360 h 499"/>
                  <a:gd name="T24" fmla="*/ 2083 w 3606"/>
                  <a:gd name="T25" fmla="*/ 229 h 499"/>
                  <a:gd name="T26" fmla="*/ 1527 w 3606"/>
                  <a:gd name="T27" fmla="*/ 229 h 499"/>
                  <a:gd name="T28" fmla="*/ 1527 w 3606"/>
                  <a:gd name="T29" fmla="*/ 360 h 499"/>
                  <a:gd name="T30" fmla="*/ 2083 w 3606"/>
                  <a:gd name="T31" fmla="*/ 360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606" h="499">
                    <a:moveTo>
                      <a:pt x="3606" y="293"/>
                    </a:moveTo>
                    <a:lnTo>
                      <a:pt x="3606" y="499"/>
                    </a:lnTo>
                    <a:lnTo>
                      <a:pt x="2334" y="499"/>
                    </a:lnTo>
                    <a:lnTo>
                      <a:pt x="1269" y="499"/>
                    </a:lnTo>
                    <a:lnTo>
                      <a:pt x="0" y="499"/>
                    </a:lnTo>
                    <a:lnTo>
                      <a:pt x="0" y="293"/>
                    </a:lnTo>
                    <a:lnTo>
                      <a:pt x="244" y="0"/>
                    </a:lnTo>
                    <a:lnTo>
                      <a:pt x="1799" y="0"/>
                    </a:lnTo>
                    <a:lnTo>
                      <a:pt x="1804" y="0"/>
                    </a:lnTo>
                    <a:lnTo>
                      <a:pt x="3359" y="0"/>
                    </a:lnTo>
                    <a:lnTo>
                      <a:pt x="3606" y="293"/>
                    </a:lnTo>
                    <a:close/>
                    <a:moveTo>
                      <a:pt x="2083" y="360"/>
                    </a:moveTo>
                    <a:lnTo>
                      <a:pt x="2083" y="229"/>
                    </a:lnTo>
                    <a:lnTo>
                      <a:pt x="1527" y="229"/>
                    </a:lnTo>
                    <a:lnTo>
                      <a:pt x="1527" y="360"/>
                    </a:lnTo>
                    <a:lnTo>
                      <a:pt x="2083" y="36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29" name="Freeform 202"/>
              <p:cNvSpPr>
                <a:spLocks noEditPoints="1"/>
              </p:cNvSpPr>
              <p:nvPr/>
            </p:nvSpPr>
            <p:spPr bwMode="auto">
              <a:xfrm>
                <a:off x="3630613" y="1184275"/>
                <a:ext cx="4933950" cy="3546475"/>
              </a:xfrm>
              <a:custGeom>
                <a:avLst/>
                <a:gdLst>
                  <a:gd name="T0" fmla="*/ 3108 w 3108"/>
                  <a:gd name="T1" fmla="*/ 0 h 2234"/>
                  <a:gd name="T2" fmla="*/ 3108 w 3108"/>
                  <a:gd name="T3" fmla="*/ 2234 h 2234"/>
                  <a:gd name="T4" fmla="*/ 0 w 3108"/>
                  <a:gd name="T5" fmla="*/ 2234 h 2234"/>
                  <a:gd name="T6" fmla="*/ 0 w 3108"/>
                  <a:gd name="T7" fmla="*/ 0 h 2234"/>
                  <a:gd name="T8" fmla="*/ 3108 w 3108"/>
                  <a:gd name="T9" fmla="*/ 0 h 2234"/>
                  <a:gd name="T10" fmla="*/ 2966 w 3108"/>
                  <a:gd name="T11" fmla="*/ 1928 h 2234"/>
                  <a:gd name="T12" fmla="*/ 2966 w 3108"/>
                  <a:gd name="T13" fmla="*/ 135 h 2234"/>
                  <a:gd name="T14" fmla="*/ 142 w 3108"/>
                  <a:gd name="T15" fmla="*/ 135 h 2234"/>
                  <a:gd name="T16" fmla="*/ 142 w 3108"/>
                  <a:gd name="T17" fmla="*/ 1928 h 2234"/>
                  <a:gd name="T18" fmla="*/ 2966 w 3108"/>
                  <a:gd name="T19" fmla="*/ 1928 h 22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08" h="2234">
                    <a:moveTo>
                      <a:pt x="3108" y="0"/>
                    </a:moveTo>
                    <a:lnTo>
                      <a:pt x="3108" y="2234"/>
                    </a:lnTo>
                    <a:lnTo>
                      <a:pt x="0" y="2234"/>
                    </a:lnTo>
                    <a:lnTo>
                      <a:pt x="0" y="0"/>
                    </a:lnTo>
                    <a:lnTo>
                      <a:pt x="3108" y="0"/>
                    </a:lnTo>
                    <a:close/>
                    <a:moveTo>
                      <a:pt x="2966" y="1928"/>
                    </a:moveTo>
                    <a:lnTo>
                      <a:pt x="2966" y="135"/>
                    </a:lnTo>
                    <a:lnTo>
                      <a:pt x="142" y="135"/>
                    </a:lnTo>
                    <a:lnTo>
                      <a:pt x="142" y="1928"/>
                    </a:lnTo>
                    <a:lnTo>
                      <a:pt x="2966" y="1928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xtLst/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0" name="Freeform 203"/>
              <p:cNvSpPr>
                <a:spLocks/>
              </p:cNvSpPr>
              <p:nvPr/>
            </p:nvSpPr>
            <p:spPr bwMode="auto">
              <a:xfrm>
                <a:off x="7442200" y="3527425"/>
                <a:ext cx="461963" cy="442913"/>
              </a:xfrm>
              <a:custGeom>
                <a:avLst/>
                <a:gdLst>
                  <a:gd name="T0" fmla="*/ 119 w 123"/>
                  <a:gd name="T1" fmla="*/ 57 h 118"/>
                  <a:gd name="T2" fmla="*/ 113 w 123"/>
                  <a:gd name="T3" fmla="*/ 79 h 118"/>
                  <a:gd name="T4" fmla="*/ 59 w 123"/>
                  <a:gd name="T5" fmla="*/ 113 h 118"/>
                  <a:gd name="T6" fmla="*/ 36 w 123"/>
                  <a:gd name="T7" fmla="*/ 109 h 118"/>
                  <a:gd name="T8" fmla="*/ 0 w 123"/>
                  <a:gd name="T9" fmla="*/ 52 h 118"/>
                  <a:gd name="T10" fmla="*/ 83 w 123"/>
                  <a:gd name="T11" fmla="*/ 0 h 118"/>
                  <a:gd name="T12" fmla="*/ 119 w 123"/>
                  <a:gd name="T13" fmla="*/ 57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3" h="118">
                    <a:moveTo>
                      <a:pt x="119" y="57"/>
                    </a:moveTo>
                    <a:cubicBezTo>
                      <a:pt x="123" y="64"/>
                      <a:pt x="121" y="74"/>
                      <a:pt x="113" y="79"/>
                    </a:cubicBezTo>
                    <a:cubicBezTo>
                      <a:pt x="59" y="113"/>
                      <a:pt x="59" y="113"/>
                      <a:pt x="59" y="113"/>
                    </a:cubicBezTo>
                    <a:cubicBezTo>
                      <a:pt x="51" y="118"/>
                      <a:pt x="41" y="116"/>
                      <a:pt x="36" y="109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83" y="0"/>
                      <a:pt x="83" y="0"/>
                      <a:pt x="83" y="0"/>
                    </a:cubicBezTo>
                    <a:lnTo>
                      <a:pt x="119" y="5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1" name="Freeform 204"/>
              <p:cNvSpPr>
                <a:spLocks/>
              </p:cNvSpPr>
              <p:nvPr/>
            </p:nvSpPr>
            <p:spPr bwMode="auto">
              <a:xfrm>
                <a:off x="7689850" y="3860800"/>
                <a:ext cx="192088" cy="139700"/>
              </a:xfrm>
              <a:custGeom>
                <a:avLst/>
                <a:gdLst>
                  <a:gd name="T0" fmla="*/ 0 w 51"/>
                  <a:gd name="T1" fmla="*/ 32 h 37"/>
                  <a:gd name="T2" fmla="*/ 50 w 51"/>
                  <a:gd name="T3" fmla="*/ 0 h 37"/>
                  <a:gd name="T4" fmla="*/ 34 w 51"/>
                  <a:gd name="T5" fmla="*/ 30 h 37"/>
                  <a:gd name="T6" fmla="*/ 0 w 51"/>
                  <a:gd name="T7" fmla="*/ 32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51" h="37">
                    <a:moveTo>
                      <a:pt x="0" y="32"/>
                    </a:moveTo>
                    <a:cubicBezTo>
                      <a:pt x="50" y="0"/>
                      <a:pt x="50" y="0"/>
                      <a:pt x="50" y="0"/>
                    </a:cubicBezTo>
                    <a:cubicBezTo>
                      <a:pt x="51" y="11"/>
                      <a:pt x="45" y="23"/>
                      <a:pt x="34" y="30"/>
                    </a:cubicBezTo>
                    <a:cubicBezTo>
                      <a:pt x="24" y="37"/>
                      <a:pt x="11" y="37"/>
                      <a:pt x="0" y="3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2" name="Freeform 205"/>
              <p:cNvSpPr>
                <a:spLocks noEditPoints="1"/>
              </p:cNvSpPr>
              <p:nvPr/>
            </p:nvSpPr>
            <p:spPr bwMode="auto">
              <a:xfrm>
                <a:off x="5908675" y="1563688"/>
                <a:ext cx="1901825" cy="2098675"/>
              </a:xfrm>
              <a:custGeom>
                <a:avLst/>
                <a:gdLst>
                  <a:gd name="T0" fmla="*/ 404 w 506"/>
                  <a:gd name="T1" fmla="*/ 425 h 558"/>
                  <a:gd name="T2" fmla="*/ 472 w 506"/>
                  <a:gd name="T3" fmla="*/ 523 h 558"/>
                  <a:gd name="T4" fmla="*/ 417 w 506"/>
                  <a:gd name="T5" fmla="*/ 558 h 558"/>
                  <a:gd name="T6" fmla="*/ 357 w 506"/>
                  <a:gd name="T7" fmla="*/ 456 h 558"/>
                  <a:gd name="T8" fmla="*/ 67 w 506"/>
                  <a:gd name="T9" fmla="*/ 376 h 558"/>
                  <a:gd name="T10" fmla="*/ 136 w 506"/>
                  <a:gd name="T11" fmla="*/ 66 h 558"/>
                  <a:gd name="T12" fmla="*/ 446 w 506"/>
                  <a:gd name="T13" fmla="*/ 136 h 558"/>
                  <a:gd name="T14" fmla="*/ 404 w 506"/>
                  <a:gd name="T15" fmla="*/ 425 h 558"/>
                  <a:gd name="T16" fmla="*/ 359 w 506"/>
                  <a:gd name="T17" fmla="*/ 418 h 558"/>
                  <a:gd name="T18" fmla="*/ 419 w 506"/>
                  <a:gd name="T19" fmla="*/ 153 h 558"/>
                  <a:gd name="T20" fmla="*/ 153 w 506"/>
                  <a:gd name="T21" fmla="*/ 94 h 558"/>
                  <a:gd name="T22" fmla="*/ 94 w 506"/>
                  <a:gd name="T23" fmla="*/ 359 h 558"/>
                  <a:gd name="T24" fmla="*/ 359 w 506"/>
                  <a:gd name="T25" fmla="*/ 418 h 5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506" h="558">
                    <a:moveTo>
                      <a:pt x="404" y="425"/>
                    </a:moveTo>
                    <a:cubicBezTo>
                      <a:pt x="472" y="523"/>
                      <a:pt x="472" y="523"/>
                      <a:pt x="472" y="523"/>
                    </a:cubicBezTo>
                    <a:cubicBezTo>
                      <a:pt x="417" y="558"/>
                      <a:pt x="417" y="558"/>
                      <a:pt x="417" y="558"/>
                    </a:cubicBezTo>
                    <a:cubicBezTo>
                      <a:pt x="357" y="456"/>
                      <a:pt x="357" y="456"/>
                      <a:pt x="357" y="456"/>
                    </a:cubicBezTo>
                    <a:cubicBezTo>
                      <a:pt x="256" y="508"/>
                      <a:pt x="129" y="475"/>
                      <a:pt x="67" y="376"/>
                    </a:cubicBezTo>
                    <a:cubicBezTo>
                      <a:pt x="0" y="272"/>
                      <a:pt x="31" y="133"/>
                      <a:pt x="136" y="66"/>
                    </a:cubicBezTo>
                    <a:cubicBezTo>
                      <a:pt x="240" y="0"/>
                      <a:pt x="379" y="31"/>
                      <a:pt x="446" y="136"/>
                    </a:cubicBezTo>
                    <a:cubicBezTo>
                      <a:pt x="506" y="230"/>
                      <a:pt x="486" y="353"/>
                      <a:pt x="404" y="425"/>
                    </a:cubicBezTo>
                    <a:close/>
                    <a:moveTo>
                      <a:pt x="359" y="418"/>
                    </a:moveTo>
                    <a:cubicBezTo>
                      <a:pt x="449" y="361"/>
                      <a:pt x="476" y="242"/>
                      <a:pt x="419" y="153"/>
                    </a:cubicBezTo>
                    <a:cubicBezTo>
                      <a:pt x="362" y="63"/>
                      <a:pt x="243" y="37"/>
                      <a:pt x="153" y="94"/>
                    </a:cubicBezTo>
                    <a:cubicBezTo>
                      <a:pt x="63" y="151"/>
                      <a:pt x="37" y="269"/>
                      <a:pt x="94" y="359"/>
                    </a:cubicBezTo>
                    <a:cubicBezTo>
                      <a:pt x="151" y="449"/>
                      <a:pt x="270" y="475"/>
                      <a:pt x="359" y="418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3" name="Freeform 206"/>
              <p:cNvSpPr>
                <a:spLocks/>
              </p:cNvSpPr>
              <p:nvPr/>
            </p:nvSpPr>
            <p:spPr bwMode="auto">
              <a:xfrm>
                <a:off x="5118100" y="2854325"/>
                <a:ext cx="838200" cy="942975"/>
              </a:xfrm>
              <a:custGeom>
                <a:avLst/>
                <a:gdLst>
                  <a:gd name="T0" fmla="*/ 223 w 223"/>
                  <a:gd name="T1" fmla="*/ 101 h 251"/>
                  <a:gd name="T2" fmla="*/ 223 w 223"/>
                  <a:gd name="T3" fmla="*/ 251 h 251"/>
                  <a:gd name="T4" fmla="*/ 16 w 223"/>
                  <a:gd name="T5" fmla="*/ 251 h 251"/>
                  <a:gd name="T6" fmla="*/ 41 w 223"/>
                  <a:gd name="T7" fmla="*/ 213 h 251"/>
                  <a:gd name="T8" fmla="*/ 0 w 223"/>
                  <a:gd name="T9" fmla="*/ 67 h 251"/>
                  <a:gd name="T10" fmla="*/ 97 w 223"/>
                  <a:gd name="T11" fmla="*/ 0 h 251"/>
                  <a:gd name="T12" fmla="*/ 223 w 223"/>
                  <a:gd name="T13" fmla="*/ 101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251">
                    <a:moveTo>
                      <a:pt x="223" y="101"/>
                    </a:moveTo>
                    <a:cubicBezTo>
                      <a:pt x="223" y="202"/>
                      <a:pt x="223" y="251"/>
                      <a:pt x="223" y="251"/>
                    </a:cubicBezTo>
                    <a:cubicBezTo>
                      <a:pt x="16" y="251"/>
                      <a:pt x="16" y="251"/>
                      <a:pt x="16" y="251"/>
                    </a:cubicBezTo>
                    <a:cubicBezTo>
                      <a:pt x="41" y="213"/>
                      <a:pt x="41" y="213"/>
                      <a:pt x="41" y="213"/>
                    </a:cubicBezTo>
                    <a:cubicBezTo>
                      <a:pt x="0" y="67"/>
                      <a:pt x="0" y="67"/>
                      <a:pt x="0" y="67"/>
                    </a:cubicBezTo>
                    <a:cubicBezTo>
                      <a:pt x="43" y="64"/>
                      <a:pt x="80" y="37"/>
                      <a:pt x="97" y="0"/>
                    </a:cubicBezTo>
                    <a:cubicBezTo>
                      <a:pt x="158" y="17"/>
                      <a:pt x="223" y="47"/>
                      <a:pt x="223" y="10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4" name="Freeform 207"/>
              <p:cNvSpPr>
                <a:spLocks noEditPoints="1"/>
              </p:cNvSpPr>
              <p:nvPr/>
            </p:nvSpPr>
            <p:spPr bwMode="auto">
              <a:xfrm>
                <a:off x="4592638" y="1939925"/>
                <a:ext cx="973138" cy="974725"/>
              </a:xfrm>
              <a:custGeom>
                <a:avLst/>
                <a:gdLst>
                  <a:gd name="T0" fmla="*/ 129 w 259"/>
                  <a:gd name="T1" fmla="*/ 0 h 259"/>
                  <a:gd name="T2" fmla="*/ 259 w 259"/>
                  <a:gd name="T3" fmla="*/ 130 h 259"/>
                  <a:gd name="T4" fmla="*/ 129 w 259"/>
                  <a:gd name="T5" fmla="*/ 259 h 259"/>
                  <a:gd name="T6" fmla="*/ 0 w 259"/>
                  <a:gd name="T7" fmla="*/ 130 h 259"/>
                  <a:gd name="T8" fmla="*/ 129 w 259"/>
                  <a:gd name="T9" fmla="*/ 0 h 259"/>
                  <a:gd name="T10" fmla="*/ 236 w 259"/>
                  <a:gd name="T11" fmla="*/ 125 h 259"/>
                  <a:gd name="T12" fmla="*/ 201 w 259"/>
                  <a:gd name="T13" fmla="*/ 52 h 259"/>
                  <a:gd name="T14" fmla="*/ 211 w 259"/>
                  <a:gd name="T15" fmla="*/ 103 h 259"/>
                  <a:gd name="T16" fmla="*/ 154 w 259"/>
                  <a:gd name="T17" fmla="*/ 218 h 259"/>
                  <a:gd name="T18" fmla="*/ 236 w 259"/>
                  <a:gd name="T19" fmla="*/ 125 h 2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59" h="259">
                    <a:moveTo>
                      <a:pt x="129" y="0"/>
                    </a:moveTo>
                    <a:cubicBezTo>
                      <a:pt x="201" y="0"/>
                      <a:pt x="259" y="58"/>
                      <a:pt x="259" y="130"/>
                    </a:cubicBezTo>
                    <a:cubicBezTo>
                      <a:pt x="259" y="201"/>
                      <a:pt x="201" y="259"/>
                      <a:pt x="129" y="259"/>
                    </a:cubicBezTo>
                    <a:cubicBezTo>
                      <a:pt x="58" y="259"/>
                      <a:pt x="0" y="201"/>
                      <a:pt x="0" y="130"/>
                    </a:cubicBezTo>
                    <a:cubicBezTo>
                      <a:pt x="0" y="58"/>
                      <a:pt x="58" y="0"/>
                      <a:pt x="129" y="0"/>
                    </a:cubicBezTo>
                    <a:close/>
                    <a:moveTo>
                      <a:pt x="236" y="125"/>
                    </a:moveTo>
                    <a:cubicBezTo>
                      <a:pt x="236" y="95"/>
                      <a:pt x="222" y="69"/>
                      <a:pt x="201" y="52"/>
                    </a:cubicBezTo>
                    <a:cubicBezTo>
                      <a:pt x="207" y="68"/>
                      <a:pt x="211" y="85"/>
                      <a:pt x="211" y="103"/>
                    </a:cubicBezTo>
                    <a:cubicBezTo>
                      <a:pt x="211" y="150"/>
                      <a:pt x="188" y="192"/>
                      <a:pt x="154" y="218"/>
                    </a:cubicBezTo>
                    <a:cubicBezTo>
                      <a:pt x="200" y="212"/>
                      <a:pt x="236" y="173"/>
                      <a:pt x="236" y="12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35" name="Freeform 208"/>
              <p:cNvSpPr>
                <a:spLocks/>
              </p:cNvSpPr>
              <p:nvPr/>
            </p:nvSpPr>
            <p:spPr bwMode="auto">
              <a:xfrm>
                <a:off x="4221163" y="2854325"/>
                <a:ext cx="838200" cy="942975"/>
              </a:xfrm>
              <a:custGeom>
                <a:avLst/>
                <a:gdLst>
                  <a:gd name="T0" fmla="*/ 223 w 223"/>
                  <a:gd name="T1" fmla="*/ 67 h 251"/>
                  <a:gd name="T2" fmla="*/ 182 w 223"/>
                  <a:gd name="T3" fmla="*/ 213 h 251"/>
                  <a:gd name="T4" fmla="*/ 206 w 223"/>
                  <a:gd name="T5" fmla="*/ 251 h 251"/>
                  <a:gd name="T6" fmla="*/ 0 w 223"/>
                  <a:gd name="T7" fmla="*/ 251 h 251"/>
                  <a:gd name="T8" fmla="*/ 0 w 223"/>
                  <a:gd name="T9" fmla="*/ 101 h 251"/>
                  <a:gd name="T10" fmla="*/ 126 w 223"/>
                  <a:gd name="T11" fmla="*/ 0 h 251"/>
                  <a:gd name="T12" fmla="*/ 223 w 223"/>
                  <a:gd name="T13" fmla="*/ 67 h 2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23" h="251">
                    <a:moveTo>
                      <a:pt x="223" y="67"/>
                    </a:moveTo>
                    <a:cubicBezTo>
                      <a:pt x="182" y="213"/>
                      <a:pt x="182" y="213"/>
                      <a:pt x="182" y="213"/>
                    </a:cubicBezTo>
                    <a:cubicBezTo>
                      <a:pt x="206" y="251"/>
                      <a:pt x="206" y="251"/>
                      <a:pt x="206" y="251"/>
                    </a:cubicBezTo>
                    <a:cubicBezTo>
                      <a:pt x="0" y="251"/>
                      <a:pt x="0" y="251"/>
                      <a:pt x="0" y="251"/>
                    </a:cubicBezTo>
                    <a:cubicBezTo>
                      <a:pt x="0" y="251"/>
                      <a:pt x="0" y="202"/>
                      <a:pt x="0" y="101"/>
                    </a:cubicBezTo>
                    <a:cubicBezTo>
                      <a:pt x="0" y="47"/>
                      <a:pt x="65" y="17"/>
                      <a:pt x="126" y="0"/>
                    </a:cubicBezTo>
                    <a:cubicBezTo>
                      <a:pt x="143" y="37"/>
                      <a:pt x="180" y="64"/>
                      <a:pt x="223" y="67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36" name="组合 35"/>
          <p:cNvGrpSpPr/>
          <p:nvPr/>
        </p:nvGrpSpPr>
        <p:grpSpPr>
          <a:xfrm>
            <a:off x="1074279" y="3009504"/>
            <a:ext cx="455479" cy="455479"/>
            <a:chOff x="1431578" y="3796648"/>
            <a:chExt cx="607305" cy="607305"/>
          </a:xfrm>
        </p:grpSpPr>
        <p:sp>
          <p:nvSpPr>
            <p:cNvPr id="37" name="椭圆 36"/>
            <p:cNvSpPr/>
            <p:nvPr/>
          </p:nvSpPr>
          <p:spPr>
            <a:xfrm>
              <a:off x="1431578" y="3796648"/>
              <a:ext cx="607305" cy="607305"/>
            </a:xfrm>
            <a:prstGeom prst="ellipse">
              <a:avLst/>
            </a:pr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grpSp>
          <p:nvGrpSpPr>
            <p:cNvPr id="38" name="组合 37"/>
            <p:cNvGrpSpPr/>
            <p:nvPr/>
          </p:nvGrpSpPr>
          <p:grpSpPr>
            <a:xfrm>
              <a:off x="1589896" y="3901991"/>
              <a:ext cx="307367" cy="378586"/>
              <a:chOff x="3946525" y="784226"/>
              <a:chExt cx="4295775" cy="5291138"/>
            </a:xfrm>
            <a:solidFill>
              <a:schemeClr val="accent2">
                <a:lumMod val="50000"/>
              </a:schemeClr>
            </a:solidFill>
          </p:grpSpPr>
          <p:sp>
            <p:nvSpPr>
              <p:cNvPr id="39" name="Freeform 138"/>
              <p:cNvSpPr>
                <a:spLocks/>
              </p:cNvSpPr>
              <p:nvPr/>
            </p:nvSpPr>
            <p:spPr bwMode="auto">
              <a:xfrm>
                <a:off x="7734300" y="2598738"/>
                <a:ext cx="508000" cy="233363"/>
              </a:xfrm>
              <a:custGeom>
                <a:avLst/>
                <a:gdLst>
                  <a:gd name="T0" fmla="*/ 103 w 135"/>
                  <a:gd name="T1" fmla="*/ 0 h 62"/>
                  <a:gd name="T2" fmla="*/ 135 w 135"/>
                  <a:gd name="T3" fmla="*/ 31 h 62"/>
                  <a:gd name="T4" fmla="*/ 103 w 135"/>
                  <a:gd name="T5" fmla="*/ 62 h 62"/>
                  <a:gd name="T6" fmla="*/ 32 w 135"/>
                  <a:gd name="T7" fmla="*/ 62 h 62"/>
                  <a:gd name="T8" fmla="*/ 0 w 135"/>
                  <a:gd name="T9" fmla="*/ 31 h 62"/>
                  <a:gd name="T10" fmla="*/ 10 w 135"/>
                  <a:gd name="T11" fmla="*/ 9 h 62"/>
                  <a:gd name="T12" fmla="*/ 32 w 135"/>
                  <a:gd name="T13" fmla="*/ 0 h 62"/>
                  <a:gd name="T14" fmla="*/ 103 w 135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5" h="62">
                    <a:moveTo>
                      <a:pt x="103" y="0"/>
                    </a:moveTo>
                    <a:cubicBezTo>
                      <a:pt x="121" y="0"/>
                      <a:pt x="135" y="14"/>
                      <a:pt x="135" y="31"/>
                    </a:cubicBezTo>
                    <a:cubicBezTo>
                      <a:pt x="135" y="48"/>
                      <a:pt x="121" y="62"/>
                      <a:pt x="103" y="62"/>
                    </a:cubicBezTo>
                    <a:cubicBezTo>
                      <a:pt x="32" y="62"/>
                      <a:pt x="32" y="62"/>
                      <a:pt x="32" y="62"/>
                    </a:cubicBezTo>
                    <a:cubicBezTo>
                      <a:pt x="14" y="62"/>
                      <a:pt x="0" y="48"/>
                      <a:pt x="0" y="31"/>
                    </a:cubicBezTo>
                    <a:cubicBezTo>
                      <a:pt x="0" y="23"/>
                      <a:pt x="4" y="15"/>
                      <a:pt x="10" y="9"/>
                    </a:cubicBezTo>
                    <a:cubicBezTo>
                      <a:pt x="15" y="3"/>
                      <a:pt x="23" y="0"/>
                      <a:pt x="32" y="0"/>
                    </a:cubicBez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0" name="Freeform 139"/>
              <p:cNvSpPr>
                <a:spLocks/>
              </p:cNvSpPr>
              <p:nvPr/>
            </p:nvSpPr>
            <p:spPr bwMode="auto">
              <a:xfrm>
                <a:off x="7281863" y="1384301"/>
                <a:ext cx="436563" cy="447675"/>
              </a:xfrm>
              <a:custGeom>
                <a:avLst/>
                <a:gdLst>
                  <a:gd name="T0" fmla="*/ 104 w 116"/>
                  <a:gd name="T1" fmla="*/ 12 h 119"/>
                  <a:gd name="T2" fmla="*/ 104 w 116"/>
                  <a:gd name="T3" fmla="*/ 57 h 119"/>
                  <a:gd name="T4" fmla="*/ 53 w 116"/>
                  <a:gd name="T5" fmla="*/ 107 h 119"/>
                  <a:gd name="T6" fmla="*/ 9 w 116"/>
                  <a:gd name="T7" fmla="*/ 107 h 119"/>
                  <a:gd name="T8" fmla="*/ 0 w 116"/>
                  <a:gd name="T9" fmla="*/ 85 h 119"/>
                  <a:gd name="T10" fmla="*/ 9 w 116"/>
                  <a:gd name="T11" fmla="*/ 63 h 119"/>
                  <a:gd name="T12" fmla="*/ 60 w 116"/>
                  <a:gd name="T13" fmla="*/ 12 h 119"/>
                  <a:gd name="T14" fmla="*/ 104 w 116"/>
                  <a:gd name="T15" fmla="*/ 12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119">
                    <a:moveTo>
                      <a:pt x="104" y="12"/>
                    </a:moveTo>
                    <a:cubicBezTo>
                      <a:pt x="116" y="25"/>
                      <a:pt x="116" y="44"/>
                      <a:pt x="104" y="57"/>
                    </a:cubicBezTo>
                    <a:cubicBezTo>
                      <a:pt x="53" y="107"/>
                      <a:pt x="53" y="107"/>
                      <a:pt x="53" y="107"/>
                    </a:cubicBezTo>
                    <a:cubicBezTo>
                      <a:pt x="41" y="119"/>
                      <a:pt x="21" y="119"/>
                      <a:pt x="9" y="107"/>
                    </a:cubicBezTo>
                    <a:cubicBezTo>
                      <a:pt x="3" y="101"/>
                      <a:pt x="0" y="93"/>
                      <a:pt x="0" y="85"/>
                    </a:cubicBezTo>
                    <a:cubicBezTo>
                      <a:pt x="0" y="77"/>
                      <a:pt x="3" y="69"/>
                      <a:pt x="9" y="63"/>
                    </a:cubicBezTo>
                    <a:cubicBezTo>
                      <a:pt x="60" y="12"/>
                      <a:pt x="60" y="12"/>
                      <a:pt x="60" y="12"/>
                    </a:cubicBezTo>
                    <a:cubicBezTo>
                      <a:pt x="72" y="0"/>
                      <a:pt x="92" y="0"/>
                      <a:pt x="104" y="1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1" name="Freeform 140"/>
              <p:cNvSpPr>
                <a:spLocks/>
              </p:cNvSpPr>
              <p:nvPr/>
            </p:nvSpPr>
            <p:spPr bwMode="auto">
              <a:xfrm>
                <a:off x="7281863" y="4044951"/>
                <a:ext cx="436563" cy="450850"/>
              </a:xfrm>
              <a:custGeom>
                <a:avLst/>
                <a:gdLst>
                  <a:gd name="T0" fmla="*/ 104 w 116"/>
                  <a:gd name="T1" fmla="*/ 63 h 120"/>
                  <a:gd name="T2" fmla="*/ 104 w 116"/>
                  <a:gd name="T3" fmla="*/ 107 h 120"/>
                  <a:gd name="T4" fmla="*/ 60 w 116"/>
                  <a:gd name="T5" fmla="*/ 107 h 120"/>
                  <a:gd name="T6" fmla="*/ 9 w 116"/>
                  <a:gd name="T7" fmla="*/ 57 h 120"/>
                  <a:gd name="T8" fmla="*/ 0 w 116"/>
                  <a:gd name="T9" fmla="*/ 35 h 120"/>
                  <a:gd name="T10" fmla="*/ 9 w 116"/>
                  <a:gd name="T11" fmla="*/ 13 h 120"/>
                  <a:gd name="T12" fmla="*/ 53 w 116"/>
                  <a:gd name="T13" fmla="*/ 13 h 120"/>
                  <a:gd name="T14" fmla="*/ 104 w 116"/>
                  <a:gd name="T15" fmla="*/ 6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120">
                    <a:moveTo>
                      <a:pt x="104" y="63"/>
                    </a:moveTo>
                    <a:cubicBezTo>
                      <a:pt x="116" y="75"/>
                      <a:pt x="116" y="95"/>
                      <a:pt x="104" y="107"/>
                    </a:cubicBezTo>
                    <a:cubicBezTo>
                      <a:pt x="92" y="120"/>
                      <a:pt x="72" y="120"/>
                      <a:pt x="60" y="107"/>
                    </a:cubicBezTo>
                    <a:cubicBezTo>
                      <a:pt x="9" y="57"/>
                      <a:pt x="9" y="57"/>
                      <a:pt x="9" y="57"/>
                    </a:cubicBezTo>
                    <a:cubicBezTo>
                      <a:pt x="3" y="51"/>
                      <a:pt x="0" y="43"/>
                      <a:pt x="0" y="35"/>
                    </a:cubicBezTo>
                    <a:cubicBezTo>
                      <a:pt x="0" y="27"/>
                      <a:pt x="3" y="19"/>
                      <a:pt x="9" y="13"/>
                    </a:cubicBezTo>
                    <a:cubicBezTo>
                      <a:pt x="21" y="0"/>
                      <a:pt x="41" y="0"/>
                      <a:pt x="53" y="13"/>
                    </a:cubicBezTo>
                    <a:lnTo>
                      <a:pt x="104" y="63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2" name="Freeform 141"/>
              <p:cNvSpPr>
                <a:spLocks/>
              </p:cNvSpPr>
              <p:nvPr/>
            </p:nvSpPr>
            <p:spPr bwMode="auto">
              <a:xfrm>
                <a:off x="4646613" y="1508126"/>
                <a:ext cx="2892425" cy="3649663"/>
              </a:xfrm>
              <a:custGeom>
                <a:avLst/>
                <a:gdLst>
                  <a:gd name="T0" fmla="*/ 385 w 769"/>
                  <a:gd name="T1" fmla="*/ 0 h 971"/>
                  <a:gd name="T2" fmla="*/ 769 w 769"/>
                  <a:gd name="T3" fmla="*/ 385 h 971"/>
                  <a:gd name="T4" fmla="*/ 385 w 769"/>
                  <a:gd name="T5" fmla="*/ 769 h 971"/>
                  <a:gd name="T6" fmla="*/ 385 w 769"/>
                  <a:gd name="T7" fmla="*/ 971 h 971"/>
                  <a:gd name="T8" fmla="*/ 246 w 769"/>
                  <a:gd name="T9" fmla="*/ 971 h 971"/>
                  <a:gd name="T10" fmla="*/ 246 w 769"/>
                  <a:gd name="T11" fmla="*/ 627 h 971"/>
                  <a:gd name="T12" fmla="*/ 385 w 769"/>
                  <a:gd name="T13" fmla="*/ 627 h 971"/>
                  <a:gd name="T14" fmla="*/ 627 w 769"/>
                  <a:gd name="T15" fmla="*/ 385 h 971"/>
                  <a:gd name="T16" fmla="*/ 385 w 769"/>
                  <a:gd name="T17" fmla="*/ 143 h 971"/>
                  <a:gd name="T18" fmla="*/ 143 w 769"/>
                  <a:gd name="T19" fmla="*/ 385 h 971"/>
                  <a:gd name="T20" fmla="*/ 0 w 769"/>
                  <a:gd name="T21" fmla="*/ 385 h 971"/>
                  <a:gd name="T22" fmla="*/ 385 w 769"/>
                  <a:gd name="T23" fmla="*/ 0 h 9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69" h="971">
                    <a:moveTo>
                      <a:pt x="385" y="0"/>
                    </a:moveTo>
                    <a:cubicBezTo>
                      <a:pt x="597" y="0"/>
                      <a:pt x="769" y="172"/>
                      <a:pt x="769" y="385"/>
                    </a:cubicBezTo>
                    <a:cubicBezTo>
                      <a:pt x="769" y="597"/>
                      <a:pt x="597" y="769"/>
                      <a:pt x="385" y="769"/>
                    </a:cubicBezTo>
                    <a:cubicBezTo>
                      <a:pt x="385" y="971"/>
                      <a:pt x="385" y="971"/>
                      <a:pt x="385" y="971"/>
                    </a:cubicBezTo>
                    <a:cubicBezTo>
                      <a:pt x="246" y="971"/>
                      <a:pt x="246" y="971"/>
                      <a:pt x="246" y="971"/>
                    </a:cubicBezTo>
                    <a:cubicBezTo>
                      <a:pt x="246" y="627"/>
                      <a:pt x="246" y="627"/>
                      <a:pt x="246" y="627"/>
                    </a:cubicBezTo>
                    <a:cubicBezTo>
                      <a:pt x="385" y="627"/>
                      <a:pt x="385" y="627"/>
                      <a:pt x="385" y="627"/>
                    </a:cubicBezTo>
                    <a:cubicBezTo>
                      <a:pt x="518" y="627"/>
                      <a:pt x="627" y="518"/>
                      <a:pt x="627" y="385"/>
                    </a:cubicBezTo>
                    <a:cubicBezTo>
                      <a:pt x="627" y="251"/>
                      <a:pt x="518" y="143"/>
                      <a:pt x="385" y="143"/>
                    </a:cubicBezTo>
                    <a:cubicBezTo>
                      <a:pt x="251" y="143"/>
                      <a:pt x="143" y="251"/>
                      <a:pt x="143" y="385"/>
                    </a:cubicBezTo>
                    <a:cubicBezTo>
                      <a:pt x="0" y="385"/>
                      <a:pt x="0" y="385"/>
                      <a:pt x="0" y="385"/>
                    </a:cubicBezTo>
                    <a:cubicBezTo>
                      <a:pt x="0" y="172"/>
                      <a:pt x="172" y="0"/>
                      <a:pt x="385" y="0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3" name="Freeform 142"/>
              <p:cNvSpPr>
                <a:spLocks/>
              </p:cNvSpPr>
              <p:nvPr/>
            </p:nvSpPr>
            <p:spPr bwMode="auto">
              <a:xfrm>
                <a:off x="5668963" y="2516188"/>
                <a:ext cx="846138" cy="969963"/>
              </a:xfrm>
              <a:custGeom>
                <a:avLst/>
                <a:gdLst>
                  <a:gd name="T0" fmla="*/ 225 w 225"/>
                  <a:gd name="T1" fmla="*/ 0 h 258"/>
                  <a:gd name="T2" fmla="*/ 225 w 225"/>
                  <a:gd name="T3" fmla="*/ 250 h 258"/>
                  <a:gd name="T4" fmla="*/ 208 w 225"/>
                  <a:gd name="T5" fmla="*/ 258 h 258"/>
                  <a:gd name="T6" fmla="*/ 190 w 225"/>
                  <a:gd name="T7" fmla="*/ 250 h 258"/>
                  <a:gd name="T8" fmla="*/ 190 w 225"/>
                  <a:gd name="T9" fmla="*/ 34 h 258"/>
                  <a:gd name="T10" fmla="*/ 162 w 225"/>
                  <a:gd name="T11" fmla="*/ 34 h 258"/>
                  <a:gd name="T12" fmla="*/ 162 w 225"/>
                  <a:gd name="T13" fmla="*/ 148 h 258"/>
                  <a:gd name="T14" fmla="*/ 62 w 225"/>
                  <a:gd name="T15" fmla="*/ 148 h 258"/>
                  <a:gd name="T16" fmla="*/ 62 w 225"/>
                  <a:gd name="T17" fmla="*/ 34 h 258"/>
                  <a:gd name="T18" fmla="*/ 35 w 225"/>
                  <a:gd name="T19" fmla="*/ 34 h 258"/>
                  <a:gd name="T20" fmla="*/ 35 w 225"/>
                  <a:gd name="T21" fmla="*/ 250 h 258"/>
                  <a:gd name="T22" fmla="*/ 18 w 225"/>
                  <a:gd name="T23" fmla="*/ 258 h 258"/>
                  <a:gd name="T24" fmla="*/ 0 w 225"/>
                  <a:gd name="T25" fmla="*/ 250 h 258"/>
                  <a:gd name="T26" fmla="*/ 0 w 225"/>
                  <a:gd name="T27" fmla="*/ 0 h 258"/>
                  <a:gd name="T28" fmla="*/ 96 w 225"/>
                  <a:gd name="T29" fmla="*/ 0 h 258"/>
                  <a:gd name="T30" fmla="*/ 96 w 225"/>
                  <a:gd name="T31" fmla="*/ 113 h 258"/>
                  <a:gd name="T32" fmla="*/ 127 w 225"/>
                  <a:gd name="T33" fmla="*/ 113 h 258"/>
                  <a:gd name="T34" fmla="*/ 127 w 225"/>
                  <a:gd name="T35" fmla="*/ 0 h 258"/>
                  <a:gd name="T36" fmla="*/ 225 w 225"/>
                  <a:gd name="T37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225" h="258">
                    <a:moveTo>
                      <a:pt x="225" y="0"/>
                    </a:moveTo>
                    <a:cubicBezTo>
                      <a:pt x="225" y="250"/>
                      <a:pt x="225" y="250"/>
                      <a:pt x="225" y="250"/>
                    </a:cubicBezTo>
                    <a:cubicBezTo>
                      <a:pt x="225" y="255"/>
                      <a:pt x="217" y="258"/>
                      <a:pt x="208" y="258"/>
                    </a:cubicBezTo>
                    <a:cubicBezTo>
                      <a:pt x="198" y="258"/>
                      <a:pt x="190" y="255"/>
                      <a:pt x="190" y="250"/>
                    </a:cubicBezTo>
                    <a:cubicBezTo>
                      <a:pt x="190" y="34"/>
                      <a:pt x="190" y="34"/>
                      <a:pt x="190" y="34"/>
                    </a:cubicBezTo>
                    <a:cubicBezTo>
                      <a:pt x="162" y="34"/>
                      <a:pt x="162" y="34"/>
                      <a:pt x="162" y="34"/>
                    </a:cubicBezTo>
                    <a:cubicBezTo>
                      <a:pt x="162" y="148"/>
                      <a:pt x="162" y="148"/>
                      <a:pt x="162" y="148"/>
                    </a:cubicBezTo>
                    <a:cubicBezTo>
                      <a:pt x="62" y="148"/>
                      <a:pt x="62" y="148"/>
                      <a:pt x="62" y="148"/>
                    </a:cubicBezTo>
                    <a:cubicBezTo>
                      <a:pt x="62" y="34"/>
                      <a:pt x="62" y="34"/>
                      <a:pt x="62" y="34"/>
                    </a:cubicBezTo>
                    <a:cubicBezTo>
                      <a:pt x="35" y="34"/>
                      <a:pt x="35" y="34"/>
                      <a:pt x="35" y="34"/>
                    </a:cubicBezTo>
                    <a:cubicBezTo>
                      <a:pt x="35" y="250"/>
                      <a:pt x="35" y="250"/>
                      <a:pt x="35" y="250"/>
                    </a:cubicBezTo>
                    <a:cubicBezTo>
                      <a:pt x="35" y="255"/>
                      <a:pt x="27" y="258"/>
                      <a:pt x="18" y="258"/>
                    </a:cubicBezTo>
                    <a:cubicBezTo>
                      <a:pt x="8" y="258"/>
                      <a:pt x="0" y="255"/>
                      <a:pt x="0" y="25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96" y="113"/>
                      <a:pt x="96" y="113"/>
                      <a:pt x="96" y="113"/>
                    </a:cubicBezTo>
                    <a:cubicBezTo>
                      <a:pt x="127" y="113"/>
                      <a:pt x="127" y="113"/>
                      <a:pt x="127" y="113"/>
                    </a:cubicBezTo>
                    <a:cubicBezTo>
                      <a:pt x="127" y="0"/>
                      <a:pt x="127" y="0"/>
                      <a:pt x="127" y="0"/>
                    </a:cubicBezTo>
                    <a:lnTo>
                      <a:pt x="225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4" name="Freeform 143"/>
              <p:cNvSpPr>
                <a:spLocks/>
              </p:cNvSpPr>
              <p:nvPr/>
            </p:nvSpPr>
            <p:spPr bwMode="auto">
              <a:xfrm>
                <a:off x="5981700" y="784226"/>
                <a:ext cx="236538" cy="503238"/>
              </a:xfrm>
              <a:custGeom>
                <a:avLst/>
                <a:gdLst>
                  <a:gd name="T0" fmla="*/ 63 w 63"/>
                  <a:gd name="T1" fmla="*/ 32 h 134"/>
                  <a:gd name="T2" fmla="*/ 63 w 63"/>
                  <a:gd name="T3" fmla="*/ 103 h 134"/>
                  <a:gd name="T4" fmla="*/ 31 w 63"/>
                  <a:gd name="T5" fmla="*/ 134 h 134"/>
                  <a:gd name="T6" fmla="*/ 9 w 63"/>
                  <a:gd name="T7" fmla="*/ 125 h 134"/>
                  <a:gd name="T8" fmla="*/ 0 w 63"/>
                  <a:gd name="T9" fmla="*/ 103 h 134"/>
                  <a:gd name="T10" fmla="*/ 0 w 63"/>
                  <a:gd name="T11" fmla="*/ 32 h 134"/>
                  <a:gd name="T12" fmla="*/ 31 w 63"/>
                  <a:gd name="T13" fmla="*/ 0 h 134"/>
                  <a:gd name="T14" fmla="*/ 63 w 63"/>
                  <a:gd name="T15" fmla="*/ 32 h 1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63" h="134">
                    <a:moveTo>
                      <a:pt x="63" y="32"/>
                    </a:moveTo>
                    <a:cubicBezTo>
                      <a:pt x="63" y="103"/>
                      <a:pt x="63" y="103"/>
                      <a:pt x="63" y="103"/>
                    </a:cubicBezTo>
                    <a:cubicBezTo>
                      <a:pt x="63" y="120"/>
                      <a:pt x="49" y="134"/>
                      <a:pt x="31" y="134"/>
                    </a:cubicBezTo>
                    <a:cubicBezTo>
                      <a:pt x="23" y="134"/>
                      <a:pt x="15" y="131"/>
                      <a:pt x="9" y="125"/>
                    </a:cubicBezTo>
                    <a:cubicBezTo>
                      <a:pt x="4" y="120"/>
                      <a:pt x="0" y="112"/>
                      <a:pt x="0" y="103"/>
                    </a:cubicBezTo>
                    <a:cubicBezTo>
                      <a:pt x="0" y="32"/>
                      <a:pt x="0" y="32"/>
                      <a:pt x="0" y="32"/>
                    </a:cubicBezTo>
                    <a:cubicBezTo>
                      <a:pt x="0" y="14"/>
                      <a:pt x="14" y="0"/>
                      <a:pt x="31" y="0"/>
                    </a:cubicBezTo>
                    <a:cubicBezTo>
                      <a:pt x="49" y="0"/>
                      <a:pt x="63" y="14"/>
                      <a:pt x="63" y="3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5" name="Freeform 144"/>
              <p:cNvSpPr>
                <a:spLocks noEditPoints="1"/>
              </p:cNvSpPr>
              <p:nvPr/>
            </p:nvSpPr>
            <p:spPr bwMode="auto">
              <a:xfrm>
                <a:off x="5462588" y="5308601"/>
                <a:ext cx="763588" cy="766763"/>
              </a:xfrm>
              <a:custGeom>
                <a:avLst/>
                <a:gdLst>
                  <a:gd name="T0" fmla="*/ 102 w 203"/>
                  <a:gd name="T1" fmla="*/ 0 h 204"/>
                  <a:gd name="T2" fmla="*/ 203 w 203"/>
                  <a:gd name="T3" fmla="*/ 102 h 204"/>
                  <a:gd name="T4" fmla="*/ 102 w 203"/>
                  <a:gd name="T5" fmla="*/ 204 h 204"/>
                  <a:gd name="T6" fmla="*/ 0 w 203"/>
                  <a:gd name="T7" fmla="*/ 102 h 204"/>
                  <a:gd name="T8" fmla="*/ 102 w 203"/>
                  <a:gd name="T9" fmla="*/ 0 h 204"/>
                  <a:gd name="T10" fmla="*/ 183 w 203"/>
                  <a:gd name="T11" fmla="*/ 101 h 204"/>
                  <a:gd name="T12" fmla="*/ 136 w 203"/>
                  <a:gd name="T13" fmla="*/ 36 h 204"/>
                  <a:gd name="T14" fmla="*/ 158 w 203"/>
                  <a:gd name="T15" fmla="*/ 98 h 204"/>
                  <a:gd name="T16" fmla="*/ 130 w 203"/>
                  <a:gd name="T17" fmla="*/ 168 h 204"/>
                  <a:gd name="T18" fmla="*/ 183 w 203"/>
                  <a:gd name="T19" fmla="*/ 101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3" h="204">
                    <a:moveTo>
                      <a:pt x="102" y="0"/>
                    </a:moveTo>
                    <a:cubicBezTo>
                      <a:pt x="158" y="0"/>
                      <a:pt x="203" y="46"/>
                      <a:pt x="203" y="102"/>
                    </a:cubicBezTo>
                    <a:cubicBezTo>
                      <a:pt x="203" y="158"/>
                      <a:pt x="158" y="204"/>
                      <a:pt x="102" y="204"/>
                    </a:cubicBezTo>
                    <a:cubicBezTo>
                      <a:pt x="46" y="204"/>
                      <a:pt x="0" y="158"/>
                      <a:pt x="0" y="102"/>
                    </a:cubicBezTo>
                    <a:cubicBezTo>
                      <a:pt x="0" y="46"/>
                      <a:pt x="46" y="0"/>
                      <a:pt x="102" y="0"/>
                    </a:cubicBezTo>
                    <a:close/>
                    <a:moveTo>
                      <a:pt x="183" y="101"/>
                    </a:moveTo>
                    <a:cubicBezTo>
                      <a:pt x="183" y="71"/>
                      <a:pt x="163" y="45"/>
                      <a:pt x="136" y="36"/>
                    </a:cubicBezTo>
                    <a:cubicBezTo>
                      <a:pt x="150" y="53"/>
                      <a:pt x="158" y="75"/>
                      <a:pt x="158" y="98"/>
                    </a:cubicBezTo>
                    <a:cubicBezTo>
                      <a:pt x="158" y="125"/>
                      <a:pt x="147" y="150"/>
                      <a:pt x="130" y="168"/>
                    </a:cubicBezTo>
                    <a:cubicBezTo>
                      <a:pt x="160" y="161"/>
                      <a:pt x="183" y="133"/>
                      <a:pt x="183" y="101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6" name="Freeform 145"/>
              <p:cNvSpPr>
                <a:spLocks/>
              </p:cNvSpPr>
              <p:nvPr/>
            </p:nvSpPr>
            <p:spPr bwMode="auto">
              <a:xfrm>
                <a:off x="4451350" y="1384301"/>
                <a:ext cx="434975" cy="447675"/>
              </a:xfrm>
              <a:custGeom>
                <a:avLst/>
                <a:gdLst>
                  <a:gd name="T0" fmla="*/ 107 w 116"/>
                  <a:gd name="T1" fmla="*/ 63 h 119"/>
                  <a:gd name="T2" fmla="*/ 116 w 116"/>
                  <a:gd name="T3" fmla="*/ 85 h 119"/>
                  <a:gd name="T4" fmla="*/ 107 w 116"/>
                  <a:gd name="T5" fmla="*/ 107 h 119"/>
                  <a:gd name="T6" fmla="*/ 63 w 116"/>
                  <a:gd name="T7" fmla="*/ 107 h 119"/>
                  <a:gd name="T8" fmla="*/ 12 w 116"/>
                  <a:gd name="T9" fmla="*/ 57 h 119"/>
                  <a:gd name="T10" fmla="*/ 12 w 116"/>
                  <a:gd name="T11" fmla="*/ 12 h 119"/>
                  <a:gd name="T12" fmla="*/ 57 w 116"/>
                  <a:gd name="T13" fmla="*/ 12 h 119"/>
                  <a:gd name="T14" fmla="*/ 107 w 116"/>
                  <a:gd name="T15" fmla="*/ 63 h 1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119">
                    <a:moveTo>
                      <a:pt x="107" y="63"/>
                    </a:moveTo>
                    <a:cubicBezTo>
                      <a:pt x="113" y="69"/>
                      <a:pt x="116" y="77"/>
                      <a:pt x="116" y="85"/>
                    </a:cubicBezTo>
                    <a:cubicBezTo>
                      <a:pt x="116" y="93"/>
                      <a:pt x="113" y="101"/>
                      <a:pt x="107" y="107"/>
                    </a:cubicBezTo>
                    <a:cubicBezTo>
                      <a:pt x="95" y="119"/>
                      <a:pt x="75" y="119"/>
                      <a:pt x="63" y="107"/>
                    </a:cubicBezTo>
                    <a:cubicBezTo>
                      <a:pt x="12" y="57"/>
                      <a:pt x="12" y="57"/>
                      <a:pt x="12" y="57"/>
                    </a:cubicBezTo>
                    <a:cubicBezTo>
                      <a:pt x="0" y="44"/>
                      <a:pt x="0" y="25"/>
                      <a:pt x="12" y="12"/>
                    </a:cubicBezTo>
                    <a:cubicBezTo>
                      <a:pt x="25" y="0"/>
                      <a:pt x="44" y="0"/>
                      <a:pt x="57" y="12"/>
                    </a:cubicBezTo>
                    <a:lnTo>
                      <a:pt x="107" y="6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7" name="Freeform 146"/>
              <p:cNvSpPr>
                <a:spLocks/>
              </p:cNvSpPr>
              <p:nvPr/>
            </p:nvSpPr>
            <p:spPr bwMode="auto">
              <a:xfrm>
                <a:off x="4451350" y="4044951"/>
                <a:ext cx="434975" cy="450850"/>
              </a:xfrm>
              <a:custGeom>
                <a:avLst/>
                <a:gdLst>
                  <a:gd name="T0" fmla="*/ 107 w 116"/>
                  <a:gd name="T1" fmla="*/ 13 h 120"/>
                  <a:gd name="T2" fmla="*/ 116 w 116"/>
                  <a:gd name="T3" fmla="*/ 35 h 120"/>
                  <a:gd name="T4" fmla="*/ 107 w 116"/>
                  <a:gd name="T5" fmla="*/ 57 h 120"/>
                  <a:gd name="T6" fmla="*/ 57 w 116"/>
                  <a:gd name="T7" fmla="*/ 107 h 120"/>
                  <a:gd name="T8" fmla="*/ 12 w 116"/>
                  <a:gd name="T9" fmla="*/ 107 h 120"/>
                  <a:gd name="T10" fmla="*/ 12 w 116"/>
                  <a:gd name="T11" fmla="*/ 63 h 120"/>
                  <a:gd name="T12" fmla="*/ 63 w 116"/>
                  <a:gd name="T13" fmla="*/ 13 h 120"/>
                  <a:gd name="T14" fmla="*/ 107 w 116"/>
                  <a:gd name="T15" fmla="*/ 13 h 1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16" h="120">
                    <a:moveTo>
                      <a:pt x="107" y="13"/>
                    </a:moveTo>
                    <a:cubicBezTo>
                      <a:pt x="113" y="19"/>
                      <a:pt x="116" y="27"/>
                      <a:pt x="116" y="35"/>
                    </a:cubicBezTo>
                    <a:cubicBezTo>
                      <a:pt x="116" y="43"/>
                      <a:pt x="113" y="51"/>
                      <a:pt x="107" y="57"/>
                    </a:cubicBezTo>
                    <a:cubicBezTo>
                      <a:pt x="57" y="107"/>
                      <a:pt x="57" y="107"/>
                      <a:pt x="57" y="107"/>
                    </a:cubicBezTo>
                    <a:cubicBezTo>
                      <a:pt x="44" y="120"/>
                      <a:pt x="25" y="120"/>
                      <a:pt x="12" y="107"/>
                    </a:cubicBezTo>
                    <a:cubicBezTo>
                      <a:pt x="0" y="95"/>
                      <a:pt x="0" y="75"/>
                      <a:pt x="12" y="63"/>
                    </a:cubicBezTo>
                    <a:cubicBezTo>
                      <a:pt x="63" y="13"/>
                      <a:pt x="63" y="13"/>
                      <a:pt x="63" y="13"/>
                    </a:cubicBezTo>
                    <a:cubicBezTo>
                      <a:pt x="75" y="0"/>
                      <a:pt x="95" y="0"/>
                      <a:pt x="107" y="13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  <p:sp>
            <p:nvSpPr>
              <p:cNvPr id="48" name="Freeform 147"/>
              <p:cNvSpPr>
                <a:spLocks/>
              </p:cNvSpPr>
              <p:nvPr/>
            </p:nvSpPr>
            <p:spPr bwMode="auto">
              <a:xfrm>
                <a:off x="3946525" y="2598738"/>
                <a:ext cx="504825" cy="233363"/>
              </a:xfrm>
              <a:custGeom>
                <a:avLst/>
                <a:gdLst>
                  <a:gd name="T0" fmla="*/ 103 w 134"/>
                  <a:gd name="T1" fmla="*/ 0 h 62"/>
                  <a:gd name="T2" fmla="*/ 134 w 134"/>
                  <a:gd name="T3" fmla="*/ 31 h 62"/>
                  <a:gd name="T4" fmla="*/ 103 w 134"/>
                  <a:gd name="T5" fmla="*/ 62 h 62"/>
                  <a:gd name="T6" fmla="*/ 31 w 134"/>
                  <a:gd name="T7" fmla="*/ 62 h 62"/>
                  <a:gd name="T8" fmla="*/ 0 w 134"/>
                  <a:gd name="T9" fmla="*/ 31 h 62"/>
                  <a:gd name="T10" fmla="*/ 9 w 134"/>
                  <a:gd name="T11" fmla="*/ 9 h 62"/>
                  <a:gd name="T12" fmla="*/ 31 w 134"/>
                  <a:gd name="T13" fmla="*/ 0 h 62"/>
                  <a:gd name="T14" fmla="*/ 103 w 134"/>
                  <a:gd name="T15" fmla="*/ 0 h 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134" h="62">
                    <a:moveTo>
                      <a:pt x="103" y="0"/>
                    </a:moveTo>
                    <a:cubicBezTo>
                      <a:pt x="120" y="0"/>
                      <a:pt x="134" y="14"/>
                      <a:pt x="134" y="31"/>
                    </a:cubicBezTo>
                    <a:cubicBezTo>
                      <a:pt x="134" y="48"/>
                      <a:pt x="120" y="62"/>
                      <a:pt x="103" y="62"/>
                    </a:cubicBezTo>
                    <a:cubicBezTo>
                      <a:pt x="31" y="62"/>
                      <a:pt x="31" y="62"/>
                      <a:pt x="31" y="62"/>
                    </a:cubicBezTo>
                    <a:cubicBezTo>
                      <a:pt x="14" y="62"/>
                      <a:pt x="0" y="48"/>
                      <a:pt x="0" y="31"/>
                    </a:cubicBezTo>
                    <a:cubicBezTo>
                      <a:pt x="0" y="23"/>
                      <a:pt x="3" y="15"/>
                      <a:pt x="9" y="9"/>
                    </a:cubicBezTo>
                    <a:cubicBezTo>
                      <a:pt x="15" y="3"/>
                      <a:pt x="22" y="0"/>
                      <a:pt x="31" y="0"/>
                    </a:cubicBezTo>
                    <a:lnTo>
                      <a:pt x="103" y="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49" name="矩形 48"/>
          <p:cNvSpPr/>
          <p:nvPr/>
        </p:nvSpPr>
        <p:spPr>
          <a:xfrm>
            <a:off x="5166066" y="0"/>
            <a:ext cx="3510390" cy="4299942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0" name="标题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833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switch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150"/>
                            </p:stCondLst>
                            <p:childTnLst>
                              <p:par>
                                <p:cTn id="1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85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35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85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350"/>
                            </p:stCondLst>
                            <p:childTnLst>
                              <p:par>
                                <p:cTn id="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850"/>
                            </p:stCondLst>
                            <p:childTnLst>
                              <p:par>
                                <p:cTn id="4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35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85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/>
      <p:bldP spid="5" grpId="0"/>
      <p:bldP spid="6" grpId="0"/>
      <p:bldP spid="7" grpId="0"/>
      <p:bldP spid="8" grpId="0"/>
      <p:bldP spid="4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剪去单角的矩形 2"/>
          <p:cNvSpPr/>
          <p:nvPr/>
        </p:nvSpPr>
        <p:spPr>
          <a:xfrm>
            <a:off x="3225682" y="874998"/>
            <a:ext cx="2663744" cy="968722"/>
          </a:xfrm>
          <a:prstGeom prst="snip1Rect">
            <a:avLst>
              <a:gd name="adj" fmla="val 40888"/>
            </a:avLst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 dirty="0"/>
          </a:p>
        </p:txBody>
      </p:sp>
      <p:sp>
        <p:nvSpPr>
          <p:cNvPr id="4" name="剪去单角的矩形 3"/>
          <p:cNvSpPr/>
          <p:nvPr/>
        </p:nvSpPr>
        <p:spPr>
          <a:xfrm flipH="1" flipV="1">
            <a:off x="3225681" y="1845432"/>
            <a:ext cx="2663744" cy="510295"/>
          </a:xfrm>
          <a:prstGeom prst="snip1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1500" b="1" dirty="0">
              <a:solidFill>
                <a:schemeClr val="bg1">
                  <a:lumMod val="95000"/>
                </a:schemeClr>
              </a:solidFill>
              <a:latin typeface="方正铁筋隶书简体" pitchFamily="65" charset="-122"/>
              <a:ea typeface="方正铁筋隶书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5487" y="1266138"/>
            <a:ext cx="1910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合作方式</a:t>
            </a:r>
            <a:endParaRPr lang="zh-CN" altLang="en-US" sz="3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3312087" y="950467"/>
            <a:ext cx="979420" cy="88800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19398" y="1901465"/>
            <a:ext cx="287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spc="1875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</a:t>
            </a:r>
            <a:r>
              <a:rPr lang="en-US" altLang="zh-CN" sz="1800" spc="1875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05</a:t>
            </a:r>
            <a:endParaRPr lang="zh-CN" altLang="en-US" sz="1800" spc="1875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71174774"/>
      </p:ext>
    </p:extLst>
  </p:cSld>
  <p:clrMapOvr>
    <a:masterClrMapping/>
  </p:clrMapOvr>
  <p:transition spd="med" advTm="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1007604" y="1167594"/>
            <a:ext cx="2376264" cy="1620180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4" name="矩形 3"/>
          <p:cNvSpPr/>
          <p:nvPr/>
        </p:nvSpPr>
        <p:spPr>
          <a:xfrm>
            <a:off x="3522446" y="1167594"/>
            <a:ext cx="2376264" cy="1620180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矩形 4"/>
          <p:cNvSpPr/>
          <p:nvPr/>
        </p:nvSpPr>
        <p:spPr>
          <a:xfrm>
            <a:off x="6017865" y="1153307"/>
            <a:ext cx="2376264" cy="1620180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矩形 5"/>
          <p:cNvSpPr/>
          <p:nvPr/>
        </p:nvSpPr>
        <p:spPr>
          <a:xfrm>
            <a:off x="1007604" y="2921217"/>
            <a:ext cx="2376264" cy="4860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3" dirty="0">
                <a:latin typeface="微软雅黑" pitchFamily="34" charset="-122"/>
                <a:ea typeface="微软雅黑" pitchFamily="34" charset="-122"/>
              </a:rPr>
              <a:t>输入您的内容</a:t>
            </a:r>
          </a:p>
        </p:txBody>
      </p:sp>
      <p:sp>
        <p:nvSpPr>
          <p:cNvPr id="7" name="矩形 6"/>
          <p:cNvSpPr/>
          <p:nvPr/>
        </p:nvSpPr>
        <p:spPr>
          <a:xfrm>
            <a:off x="3544733" y="2921217"/>
            <a:ext cx="2376264" cy="4860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3" dirty="0">
                <a:latin typeface="微软雅黑" pitchFamily="34" charset="-122"/>
                <a:ea typeface="微软雅黑" pitchFamily="34" charset="-122"/>
              </a:rPr>
              <a:t>输入您的内容</a:t>
            </a:r>
          </a:p>
        </p:txBody>
      </p:sp>
      <p:sp>
        <p:nvSpPr>
          <p:cNvPr id="8" name="矩形 7"/>
          <p:cNvSpPr/>
          <p:nvPr/>
        </p:nvSpPr>
        <p:spPr>
          <a:xfrm>
            <a:off x="6017865" y="2921217"/>
            <a:ext cx="2376264" cy="48605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013" dirty="0">
                <a:latin typeface="微软雅黑" pitchFamily="34" charset="-122"/>
                <a:ea typeface="微软雅黑" pitchFamily="34" charset="-122"/>
              </a:rPr>
              <a:t>输入您的内容</a:t>
            </a:r>
          </a:p>
        </p:txBody>
      </p:sp>
      <p:sp>
        <p:nvSpPr>
          <p:cNvPr id="9" name="矩形 8"/>
          <p:cNvSpPr/>
          <p:nvPr/>
        </p:nvSpPr>
        <p:spPr>
          <a:xfrm>
            <a:off x="1816834" y="4406116"/>
            <a:ext cx="2954655" cy="5078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7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每一处都</a:t>
            </a:r>
            <a:r>
              <a:rPr lang="zh-CN" altLang="en-US" sz="2700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匠心独运</a:t>
            </a:r>
          </a:p>
        </p:txBody>
      </p:sp>
      <p:sp>
        <p:nvSpPr>
          <p:cNvPr id="10" name="矩形 9"/>
          <p:cNvSpPr/>
          <p:nvPr/>
        </p:nvSpPr>
        <p:spPr>
          <a:xfrm>
            <a:off x="2913287" y="4110194"/>
            <a:ext cx="1760995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The best technology</a:t>
            </a:r>
          </a:p>
        </p:txBody>
      </p:sp>
      <p:sp>
        <p:nvSpPr>
          <p:cNvPr id="11" name="矩形 10"/>
          <p:cNvSpPr/>
          <p:nvPr/>
        </p:nvSpPr>
        <p:spPr>
          <a:xfrm>
            <a:off x="958634" y="3407271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</a:p>
        </p:txBody>
      </p:sp>
      <p:grpSp>
        <p:nvGrpSpPr>
          <p:cNvPr id="12" name="组合 11"/>
          <p:cNvGrpSpPr/>
          <p:nvPr/>
        </p:nvGrpSpPr>
        <p:grpSpPr>
          <a:xfrm>
            <a:off x="5931786" y="4014877"/>
            <a:ext cx="2484277" cy="1026673"/>
            <a:chOff x="910630" y="2683787"/>
            <a:chExt cx="1253636" cy="1368897"/>
          </a:xfrm>
        </p:grpSpPr>
        <p:sp>
          <p:nvSpPr>
            <p:cNvPr id="13" name="TextBox 22"/>
            <p:cNvSpPr txBox="1"/>
            <p:nvPr/>
          </p:nvSpPr>
          <p:spPr>
            <a:xfrm>
              <a:off x="1400615" y="2683787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14" name="TextBox 23"/>
            <p:cNvSpPr txBox="1"/>
            <p:nvPr/>
          </p:nvSpPr>
          <p:spPr>
            <a:xfrm>
              <a:off x="910630" y="3006244"/>
              <a:ext cx="125363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5" name="KSO_Shape"/>
          <p:cNvSpPr>
            <a:spLocks/>
          </p:cNvSpPr>
          <p:nvPr/>
        </p:nvSpPr>
        <p:spPr bwMode="auto">
          <a:xfrm>
            <a:off x="7896932" y="3537377"/>
            <a:ext cx="355085" cy="443465"/>
          </a:xfrm>
          <a:custGeom>
            <a:avLst/>
            <a:gdLst>
              <a:gd name="T0" fmla="*/ 1262456 w 14111617"/>
              <a:gd name="T1" fmla="*/ 669509 h 17643644"/>
              <a:gd name="T2" fmla="*/ 1377183 w 14111617"/>
              <a:gd name="T3" fmla="*/ 768930 h 17643644"/>
              <a:gd name="T4" fmla="*/ 1279514 w 14111617"/>
              <a:gd name="T5" fmla="*/ 907914 h 17643644"/>
              <a:gd name="T6" fmla="*/ 464079 w 14111617"/>
              <a:gd name="T7" fmla="*/ 1050727 h 17643644"/>
              <a:gd name="T8" fmla="*/ 602730 w 14111617"/>
              <a:gd name="T9" fmla="*/ 1166738 h 17643644"/>
              <a:gd name="T10" fmla="*/ 1133969 w 14111617"/>
              <a:gd name="T11" fmla="*/ 1085951 h 17643644"/>
              <a:gd name="T12" fmla="*/ 1058899 w 14111617"/>
              <a:gd name="T13" fmla="*/ 1521664 h 17643644"/>
              <a:gd name="T14" fmla="*/ 735636 w 14111617"/>
              <a:gd name="T15" fmla="*/ 1800397 h 17643644"/>
              <a:gd name="T16" fmla="*/ 412373 w 14111617"/>
              <a:gd name="T17" fmla="*/ 1521664 h 17643644"/>
              <a:gd name="T18" fmla="*/ 366028 w 14111617"/>
              <a:gd name="T19" fmla="*/ 1281601 h 17643644"/>
              <a:gd name="T20" fmla="*/ 120900 w 14111617"/>
              <a:gd name="T21" fmla="*/ 1077145 h 17643644"/>
              <a:gd name="T22" fmla="*/ 68427 w 14111617"/>
              <a:gd name="T23" fmla="*/ 998273 h 17643644"/>
              <a:gd name="T24" fmla="*/ 166095 w 14111617"/>
              <a:gd name="T25" fmla="*/ 859289 h 17643644"/>
              <a:gd name="T26" fmla="*/ 1238149 w 14111617"/>
              <a:gd name="T27" fmla="*/ 671297 h 17643644"/>
              <a:gd name="T28" fmla="*/ 1262456 w 14111617"/>
              <a:gd name="T29" fmla="*/ 669509 h 17643644"/>
              <a:gd name="T30" fmla="*/ 1323059 w 14111617"/>
              <a:gd name="T31" fmla="*/ 283898 h 17643644"/>
              <a:gd name="T32" fmla="*/ 1438034 w 14111617"/>
              <a:gd name="T33" fmla="*/ 382659 h 17643644"/>
              <a:gd name="T34" fmla="*/ 1341139 w 14111617"/>
              <a:gd name="T35" fmla="*/ 521996 h 17643644"/>
              <a:gd name="T36" fmla="*/ 141253 w 14111617"/>
              <a:gd name="T37" fmla="*/ 736361 h 17643644"/>
              <a:gd name="T38" fmla="*/ 1847 w 14111617"/>
              <a:gd name="T39" fmla="*/ 639131 h 17643644"/>
              <a:gd name="T40" fmla="*/ 99125 w 14111617"/>
              <a:gd name="T41" fmla="*/ 499794 h 17643644"/>
              <a:gd name="T42" fmla="*/ 1298628 w 14111617"/>
              <a:gd name="T43" fmla="*/ 285812 h 17643644"/>
              <a:gd name="T44" fmla="*/ 1323059 w 14111617"/>
              <a:gd name="T45" fmla="*/ 283898 h 17643644"/>
              <a:gd name="T46" fmla="*/ 839207 w 14111617"/>
              <a:gd name="T47" fmla="*/ 63 h 17643644"/>
              <a:gd name="T48" fmla="*/ 953899 w 14111617"/>
              <a:gd name="T49" fmla="*/ 99362 h 17643644"/>
              <a:gd name="T50" fmla="*/ 856246 w 14111617"/>
              <a:gd name="T51" fmla="*/ 238352 h 17643644"/>
              <a:gd name="T52" fmla="*/ 204845 w 14111617"/>
              <a:gd name="T53" fmla="*/ 352453 h 17643644"/>
              <a:gd name="T54" fmla="*/ 65833 w 14111617"/>
              <a:gd name="T55" fmla="*/ 254816 h 17643644"/>
              <a:gd name="T56" fmla="*/ 163486 w 14111617"/>
              <a:gd name="T57" fmla="*/ 115827 h 17643644"/>
              <a:gd name="T58" fmla="*/ 814888 w 14111617"/>
              <a:gd name="T59" fmla="*/ 1725 h 17643644"/>
              <a:gd name="T60" fmla="*/ 839207 w 14111617"/>
              <a:gd name="T61" fmla="*/ 63 h 17643644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0" t="0" r="r" b="b"/>
            <a:pathLst>
              <a:path w="14111617" h="17643644">
                <a:moveTo>
                  <a:pt x="12371896" y="6561097"/>
                </a:moveTo>
                <a:cubicBezTo>
                  <a:pt x="12919809" y="6576333"/>
                  <a:pt x="13397674" y="6974000"/>
                  <a:pt x="13496203" y="7535412"/>
                </a:cubicBezTo>
                <a:cubicBezTo>
                  <a:pt x="13608807" y="8173274"/>
                  <a:pt x="13180911" y="8784870"/>
                  <a:pt x="12539066" y="8897434"/>
                </a:cubicBezTo>
                <a:cubicBezTo>
                  <a:pt x="12539066" y="8897434"/>
                  <a:pt x="12539066" y="8897434"/>
                  <a:pt x="4547914" y="10296977"/>
                </a:cubicBezTo>
                <a:cubicBezTo>
                  <a:pt x="4547914" y="10296977"/>
                  <a:pt x="4547914" y="10296977"/>
                  <a:pt x="5906674" y="11433872"/>
                </a:cubicBezTo>
                <a:cubicBezTo>
                  <a:pt x="5906674" y="11433872"/>
                  <a:pt x="5906674" y="11433872"/>
                  <a:pt x="11112746" y="10642173"/>
                </a:cubicBezTo>
                <a:cubicBezTo>
                  <a:pt x="10940086" y="11902888"/>
                  <a:pt x="10737398" y="13373722"/>
                  <a:pt x="10377064" y="14912094"/>
                </a:cubicBezTo>
                <a:cubicBezTo>
                  <a:pt x="9960428" y="16701860"/>
                  <a:pt x="9228500" y="17643644"/>
                  <a:pt x="7209130" y="17643644"/>
                </a:cubicBezTo>
                <a:cubicBezTo>
                  <a:pt x="5189758" y="17643644"/>
                  <a:pt x="4517886" y="16686850"/>
                  <a:pt x="4041196" y="14912094"/>
                </a:cubicBezTo>
                <a:cubicBezTo>
                  <a:pt x="3898564" y="14383044"/>
                  <a:pt x="3744670" y="13587593"/>
                  <a:pt x="3587024" y="12559510"/>
                </a:cubicBezTo>
                <a:cubicBezTo>
                  <a:pt x="3587024" y="12559510"/>
                  <a:pt x="3587024" y="12559510"/>
                  <a:pt x="1184800" y="10555874"/>
                </a:cubicBezTo>
                <a:cubicBezTo>
                  <a:pt x="925810" y="10387028"/>
                  <a:pt x="730628" y="10113123"/>
                  <a:pt x="670574" y="9782936"/>
                </a:cubicBezTo>
                <a:cubicBezTo>
                  <a:pt x="557970" y="9141322"/>
                  <a:pt x="985866" y="8533478"/>
                  <a:pt x="1627710" y="8420914"/>
                </a:cubicBezTo>
                <a:cubicBezTo>
                  <a:pt x="1627710" y="8420914"/>
                  <a:pt x="1627710" y="8420914"/>
                  <a:pt x="12133690" y="6578620"/>
                </a:cubicBezTo>
                <a:cubicBezTo>
                  <a:pt x="12213920" y="6564549"/>
                  <a:pt x="12293624" y="6558921"/>
                  <a:pt x="12371896" y="6561097"/>
                </a:cubicBezTo>
                <a:close/>
                <a:moveTo>
                  <a:pt x="12965801" y="2782157"/>
                </a:moveTo>
                <a:cubicBezTo>
                  <a:pt x="13516185" y="2794825"/>
                  <a:pt x="13994011" y="3191997"/>
                  <a:pt x="14092532" y="3750007"/>
                </a:cubicBezTo>
                <a:cubicBezTo>
                  <a:pt x="14208881" y="4391484"/>
                  <a:pt x="13781018" y="5002951"/>
                  <a:pt x="13142977" y="5115490"/>
                </a:cubicBezTo>
                <a:cubicBezTo>
                  <a:pt x="13142977" y="5115490"/>
                  <a:pt x="13142977" y="5115490"/>
                  <a:pt x="1384260" y="7216234"/>
                </a:cubicBezTo>
                <a:cubicBezTo>
                  <a:pt x="1057732" y="7272504"/>
                  <a:pt x="186994" y="7208732"/>
                  <a:pt x="18102" y="6263397"/>
                </a:cubicBezTo>
                <a:cubicBezTo>
                  <a:pt x="-94494" y="5625671"/>
                  <a:pt x="329616" y="5014204"/>
                  <a:pt x="971410" y="4897913"/>
                </a:cubicBezTo>
                <a:cubicBezTo>
                  <a:pt x="971410" y="4897913"/>
                  <a:pt x="971410" y="4897913"/>
                  <a:pt x="12726374" y="2800921"/>
                </a:cubicBezTo>
                <a:cubicBezTo>
                  <a:pt x="12807067" y="2786384"/>
                  <a:pt x="12887175" y="2780347"/>
                  <a:pt x="12965801" y="2782157"/>
                </a:cubicBezTo>
                <a:close/>
                <a:moveTo>
                  <a:pt x="8224110" y="617"/>
                </a:moveTo>
                <a:cubicBezTo>
                  <a:pt x="8772602" y="18315"/>
                  <a:pt x="9252854" y="415588"/>
                  <a:pt x="9348082" y="973738"/>
                </a:cubicBezTo>
                <a:cubicBezTo>
                  <a:pt x="9460670" y="1615377"/>
                  <a:pt x="9032842" y="2223245"/>
                  <a:pt x="8391098" y="2335813"/>
                </a:cubicBezTo>
                <a:cubicBezTo>
                  <a:pt x="8391098" y="2335813"/>
                  <a:pt x="8391098" y="2335813"/>
                  <a:pt x="2007450" y="3453990"/>
                </a:cubicBezTo>
                <a:cubicBezTo>
                  <a:pt x="1485800" y="3540293"/>
                  <a:pt x="776506" y="3251368"/>
                  <a:pt x="645156" y="2497161"/>
                </a:cubicBezTo>
                <a:cubicBezTo>
                  <a:pt x="532570" y="1855522"/>
                  <a:pt x="960398" y="1247654"/>
                  <a:pt x="1602140" y="1135085"/>
                </a:cubicBezTo>
                <a:cubicBezTo>
                  <a:pt x="1602140" y="1135085"/>
                  <a:pt x="1602140" y="1135085"/>
                  <a:pt x="7985788" y="16909"/>
                </a:cubicBezTo>
                <a:cubicBezTo>
                  <a:pt x="8066006" y="3307"/>
                  <a:pt x="8145754" y="-1911"/>
                  <a:pt x="8224110" y="617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txBody>
          <a:bodyPr anchor="ctr" anchorCtr="1"/>
          <a:lstStyle/>
          <a:p>
            <a:endParaRPr lang="zh-CN" altLang="en-US" sz="1013"/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3538324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5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150"/>
                            </p:stCondLst>
                            <p:childTnLst>
                              <p:par>
                                <p:cTn id="1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15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50"/>
                            </p:stCondLst>
                            <p:childTnLst>
                              <p:par>
                                <p:cTn id="28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650"/>
                            </p:stCondLst>
                            <p:childTnLst>
                              <p:par>
                                <p:cTn id="3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150"/>
                            </p:stCondLst>
                            <p:childTnLst>
                              <p:par>
                                <p:cTn id="3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8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6300"/>
                            </p:stCondLst>
                            <p:childTnLst>
                              <p:par>
                                <p:cTn id="4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3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800"/>
                            </p:stCondLst>
                            <p:childTnLst>
                              <p:par>
                                <p:cTn id="6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/>
      <p:bldP spid="10" grpId="0"/>
      <p:bldP spid="11" grpId="0"/>
      <p:bldP spid="15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3" name="矩形 2"/>
          <p:cNvSpPr/>
          <p:nvPr/>
        </p:nvSpPr>
        <p:spPr>
          <a:xfrm>
            <a:off x="2620520" y="4080958"/>
            <a:ext cx="3031600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基于</a:t>
            </a:r>
            <a:r>
              <a:rPr lang="zh-CN" altLang="en-US" sz="30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人性化</a:t>
            </a:r>
            <a:r>
              <a:rPr lang="zh-CN" alt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的</a:t>
            </a:r>
            <a:r>
              <a:rPr lang="zh-CN" altLang="en-US" sz="30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创意</a:t>
            </a:r>
            <a:endParaRPr lang="zh-CN" altLang="en-US" sz="3000" dirty="0">
              <a:solidFill>
                <a:srgbClr val="D0AD1A"/>
              </a:solidFill>
              <a:latin typeface="Agency FB" pitchFamily="34" charset="0"/>
              <a:ea typeface="微软雅黑" pitchFamily="34" charset="-122"/>
            </a:endParaRPr>
          </a:p>
        </p:txBody>
      </p:sp>
      <p:sp>
        <p:nvSpPr>
          <p:cNvPr id="4" name="任意多边形 3"/>
          <p:cNvSpPr/>
          <p:nvPr/>
        </p:nvSpPr>
        <p:spPr>
          <a:xfrm>
            <a:off x="2411761" y="573528"/>
            <a:ext cx="6102677" cy="4258597"/>
          </a:xfrm>
          <a:custGeom>
            <a:avLst/>
            <a:gdLst>
              <a:gd name="connsiteX0" fmla="*/ 0 w 8155858"/>
              <a:gd name="connsiteY0" fmla="*/ 4734232 h 5678129"/>
              <a:gd name="connsiteX1" fmla="*/ 0 w 8155858"/>
              <a:gd name="connsiteY1" fmla="*/ 5678129 h 5678129"/>
              <a:gd name="connsiteX2" fmla="*/ 8155858 w 8155858"/>
              <a:gd name="connsiteY2" fmla="*/ 5678129 h 5678129"/>
              <a:gd name="connsiteX3" fmla="*/ 8155858 w 8155858"/>
              <a:gd name="connsiteY3" fmla="*/ 0 h 5678129"/>
              <a:gd name="connsiteX4" fmla="*/ 7005484 w 8155858"/>
              <a:gd name="connsiteY4" fmla="*/ 0 h 56781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155858" h="5678129">
                <a:moveTo>
                  <a:pt x="0" y="4734232"/>
                </a:moveTo>
                <a:lnTo>
                  <a:pt x="0" y="5678129"/>
                </a:lnTo>
                <a:lnTo>
                  <a:pt x="8155858" y="5678129"/>
                </a:lnTo>
                <a:lnTo>
                  <a:pt x="8155858" y="0"/>
                </a:lnTo>
                <a:lnTo>
                  <a:pt x="7005484" y="0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grpSp>
        <p:nvGrpSpPr>
          <p:cNvPr id="5" name="组合 4"/>
          <p:cNvGrpSpPr/>
          <p:nvPr/>
        </p:nvGrpSpPr>
        <p:grpSpPr>
          <a:xfrm>
            <a:off x="5814138" y="3847493"/>
            <a:ext cx="2484277" cy="1026673"/>
            <a:chOff x="910630" y="2683787"/>
            <a:chExt cx="1253636" cy="1368897"/>
          </a:xfrm>
        </p:grpSpPr>
        <p:sp>
          <p:nvSpPr>
            <p:cNvPr id="6" name="TextBox 8"/>
            <p:cNvSpPr txBox="1"/>
            <p:nvPr/>
          </p:nvSpPr>
          <p:spPr>
            <a:xfrm>
              <a:off x="1400615" y="2683787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7" name="TextBox 9"/>
            <p:cNvSpPr txBox="1"/>
            <p:nvPr/>
          </p:nvSpPr>
          <p:spPr>
            <a:xfrm>
              <a:off x="910630" y="3006244"/>
              <a:ext cx="125363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8" name="矩形 7"/>
          <p:cNvSpPr/>
          <p:nvPr/>
        </p:nvSpPr>
        <p:spPr>
          <a:xfrm>
            <a:off x="3794712" y="843559"/>
            <a:ext cx="4492839" cy="2780351"/>
          </a:xfrm>
          <a:prstGeom prst="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5586" y="1836474"/>
            <a:ext cx="2753622" cy="2163982"/>
          </a:xfrm>
          <a:prstGeom prst="rect">
            <a:avLst/>
          </a:prstGeom>
        </p:spPr>
      </p:pic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89285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9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650"/>
                            </p:stCondLst>
                            <p:childTnLst>
                              <p:par>
                                <p:cTn id="2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350"/>
                            </p:stCondLst>
                            <p:childTnLst>
                              <p:par>
                                <p:cTn id="3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00192" y="917079"/>
            <a:ext cx="2376264" cy="3852429"/>
          </a:xfrm>
          <a:prstGeom prst="rect">
            <a:avLst/>
          </a:prstGeom>
        </p:spPr>
      </p:pic>
      <p:sp>
        <p:nvSpPr>
          <p:cNvPr id="4" name="五边形 3"/>
          <p:cNvSpPr/>
          <p:nvPr/>
        </p:nvSpPr>
        <p:spPr>
          <a:xfrm>
            <a:off x="4950042" y="3015615"/>
            <a:ext cx="2538282" cy="1753894"/>
          </a:xfrm>
          <a:prstGeom prst="homePlate">
            <a:avLst>
              <a:gd name="adj" fmla="val 24703"/>
            </a:avLst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五边形 4"/>
          <p:cNvSpPr/>
          <p:nvPr/>
        </p:nvSpPr>
        <p:spPr>
          <a:xfrm>
            <a:off x="2951820" y="3015615"/>
            <a:ext cx="2538282" cy="1753894"/>
          </a:xfrm>
          <a:prstGeom prst="homePlate">
            <a:avLst>
              <a:gd name="adj" fmla="val 24703"/>
            </a:avLst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6" name="五边形 5"/>
          <p:cNvSpPr/>
          <p:nvPr/>
        </p:nvSpPr>
        <p:spPr>
          <a:xfrm>
            <a:off x="845586" y="3015614"/>
            <a:ext cx="2538282" cy="1753894"/>
          </a:xfrm>
          <a:prstGeom prst="homePlate">
            <a:avLst>
              <a:gd name="adj" fmla="val 24703"/>
            </a:avLst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7" name="矩形 6"/>
          <p:cNvSpPr/>
          <p:nvPr/>
        </p:nvSpPr>
        <p:spPr>
          <a:xfrm>
            <a:off x="920396" y="2096355"/>
            <a:ext cx="341311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超高</a:t>
            </a:r>
            <a:r>
              <a:rPr lang="zh-CN" altLang="en-US" sz="3000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工艺  </a:t>
            </a:r>
            <a:r>
              <a:rPr lang="zh-CN" altLang="en-US" sz="30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精益</a:t>
            </a:r>
            <a:r>
              <a:rPr lang="zh-CN" altLang="en-US" sz="3000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求精</a:t>
            </a:r>
          </a:p>
        </p:txBody>
      </p:sp>
      <p:sp>
        <p:nvSpPr>
          <p:cNvPr id="8" name="矩形 7"/>
          <p:cNvSpPr/>
          <p:nvPr/>
        </p:nvSpPr>
        <p:spPr>
          <a:xfrm>
            <a:off x="2869175" y="1762505"/>
            <a:ext cx="1403589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dirty="0"/>
              <a:t>Keep improving</a:t>
            </a:r>
          </a:p>
        </p:txBody>
      </p:sp>
      <p:sp>
        <p:nvSpPr>
          <p:cNvPr id="9" name="矩形 8"/>
          <p:cNvSpPr/>
          <p:nvPr/>
        </p:nvSpPr>
        <p:spPr>
          <a:xfrm>
            <a:off x="914522" y="1059582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11452" y="2674427"/>
            <a:ext cx="3322059" cy="2585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</a:t>
            </a: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2399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8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300"/>
                            </p:stCondLst>
                            <p:childTnLst>
                              <p:par>
                                <p:cTn id="32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7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50"/>
                            </p:stCondLst>
                            <p:childTnLst>
                              <p:par>
                                <p:cTn id="3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5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50"/>
                            </p:stCondLst>
                            <p:childTnLst>
                              <p:par>
                                <p:cTn id="4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室内装修\d058ccbf6c81800a8daba901b33533fa828b4776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85947" y="0"/>
            <a:ext cx="5069366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-2976" y="2017030"/>
            <a:ext cx="9158288" cy="2822972"/>
          </a:xfrm>
          <a:prstGeom prst="rect">
            <a:avLst/>
          </a:prstGeom>
          <a:solidFill>
            <a:srgbClr val="D0AD1A">
              <a:alpha val="47059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zh-CN" altLang="en-US" sz="1013">
              <a:solidFill>
                <a:srgbClr val="FFFFFF"/>
              </a:solidFill>
              <a:ea typeface="宋体" charset="-122"/>
            </a:endParaRPr>
          </a:p>
        </p:txBody>
      </p:sp>
      <p:sp>
        <p:nvSpPr>
          <p:cNvPr id="5" name="TextBox 29"/>
          <p:cNvSpPr txBox="1"/>
          <p:nvPr/>
        </p:nvSpPr>
        <p:spPr>
          <a:xfrm>
            <a:off x="4842030" y="2570726"/>
            <a:ext cx="3468055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生活，因</a:t>
            </a:r>
            <a:r>
              <a:rPr lang="zh-CN" altLang="en-US" sz="495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设计</a:t>
            </a:r>
            <a:r>
              <a:rPr lang="zh-CN" altLang="en-US" sz="30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，</a:t>
            </a:r>
            <a:endParaRPr lang="en-US" altLang="zh-CN" sz="300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sp>
        <p:nvSpPr>
          <p:cNvPr id="6" name="TextBox 30"/>
          <p:cNvSpPr txBox="1"/>
          <p:nvPr/>
        </p:nvSpPr>
        <p:spPr>
          <a:xfrm>
            <a:off x="6576056" y="3607533"/>
            <a:ext cx="2483202" cy="854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30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更</a:t>
            </a:r>
            <a:r>
              <a:rPr lang="zh-CN" altLang="en-US" sz="4950" b="1" dirty="0">
                <a:solidFill>
                  <a:schemeClr val="bg1"/>
                </a:solidFill>
                <a:latin typeface="方正姚体" pitchFamily="2" charset="-122"/>
                <a:ea typeface="方正姚体" pitchFamily="2" charset="-122"/>
              </a:rPr>
              <a:t>美</a:t>
            </a:r>
            <a:endParaRPr lang="en-US" altLang="zh-CN" sz="4950" b="1" dirty="0">
              <a:solidFill>
                <a:schemeClr val="bg1"/>
              </a:solidFill>
              <a:latin typeface="方正姚体" pitchFamily="2" charset="-122"/>
              <a:ea typeface="方正姚体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685140" y="3596842"/>
            <a:ext cx="2484277" cy="1119651"/>
            <a:chOff x="910630" y="2559818"/>
            <a:chExt cx="1253636" cy="1492867"/>
          </a:xfrm>
        </p:grpSpPr>
        <p:sp>
          <p:nvSpPr>
            <p:cNvPr id="8" name="TextBox 32"/>
            <p:cNvSpPr txBox="1"/>
            <p:nvPr/>
          </p:nvSpPr>
          <p:spPr>
            <a:xfrm>
              <a:off x="910630" y="2559818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9" name="TextBox 33"/>
            <p:cNvSpPr txBox="1"/>
            <p:nvPr/>
          </p:nvSpPr>
          <p:spPr>
            <a:xfrm>
              <a:off x="910630" y="3006245"/>
              <a:ext cx="1253636" cy="10464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9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KSO_Shape"/>
          <p:cNvSpPr>
            <a:spLocks/>
          </p:cNvSpPr>
          <p:nvPr/>
        </p:nvSpPr>
        <p:spPr bwMode="auto">
          <a:xfrm>
            <a:off x="664843" y="2570726"/>
            <a:ext cx="490370" cy="857789"/>
          </a:xfrm>
          <a:custGeom>
            <a:avLst/>
            <a:gdLst>
              <a:gd name="T0" fmla="*/ 410028 w 3542"/>
              <a:gd name="T1" fmla="*/ 1700244 h 6187"/>
              <a:gd name="T2" fmla="*/ 219482 w 3542"/>
              <a:gd name="T3" fmla="*/ 1672533 h 6187"/>
              <a:gd name="T4" fmla="*/ 206861 w 3542"/>
              <a:gd name="T5" fmla="*/ 1500722 h 6187"/>
              <a:gd name="T6" fmla="*/ 321989 w 3542"/>
              <a:gd name="T7" fmla="*/ 1408351 h 6187"/>
              <a:gd name="T8" fmla="*/ 402333 w 3542"/>
              <a:gd name="T9" fmla="*/ 1481940 h 6187"/>
              <a:gd name="T10" fmla="*/ 446352 w 3542"/>
              <a:gd name="T11" fmla="*/ 1570001 h 6187"/>
              <a:gd name="T12" fmla="*/ 294593 w 3542"/>
              <a:gd name="T13" fmla="*/ 1220530 h 6187"/>
              <a:gd name="T14" fmla="*/ 309368 w 3542"/>
              <a:gd name="T15" fmla="*/ 1107837 h 6187"/>
              <a:gd name="T16" fmla="*/ 172384 w 3542"/>
              <a:gd name="T17" fmla="*/ 1058881 h 6187"/>
              <a:gd name="T18" fmla="*/ 2463 w 3542"/>
              <a:gd name="T19" fmla="*/ 1153099 h 6187"/>
              <a:gd name="T20" fmla="*/ 95119 w 3542"/>
              <a:gd name="T21" fmla="*/ 1360934 h 6187"/>
              <a:gd name="T22" fmla="*/ 216712 w 3542"/>
              <a:gd name="T23" fmla="*/ 1364321 h 6187"/>
              <a:gd name="T24" fmla="*/ 237336 w 3542"/>
              <a:gd name="T25" fmla="*/ 1251013 h 6187"/>
              <a:gd name="T26" fmla="*/ 584260 w 3542"/>
              <a:gd name="T27" fmla="*/ 1425594 h 6187"/>
              <a:gd name="T28" fmla="*/ 349694 w 3542"/>
              <a:gd name="T29" fmla="*/ 1262713 h 6187"/>
              <a:gd name="T30" fmla="*/ 446352 w 3542"/>
              <a:gd name="T31" fmla="*/ 1395727 h 6187"/>
              <a:gd name="T32" fmla="*/ 593495 w 3542"/>
              <a:gd name="T33" fmla="*/ 1573388 h 6187"/>
              <a:gd name="T34" fmla="*/ 653521 w 3542"/>
              <a:gd name="T35" fmla="*/ 1905000 h 6187"/>
              <a:gd name="T36" fmla="*/ 687998 w 3542"/>
              <a:gd name="T37" fmla="*/ 1396035 h 6187"/>
              <a:gd name="T38" fmla="*/ 664603 w 3542"/>
              <a:gd name="T39" fmla="*/ 528055 h 6187"/>
              <a:gd name="T40" fmla="*/ 868078 w 3542"/>
              <a:gd name="T41" fmla="*/ 470169 h 6187"/>
              <a:gd name="T42" fmla="*/ 1003215 w 3542"/>
              <a:gd name="T43" fmla="*/ 304825 h 6187"/>
              <a:gd name="T44" fmla="*/ 939803 w 3542"/>
              <a:gd name="T45" fmla="*/ 230928 h 6187"/>
              <a:gd name="T46" fmla="*/ 879160 w 3542"/>
              <a:gd name="T47" fmla="*/ 322067 h 6187"/>
              <a:gd name="T48" fmla="*/ 720012 w 3542"/>
              <a:gd name="T49" fmla="*/ 392269 h 6187"/>
              <a:gd name="T50" fmla="*/ 545781 w 3542"/>
              <a:gd name="T51" fmla="*/ 450771 h 6187"/>
              <a:gd name="T52" fmla="*/ 449738 w 3542"/>
              <a:gd name="T53" fmla="*/ 267260 h 6187"/>
              <a:gd name="T54" fmla="*/ 570100 w 3542"/>
              <a:gd name="T55" fmla="*/ 77284 h 6187"/>
              <a:gd name="T56" fmla="*/ 563943 w 3542"/>
              <a:gd name="T57" fmla="*/ 13240 h 6187"/>
              <a:gd name="T58" fmla="*/ 394021 w 3542"/>
              <a:gd name="T59" fmla="*/ 122546 h 6187"/>
              <a:gd name="T60" fmla="*/ 586415 w 3542"/>
              <a:gd name="T61" fmla="*/ 970820 h 6187"/>
              <a:gd name="T62" fmla="*/ 480521 w 3542"/>
              <a:gd name="T63" fmla="*/ 822103 h 6187"/>
              <a:gd name="T64" fmla="*/ 433424 w 3542"/>
              <a:gd name="T65" fmla="*/ 416594 h 6187"/>
              <a:gd name="T66" fmla="*/ 327530 w 3542"/>
              <a:gd name="T67" fmla="*/ 429218 h 6187"/>
              <a:gd name="T68" fmla="*/ 287820 w 3542"/>
              <a:gd name="T69" fmla="*/ 696786 h 6187"/>
              <a:gd name="T70" fmla="*/ 411260 w 3542"/>
              <a:gd name="T71" fmla="*/ 882760 h 6187"/>
              <a:gd name="T72" fmla="*/ 1031536 w 3542"/>
              <a:gd name="T73" fmla="*/ 388882 h 6187"/>
              <a:gd name="T74" fmla="*/ 891781 w 3542"/>
              <a:gd name="T75" fmla="*/ 535752 h 6187"/>
              <a:gd name="T76" fmla="*/ 668913 w 3542"/>
              <a:gd name="T77" fmla="*/ 596717 h 6187"/>
              <a:gd name="T78" fmla="*/ 518384 w 3542"/>
              <a:gd name="T79" fmla="*/ 520665 h 6187"/>
              <a:gd name="T80" fmla="*/ 532237 w 3542"/>
              <a:gd name="T81" fmla="*/ 772530 h 6187"/>
              <a:gd name="T82" fmla="*/ 672915 w 3542"/>
              <a:gd name="T83" fmla="*/ 982521 h 6187"/>
              <a:gd name="T84" fmla="*/ 942265 w 3542"/>
              <a:gd name="T85" fmla="*/ 890457 h 6187"/>
              <a:gd name="T86" fmla="*/ 1071861 w 3542"/>
              <a:gd name="T87" fmla="*/ 740816 h 6187"/>
              <a:gd name="T88" fmla="*/ 1081712 w 3542"/>
              <a:gd name="T89" fmla="*/ 552379 h 6187"/>
              <a:gd name="T90" fmla="*/ 843452 w 3542"/>
              <a:gd name="T91" fmla="*/ 149949 h 6187"/>
              <a:gd name="T92" fmla="*/ 752335 w 3542"/>
              <a:gd name="T93" fmla="*/ 138865 h 6187"/>
              <a:gd name="T94" fmla="*/ 663372 w 3542"/>
              <a:gd name="T95" fmla="*/ 245091 h 6187"/>
              <a:gd name="T96" fmla="*/ 760338 w 3542"/>
              <a:gd name="T97" fmla="*/ 336231 h 6187"/>
              <a:gd name="T98" fmla="*/ 867463 w 3542"/>
              <a:gd name="T99" fmla="*/ 217688 h 6187"/>
              <a:gd name="T100" fmla="*/ 982283 w 3542"/>
              <a:gd name="T101" fmla="*/ 181971 h 6187"/>
              <a:gd name="T102" fmla="*/ 1038924 w 3542"/>
              <a:gd name="T103" fmla="*/ 142559 h 6187"/>
              <a:gd name="T104" fmla="*/ 912098 w 3542"/>
              <a:gd name="T105" fmla="*/ 28635 h 6187"/>
              <a:gd name="T106" fmla="*/ 724014 w 3542"/>
              <a:gd name="T107" fmla="*/ 18166 h 6187"/>
              <a:gd name="T108" fmla="*/ 639053 w 3542"/>
              <a:gd name="T109" fmla="*/ 73281 h 6187"/>
              <a:gd name="T110" fmla="*/ 770804 w 3542"/>
              <a:gd name="T111" fmla="*/ 64660 h 6187"/>
              <a:gd name="T112" fmla="*/ 496836 w 3542"/>
              <a:gd name="T113" fmla="*/ 276497 h 6187"/>
              <a:gd name="T114" fmla="*/ 542703 w 3542"/>
              <a:gd name="T115" fmla="*/ 347315 h 6187"/>
              <a:gd name="T116" fmla="*/ 626432 w 3542"/>
              <a:gd name="T117" fmla="*/ 208451 h 6187"/>
              <a:gd name="T118" fmla="*/ 717242 w 3542"/>
              <a:gd name="T119" fmla="*/ 100377 h 6187"/>
              <a:gd name="T120" fmla="*/ 551014 w 3542"/>
              <a:gd name="T121" fmla="*/ 190900 h 6187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3542" h="6187">
                <a:moveTo>
                  <a:pt x="1508" y="5232"/>
                </a:moveTo>
                <a:lnTo>
                  <a:pt x="1508" y="5232"/>
                </a:lnTo>
                <a:lnTo>
                  <a:pt x="1509" y="5255"/>
                </a:lnTo>
                <a:lnTo>
                  <a:pt x="1509" y="5277"/>
                </a:lnTo>
                <a:lnTo>
                  <a:pt x="1507" y="5299"/>
                </a:lnTo>
                <a:lnTo>
                  <a:pt x="1504" y="5321"/>
                </a:lnTo>
                <a:lnTo>
                  <a:pt x="1498" y="5342"/>
                </a:lnTo>
                <a:lnTo>
                  <a:pt x="1492" y="5362"/>
                </a:lnTo>
                <a:lnTo>
                  <a:pt x="1484" y="5382"/>
                </a:lnTo>
                <a:lnTo>
                  <a:pt x="1474" y="5401"/>
                </a:lnTo>
                <a:lnTo>
                  <a:pt x="1462" y="5418"/>
                </a:lnTo>
                <a:lnTo>
                  <a:pt x="1450" y="5436"/>
                </a:lnTo>
                <a:lnTo>
                  <a:pt x="1435" y="5451"/>
                </a:lnTo>
                <a:lnTo>
                  <a:pt x="1420" y="5467"/>
                </a:lnTo>
                <a:lnTo>
                  <a:pt x="1404" y="5480"/>
                </a:lnTo>
                <a:lnTo>
                  <a:pt x="1386" y="5493"/>
                </a:lnTo>
                <a:lnTo>
                  <a:pt x="1367" y="5504"/>
                </a:lnTo>
                <a:lnTo>
                  <a:pt x="1347" y="5514"/>
                </a:lnTo>
                <a:lnTo>
                  <a:pt x="1332" y="5522"/>
                </a:lnTo>
                <a:lnTo>
                  <a:pt x="1316" y="5527"/>
                </a:lnTo>
                <a:lnTo>
                  <a:pt x="1300" y="5533"/>
                </a:lnTo>
                <a:lnTo>
                  <a:pt x="1284" y="5537"/>
                </a:lnTo>
                <a:lnTo>
                  <a:pt x="1251" y="5545"/>
                </a:lnTo>
                <a:lnTo>
                  <a:pt x="1218" y="5550"/>
                </a:lnTo>
                <a:lnTo>
                  <a:pt x="1185" y="5553"/>
                </a:lnTo>
                <a:lnTo>
                  <a:pt x="1151" y="5553"/>
                </a:lnTo>
                <a:lnTo>
                  <a:pt x="1116" y="5553"/>
                </a:lnTo>
                <a:lnTo>
                  <a:pt x="1082" y="5550"/>
                </a:lnTo>
                <a:lnTo>
                  <a:pt x="1048" y="5546"/>
                </a:lnTo>
                <a:lnTo>
                  <a:pt x="1015" y="5540"/>
                </a:lnTo>
                <a:lnTo>
                  <a:pt x="981" y="5533"/>
                </a:lnTo>
                <a:lnTo>
                  <a:pt x="948" y="5524"/>
                </a:lnTo>
                <a:lnTo>
                  <a:pt x="916" y="5515"/>
                </a:lnTo>
                <a:lnTo>
                  <a:pt x="884" y="5504"/>
                </a:lnTo>
                <a:lnTo>
                  <a:pt x="852" y="5493"/>
                </a:lnTo>
                <a:lnTo>
                  <a:pt x="823" y="5482"/>
                </a:lnTo>
                <a:lnTo>
                  <a:pt x="793" y="5470"/>
                </a:lnTo>
                <a:lnTo>
                  <a:pt x="765" y="5457"/>
                </a:lnTo>
                <a:lnTo>
                  <a:pt x="713" y="5432"/>
                </a:lnTo>
                <a:lnTo>
                  <a:pt x="665" y="5407"/>
                </a:lnTo>
                <a:lnTo>
                  <a:pt x="625" y="5385"/>
                </a:lnTo>
                <a:lnTo>
                  <a:pt x="592" y="5365"/>
                </a:lnTo>
                <a:lnTo>
                  <a:pt x="566" y="5350"/>
                </a:lnTo>
                <a:lnTo>
                  <a:pt x="546" y="5336"/>
                </a:lnTo>
                <a:lnTo>
                  <a:pt x="545" y="5335"/>
                </a:lnTo>
                <a:lnTo>
                  <a:pt x="548" y="5309"/>
                </a:lnTo>
                <a:lnTo>
                  <a:pt x="552" y="5281"/>
                </a:lnTo>
                <a:lnTo>
                  <a:pt x="557" y="5242"/>
                </a:lnTo>
                <a:lnTo>
                  <a:pt x="566" y="5197"/>
                </a:lnTo>
                <a:lnTo>
                  <a:pt x="577" y="5144"/>
                </a:lnTo>
                <a:lnTo>
                  <a:pt x="592" y="5088"/>
                </a:lnTo>
                <a:lnTo>
                  <a:pt x="600" y="5058"/>
                </a:lnTo>
                <a:lnTo>
                  <a:pt x="609" y="5028"/>
                </a:lnTo>
                <a:lnTo>
                  <a:pt x="620" y="4998"/>
                </a:lnTo>
                <a:lnTo>
                  <a:pt x="631" y="4966"/>
                </a:lnTo>
                <a:lnTo>
                  <a:pt x="643" y="4935"/>
                </a:lnTo>
                <a:lnTo>
                  <a:pt x="658" y="4904"/>
                </a:lnTo>
                <a:lnTo>
                  <a:pt x="672" y="4874"/>
                </a:lnTo>
                <a:lnTo>
                  <a:pt x="687" y="4843"/>
                </a:lnTo>
                <a:lnTo>
                  <a:pt x="705" y="4813"/>
                </a:lnTo>
                <a:lnTo>
                  <a:pt x="723" y="4784"/>
                </a:lnTo>
                <a:lnTo>
                  <a:pt x="742" y="4756"/>
                </a:lnTo>
                <a:lnTo>
                  <a:pt x="763" y="4729"/>
                </a:lnTo>
                <a:lnTo>
                  <a:pt x="785" y="4704"/>
                </a:lnTo>
                <a:lnTo>
                  <a:pt x="809" y="4680"/>
                </a:lnTo>
                <a:lnTo>
                  <a:pt x="835" y="4658"/>
                </a:lnTo>
                <a:lnTo>
                  <a:pt x="861" y="4638"/>
                </a:lnTo>
                <a:lnTo>
                  <a:pt x="875" y="4628"/>
                </a:lnTo>
                <a:lnTo>
                  <a:pt x="890" y="4619"/>
                </a:lnTo>
                <a:lnTo>
                  <a:pt x="904" y="4611"/>
                </a:lnTo>
                <a:lnTo>
                  <a:pt x="919" y="4603"/>
                </a:lnTo>
                <a:lnTo>
                  <a:pt x="940" y="4594"/>
                </a:lnTo>
                <a:lnTo>
                  <a:pt x="961" y="4588"/>
                </a:lnTo>
                <a:lnTo>
                  <a:pt x="982" y="4582"/>
                </a:lnTo>
                <a:lnTo>
                  <a:pt x="1003" y="4578"/>
                </a:lnTo>
                <a:lnTo>
                  <a:pt x="1025" y="4575"/>
                </a:lnTo>
                <a:lnTo>
                  <a:pt x="1046" y="4574"/>
                </a:lnTo>
                <a:lnTo>
                  <a:pt x="1067" y="4575"/>
                </a:lnTo>
                <a:lnTo>
                  <a:pt x="1088" y="4579"/>
                </a:lnTo>
                <a:lnTo>
                  <a:pt x="1109" y="4583"/>
                </a:lnTo>
                <a:lnTo>
                  <a:pt x="1129" y="4590"/>
                </a:lnTo>
                <a:lnTo>
                  <a:pt x="1148" y="4597"/>
                </a:lnTo>
                <a:lnTo>
                  <a:pt x="1168" y="4606"/>
                </a:lnTo>
                <a:lnTo>
                  <a:pt x="1187" y="4617"/>
                </a:lnTo>
                <a:lnTo>
                  <a:pt x="1204" y="4630"/>
                </a:lnTo>
                <a:lnTo>
                  <a:pt x="1222" y="4645"/>
                </a:lnTo>
                <a:lnTo>
                  <a:pt x="1239" y="4660"/>
                </a:lnTo>
                <a:lnTo>
                  <a:pt x="1247" y="4670"/>
                </a:lnTo>
                <a:lnTo>
                  <a:pt x="1256" y="4680"/>
                </a:lnTo>
                <a:lnTo>
                  <a:pt x="1263" y="4690"/>
                </a:lnTo>
                <a:lnTo>
                  <a:pt x="1270" y="4700"/>
                </a:lnTo>
                <a:lnTo>
                  <a:pt x="1281" y="4721"/>
                </a:lnTo>
                <a:lnTo>
                  <a:pt x="1291" y="4744"/>
                </a:lnTo>
                <a:lnTo>
                  <a:pt x="1299" y="4766"/>
                </a:lnTo>
                <a:lnTo>
                  <a:pt x="1303" y="4790"/>
                </a:lnTo>
                <a:lnTo>
                  <a:pt x="1307" y="4813"/>
                </a:lnTo>
                <a:lnTo>
                  <a:pt x="1308" y="4836"/>
                </a:lnTo>
                <a:lnTo>
                  <a:pt x="1308" y="4859"/>
                </a:lnTo>
                <a:lnTo>
                  <a:pt x="1305" y="4882"/>
                </a:lnTo>
                <a:lnTo>
                  <a:pt x="1300" y="4905"/>
                </a:lnTo>
                <a:lnTo>
                  <a:pt x="1295" y="4926"/>
                </a:lnTo>
                <a:lnTo>
                  <a:pt x="1287" y="4947"/>
                </a:lnTo>
                <a:lnTo>
                  <a:pt x="1278" y="4966"/>
                </a:lnTo>
                <a:lnTo>
                  <a:pt x="1268" y="4985"/>
                </a:lnTo>
                <a:lnTo>
                  <a:pt x="1256" y="5001"/>
                </a:lnTo>
                <a:lnTo>
                  <a:pt x="1276" y="5002"/>
                </a:lnTo>
                <a:lnTo>
                  <a:pt x="1297" y="5006"/>
                </a:lnTo>
                <a:lnTo>
                  <a:pt x="1318" y="5011"/>
                </a:lnTo>
                <a:lnTo>
                  <a:pt x="1339" y="5019"/>
                </a:lnTo>
                <a:lnTo>
                  <a:pt x="1358" y="5029"/>
                </a:lnTo>
                <a:lnTo>
                  <a:pt x="1378" y="5040"/>
                </a:lnTo>
                <a:lnTo>
                  <a:pt x="1398" y="5052"/>
                </a:lnTo>
                <a:lnTo>
                  <a:pt x="1416" y="5066"/>
                </a:lnTo>
                <a:lnTo>
                  <a:pt x="1433" y="5083"/>
                </a:lnTo>
                <a:lnTo>
                  <a:pt x="1450" y="5099"/>
                </a:lnTo>
                <a:lnTo>
                  <a:pt x="1464" y="5119"/>
                </a:lnTo>
                <a:lnTo>
                  <a:pt x="1477" y="5139"/>
                </a:lnTo>
                <a:lnTo>
                  <a:pt x="1488" y="5161"/>
                </a:lnTo>
                <a:lnTo>
                  <a:pt x="1497" y="5183"/>
                </a:lnTo>
                <a:lnTo>
                  <a:pt x="1500" y="5195"/>
                </a:lnTo>
                <a:lnTo>
                  <a:pt x="1504" y="5207"/>
                </a:lnTo>
                <a:lnTo>
                  <a:pt x="1506" y="5220"/>
                </a:lnTo>
                <a:lnTo>
                  <a:pt x="1508" y="5232"/>
                </a:lnTo>
                <a:close/>
                <a:moveTo>
                  <a:pt x="759" y="4044"/>
                </a:moveTo>
                <a:lnTo>
                  <a:pt x="759" y="4044"/>
                </a:lnTo>
                <a:lnTo>
                  <a:pt x="781" y="4043"/>
                </a:lnTo>
                <a:lnTo>
                  <a:pt x="804" y="4041"/>
                </a:lnTo>
                <a:lnTo>
                  <a:pt x="826" y="4035"/>
                </a:lnTo>
                <a:lnTo>
                  <a:pt x="849" y="4029"/>
                </a:lnTo>
                <a:lnTo>
                  <a:pt x="872" y="4019"/>
                </a:lnTo>
                <a:lnTo>
                  <a:pt x="894" y="4008"/>
                </a:lnTo>
                <a:lnTo>
                  <a:pt x="916" y="3996"/>
                </a:lnTo>
                <a:lnTo>
                  <a:pt x="937" y="3980"/>
                </a:lnTo>
                <a:lnTo>
                  <a:pt x="957" y="3964"/>
                </a:lnTo>
                <a:lnTo>
                  <a:pt x="976" y="3946"/>
                </a:lnTo>
                <a:lnTo>
                  <a:pt x="992" y="3926"/>
                </a:lnTo>
                <a:lnTo>
                  <a:pt x="1007" y="3904"/>
                </a:lnTo>
                <a:lnTo>
                  <a:pt x="1021" y="3882"/>
                </a:lnTo>
                <a:lnTo>
                  <a:pt x="1026" y="3870"/>
                </a:lnTo>
                <a:lnTo>
                  <a:pt x="1031" y="3857"/>
                </a:lnTo>
                <a:lnTo>
                  <a:pt x="1036" y="3845"/>
                </a:lnTo>
                <a:lnTo>
                  <a:pt x="1039" y="3832"/>
                </a:lnTo>
                <a:lnTo>
                  <a:pt x="1043" y="3819"/>
                </a:lnTo>
                <a:lnTo>
                  <a:pt x="1045" y="3804"/>
                </a:lnTo>
                <a:lnTo>
                  <a:pt x="1048" y="3779"/>
                </a:lnTo>
                <a:lnTo>
                  <a:pt x="1049" y="3755"/>
                </a:lnTo>
                <a:lnTo>
                  <a:pt x="1048" y="3731"/>
                </a:lnTo>
                <a:lnTo>
                  <a:pt x="1045" y="3707"/>
                </a:lnTo>
                <a:lnTo>
                  <a:pt x="1040" y="3684"/>
                </a:lnTo>
                <a:lnTo>
                  <a:pt x="1035" y="3661"/>
                </a:lnTo>
                <a:lnTo>
                  <a:pt x="1026" y="3640"/>
                </a:lnTo>
                <a:lnTo>
                  <a:pt x="1016" y="3619"/>
                </a:lnTo>
                <a:lnTo>
                  <a:pt x="1005" y="3598"/>
                </a:lnTo>
                <a:lnTo>
                  <a:pt x="992" y="3580"/>
                </a:lnTo>
                <a:lnTo>
                  <a:pt x="978" y="3561"/>
                </a:lnTo>
                <a:lnTo>
                  <a:pt x="962" y="3545"/>
                </a:lnTo>
                <a:lnTo>
                  <a:pt x="945" y="3528"/>
                </a:lnTo>
                <a:lnTo>
                  <a:pt x="926" y="3514"/>
                </a:lnTo>
                <a:lnTo>
                  <a:pt x="906" y="3501"/>
                </a:lnTo>
                <a:lnTo>
                  <a:pt x="884" y="3488"/>
                </a:lnTo>
                <a:lnTo>
                  <a:pt x="868" y="3481"/>
                </a:lnTo>
                <a:lnTo>
                  <a:pt x="851" y="3473"/>
                </a:lnTo>
                <a:lnTo>
                  <a:pt x="834" y="3466"/>
                </a:lnTo>
                <a:lnTo>
                  <a:pt x="816" y="3460"/>
                </a:lnTo>
                <a:lnTo>
                  <a:pt x="798" y="3454"/>
                </a:lnTo>
                <a:lnTo>
                  <a:pt x="781" y="3450"/>
                </a:lnTo>
                <a:lnTo>
                  <a:pt x="745" y="3442"/>
                </a:lnTo>
                <a:lnTo>
                  <a:pt x="708" y="3438"/>
                </a:lnTo>
                <a:lnTo>
                  <a:pt x="672" y="3435"/>
                </a:lnTo>
                <a:lnTo>
                  <a:pt x="635" y="3435"/>
                </a:lnTo>
                <a:lnTo>
                  <a:pt x="597" y="3436"/>
                </a:lnTo>
                <a:lnTo>
                  <a:pt x="560" y="3439"/>
                </a:lnTo>
                <a:lnTo>
                  <a:pt x="522" y="3443"/>
                </a:lnTo>
                <a:lnTo>
                  <a:pt x="486" y="3450"/>
                </a:lnTo>
                <a:lnTo>
                  <a:pt x="450" y="3458"/>
                </a:lnTo>
                <a:lnTo>
                  <a:pt x="413" y="3465"/>
                </a:lnTo>
                <a:lnTo>
                  <a:pt x="378" y="3475"/>
                </a:lnTo>
                <a:lnTo>
                  <a:pt x="344" y="3486"/>
                </a:lnTo>
                <a:lnTo>
                  <a:pt x="310" y="3497"/>
                </a:lnTo>
                <a:lnTo>
                  <a:pt x="277" y="3509"/>
                </a:lnTo>
                <a:lnTo>
                  <a:pt x="246" y="3521"/>
                </a:lnTo>
                <a:lnTo>
                  <a:pt x="187" y="3546"/>
                </a:lnTo>
                <a:lnTo>
                  <a:pt x="134" y="3570"/>
                </a:lnTo>
                <a:lnTo>
                  <a:pt x="89" y="3593"/>
                </a:lnTo>
                <a:lnTo>
                  <a:pt x="51" y="3613"/>
                </a:lnTo>
                <a:lnTo>
                  <a:pt x="24" y="3628"/>
                </a:lnTo>
                <a:lnTo>
                  <a:pt x="1" y="3643"/>
                </a:lnTo>
                <a:lnTo>
                  <a:pt x="0" y="3644"/>
                </a:lnTo>
                <a:lnTo>
                  <a:pt x="2" y="3671"/>
                </a:lnTo>
                <a:lnTo>
                  <a:pt x="4" y="3703"/>
                </a:lnTo>
                <a:lnTo>
                  <a:pt x="8" y="3745"/>
                </a:lnTo>
                <a:lnTo>
                  <a:pt x="15" y="3795"/>
                </a:lnTo>
                <a:lnTo>
                  <a:pt x="25" y="3853"/>
                </a:lnTo>
                <a:lnTo>
                  <a:pt x="38" y="3915"/>
                </a:lnTo>
                <a:lnTo>
                  <a:pt x="46" y="3948"/>
                </a:lnTo>
                <a:lnTo>
                  <a:pt x="55" y="3981"/>
                </a:lnTo>
                <a:lnTo>
                  <a:pt x="63" y="4015"/>
                </a:lnTo>
                <a:lnTo>
                  <a:pt x="74" y="4050"/>
                </a:lnTo>
                <a:lnTo>
                  <a:pt x="87" y="4085"/>
                </a:lnTo>
                <a:lnTo>
                  <a:pt x="100" y="4119"/>
                </a:lnTo>
                <a:lnTo>
                  <a:pt x="114" y="4154"/>
                </a:lnTo>
                <a:lnTo>
                  <a:pt x="130" y="4187"/>
                </a:lnTo>
                <a:lnTo>
                  <a:pt x="147" y="4221"/>
                </a:lnTo>
                <a:lnTo>
                  <a:pt x="166" y="4253"/>
                </a:lnTo>
                <a:lnTo>
                  <a:pt x="186" y="4285"/>
                </a:lnTo>
                <a:lnTo>
                  <a:pt x="207" y="4315"/>
                </a:lnTo>
                <a:lnTo>
                  <a:pt x="230" y="4344"/>
                </a:lnTo>
                <a:lnTo>
                  <a:pt x="255" y="4371"/>
                </a:lnTo>
                <a:lnTo>
                  <a:pt x="281" y="4397"/>
                </a:lnTo>
                <a:lnTo>
                  <a:pt x="295" y="4409"/>
                </a:lnTo>
                <a:lnTo>
                  <a:pt x="309" y="4420"/>
                </a:lnTo>
                <a:lnTo>
                  <a:pt x="324" y="4431"/>
                </a:lnTo>
                <a:lnTo>
                  <a:pt x="340" y="4442"/>
                </a:lnTo>
                <a:lnTo>
                  <a:pt x="355" y="4451"/>
                </a:lnTo>
                <a:lnTo>
                  <a:pt x="372" y="4461"/>
                </a:lnTo>
                <a:lnTo>
                  <a:pt x="394" y="4472"/>
                </a:lnTo>
                <a:lnTo>
                  <a:pt x="416" y="4481"/>
                </a:lnTo>
                <a:lnTo>
                  <a:pt x="439" y="4487"/>
                </a:lnTo>
                <a:lnTo>
                  <a:pt x="461" y="4493"/>
                </a:lnTo>
                <a:lnTo>
                  <a:pt x="484" y="4497"/>
                </a:lnTo>
                <a:lnTo>
                  <a:pt x="507" y="4498"/>
                </a:lnTo>
                <a:lnTo>
                  <a:pt x="530" y="4498"/>
                </a:lnTo>
                <a:lnTo>
                  <a:pt x="553" y="4496"/>
                </a:lnTo>
                <a:lnTo>
                  <a:pt x="576" y="4493"/>
                </a:lnTo>
                <a:lnTo>
                  <a:pt x="598" y="4487"/>
                </a:lnTo>
                <a:lnTo>
                  <a:pt x="621" y="4480"/>
                </a:lnTo>
                <a:lnTo>
                  <a:pt x="642" y="4470"/>
                </a:lnTo>
                <a:lnTo>
                  <a:pt x="663" y="4459"/>
                </a:lnTo>
                <a:lnTo>
                  <a:pt x="684" y="4447"/>
                </a:lnTo>
                <a:lnTo>
                  <a:pt x="704" y="4431"/>
                </a:lnTo>
                <a:lnTo>
                  <a:pt x="723" y="4415"/>
                </a:lnTo>
                <a:lnTo>
                  <a:pt x="732" y="4405"/>
                </a:lnTo>
                <a:lnTo>
                  <a:pt x="742" y="4395"/>
                </a:lnTo>
                <a:lnTo>
                  <a:pt x="751" y="4384"/>
                </a:lnTo>
                <a:lnTo>
                  <a:pt x="759" y="4374"/>
                </a:lnTo>
                <a:lnTo>
                  <a:pt x="767" y="4362"/>
                </a:lnTo>
                <a:lnTo>
                  <a:pt x="773" y="4351"/>
                </a:lnTo>
                <a:lnTo>
                  <a:pt x="784" y="4327"/>
                </a:lnTo>
                <a:lnTo>
                  <a:pt x="793" y="4303"/>
                </a:lnTo>
                <a:lnTo>
                  <a:pt x="801" y="4277"/>
                </a:lnTo>
                <a:lnTo>
                  <a:pt x="805" y="4252"/>
                </a:lnTo>
                <a:lnTo>
                  <a:pt x="807" y="4227"/>
                </a:lnTo>
                <a:lnTo>
                  <a:pt x="807" y="4201"/>
                </a:lnTo>
                <a:lnTo>
                  <a:pt x="806" y="4176"/>
                </a:lnTo>
                <a:lnTo>
                  <a:pt x="803" y="4151"/>
                </a:lnTo>
                <a:lnTo>
                  <a:pt x="797" y="4128"/>
                </a:lnTo>
                <a:lnTo>
                  <a:pt x="790" y="4105"/>
                </a:lnTo>
                <a:lnTo>
                  <a:pt x="781" y="4083"/>
                </a:lnTo>
                <a:lnTo>
                  <a:pt x="771" y="4063"/>
                </a:lnTo>
                <a:lnTo>
                  <a:pt x="759" y="4044"/>
                </a:lnTo>
                <a:close/>
                <a:moveTo>
                  <a:pt x="2320" y="3404"/>
                </a:moveTo>
                <a:lnTo>
                  <a:pt x="1982" y="3404"/>
                </a:lnTo>
                <a:lnTo>
                  <a:pt x="1978" y="3439"/>
                </a:lnTo>
                <a:lnTo>
                  <a:pt x="1968" y="3515"/>
                </a:lnTo>
                <a:lnTo>
                  <a:pt x="1956" y="3629"/>
                </a:lnTo>
                <a:lnTo>
                  <a:pt x="1949" y="3701"/>
                </a:lnTo>
                <a:lnTo>
                  <a:pt x="1943" y="3779"/>
                </a:lnTo>
                <a:lnTo>
                  <a:pt x="1937" y="3866"/>
                </a:lnTo>
                <a:lnTo>
                  <a:pt x="1932" y="3959"/>
                </a:lnTo>
                <a:lnTo>
                  <a:pt x="1926" y="4061"/>
                </a:lnTo>
                <a:lnTo>
                  <a:pt x="1923" y="4169"/>
                </a:lnTo>
                <a:lnTo>
                  <a:pt x="1921" y="4283"/>
                </a:lnTo>
                <a:lnTo>
                  <a:pt x="1920" y="4403"/>
                </a:lnTo>
                <a:lnTo>
                  <a:pt x="1920" y="4529"/>
                </a:lnTo>
                <a:lnTo>
                  <a:pt x="1923" y="4659"/>
                </a:lnTo>
                <a:lnTo>
                  <a:pt x="1898" y="4630"/>
                </a:lnTo>
                <a:lnTo>
                  <a:pt x="1872" y="4603"/>
                </a:lnTo>
                <a:lnTo>
                  <a:pt x="1847" y="4575"/>
                </a:lnTo>
                <a:lnTo>
                  <a:pt x="1821" y="4549"/>
                </a:lnTo>
                <a:lnTo>
                  <a:pt x="1794" y="4524"/>
                </a:lnTo>
                <a:lnTo>
                  <a:pt x="1767" y="4498"/>
                </a:lnTo>
                <a:lnTo>
                  <a:pt x="1739" y="4474"/>
                </a:lnTo>
                <a:lnTo>
                  <a:pt x="1712" y="4451"/>
                </a:lnTo>
                <a:lnTo>
                  <a:pt x="1656" y="4406"/>
                </a:lnTo>
                <a:lnTo>
                  <a:pt x="1599" y="4364"/>
                </a:lnTo>
                <a:lnTo>
                  <a:pt x="1543" y="4325"/>
                </a:lnTo>
                <a:lnTo>
                  <a:pt x="1488" y="4288"/>
                </a:lnTo>
                <a:lnTo>
                  <a:pt x="1434" y="4255"/>
                </a:lnTo>
                <a:lnTo>
                  <a:pt x="1383" y="4224"/>
                </a:lnTo>
                <a:lnTo>
                  <a:pt x="1333" y="4197"/>
                </a:lnTo>
                <a:lnTo>
                  <a:pt x="1286" y="4172"/>
                </a:lnTo>
                <a:lnTo>
                  <a:pt x="1243" y="4150"/>
                </a:lnTo>
                <a:lnTo>
                  <a:pt x="1203" y="4131"/>
                </a:lnTo>
                <a:lnTo>
                  <a:pt x="1167" y="4114"/>
                </a:lnTo>
                <a:lnTo>
                  <a:pt x="1136" y="4101"/>
                </a:lnTo>
                <a:lnTo>
                  <a:pt x="1112" y="4125"/>
                </a:lnTo>
                <a:lnTo>
                  <a:pt x="1086" y="4149"/>
                </a:lnTo>
                <a:lnTo>
                  <a:pt x="1058" y="4169"/>
                </a:lnTo>
                <a:lnTo>
                  <a:pt x="1031" y="4188"/>
                </a:lnTo>
                <a:lnTo>
                  <a:pt x="1031" y="4215"/>
                </a:lnTo>
                <a:lnTo>
                  <a:pt x="1029" y="4242"/>
                </a:lnTo>
                <a:lnTo>
                  <a:pt x="1027" y="4270"/>
                </a:lnTo>
                <a:lnTo>
                  <a:pt x="1024" y="4296"/>
                </a:lnTo>
                <a:lnTo>
                  <a:pt x="1059" y="4311"/>
                </a:lnTo>
                <a:lnTo>
                  <a:pt x="1105" y="4333"/>
                </a:lnTo>
                <a:lnTo>
                  <a:pt x="1163" y="4361"/>
                </a:lnTo>
                <a:lnTo>
                  <a:pt x="1226" y="4394"/>
                </a:lnTo>
                <a:lnTo>
                  <a:pt x="1262" y="4414"/>
                </a:lnTo>
                <a:lnTo>
                  <a:pt x="1298" y="4435"/>
                </a:lnTo>
                <a:lnTo>
                  <a:pt x="1334" y="4457"/>
                </a:lnTo>
                <a:lnTo>
                  <a:pt x="1373" y="4481"/>
                </a:lnTo>
                <a:lnTo>
                  <a:pt x="1411" y="4506"/>
                </a:lnTo>
                <a:lnTo>
                  <a:pt x="1450" y="4533"/>
                </a:lnTo>
                <a:lnTo>
                  <a:pt x="1489" y="4560"/>
                </a:lnTo>
                <a:lnTo>
                  <a:pt x="1528" y="4591"/>
                </a:lnTo>
                <a:lnTo>
                  <a:pt x="1566" y="4622"/>
                </a:lnTo>
                <a:lnTo>
                  <a:pt x="1605" y="4655"/>
                </a:lnTo>
                <a:lnTo>
                  <a:pt x="1642" y="4689"/>
                </a:lnTo>
                <a:lnTo>
                  <a:pt x="1679" y="4724"/>
                </a:lnTo>
                <a:lnTo>
                  <a:pt x="1714" y="4761"/>
                </a:lnTo>
                <a:lnTo>
                  <a:pt x="1748" y="4800"/>
                </a:lnTo>
                <a:lnTo>
                  <a:pt x="1781" y="4839"/>
                </a:lnTo>
                <a:lnTo>
                  <a:pt x="1812" y="4881"/>
                </a:lnTo>
                <a:lnTo>
                  <a:pt x="1826" y="4902"/>
                </a:lnTo>
                <a:lnTo>
                  <a:pt x="1839" y="4924"/>
                </a:lnTo>
                <a:lnTo>
                  <a:pt x="1854" y="4946"/>
                </a:lnTo>
                <a:lnTo>
                  <a:pt x="1866" y="4968"/>
                </a:lnTo>
                <a:lnTo>
                  <a:pt x="1878" y="4991"/>
                </a:lnTo>
                <a:lnTo>
                  <a:pt x="1890" y="5014"/>
                </a:lnTo>
                <a:lnTo>
                  <a:pt x="1901" y="5037"/>
                </a:lnTo>
                <a:lnTo>
                  <a:pt x="1911" y="5061"/>
                </a:lnTo>
                <a:lnTo>
                  <a:pt x="1920" y="5085"/>
                </a:lnTo>
                <a:lnTo>
                  <a:pt x="1928" y="5110"/>
                </a:lnTo>
                <a:lnTo>
                  <a:pt x="1936" y="5134"/>
                </a:lnTo>
                <a:lnTo>
                  <a:pt x="1943" y="5160"/>
                </a:lnTo>
                <a:lnTo>
                  <a:pt x="1949" y="5185"/>
                </a:lnTo>
                <a:lnTo>
                  <a:pt x="1955" y="5211"/>
                </a:lnTo>
                <a:lnTo>
                  <a:pt x="1959" y="5237"/>
                </a:lnTo>
                <a:lnTo>
                  <a:pt x="1962" y="5264"/>
                </a:lnTo>
                <a:lnTo>
                  <a:pt x="1976" y="5388"/>
                </a:lnTo>
                <a:lnTo>
                  <a:pt x="1988" y="5504"/>
                </a:lnTo>
                <a:lnTo>
                  <a:pt x="2002" y="5611"/>
                </a:lnTo>
                <a:lnTo>
                  <a:pt x="2009" y="5663"/>
                </a:lnTo>
                <a:lnTo>
                  <a:pt x="2018" y="5716"/>
                </a:lnTo>
                <a:lnTo>
                  <a:pt x="2026" y="5769"/>
                </a:lnTo>
                <a:lnTo>
                  <a:pt x="2036" y="5822"/>
                </a:lnTo>
                <a:lnTo>
                  <a:pt x="2047" y="5877"/>
                </a:lnTo>
                <a:lnTo>
                  <a:pt x="2059" y="5933"/>
                </a:lnTo>
                <a:lnTo>
                  <a:pt x="2073" y="5992"/>
                </a:lnTo>
                <a:lnTo>
                  <a:pt x="2088" y="6054"/>
                </a:lnTo>
                <a:lnTo>
                  <a:pt x="2104" y="6119"/>
                </a:lnTo>
                <a:lnTo>
                  <a:pt x="2123" y="6187"/>
                </a:lnTo>
                <a:lnTo>
                  <a:pt x="2447" y="6098"/>
                </a:lnTo>
                <a:lnTo>
                  <a:pt x="2429" y="6033"/>
                </a:lnTo>
                <a:lnTo>
                  <a:pt x="2412" y="5968"/>
                </a:lnTo>
                <a:lnTo>
                  <a:pt x="2397" y="5903"/>
                </a:lnTo>
                <a:lnTo>
                  <a:pt x="2382" y="5839"/>
                </a:lnTo>
                <a:lnTo>
                  <a:pt x="2368" y="5776"/>
                </a:lnTo>
                <a:lnTo>
                  <a:pt x="2355" y="5712"/>
                </a:lnTo>
                <a:lnTo>
                  <a:pt x="2343" y="5648"/>
                </a:lnTo>
                <a:lnTo>
                  <a:pt x="2331" y="5584"/>
                </a:lnTo>
                <a:lnTo>
                  <a:pt x="2320" y="5522"/>
                </a:lnTo>
                <a:lnTo>
                  <a:pt x="2310" y="5460"/>
                </a:lnTo>
                <a:lnTo>
                  <a:pt x="2293" y="5336"/>
                </a:lnTo>
                <a:lnTo>
                  <a:pt x="2277" y="5213"/>
                </a:lnTo>
                <a:lnTo>
                  <a:pt x="2265" y="5095"/>
                </a:lnTo>
                <a:lnTo>
                  <a:pt x="2255" y="4977"/>
                </a:lnTo>
                <a:lnTo>
                  <a:pt x="2247" y="4861"/>
                </a:lnTo>
                <a:lnTo>
                  <a:pt x="2241" y="4749"/>
                </a:lnTo>
                <a:lnTo>
                  <a:pt x="2238" y="4640"/>
                </a:lnTo>
                <a:lnTo>
                  <a:pt x="2235" y="4534"/>
                </a:lnTo>
                <a:lnTo>
                  <a:pt x="2235" y="4431"/>
                </a:lnTo>
                <a:lnTo>
                  <a:pt x="2236" y="4332"/>
                </a:lnTo>
                <a:lnTo>
                  <a:pt x="2239" y="4237"/>
                </a:lnTo>
                <a:lnTo>
                  <a:pt x="2242" y="4145"/>
                </a:lnTo>
                <a:lnTo>
                  <a:pt x="2247" y="4058"/>
                </a:lnTo>
                <a:lnTo>
                  <a:pt x="2252" y="3975"/>
                </a:lnTo>
                <a:lnTo>
                  <a:pt x="2258" y="3897"/>
                </a:lnTo>
                <a:lnTo>
                  <a:pt x="2265" y="3824"/>
                </a:lnTo>
                <a:lnTo>
                  <a:pt x="2272" y="3756"/>
                </a:lnTo>
                <a:lnTo>
                  <a:pt x="2278" y="3693"/>
                </a:lnTo>
                <a:lnTo>
                  <a:pt x="2285" y="3636"/>
                </a:lnTo>
                <a:lnTo>
                  <a:pt x="2298" y="3539"/>
                </a:lnTo>
                <a:lnTo>
                  <a:pt x="2309" y="3466"/>
                </a:lnTo>
                <a:lnTo>
                  <a:pt x="2320" y="3404"/>
                </a:lnTo>
                <a:close/>
                <a:moveTo>
                  <a:pt x="2047" y="1713"/>
                </a:moveTo>
                <a:lnTo>
                  <a:pt x="2047" y="1713"/>
                </a:lnTo>
                <a:lnTo>
                  <a:pt x="2085" y="1715"/>
                </a:lnTo>
                <a:lnTo>
                  <a:pt x="2122" y="1715"/>
                </a:lnTo>
                <a:lnTo>
                  <a:pt x="2159" y="1715"/>
                </a:lnTo>
                <a:lnTo>
                  <a:pt x="2196" y="1714"/>
                </a:lnTo>
                <a:lnTo>
                  <a:pt x="2232" y="1712"/>
                </a:lnTo>
                <a:lnTo>
                  <a:pt x="2268" y="1708"/>
                </a:lnTo>
                <a:lnTo>
                  <a:pt x="2305" y="1705"/>
                </a:lnTo>
                <a:lnTo>
                  <a:pt x="2340" y="1700"/>
                </a:lnTo>
                <a:lnTo>
                  <a:pt x="2375" y="1694"/>
                </a:lnTo>
                <a:lnTo>
                  <a:pt x="2410" y="1688"/>
                </a:lnTo>
                <a:lnTo>
                  <a:pt x="2444" y="1680"/>
                </a:lnTo>
                <a:lnTo>
                  <a:pt x="2478" y="1672"/>
                </a:lnTo>
                <a:lnTo>
                  <a:pt x="2512" y="1662"/>
                </a:lnTo>
                <a:lnTo>
                  <a:pt x="2545" y="1652"/>
                </a:lnTo>
                <a:lnTo>
                  <a:pt x="2578" y="1641"/>
                </a:lnTo>
                <a:lnTo>
                  <a:pt x="2609" y="1630"/>
                </a:lnTo>
                <a:lnTo>
                  <a:pt x="2641" y="1618"/>
                </a:lnTo>
                <a:lnTo>
                  <a:pt x="2672" y="1605"/>
                </a:lnTo>
                <a:lnTo>
                  <a:pt x="2703" y="1591"/>
                </a:lnTo>
                <a:lnTo>
                  <a:pt x="2733" y="1575"/>
                </a:lnTo>
                <a:lnTo>
                  <a:pt x="2762" y="1560"/>
                </a:lnTo>
                <a:lnTo>
                  <a:pt x="2791" y="1543"/>
                </a:lnTo>
                <a:lnTo>
                  <a:pt x="2820" y="1527"/>
                </a:lnTo>
                <a:lnTo>
                  <a:pt x="2847" y="1508"/>
                </a:lnTo>
                <a:lnTo>
                  <a:pt x="2873" y="1490"/>
                </a:lnTo>
                <a:lnTo>
                  <a:pt x="2899" y="1471"/>
                </a:lnTo>
                <a:lnTo>
                  <a:pt x="2924" y="1450"/>
                </a:lnTo>
                <a:lnTo>
                  <a:pt x="2949" y="1429"/>
                </a:lnTo>
                <a:lnTo>
                  <a:pt x="2973" y="1408"/>
                </a:lnTo>
                <a:lnTo>
                  <a:pt x="2996" y="1385"/>
                </a:lnTo>
                <a:lnTo>
                  <a:pt x="3018" y="1362"/>
                </a:lnTo>
                <a:lnTo>
                  <a:pt x="3039" y="1339"/>
                </a:lnTo>
                <a:lnTo>
                  <a:pt x="3064" y="1308"/>
                </a:lnTo>
                <a:lnTo>
                  <a:pt x="3089" y="1277"/>
                </a:lnTo>
                <a:lnTo>
                  <a:pt x="3112" y="1244"/>
                </a:lnTo>
                <a:lnTo>
                  <a:pt x="3135" y="1210"/>
                </a:lnTo>
                <a:lnTo>
                  <a:pt x="3158" y="1175"/>
                </a:lnTo>
                <a:lnTo>
                  <a:pt x="3179" y="1140"/>
                </a:lnTo>
                <a:lnTo>
                  <a:pt x="3201" y="1102"/>
                </a:lnTo>
                <a:lnTo>
                  <a:pt x="3221" y="1066"/>
                </a:lnTo>
                <a:lnTo>
                  <a:pt x="3240" y="1029"/>
                </a:lnTo>
                <a:lnTo>
                  <a:pt x="3259" y="990"/>
                </a:lnTo>
                <a:lnTo>
                  <a:pt x="3277" y="953"/>
                </a:lnTo>
                <a:lnTo>
                  <a:pt x="3294" y="914"/>
                </a:lnTo>
                <a:lnTo>
                  <a:pt x="3310" y="876"/>
                </a:lnTo>
                <a:lnTo>
                  <a:pt x="3325" y="838"/>
                </a:lnTo>
                <a:lnTo>
                  <a:pt x="3339" y="800"/>
                </a:lnTo>
                <a:lnTo>
                  <a:pt x="3353" y="762"/>
                </a:lnTo>
                <a:lnTo>
                  <a:pt x="3338" y="770"/>
                </a:lnTo>
                <a:lnTo>
                  <a:pt x="3320" y="776"/>
                </a:lnTo>
                <a:lnTo>
                  <a:pt x="3301" y="780"/>
                </a:lnTo>
                <a:lnTo>
                  <a:pt x="3279" y="783"/>
                </a:lnTo>
                <a:lnTo>
                  <a:pt x="3257" y="785"/>
                </a:lnTo>
                <a:lnTo>
                  <a:pt x="3233" y="785"/>
                </a:lnTo>
                <a:lnTo>
                  <a:pt x="3208" y="784"/>
                </a:lnTo>
                <a:lnTo>
                  <a:pt x="3182" y="782"/>
                </a:lnTo>
                <a:lnTo>
                  <a:pt x="3156" y="779"/>
                </a:lnTo>
                <a:lnTo>
                  <a:pt x="3130" y="774"/>
                </a:lnTo>
                <a:lnTo>
                  <a:pt x="3103" y="768"/>
                </a:lnTo>
                <a:lnTo>
                  <a:pt x="3078" y="760"/>
                </a:lnTo>
                <a:lnTo>
                  <a:pt x="3053" y="750"/>
                </a:lnTo>
                <a:lnTo>
                  <a:pt x="3030" y="740"/>
                </a:lnTo>
                <a:lnTo>
                  <a:pt x="3007" y="728"/>
                </a:lnTo>
                <a:lnTo>
                  <a:pt x="2986" y="714"/>
                </a:lnTo>
                <a:lnTo>
                  <a:pt x="2985" y="736"/>
                </a:lnTo>
                <a:lnTo>
                  <a:pt x="2982" y="758"/>
                </a:lnTo>
                <a:lnTo>
                  <a:pt x="2978" y="780"/>
                </a:lnTo>
                <a:lnTo>
                  <a:pt x="2974" y="802"/>
                </a:lnTo>
                <a:lnTo>
                  <a:pt x="2967" y="827"/>
                </a:lnTo>
                <a:lnTo>
                  <a:pt x="2959" y="853"/>
                </a:lnTo>
                <a:lnTo>
                  <a:pt x="2952" y="877"/>
                </a:lnTo>
                <a:lnTo>
                  <a:pt x="2943" y="900"/>
                </a:lnTo>
                <a:lnTo>
                  <a:pt x="2933" y="923"/>
                </a:lnTo>
                <a:lnTo>
                  <a:pt x="2922" y="945"/>
                </a:lnTo>
                <a:lnTo>
                  <a:pt x="2911" y="967"/>
                </a:lnTo>
                <a:lnTo>
                  <a:pt x="2899" y="988"/>
                </a:lnTo>
                <a:lnTo>
                  <a:pt x="2886" y="1008"/>
                </a:lnTo>
                <a:lnTo>
                  <a:pt x="2871" y="1027"/>
                </a:lnTo>
                <a:lnTo>
                  <a:pt x="2856" y="1046"/>
                </a:lnTo>
                <a:lnTo>
                  <a:pt x="2840" y="1065"/>
                </a:lnTo>
                <a:lnTo>
                  <a:pt x="2823" y="1082"/>
                </a:lnTo>
                <a:lnTo>
                  <a:pt x="2805" y="1099"/>
                </a:lnTo>
                <a:lnTo>
                  <a:pt x="2787" y="1115"/>
                </a:lnTo>
                <a:lnTo>
                  <a:pt x="2767" y="1131"/>
                </a:lnTo>
                <a:lnTo>
                  <a:pt x="2746" y="1145"/>
                </a:lnTo>
                <a:lnTo>
                  <a:pt x="2724" y="1160"/>
                </a:lnTo>
                <a:lnTo>
                  <a:pt x="2702" y="1173"/>
                </a:lnTo>
                <a:lnTo>
                  <a:pt x="2678" y="1185"/>
                </a:lnTo>
                <a:lnTo>
                  <a:pt x="2652" y="1197"/>
                </a:lnTo>
                <a:lnTo>
                  <a:pt x="2626" y="1208"/>
                </a:lnTo>
                <a:lnTo>
                  <a:pt x="2600" y="1218"/>
                </a:lnTo>
                <a:lnTo>
                  <a:pt x="2571" y="1228"/>
                </a:lnTo>
                <a:lnTo>
                  <a:pt x="2541" y="1237"/>
                </a:lnTo>
                <a:lnTo>
                  <a:pt x="2510" y="1245"/>
                </a:lnTo>
                <a:lnTo>
                  <a:pt x="2478" y="1252"/>
                </a:lnTo>
                <a:lnTo>
                  <a:pt x="2445" y="1259"/>
                </a:lnTo>
                <a:lnTo>
                  <a:pt x="2411" y="1265"/>
                </a:lnTo>
                <a:lnTo>
                  <a:pt x="2376" y="1270"/>
                </a:lnTo>
                <a:lnTo>
                  <a:pt x="2339" y="1274"/>
                </a:lnTo>
                <a:lnTo>
                  <a:pt x="2301" y="1278"/>
                </a:lnTo>
                <a:lnTo>
                  <a:pt x="2238" y="1283"/>
                </a:lnTo>
                <a:lnTo>
                  <a:pt x="2178" y="1286"/>
                </a:lnTo>
                <a:lnTo>
                  <a:pt x="2122" y="1287"/>
                </a:lnTo>
                <a:lnTo>
                  <a:pt x="2068" y="1288"/>
                </a:lnTo>
                <a:lnTo>
                  <a:pt x="2019" y="1288"/>
                </a:lnTo>
                <a:lnTo>
                  <a:pt x="1971" y="1287"/>
                </a:lnTo>
                <a:lnTo>
                  <a:pt x="1927" y="1285"/>
                </a:lnTo>
                <a:lnTo>
                  <a:pt x="1885" y="1283"/>
                </a:lnTo>
                <a:lnTo>
                  <a:pt x="1807" y="1276"/>
                </a:lnTo>
                <a:lnTo>
                  <a:pt x="1736" y="1268"/>
                </a:lnTo>
                <a:lnTo>
                  <a:pt x="1670" y="1262"/>
                </a:lnTo>
                <a:lnTo>
                  <a:pt x="1608" y="1256"/>
                </a:lnTo>
                <a:lnTo>
                  <a:pt x="1641" y="1300"/>
                </a:lnTo>
                <a:lnTo>
                  <a:pt x="1674" y="1344"/>
                </a:lnTo>
                <a:lnTo>
                  <a:pt x="1707" y="1386"/>
                </a:lnTo>
                <a:lnTo>
                  <a:pt x="1740" y="1426"/>
                </a:lnTo>
                <a:lnTo>
                  <a:pt x="1773" y="1464"/>
                </a:lnTo>
                <a:lnTo>
                  <a:pt x="1805" y="1499"/>
                </a:lnTo>
                <a:lnTo>
                  <a:pt x="1836" y="1534"/>
                </a:lnTo>
                <a:lnTo>
                  <a:pt x="1867" y="1565"/>
                </a:lnTo>
                <a:lnTo>
                  <a:pt x="1895" y="1594"/>
                </a:lnTo>
                <a:lnTo>
                  <a:pt x="1923" y="1620"/>
                </a:lnTo>
                <a:lnTo>
                  <a:pt x="1949" y="1644"/>
                </a:lnTo>
                <a:lnTo>
                  <a:pt x="1973" y="1664"/>
                </a:lnTo>
                <a:lnTo>
                  <a:pt x="1995" y="1682"/>
                </a:lnTo>
                <a:lnTo>
                  <a:pt x="2015" y="1695"/>
                </a:lnTo>
                <a:lnTo>
                  <a:pt x="2033" y="1706"/>
                </a:lnTo>
                <a:lnTo>
                  <a:pt x="2047" y="1713"/>
                </a:lnTo>
                <a:close/>
                <a:moveTo>
                  <a:pt x="1446" y="969"/>
                </a:moveTo>
                <a:lnTo>
                  <a:pt x="1446" y="969"/>
                </a:lnTo>
                <a:lnTo>
                  <a:pt x="1448" y="968"/>
                </a:lnTo>
                <a:lnTo>
                  <a:pt x="1449" y="952"/>
                </a:lnTo>
                <a:lnTo>
                  <a:pt x="1450" y="935"/>
                </a:lnTo>
                <a:lnTo>
                  <a:pt x="1454" y="902"/>
                </a:lnTo>
                <a:lnTo>
                  <a:pt x="1461" y="868"/>
                </a:lnTo>
                <a:lnTo>
                  <a:pt x="1471" y="834"/>
                </a:lnTo>
                <a:lnTo>
                  <a:pt x="1483" y="799"/>
                </a:lnTo>
                <a:lnTo>
                  <a:pt x="1498" y="762"/>
                </a:lnTo>
                <a:lnTo>
                  <a:pt x="1516" y="727"/>
                </a:lnTo>
                <a:lnTo>
                  <a:pt x="1537" y="691"/>
                </a:lnTo>
                <a:lnTo>
                  <a:pt x="1559" y="658"/>
                </a:lnTo>
                <a:lnTo>
                  <a:pt x="1583" y="625"/>
                </a:lnTo>
                <a:lnTo>
                  <a:pt x="1610" y="591"/>
                </a:lnTo>
                <a:lnTo>
                  <a:pt x="1641" y="557"/>
                </a:lnTo>
                <a:lnTo>
                  <a:pt x="1673" y="523"/>
                </a:lnTo>
                <a:lnTo>
                  <a:pt x="1708" y="490"/>
                </a:lnTo>
                <a:lnTo>
                  <a:pt x="1745" y="457"/>
                </a:lnTo>
                <a:lnTo>
                  <a:pt x="1782" y="424"/>
                </a:lnTo>
                <a:lnTo>
                  <a:pt x="1794" y="386"/>
                </a:lnTo>
                <a:lnTo>
                  <a:pt x="1806" y="350"/>
                </a:lnTo>
                <a:lnTo>
                  <a:pt x="1821" y="316"/>
                </a:lnTo>
                <a:lnTo>
                  <a:pt x="1836" y="283"/>
                </a:lnTo>
                <a:lnTo>
                  <a:pt x="1852" y="251"/>
                </a:lnTo>
                <a:lnTo>
                  <a:pt x="1870" y="221"/>
                </a:lnTo>
                <a:lnTo>
                  <a:pt x="1889" y="192"/>
                </a:lnTo>
                <a:lnTo>
                  <a:pt x="1909" y="166"/>
                </a:lnTo>
                <a:lnTo>
                  <a:pt x="1929" y="141"/>
                </a:lnTo>
                <a:lnTo>
                  <a:pt x="1951" y="117"/>
                </a:lnTo>
                <a:lnTo>
                  <a:pt x="1973" y="95"/>
                </a:lnTo>
                <a:lnTo>
                  <a:pt x="1998" y="73"/>
                </a:lnTo>
                <a:lnTo>
                  <a:pt x="2022" y="53"/>
                </a:lnTo>
                <a:lnTo>
                  <a:pt x="2046" y="34"/>
                </a:lnTo>
                <a:lnTo>
                  <a:pt x="2071" y="16"/>
                </a:lnTo>
                <a:lnTo>
                  <a:pt x="2098" y="0"/>
                </a:lnTo>
                <a:lnTo>
                  <a:pt x="2063" y="2"/>
                </a:lnTo>
                <a:lnTo>
                  <a:pt x="2029" y="4"/>
                </a:lnTo>
                <a:lnTo>
                  <a:pt x="1994" y="9"/>
                </a:lnTo>
                <a:lnTo>
                  <a:pt x="1960" y="14"/>
                </a:lnTo>
                <a:lnTo>
                  <a:pt x="1927" y="20"/>
                </a:lnTo>
                <a:lnTo>
                  <a:pt x="1895" y="26"/>
                </a:lnTo>
                <a:lnTo>
                  <a:pt x="1863" y="34"/>
                </a:lnTo>
                <a:lnTo>
                  <a:pt x="1832" y="43"/>
                </a:lnTo>
                <a:lnTo>
                  <a:pt x="1801" y="52"/>
                </a:lnTo>
                <a:lnTo>
                  <a:pt x="1771" y="63"/>
                </a:lnTo>
                <a:lnTo>
                  <a:pt x="1741" y="73"/>
                </a:lnTo>
                <a:lnTo>
                  <a:pt x="1712" y="85"/>
                </a:lnTo>
                <a:lnTo>
                  <a:pt x="1684" y="97"/>
                </a:lnTo>
                <a:lnTo>
                  <a:pt x="1656" y="109"/>
                </a:lnTo>
                <a:lnTo>
                  <a:pt x="1629" y="122"/>
                </a:lnTo>
                <a:lnTo>
                  <a:pt x="1603" y="136"/>
                </a:lnTo>
                <a:lnTo>
                  <a:pt x="1576" y="151"/>
                </a:lnTo>
                <a:lnTo>
                  <a:pt x="1551" y="165"/>
                </a:lnTo>
                <a:lnTo>
                  <a:pt x="1527" y="180"/>
                </a:lnTo>
                <a:lnTo>
                  <a:pt x="1504" y="196"/>
                </a:lnTo>
                <a:lnTo>
                  <a:pt x="1481" y="212"/>
                </a:lnTo>
                <a:lnTo>
                  <a:pt x="1459" y="228"/>
                </a:lnTo>
                <a:lnTo>
                  <a:pt x="1417" y="261"/>
                </a:lnTo>
                <a:lnTo>
                  <a:pt x="1377" y="295"/>
                </a:lnTo>
                <a:lnTo>
                  <a:pt x="1342" y="329"/>
                </a:lnTo>
                <a:lnTo>
                  <a:pt x="1309" y="364"/>
                </a:lnTo>
                <a:lnTo>
                  <a:pt x="1280" y="398"/>
                </a:lnTo>
                <a:lnTo>
                  <a:pt x="1276" y="431"/>
                </a:lnTo>
                <a:lnTo>
                  <a:pt x="1275" y="466"/>
                </a:lnTo>
                <a:lnTo>
                  <a:pt x="1276" y="502"/>
                </a:lnTo>
                <a:lnTo>
                  <a:pt x="1278" y="538"/>
                </a:lnTo>
                <a:lnTo>
                  <a:pt x="1283" y="574"/>
                </a:lnTo>
                <a:lnTo>
                  <a:pt x="1290" y="612"/>
                </a:lnTo>
                <a:lnTo>
                  <a:pt x="1298" y="649"/>
                </a:lnTo>
                <a:lnTo>
                  <a:pt x="1309" y="688"/>
                </a:lnTo>
                <a:lnTo>
                  <a:pt x="1321" y="725"/>
                </a:lnTo>
                <a:lnTo>
                  <a:pt x="1334" y="765"/>
                </a:lnTo>
                <a:lnTo>
                  <a:pt x="1349" y="803"/>
                </a:lnTo>
                <a:lnTo>
                  <a:pt x="1365" y="842"/>
                </a:lnTo>
                <a:lnTo>
                  <a:pt x="1383" y="881"/>
                </a:lnTo>
                <a:lnTo>
                  <a:pt x="1401" y="920"/>
                </a:lnTo>
                <a:lnTo>
                  <a:pt x="1421" y="958"/>
                </a:lnTo>
                <a:lnTo>
                  <a:pt x="1442" y="998"/>
                </a:lnTo>
                <a:lnTo>
                  <a:pt x="1446" y="969"/>
                </a:lnTo>
                <a:close/>
                <a:moveTo>
                  <a:pt x="1905" y="3153"/>
                </a:moveTo>
                <a:lnTo>
                  <a:pt x="1905" y="3153"/>
                </a:lnTo>
                <a:lnTo>
                  <a:pt x="1882" y="3134"/>
                </a:lnTo>
                <a:lnTo>
                  <a:pt x="1859" y="3116"/>
                </a:lnTo>
                <a:lnTo>
                  <a:pt x="1838" y="3096"/>
                </a:lnTo>
                <a:lnTo>
                  <a:pt x="1816" y="3075"/>
                </a:lnTo>
                <a:lnTo>
                  <a:pt x="1796" y="3054"/>
                </a:lnTo>
                <a:lnTo>
                  <a:pt x="1777" y="3032"/>
                </a:lnTo>
                <a:lnTo>
                  <a:pt x="1757" y="3010"/>
                </a:lnTo>
                <a:lnTo>
                  <a:pt x="1738" y="2987"/>
                </a:lnTo>
                <a:lnTo>
                  <a:pt x="1720" y="2963"/>
                </a:lnTo>
                <a:lnTo>
                  <a:pt x="1703" y="2938"/>
                </a:lnTo>
                <a:lnTo>
                  <a:pt x="1686" y="2914"/>
                </a:lnTo>
                <a:lnTo>
                  <a:pt x="1670" y="2889"/>
                </a:lnTo>
                <a:lnTo>
                  <a:pt x="1654" y="2863"/>
                </a:lnTo>
                <a:lnTo>
                  <a:pt x="1640" y="2836"/>
                </a:lnTo>
                <a:lnTo>
                  <a:pt x="1626" y="2810"/>
                </a:lnTo>
                <a:lnTo>
                  <a:pt x="1612" y="2782"/>
                </a:lnTo>
                <a:lnTo>
                  <a:pt x="1598" y="2755"/>
                </a:lnTo>
                <a:lnTo>
                  <a:pt x="1585" y="2727"/>
                </a:lnTo>
                <a:lnTo>
                  <a:pt x="1561" y="2670"/>
                </a:lnTo>
                <a:lnTo>
                  <a:pt x="1539" y="2611"/>
                </a:lnTo>
                <a:lnTo>
                  <a:pt x="1519" y="2551"/>
                </a:lnTo>
                <a:lnTo>
                  <a:pt x="1500" y="2491"/>
                </a:lnTo>
                <a:lnTo>
                  <a:pt x="1485" y="2429"/>
                </a:lnTo>
                <a:lnTo>
                  <a:pt x="1470" y="2366"/>
                </a:lnTo>
                <a:lnTo>
                  <a:pt x="1456" y="2303"/>
                </a:lnTo>
                <a:lnTo>
                  <a:pt x="1445" y="2240"/>
                </a:lnTo>
                <a:lnTo>
                  <a:pt x="1435" y="2176"/>
                </a:lnTo>
                <a:lnTo>
                  <a:pt x="1427" y="2112"/>
                </a:lnTo>
                <a:lnTo>
                  <a:pt x="1419" y="2048"/>
                </a:lnTo>
                <a:lnTo>
                  <a:pt x="1413" y="1985"/>
                </a:lnTo>
                <a:lnTo>
                  <a:pt x="1408" y="1922"/>
                </a:lnTo>
                <a:lnTo>
                  <a:pt x="1405" y="1860"/>
                </a:lnTo>
                <a:lnTo>
                  <a:pt x="1402" y="1799"/>
                </a:lnTo>
                <a:lnTo>
                  <a:pt x="1400" y="1737"/>
                </a:lnTo>
                <a:lnTo>
                  <a:pt x="1399" y="1678"/>
                </a:lnTo>
                <a:lnTo>
                  <a:pt x="1399" y="1619"/>
                </a:lnTo>
                <a:lnTo>
                  <a:pt x="1400" y="1563"/>
                </a:lnTo>
                <a:lnTo>
                  <a:pt x="1402" y="1454"/>
                </a:lnTo>
                <a:lnTo>
                  <a:pt x="1408" y="1353"/>
                </a:lnTo>
                <a:lnTo>
                  <a:pt x="1386" y="1320"/>
                </a:lnTo>
                <a:lnTo>
                  <a:pt x="1355" y="1275"/>
                </a:lnTo>
                <a:lnTo>
                  <a:pt x="1325" y="1228"/>
                </a:lnTo>
                <a:lnTo>
                  <a:pt x="1296" y="1179"/>
                </a:lnTo>
                <a:lnTo>
                  <a:pt x="1266" y="1129"/>
                </a:lnTo>
                <a:lnTo>
                  <a:pt x="1237" y="1077"/>
                </a:lnTo>
                <a:lnTo>
                  <a:pt x="1211" y="1023"/>
                </a:lnTo>
                <a:lnTo>
                  <a:pt x="1185" y="969"/>
                </a:lnTo>
                <a:lnTo>
                  <a:pt x="1160" y="914"/>
                </a:lnTo>
                <a:lnTo>
                  <a:pt x="1154" y="969"/>
                </a:lnTo>
                <a:lnTo>
                  <a:pt x="1146" y="1022"/>
                </a:lnTo>
                <a:lnTo>
                  <a:pt x="1137" y="1074"/>
                </a:lnTo>
                <a:lnTo>
                  <a:pt x="1129" y="1123"/>
                </a:lnTo>
                <a:lnTo>
                  <a:pt x="1119" y="1172"/>
                </a:lnTo>
                <a:lnTo>
                  <a:pt x="1108" y="1219"/>
                </a:lnTo>
                <a:lnTo>
                  <a:pt x="1087" y="1309"/>
                </a:lnTo>
                <a:lnTo>
                  <a:pt x="1064" y="1394"/>
                </a:lnTo>
                <a:lnTo>
                  <a:pt x="1042" y="1475"/>
                </a:lnTo>
                <a:lnTo>
                  <a:pt x="996" y="1626"/>
                </a:lnTo>
                <a:lnTo>
                  <a:pt x="976" y="1697"/>
                </a:lnTo>
                <a:lnTo>
                  <a:pt x="957" y="1767"/>
                </a:lnTo>
                <a:lnTo>
                  <a:pt x="948" y="1801"/>
                </a:lnTo>
                <a:lnTo>
                  <a:pt x="940" y="1835"/>
                </a:lnTo>
                <a:lnTo>
                  <a:pt x="934" y="1869"/>
                </a:lnTo>
                <a:lnTo>
                  <a:pt x="928" y="1902"/>
                </a:lnTo>
                <a:lnTo>
                  <a:pt x="923" y="1936"/>
                </a:lnTo>
                <a:lnTo>
                  <a:pt x="918" y="1969"/>
                </a:lnTo>
                <a:lnTo>
                  <a:pt x="916" y="2003"/>
                </a:lnTo>
                <a:lnTo>
                  <a:pt x="914" y="2037"/>
                </a:lnTo>
                <a:lnTo>
                  <a:pt x="914" y="2072"/>
                </a:lnTo>
                <a:lnTo>
                  <a:pt x="914" y="2107"/>
                </a:lnTo>
                <a:lnTo>
                  <a:pt x="916" y="2142"/>
                </a:lnTo>
                <a:lnTo>
                  <a:pt x="921" y="2177"/>
                </a:lnTo>
                <a:lnTo>
                  <a:pt x="924" y="2207"/>
                </a:lnTo>
                <a:lnTo>
                  <a:pt x="929" y="2235"/>
                </a:lnTo>
                <a:lnTo>
                  <a:pt x="935" y="2263"/>
                </a:lnTo>
                <a:lnTo>
                  <a:pt x="941" y="2292"/>
                </a:lnTo>
                <a:lnTo>
                  <a:pt x="949" y="2318"/>
                </a:lnTo>
                <a:lnTo>
                  <a:pt x="958" y="2345"/>
                </a:lnTo>
                <a:lnTo>
                  <a:pt x="968" y="2372"/>
                </a:lnTo>
                <a:lnTo>
                  <a:pt x="978" y="2398"/>
                </a:lnTo>
                <a:lnTo>
                  <a:pt x="989" y="2424"/>
                </a:lnTo>
                <a:lnTo>
                  <a:pt x="1000" y="2449"/>
                </a:lnTo>
                <a:lnTo>
                  <a:pt x="1012" y="2474"/>
                </a:lnTo>
                <a:lnTo>
                  <a:pt x="1025" y="2498"/>
                </a:lnTo>
                <a:lnTo>
                  <a:pt x="1038" y="2523"/>
                </a:lnTo>
                <a:lnTo>
                  <a:pt x="1053" y="2547"/>
                </a:lnTo>
                <a:lnTo>
                  <a:pt x="1067" y="2570"/>
                </a:lnTo>
                <a:lnTo>
                  <a:pt x="1082" y="2593"/>
                </a:lnTo>
                <a:lnTo>
                  <a:pt x="1114" y="2637"/>
                </a:lnTo>
                <a:lnTo>
                  <a:pt x="1148" y="2680"/>
                </a:lnTo>
                <a:lnTo>
                  <a:pt x="1184" y="2721"/>
                </a:lnTo>
                <a:lnTo>
                  <a:pt x="1220" y="2760"/>
                </a:lnTo>
                <a:lnTo>
                  <a:pt x="1258" y="2798"/>
                </a:lnTo>
                <a:lnTo>
                  <a:pt x="1297" y="2833"/>
                </a:lnTo>
                <a:lnTo>
                  <a:pt x="1336" y="2867"/>
                </a:lnTo>
                <a:lnTo>
                  <a:pt x="1377" y="2899"/>
                </a:lnTo>
                <a:lnTo>
                  <a:pt x="1418" y="2929"/>
                </a:lnTo>
                <a:lnTo>
                  <a:pt x="1459" y="2957"/>
                </a:lnTo>
                <a:lnTo>
                  <a:pt x="1498" y="2984"/>
                </a:lnTo>
                <a:lnTo>
                  <a:pt x="1539" y="3009"/>
                </a:lnTo>
                <a:lnTo>
                  <a:pt x="1577" y="3031"/>
                </a:lnTo>
                <a:lnTo>
                  <a:pt x="1616" y="3052"/>
                </a:lnTo>
                <a:lnTo>
                  <a:pt x="1653" y="3072"/>
                </a:lnTo>
                <a:lnTo>
                  <a:pt x="1690" y="3088"/>
                </a:lnTo>
                <a:lnTo>
                  <a:pt x="1725" y="3103"/>
                </a:lnTo>
                <a:lnTo>
                  <a:pt x="1757" y="3117"/>
                </a:lnTo>
                <a:lnTo>
                  <a:pt x="1788" y="3128"/>
                </a:lnTo>
                <a:lnTo>
                  <a:pt x="1817" y="3136"/>
                </a:lnTo>
                <a:lnTo>
                  <a:pt x="1843" y="3143"/>
                </a:lnTo>
                <a:lnTo>
                  <a:pt x="1867" y="3149"/>
                </a:lnTo>
                <a:lnTo>
                  <a:pt x="1888" y="3152"/>
                </a:lnTo>
                <a:lnTo>
                  <a:pt x="1905" y="3153"/>
                </a:lnTo>
                <a:close/>
                <a:moveTo>
                  <a:pt x="3351" y="1263"/>
                </a:moveTo>
                <a:lnTo>
                  <a:pt x="3351" y="1263"/>
                </a:lnTo>
                <a:lnTo>
                  <a:pt x="3334" y="1293"/>
                </a:lnTo>
                <a:lnTo>
                  <a:pt x="3318" y="1322"/>
                </a:lnTo>
                <a:lnTo>
                  <a:pt x="3299" y="1351"/>
                </a:lnTo>
                <a:lnTo>
                  <a:pt x="3282" y="1380"/>
                </a:lnTo>
                <a:lnTo>
                  <a:pt x="3262" y="1408"/>
                </a:lnTo>
                <a:lnTo>
                  <a:pt x="3241" y="1436"/>
                </a:lnTo>
                <a:lnTo>
                  <a:pt x="3220" y="1462"/>
                </a:lnTo>
                <a:lnTo>
                  <a:pt x="3198" y="1488"/>
                </a:lnTo>
                <a:lnTo>
                  <a:pt x="3175" y="1515"/>
                </a:lnTo>
                <a:lnTo>
                  <a:pt x="3150" y="1541"/>
                </a:lnTo>
                <a:lnTo>
                  <a:pt x="3124" y="1567"/>
                </a:lnTo>
                <a:lnTo>
                  <a:pt x="3098" y="1591"/>
                </a:lnTo>
                <a:lnTo>
                  <a:pt x="3072" y="1615"/>
                </a:lnTo>
                <a:lnTo>
                  <a:pt x="3044" y="1637"/>
                </a:lnTo>
                <a:lnTo>
                  <a:pt x="3015" y="1659"/>
                </a:lnTo>
                <a:lnTo>
                  <a:pt x="2987" y="1681"/>
                </a:lnTo>
                <a:lnTo>
                  <a:pt x="2957" y="1702"/>
                </a:lnTo>
                <a:lnTo>
                  <a:pt x="2927" y="1721"/>
                </a:lnTo>
                <a:lnTo>
                  <a:pt x="2897" y="1740"/>
                </a:lnTo>
                <a:lnTo>
                  <a:pt x="2865" y="1758"/>
                </a:lnTo>
                <a:lnTo>
                  <a:pt x="2833" y="1776"/>
                </a:lnTo>
                <a:lnTo>
                  <a:pt x="2800" y="1792"/>
                </a:lnTo>
                <a:lnTo>
                  <a:pt x="2767" y="1807"/>
                </a:lnTo>
                <a:lnTo>
                  <a:pt x="2734" y="1822"/>
                </a:lnTo>
                <a:lnTo>
                  <a:pt x="2699" y="1836"/>
                </a:lnTo>
                <a:lnTo>
                  <a:pt x="2664" y="1849"/>
                </a:lnTo>
                <a:lnTo>
                  <a:pt x="2629" y="1861"/>
                </a:lnTo>
                <a:lnTo>
                  <a:pt x="2593" y="1872"/>
                </a:lnTo>
                <a:lnTo>
                  <a:pt x="2557" y="1883"/>
                </a:lnTo>
                <a:lnTo>
                  <a:pt x="2520" y="1893"/>
                </a:lnTo>
                <a:lnTo>
                  <a:pt x="2483" y="1902"/>
                </a:lnTo>
                <a:lnTo>
                  <a:pt x="2445" y="1910"/>
                </a:lnTo>
                <a:lnTo>
                  <a:pt x="2408" y="1916"/>
                </a:lnTo>
                <a:lnTo>
                  <a:pt x="2370" y="1922"/>
                </a:lnTo>
                <a:lnTo>
                  <a:pt x="2330" y="1927"/>
                </a:lnTo>
                <a:lnTo>
                  <a:pt x="2291" y="1932"/>
                </a:lnTo>
                <a:lnTo>
                  <a:pt x="2252" y="1935"/>
                </a:lnTo>
                <a:lnTo>
                  <a:pt x="2212" y="1937"/>
                </a:lnTo>
                <a:lnTo>
                  <a:pt x="2173" y="1938"/>
                </a:lnTo>
                <a:lnTo>
                  <a:pt x="2132" y="1939"/>
                </a:lnTo>
                <a:lnTo>
                  <a:pt x="2080" y="1938"/>
                </a:lnTo>
                <a:lnTo>
                  <a:pt x="2030" y="1936"/>
                </a:lnTo>
                <a:lnTo>
                  <a:pt x="2019" y="1935"/>
                </a:lnTo>
                <a:lnTo>
                  <a:pt x="2009" y="1933"/>
                </a:lnTo>
                <a:lnTo>
                  <a:pt x="1998" y="1931"/>
                </a:lnTo>
                <a:lnTo>
                  <a:pt x="1987" y="1927"/>
                </a:lnTo>
                <a:lnTo>
                  <a:pt x="1962" y="1917"/>
                </a:lnTo>
                <a:lnTo>
                  <a:pt x="1938" y="1905"/>
                </a:lnTo>
                <a:lnTo>
                  <a:pt x="1912" y="1890"/>
                </a:lnTo>
                <a:lnTo>
                  <a:pt x="1885" y="1872"/>
                </a:lnTo>
                <a:lnTo>
                  <a:pt x="1858" y="1851"/>
                </a:lnTo>
                <a:lnTo>
                  <a:pt x="1830" y="1829"/>
                </a:lnTo>
                <a:lnTo>
                  <a:pt x="1802" y="1805"/>
                </a:lnTo>
                <a:lnTo>
                  <a:pt x="1772" y="1779"/>
                </a:lnTo>
                <a:lnTo>
                  <a:pt x="1744" y="1750"/>
                </a:lnTo>
                <a:lnTo>
                  <a:pt x="1714" y="1722"/>
                </a:lnTo>
                <a:lnTo>
                  <a:pt x="1684" y="1691"/>
                </a:lnTo>
                <a:lnTo>
                  <a:pt x="1654" y="1659"/>
                </a:lnTo>
                <a:lnTo>
                  <a:pt x="1625" y="1626"/>
                </a:lnTo>
                <a:lnTo>
                  <a:pt x="1596" y="1593"/>
                </a:lnTo>
                <a:lnTo>
                  <a:pt x="1597" y="1691"/>
                </a:lnTo>
                <a:lnTo>
                  <a:pt x="1599" y="1741"/>
                </a:lnTo>
                <a:lnTo>
                  <a:pt x="1602" y="1793"/>
                </a:lnTo>
                <a:lnTo>
                  <a:pt x="1605" y="1846"/>
                </a:lnTo>
                <a:lnTo>
                  <a:pt x="1609" y="1900"/>
                </a:lnTo>
                <a:lnTo>
                  <a:pt x="1615" y="1954"/>
                </a:lnTo>
                <a:lnTo>
                  <a:pt x="1621" y="2009"/>
                </a:lnTo>
                <a:lnTo>
                  <a:pt x="1628" y="2064"/>
                </a:lnTo>
                <a:lnTo>
                  <a:pt x="1637" y="2120"/>
                </a:lnTo>
                <a:lnTo>
                  <a:pt x="1646" y="2176"/>
                </a:lnTo>
                <a:lnTo>
                  <a:pt x="1657" y="2232"/>
                </a:lnTo>
                <a:lnTo>
                  <a:pt x="1669" y="2288"/>
                </a:lnTo>
                <a:lnTo>
                  <a:pt x="1682" y="2343"/>
                </a:lnTo>
                <a:lnTo>
                  <a:pt x="1696" y="2399"/>
                </a:lnTo>
                <a:lnTo>
                  <a:pt x="1712" y="2454"/>
                </a:lnTo>
                <a:lnTo>
                  <a:pt x="1729" y="2509"/>
                </a:lnTo>
                <a:lnTo>
                  <a:pt x="1748" y="2564"/>
                </a:lnTo>
                <a:lnTo>
                  <a:pt x="1769" y="2618"/>
                </a:lnTo>
                <a:lnTo>
                  <a:pt x="1791" y="2671"/>
                </a:lnTo>
                <a:lnTo>
                  <a:pt x="1815" y="2724"/>
                </a:lnTo>
                <a:lnTo>
                  <a:pt x="1841" y="2774"/>
                </a:lnTo>
                <a:lnTo>
                  <a:pt x="1869" y="2825"/>
                </a:lnTo>
                <a:lnTo>
                  <a:pt x="1899" y="2874"/>
                </a:lnTo>
                <a:lnTo>
                  <a:pt x="1929" y="2922"/>
                </a:lnTo>
                <a:lnTo>
                  <a:pt x="1964" y="2968"/>
                </a:lnTo>
                <a:lnTo>
                  <a:pt x="1980" y="2990"/>
                </a:lnTo>
                <a:lnTo>
                  <a:pt x="1999" y="3012"/>
                </a:lnTo>
                <a:lnTo>
                  <a:pt x="2018" y="3034"/>
                </a:lnTo>
                <a:lnTo>
                  <a:pt x="2036" y="3055"/>
                </a:lnTo>
                <a:lnTo>
                  <a:pt x="2056" y="3076"/>
                </a:lnTo>
                <a:lnTo>
                  <a:pt x="2076" y="3097"/>
                </a:lnTo>
                <a:lnTo>
                  <a:pt x="2097" y="3117"/>
                </a:lnTo>
                <a:lnTo>
                  <a:pt x="2118" y="3136"/>
                </a:lnTo>
                <a:lnTo>
                  <a:pt x="2140" y="3155"/>
                </a:lnTo>
                <a:lnTo>
                  <a:pt x="2163" y="3174"/>
                </a:lnTo>
                <a:lnTo>
                  <a:pt x="2186" y="3191"/>
                </a:lnTo>
                <a:lnTo>
                  <a:pt x="2209" y="3209"/>
                </a:lnTo>
                <a:lnTo>
                  <a:pt x="2239" y="3206"/>
                </a:lnTo>
                <a:lnTo>
                  <a:pt x="2272" y="3201"/>
                </a:lnTo>
                <a:lnTo>
                  <a:pt x="2308" y="3196"/>
                </a:lnTo>
                <a:lnTo>
                  <a:pt x="2348" y="3188"/>
                </a:lnTo>
                <a:lnTo>
                  <a:pt x="2390" y="3178"/>
                </a:lnTo>
                <a:lnTo>
                  <a:pt x="2434" y="3167"/>
                </a:lnTo>
                <a:lnTo>
                  <a:pt x="2482" y="3155"/>
                </a:lnTo>
                <a:lnTo>
                  <a:pt x="2530" y="3140"/>
                </a:lnTo>
                <a:lnTo>
                  <a:pt x="2581" y="3124"/>
                </a:lnTo>
                <a:lnTo>
                  <a:pt x="2633" y="3106"/>
                </a:lnTo>
                <a:lnTo>
                  <a:pt x="2685" y="3086"/>
                </a:lnTo>
                <a:lnTo>
                  <a:pt x="2739" y="3064"/>
                </a:lnTo>
                <a:lnTo>
                  <a:pt x="2793" y="3041"/>
                </a:lnTo>
                <a:lnTo>
                  <a:pt x="2847" y="3014"/>
                </a:lnTo>
                <a:lnTo>
                  <a:pt x="2901" y="2987"/>
                </a:lnTo>
                <a:lnTo>
                  <a:pt x="2955" y="2957"/>
                </a:lnTo>
                <a:lnTo>
                  <a:pt x="3008" y="2926"/>
                </a:lnTo>
                <a:lnTo>
                  <a:pt x="3061" y="2892"/>
                </a:lnTo>
                <a:lnTo>
                  <a:pt x="3111" y="2857"/>
                </a:lnTo>
                <a:lnTo>
                  <a:pt x="3136" y="2838"/>
                </a:lnTo>
                <a:lnTo>
                  <a:pt x="3161" y="2819"/>
                </a:lnTo>
                <a:lnTo>
                  <a:pt x="3185" y="2799"/>
                </a:lnTo>
                <a:lnTo>
                  <a:pt x="3209" y="2779"/>
                </a:lnTo>
                <a:lnTo>
                  <a:pt x="3232" y="2758"/>
                </a:lnTo>
                <a:lnTo>
                  <a:pt x="3254" y="2736"/>
                </a:lnTo>
                <a:lnTo>
                  <a:pt x="3276" y="2714"/>
                </a:lnTo>
                <a:lnTo>
                  <a:pt x="3298" y="2692"/>
                </a:lnTo>
                <a:lnTo>
                  <a:pt x="3318" y="2669"/>
                </a:lnTo>
                <a:lnTo>
                  <a:pt x="3339" y="2645"/>
                </a:lnTo>
                <a:lnTo>
                  <a:pt x="3358" y="2620"/>
                </a:lnTo>
                <a:lnTo>
                  <a:pt x="3376" y="2596"/>
                </a:lnTo>
                <a:lnTo>
                  <a:pt x="3394" y="2571"/>
                </a:lnTo>
                <a:lnTo>
                  <a:pt x="3410" y="2545"/>
                </a:lnTo>
                <a:lnTo>
                  <a:pt x="3427" y="2518"/>
                </a:lnTo>
                <a:lnTo>
                  <a:pt x="3442" y="2492"/>
                </a:lnTo>
                <a:lnTo>
                  <a:pt x="3457" y="2463"/>
                </a:lnTo>
                <a:lnTo>
                  <a:pt x="3470" y="2436"/>
                </a:lnTo>
                <a:lnTo>
                  <a:pt x="3482" y="2406"/>
                </a:lnTo>
                <a:lnTo>
                  <a:pt x="3493" y="2377"/>
                </a:lnTo>
                <a:lnTo>
                  <a:pt x="3503" y="2347"/>
                </a:lnTo>
                <a:lnTo>
                  <a:pt x="3512" y="2316"/>
                </a:lnTo>
                <a:lnTo>
                  <a:pt x="3519" y="2285"/>
                </a:lnTo>
                <a:lnTo>
                  <a:pt x="3526" y="2253"/>
                </a:lnTo>
                <a:lnTo>
                  <a:pt x="3531" y="2220"/>
                </a:lnTo>
                <a:lnTo>
                  <a:pt x="3536" y="2187"/>
                </a:lnTo>
                <a:lnTo>
                  <a:pt x="3539" y="2151"/>
                </a:lnTo>
                <a:lnTo>
                  <a:pt x="3541" y="2116"/>
                </a:lnTo>
                <a:lnTo>
                  <a:pt x="3542" y="2080"/>
                </a:lnTo>
                <a:lnTo>
                  <a:pt x="3542" y="2046"/>
                </a:lnTo>
                <a:lnTo>
                  <a:pt x="3541" y="2013"/>
                </a:lnTo>
                <a:lnTo>
                  <a:pt x="3540" y="1980"/>
                </a:lnTo>
                <a:lnTo>
                  <a:pt x="3537" y="1947"/>
                </a:lnTo>
                <a:lnTo>
                  <a:pt x="3534" y="1916"/>
                </a:lnTo>
                <a:lnTo>
                  <a:pt x="3530" y="1884"/>
                </a:lnTo>
                <a:lnTo>
                  <a:pt x="3525" y="1854"/>
                </a:lnTo>
                <a:lnTo>
                  <a:pt x="3519" y="1824"/>
                </a:lnTo>
                <a:lnTo>
                  <a:pt x="3514" y="1794"/>
                </a:lnTo>
                <a:lnTo>
                  <a:pt x="3500" y="1736"/>
                </a:lnTo>
                <a:lnTo>
                  <a:pt x="3484" y="1680"/>
                </a:lnTo>
                <a:lnTo>
                  <a:pt x="3468" y="1625"/>
                </a:lnTo>
                <a:lnTo>
                  <a:pt x="3450" y="1571"/>
                </a:lnTo>
                <a:lnTo>
                  <a:pt x="3414" y="1466"/>
                </a:lnTo>
                <a:lnTo>
                  <a:pt x="3396" y="1415"/>
                </a:lnTo>
                <a:lnTo>
                  <a:pt x="3380" y="1364"/>
                </a:lnTo>
                <a:lnTo>
                  <a:pt x="3364" y="1314"/>
                </a:lnTo>
                <a:lnTo>
                  <a:pt x="3351" y="1263"/>
                </a:lnTo>
                <a:close/>
                <a:moveTo>
                  <a:pt x="2817" y="628"/>
                </a:moveTo>
                <a:lnTo>
                  <a:pt x="2817" y="628"/>
                </a:lnTo>
                <a:lnTo>
                  <a:pt x="2814" y="613"/>
                </a:lnTo>
                <a:lnTo>
                  <a:pt x="2809" y="594"/>
                </a:lnTo>
                <a:lnTo>
                  <a:pt x="2800" y="573"/>
                </a:lnTo>
                <a:lnTo>
                  <a:pt x="2789" y="552"/>
                </a:lnTo>
                <a:lnTo>
                  <a:pt x="2776" y="530"/>
                </a:lnTo>
                <a:lnTo>
                  <a:pt x="2759" y="508"/>
                </a:lnTo>
                <a:lnTo>
                  <a:pt x="2750" y="497"/>
                </a:lnTo>
                <a:lnTo>
                  <a:pt x="2740" y="487"/>
                </a:lnTo>
                <a:lnTo>
                  <a:pt x="2730" y="476"/>
                </a:lnTo>
                <a:lnTo>
                  <a:pt x="2719" y="468"/>
                </a:lnTo>
                <a:lnTo>
                  <a:pt x="2707" y="459"/>
                </a:lnTo>
                <a:lnTo>
                  <a:pt x="2695" y="450"/>
                </a:lnTo>
                <a:lnTo>
                  <a:pt x="2682" y="442"/>
                </a:lnTo>
                <a:lnTo>
                  <a:pt x="2669" y="436"/>
                </a:lnTo>
                <a:lnTo>
                  <a:pt x="2655" y="429"/>
                </a:lnTo>
                <a:lnTo>
                  <a:pt x="2640" y="424"/>
                </a:lnTo>
                <a:lnTo>
                  <a:pt x="2625" y="420"/>
                </a:lnTo>
                <a:lnTo>
                  <a:pt x="2608" y="417"/>
                </a:lnTo>
                <a:lnTo>
                  <a:pt x="2592" y="415"/>
                </a:lnTo>
                <a:lnTo>
                  <a:pt x="2574" y="415"/>
                </a:lnTo>
                <a:lnTo>
                  <a:pt x="2557" y="416"/>
                </a:lnTo>
                <a:lnTo>
                  <a:pt x="2538" y="418"/>
                </a:lnTo>
                <a:lnTo>
                  <a:pt x="2519" y="421"/>
                </a:lnTo>
                <a:lnTo>
                  <a:pt x="2499" y="427"/>
                </a:lnTo>
                <a:lnTo>
                  <a:pt x="2480" y="435"/>
                </a:lnTo>
                <a:lnTo>
                  <a:pt x="2459" y="443"/>
                </a:lnTo>
                <a:lnTo>
                  <a:pt x="2444" y="451"/>
                </a:lnTo>
                <a:lnTo>
                  <a:pt x="2429" y="459"/>
                </a:lnTo>
                <a:lnTo>
                  <a:pt x="2414" y="469"/>
                </a:lnTo>
                <a:lnTo>
                  <a:pt x="2398" y="479"/>
                </a:lnTo>
                <a:lnTo>
                  <a:pt x="2383" y="490"/>
                </a:lnTo>
                <a:lnTo>
                  <a:pt x="2367" y="503"/>
                </a:lnTo>
                <a:lnTo>
                  <a:pt x="2351" y="516"/>
                </a:lnTo>
                <a:lnTo>
                  <a:pt x="2335" y="530"/>
                </a:lnTo>
                <a:lnTo>
                  <a:pt x="2320" y="545"/>
                </a:lnTo>
                <a:lnTo>
                  <a:pt x="2305" y="561"/>
                </a:lnTo>
                <a:lnTo>
                  <a:pt x="2289" y="579"/>
                </a:lnTo>
                <a:lnTo>
                  <a:pt x="2274" y="596"/>
                </a:lnTo>
                <a:lnTo>
                  <a:pt x="2260" y="615"/>
                </a:lnTo>
                <a:lnTo>
                  <a:pt x="2245" y="635"/>
                </a:lnTo>
                <a:lnTo>
                  <a:pt x="2231" y="656"/>
                </a:lnTo>
                <a:lnTo>
                  <a:pt x="2217" y="677"/>
                </a:lnTo>
                <a:lnTo>
                  <a:pt x="2203" y="700"/>
                </a:lnTo>
                <a:lnTo>
                  <a:pt x="2190" y="723"/>
                </a:lnTo>
                <a:lnTo>
                  <a:pt x="2178" y="746"/>
                </a:lnTo>
                <a:lnTo>
                  <a:pt x="2166" y="771"/>
                </a:lnTo>
                <a:lnTo>
                  <a:pt x="2155" y="796"/>
                </a:lnTo>
                <a:lnTo>
                  <a:pt x="2144" y="823"/>
                </a:lnTo>
                <a:lnTo>
                  <a:pt x="2134" y="850"/>
                </a:lnTo>
                <a:lnTo>
                  <a:pt x="2125" y="879"/>
                </a:lnTo>
                <a:lnTo>
                  <a:pt x="2117" y="908"/>
                </a:lnTo>
                <a:lnTo>
                  <a:pt x="2109" y="937"/>
                </a:lnTo>
                <a:lnTo>
                  <a:pt x="2102" y="967"/>
                </a:lnTo>
                <a:lnTo>
                  <a:pt x="2096" y="999"/>
                </a:lnTo>
                <a:lnTo>
                  <a:pt x="2091" y="1031"/>
                </a:lnTo>
                <a:lnTo>
                  <a:pt x="2087" y="1063"/>
                </a:lnTo>
                <a:lnTo>
                  <a:pt x="2085" y="1097"/>
                </a:lnTo>
                <a:lnTo>
                  <a:pt x="2082" y="1130"/>
                </a:lnTo>
                <a:lnTo>
                  <a:pt x="2141" y="1132"/>
                </a:lnTo>
                <a:lnTo>
                  <a:pt x="2196" y="1132"/>
                </a:lnTo>
                <a:lnTo>
                  <a:pt x="2249" y="1130"/>
                </a:lnTo>
                <a:lnTo>
                  <a:pt x="2298" y="1125"/>
                </a:lnTo>
                <a:lnTo>
                  <a:pt x="2344" y="1120"/>
                </a:lnTo>
                <a:lnTo>
                  <a:pt x="2389" y="1112"/>
                </a:lnTo>
                <a:lnTo>
                  <a:pt x="2430" y="1103"/>
                </a:lnTo>
                <a:lnTo>
                  <a:pt x="2470" y="1092"/>
                </a:lnTo>
                <a:lnTo>
                  <a:pt x="2506" y="1080"/>
                </a:lnTo>
                <a:lnTo>
                  <a:pt x="2540" y="1067"/>
                </a:lnTo>
                <a:lnTo>
                  <a:pt x="2571" y="1052"/>
                </a:lnTo>
                <a:lnTo>
                  <a:pt x="2601" y="1036"/>
                </a:lnTo>
                <a:lnTo>
                  <a:pt x="2628" y="1020"/>
                </a:lnTo>
                <a:lnTo>
                  <a:pt x="2653" y="1002"/>
                </a:lnTo>
                <a:lnTo>
                  <a:pt x="2675" y="983"/>
                </a:lnTo>
                <a:lnTo>
                  <a:pt x="2697" y="964"/>
                </a:lnTo>
                <a:lnTo>
                  <a:pt x="2716" y="944"/>
                </a:lnTo>
                <a:lnTo>
                  <a:pt x="2733" y="923"/>
                </a:lnTo>
                <a:lnTo>
                  <a:pt x="2748" y="902"/>
                </a:lnTo>
                <a:lnTo>
                  <a:pt x="2762" y="880"/>
                </a:lnTo>
                <a:lnTo>
                  <a:pt x="2774" y="859"/>
                </a:lnTo>
                <a:lnTo>
                  <a:pt x="2784" y="837"/>
                </a:lnTo>
                <a:lnTo>
                  <a:pt x="2793" y="815"/>
                </a:lnTo>
                <a:lnTo>
                  <a:pt x="2801" y="793"/>
                </a:lnTo>
                <a:lnTo>
                  <a:pt x="2807" y="771"/>
                </a:lnTo>
                <a:lnTo>
                  <a:pt x="2812" y="749"/>
                </a:lnTo>
                <a:lnTo>
                  <a:pt x="2815" y="728"/>
                </a:lnTo>
                <a:lnTo>
                  <a:pt x="2818" y="707"/>
                </a:lnTo>
                <a:lnTo>
                  <a:pt x="2820" y="686"/>
                </a:lnTo>
                <a:lnTo>
                  <a:pt x="2820" y="667"/>
                </a:lnTo>
                <a:lnTo>
                  <a:pt x="2818" y="647"/>
                </a:lnTo>
                <a:lnTo>
                  <a:pt x="2817" y="628"/>
                </a:lnTo>
                <a:close/>
                <a:moveTo>
                  <a:pt x="2837" y="396"/>
                </a:moveTo>
                <a:lnTo>
                  <a:pt x="2837" y="396"/>
                </a:lnTo>
                <a:lnTo>
                  <a:pt x="2859" y="416"/>
                </a:lnTo>
                <a:lnTo>
                  <a:pt x="2881" y="433"/>
                </a:lnTo>
                <a:lnTo>
                  <a:pt x="2903" y="450"/>
                </a:lnTo>
                <a:lnTo>
                  <a:pt x="2924" y="465"/>
                </a:lnTo>
                <a:lnTo>
                  <a:pt x="2945" y="481"/>
                </a:lnTo>
                <a:lnTo>
                  <a:pt x="2966" y="494"/>
                </a:lnTo>
                <a:lnTo>
                  <a:pt x="2987" y="507"/>
                </a:lnTo>
                <a:lnTo>
                  <a:pt x="3007" y="519"/>
                </a:lnTo>
                <a:lnTo>
                  <a:pt x="3047" y="540"/>
                </a:lnTo>
                <a:lnTo>
                  <a:pt x="3085" y="558"/>
                </a:lnTo>
                <a:lnTo>
                  <a:pt x="3122" y="572"/>
                </a:lnTo>
                <a:lnTo>
                  <a:pt x="3157" y="583"/>
                </a:lnTo>
                <a:lnTo>
                  <a:pt x="3191" y="591"/>
                </a:lnTo>
                <a:lnTo>
                  <a:pt x="3223" y="595"/>
                </a:lnTo>
                <a:lnTo>
                  <a:pt x="3239" y="596"/>
                </a:lnTo>
                <a:lnTo>
                  <a:pt x="3253" y="597"/>
                </a:lnTo>
                <a:lnTo>
                  <a:pt x="3267" y="597"/>
                </a:lnTo>
                <a:lnTo>
                  <a:pt x="3282" y="596"/>
                </a:lnTo>
                <a:lnTo>
                  <a:pt x="3294" y="595"/>
                </a:lnTo>
                <a:lnTo>
                  <a:pt x="3307" y="593"/>
                </a:lnTo>
                <a:lnTo>
                  <a:pt x="3319" y="591"/>
                </a:lnTo>
                <a:lnTo>
                  <a:pt x="3330" y="587"/>
                </a:lnTo>
                <a:lnTo>
                  <a:pt x="3341" y="584"/>
                </a:lnTo>
                <a:lnTo>
                  <a:pt x="3351" y="580"/>
                </a:lnTo>
                <a:lnTo>
                  <a:pt x="3361" y="575"/>
                </a:lnTo>
                <a:lnTo>
                  <a:pt x="3370" y="570"/>
                </a:lnTo>
                <a:lnTo>
                  <a:pt x="3375" y="553"/>
                </a:lnTo>
                <a:lnTo>
                  <a:pt x="3377" y="537"/>
                </a:lnTo>
                <a:lnTo>
                  <a:pt x="3380" y="519"/>
                </a:lnTo>
                <a:lnTo>
                  <a:pt x="3380" y="502"/>
                </a:lnTo>
                <a:lnTo>
                  <a:pt x="3377" y="483"/>
                </a:lnTo>
                <a:lnTo>
                  <a:pt x="3375" y="463"/>
                </a:lnTo>
                <a:lnTo>
                  <a:pt x="3370" y="444"/>
                </a:lnTo>
                <a:lnTo>
                  <a:pt x="3363" y="425"/>
                </a:lnTo>
                <a:lnTo>
                  <a:pt x="3355" y="404"/>
                </a:lnTo>
                <a:lnTo>
                  <a:pt x="3345" y="384"/>
                </a:lnTo>
                <a:lnTo>
                  <a:pt x="3334" y="364"/>
                </a:lnTo>
                <a:lnTo>
                  <a:pt x="3321" y="343"/>
                </a:lnTo>
                <a:lnTo>
                  <a:pt x="3307" y="323"/>
                </a:lnTo>
                <a:lnTo>
                  <a:pt x="3290" y="303"/>
                </a:lnTo>
                <a:lnTo>
                  <a:pt x="3273" y="283"/>
                </a:lnTo>
                <a:lnTo>
                  <a:pt x="3253" y="263"/>
                </a:lnTo>
                <a:lnTo>
                  <a:pt x="3232" y="244"/>
                </a:lnTo>
                <a:lnTo>
                  <a:pt x="3209" y="224"/>
                </a:lnTo>
                <a:lnTo>
                  <a:pt x="3184" y="206"/>
                </a:lnTo>
                <a:lnTo>
                  <a:pt x="3157" y="188"/>
                </a:lnTo>
                <a:lnTo>
                  <a:pt x="3130" y="170"/>
                </a:lnTo>
                <a:lnTo>
                  <a:pt x="3100" y="153"/>
                </a:lnTo>
                <a:lnTo>
                  <a:pt x="3068" y="136"/>
                </a:lnTo>
                <a:lnTo>
                  <a:pt x="3035" y="121"/>
                </a:lnTo>
                <a:lnTo>
                  <a:pt x="3000" y="107"/>
                </a:lnTo>
                <a:lnTo>
                  <a:pt x="2963" y="93"/>
                </a:lnTo>
                <a:lnTo>
                  <a:pt x="2924" y="80"/>
                </a:lnTo>
                <a:lnTo>
                  <a:pt x="2884" y="68"/>
                </a:lnTo>
                <a:lnTo>
                  <a:pt x="2842" y="58"/>
                </a:lnTo>
                <a:lnTo>
                  <a:pt x="2799" y="48"/>
                </a:lnTo>
                <a:lnTo>
                  <a:pt x="2752" y="41"/>
                </a:lnTo>
                <a:lnTo>
                  <a:pt x="2705" y="34"/>
                </a:lnTo>
                <a:lnTo>
                  <a:pt x="2675" y="31"/>
                </a:lnTo>
                <a:lnTo>
                  <a:pt x="2646" y="29"/>
                </a:lnTo>
                <a:lnTo>
                  <a:pt x="2616" y="26"/>
                </a:lnTo>
                <a:lnTo>
                  <a:pt x="2587" y="26"/>
                </a:lnTo>
                <a:lnTo>
                  <a:pt x="2560" y="27"/>
                </a:lnTo>
                <a:lnTo>
                  <a:pt x="2531" y="29"/>
                </a:lnTo>
                <a:lnTo>
                  <a:pt x="2504" y="31"/>
                </a:lnTo>
                <a:lnTo>
                  <a:pt x="2477" y="34"/>
                </a:lnTo>
                <a:lnTo>
                  <a:pt x="2451" y="37"/>
                </a:lnTo>
                <a:lnTo>
                  <a:pt x="2426" y="42"/>
                </a:lnTo>
                <a:lnTo>
                  <a:pt x="2400" y="47"/>
                </a:lnTo>
                <a:lnTo>
                  <a:pt x="2376" y="53"/>
                </a:lnTo>
                <a:lnTo>
                  <a:pt x="2352" y="59"/>
                </a:lnTo>
                <a:lnTo>
                  <a:pt x="2330" y="66"/>
                </a:lnTo>
                <a:lnTo>
                  <a:pt x="2307" y="73"/>
                </a:lnTo>
                <a:lnTo>
                  <a:pt x="2286" y="81"/>
                </a:lnTo>
                <a:lnTo>
                  <a:pt x="2265" y="89"/>
                </a:lnTo>
                <a:lnTo>
                  <a:pt x="2245" y="98"/>
                </a:lnTo>
                <a:lnTo>
                  <a:pt x="2227" y="107"/>
                </a:lnTo>
                <a:lnTo>
                  <a:pt x="2209" y="117"/>
                </a:lnTo>
                <a:lnTo>
                  <a:pt x="2191" y="125"/>
                </a:lnTo>
                <a:lnTo>
                  <a:pt x="2176" y="135"/>
                </a:lnTo>
                <a:lnTo>
                  <a:pt x="2161" y="145"/>
                </a:lnTo>
                <a:lnTo>
                  <a:pt x="2146" y="156"/>
                </a:lnTo>
                <a:lnTo>
                  <a:pt x="2134" y="166"/>
                </a:lnTo>
                <a:lnTo>
                  <a:pt x="2122" y="176"/>
                </a:lnTo>
                <a:lnTo>
                  <a:pt x="2111" y="187"/>
                </a:lnTo>
                <a:lnTo>
                  <a:pt x="2101" y="197"/>
                </a:lnTo>
                <a:lnTo>
                  <a:pt x="2093" y="208"/>
                </a:lnTo>
                <a:lnTo>
                  <a:pt x="2086" y="218"/>
                </a:lnTo>
                <a:lnTo>
                  <a:pt x="2080" y="228"/>
                </a:lnTo>
                <a:lnTo>
                  <a:pt x="2076" y="238"/>
                </a:lnTo>
                <a:lnTo>
                  <a:pt x="2085" y="232"/>
                </a:lnTo>
                <a:lnTo>
                  <a:pt x="2096" y="227"/>
                </a:lnTo>
                <a:lnTo>
                  <a:pt x="2121" y="216"/>
                </a:lnTo>
                <a:lnTo>
                  <a:pt x="2136" y="210"/>
                </a:lnTo>
                <a:lnTo>
                  <a:pt x="2152" y="205"/>
                </a:lnTo>
                <a:lnTo>
                  <a:pt x="2169" y="200"/>
                </a:lnTo>
                <a:lnTo>
                  <a:pt x="2187" y="196"/>
                </a:lnTo>
                <a:lnTo>
                  <a:pt x="2207" y="192"/>
                </a:lnTo>
                <a:lnTo>
                  <a:pt x="2227" y="189"/>
                </a:lnTo>
                <a:lnTo>
                  <a:pt x="2247" y="187"/>
                </a:lnTo>
                <a:lnTo>
                  <a:pt x="2269" y="185"/>
                </a:lnTo>
                <a:lnTo>
                  <a:pt x="2293" y="184"/>
                </a:lnTo>
                <a:lnTo>
                  <a:pt x="2317" y="184"/>
                </a:lnTo>
                <a:lnTo>
                  <a:pt x="2341" y="184"/>
                </a:lnTo>
                <a:lnTo>
                  <a:pt x="2367" y="185"/>
                </a:lnTo>
                <a:lnTo>
                  <a:pt x="2393" y="188"/>
                </a:lnTo>
                <a:lnTo>
                  <a:pt x="2420" y="191"/>
                </a:lnTo>
                <a:lnTo>
                  <a:pt x="2447" y="197"/>
                </a:lnTo>
                <a:lnTo>
                  <a:pt x="2475" y="202"/>
                </a:lnTo>
                <a:lnTo>
                  <a:pt x="2504" y="210"/>
                </a:lnTo>
                <a:lnTo>
                  <a:pt x="2532" y="219"/>
                </a:lnTo>
                <a:lnTo>
                  <a:pt x="2562" y="229"/>
                </a:lnTo>
                <a:lnTo>
                  <a:pt x="2592" y="241"/>
                </a:lnTo>
                <a:lnTo>
                  <a:pt x="2622" y="254"/>
                </a:lnTo>
                <a:lnTo>
                  <a:pt x="2651" y="268"/>
                </a:lnTo>
                <a:lnTo>
                  <a:pt x="2682" y="285"/>
                </a:lnTo>
                <a:lnTo>
                  <a:pt x="2713" y="304"/>
                </a:lnTo>
                <a:lnTo>
                  <a:pt x="2744" y="323"/>
                </a:lnTo>
                <a:lnTo>
                  <a:pt x="2776" y="347"/>
                </a:lnTo>
                <a:lnTo>
                  <a:pt x="2806" y="371"/>
                </a:lnTo>
                <a:lnTo>
                  <a:pt x="2837" y="396"/>
                </a:lnTo>
                <a:close/>
                <a:moveTo>
                  <a:pt x="1670" y="772"/>
                </a:moveTo>
                <a:lnTo>
                  <a:pt x="1670" y="772"/>
                </a:lnTo>
                <a:lnTo>
                  <a:pt x="1658" y="794"/>
                </a:lnTo>
                <a:lnTo>
                  <a:pt x="1646" y="815"/>
                </a:lnTo>
                <a:lnTo>
                  <a:pt x="1636" y="836"/>
                </a:lnTo>
                <a:lnTo>
                  <a:pt x="1627" y="857"/>
                </a:lnTo>
                <a:lnTo>
                  <a:pt x="1620" y="878"/>
                </a:lnTo>
                <a:lnTo>
                  <a:pt x="1614" y="898"/>
                </a:lnTo>
                <a:lnTo>
                  <a:pt x="1609" y="916"/>
                </a:lnTo>
                <a:lnTo>
                  <a:pt x="1606" y="935"/>
                </a:lnTo>
                <a:lnTo>
                  <a:pt x="1604" y="954"/>
                </a:lnTo>
                <a:lnTo>
                  <a:pt x="1604" y="971"/>
                </a:lnTo>
                <a:lnTo>
                  <a:pt x="1604" y="988"/>
                </a:lnTo>
                <a:lnTo>
                  <a:pt x="1606" y="1004"/>
                </a:lnTo>
                <a:lnTo>
                  <a:pt x="1609" y="1020"/>
                </a:lnTo>
                <a:lnTo>
                  <a:pt x="1615" y="1034"/>
                </a:lnTo>
                <a:lnTo>
                  <a:pt x="1621" y="1048"/>
                </a:lnTo>
                <a:lnTo>
                  <a:pt x="1629" y="1060"/>
                </a:lnTo>
                <a:lnTo>
                  <a:pt x="1638" y="1073"/>
                </a:lnTo>
                <a:lnTo>
                  <a:pt x="1649" y="1082"/>
                </a:lnTo>
                <a:lnTo>
                  <a:pt x="1661" y="1092"/>
                </a:lnTo>
                <a:lnTo>
                  <a:pt x="1675" y="1100"/>
                </a:lnTo>
                <a:lnTo>
                  <a:pt x="1691" y="1108"/>
                </a:lnTo>
                <a:lnTo>
                  <a:pt x="1707" y="1114"/>
                </a:lnTo>
                <a:lnTo>
                  <a:pt x="1725" y="1120"/>
                </a:lnTo>
                <a:lnTo>
                  <a:pt x="1744" y="1124"/>
                </a:lnTo>
                <a:lnTo>
                  <a:pt x="1763" y="1128"/>
                </a:lnTo>
                <a:lnTo>
                  <a:pt x="1784" y="1131"/>
                </a:lnTo>
                <a:lnTo>
                  <a:pt x="1806" y="1133"/>
                </a:lnTo>
                <a:lnTo>
                  <a:pt x="1828" y="1134"/>
                </a:lnTo>
                <a:lnTo>
                  <a:pt x="1873" y="1135"/>
                </a:lnTo>
                <a:lnTo>
                  <a:pt x="1922" y="1133"/>
                </a:lnTo>
                <a:lnTo>
                  <a:pt x="1922" y="1097"/>
                </a:lnTo>
                <a:lnTo>
                  <a:pt x="1924" y="1059"/>
                </a:lnTo>
                <a:lnTo>
                  <a:pt x="1927" y="1024"/>
                </a:lnTo>
                <a:lnTo>
                  <a:pt x="1933" y="989"/>
                </a:lnTo>
                <a:lnTo>
                  <a:pt x="1938" y="954"/>
                </a:lnTo>
                <a:lnTo>
                  <a:pt x="1945" y="921"/>
                </a:lnTo>
                <a:lnTo>
                  <a:pt x="1954" y="888"/>
                </a:lnTo>
                <a:lnTo>
                  <a:pt x="1962" y="855"/>
                </a:lnTo>
                <a:lnTo>
                  <a:pt x="1972" y="823"/>
                </a:lnTo>
                <a:lnTo>
                  <a:pt x="1983" y="792"/>
                </a:lnTo>
                <a:lnTo>
                  <a:pt x="1995" y="762"/>
                </a:lnTo>
                <a:lnTo>
                  <a:pt x="2008" y="733"/>
                </a:lnTo>
                <a:lnTo>
                  <a:pt x="2021" y="704"/>
                </a:lnTo>
                <a:lnTo>
                  <a:pt x="2035" y="677"/>
                </a:lnTo>
                <a:lnTo>
                  <a:pt x="2051" y="650"/>
                </a:lnTo>
                <a:lnTo>
                  <a:pt x="2066" y="624"/>
                </a:lnTo>
                <a:lnTo>
                  <a:pt x="2081" y="598"/>
                </a:lnTo>
                <a:lnTo>
                  <a:pt x="2098" y="573"/>
                </a:lnTo>
                <a:lnTo>
                  <a:pt x="2115" y="550"/>
                </a:lnTo>
                <a:lnTo>
                  <a:pt x="2133" y="527"/>
                </a:lnTo>
                <a:lnTo>
                  <a:pt x="2151" y="505"/>
                </a:lnTo>
                <a:lnTo>
                  <a:pt x="2168" y="484"/>
                </a:lnTo>
                <a:lnTo>
                  <a:pt x="2187" y="463"/>
                </a:lnTo>
                <a:lnTo>
                  <a:pt x="2206" y="444"/>
                </a:lnTo>
                <a:lnTo>
                  <a:pt x="2224" y="426"/>
                </a:lnTo>
                <a:lnTo>
                  <a:pt x="2243" y="408"/>
                </a:lnTo>
                <a:lnTo>
                  <a:pt x="2262" y="392"/>
                </a:lnTo>
                <a:lnTo>
                  <a:pt x="2282" y="376"/>
                </a:lnTo>
                <a:lnTo>
                  <a:pt x="2300" y="362"/>
                </a:lnTo>
                <a:lnTo>
                  <a:pt x="2319" y="348"/>
                </a:lnTo>
                <a:lnTo>
                  <a:pt x="2338" y="334"/>
                </a:lnTo>
                <a:lnTo>
                  <a:pt x="2356" y="323"/>
                </a:lnTo>
                <a:lnTo>
                  <a:pt x="2330" y="326"/>
                </a:lnTo>
                <a:lnTo>
                  <a:pt x="2304" y="329"/>
                </a:lnTo>
                <a:lnTo>
                  <a:pt x="2277" y="334"/>
                </a:lnTo>
                <a:lnTo>
                  <a:pt x="2252" y="340"/>
                </a:lnTo>
                <a:lnTo>
                  <a:pt x="2225" y="347"/>
                </a:lnTo>
                <a:lnTo>
                  <a:pt x="2200" y="355"/>
                </a:lnTo>
                <a:lnTo>
                  <a:pt x="2174" y="364"/>
                </a:lnTo>
                <a:lnTo>
                  <a:pt x="2148" y="374"/>
                </a:lnTo>
                <a:lnTo>
                  <a:pt x="2123" y="384"/>
                </a:lnTo>
                <a:lnTo>
                  <a:pt x="2098" y="396"/>
                </a:lnTo>
                <a:lnTo>
                  <a:pt x="2074" y="408"/>
                </a:lnTo>
                <a:lnTo>
                  <a:pt x="2049" y="421"/>
                </a:lnTo>
                <a:lnTo>
                  <a:pt x="2025" y="436"/>
                </a:lnTo>
                <a:lnTo>
                  <a:pt x="2001" y="450"/>
                </a:lnTo>
                <a:lnTo>
                  <a:pt x="1978" y="464"/>
                </a:lnTo>
                <a:lnTo>
                  <a:pt x="1955" y="480"/>
                </a:lnTo>
                <a:lnTo>
                  <a:pt x="1933" y="496"/>
                </a:lnTo>
                <a:lnTo>
                  <a:pt x="1911" y="513"/>
                </a:lnTo>
                <a:lnTo>
                  <a:pt x="1868" y="548"/>
                </a:lnTo>
                <a:lnTo>
                  <a:pt x="1828" y="583"/>
                </a:lnTo>
                <a:lnTo>
                  <a:pt x="1790" y="620"/>
                </a:lnTo>
                <a:lnTo>
                  <a:pt x="1756" y="658"/>
                </a:lnTo>
                <a:lnTo>
                  <a:pt x="1724" y="696"/>
                </a:lnTo>
                <a:lnTo>
                  <a:pt x="1708" y="715"/>
                </a:lnTo>
                <a:lnTo>
                  <a:pt x="1695" y="735"/>
                </a:lnTo>
                <a:lnTo>
                  <a:pt x="1682" y="754"/>
                </a:lnTo>
                <a:lnTo>
                  <a:pt x="1670" y="772"/>
                </a:ln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1" name="标题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41788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650"/>
                            </p:stCondLst>
                            <p:childTnLst>
                              <p:par>
                                <p:cTn id="14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65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15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65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  <p:bldP spid="6" grpId="0"/>
      <p:bldP spid="1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矩形 3"/>
          <p:cNvSpPr/>
          <p:nvPr/>
        </p:nvSpPr>
        <p:spPr>
          <a:xfrm>
            <a:off x="3812977" y="572431"/>
            <a:ext cx="5327489" cy="649170"/>
          </a:xfrm>
          <a:prstGeom prst="rect">
            <a:avLst/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/>
          </a:p>
        </p:txBody>
      </p:sp>
      <p:sp>
        <p:nvSpPr>
          <p:cNvPr id="5" name="矩形 4"/>
          <p:cNvSpPr/>
          <p:nvPr/>
        </p:nvSpPr>
        <p:spPr>
          <a:xfrm>
            <a:off x="3812977" y="1221600"/>
            <a:ext cx="5327489" cy="648072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zh-CN" altLang="en-US" sz="3000" b="1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一切只为生活更美</a:t>
            </a:r>
          </a:p>
        </p:txBody>
      </p:sp>
      <p:sp>
        <p:nvSpPr>
          <p:cNvPr id="6" name="矩形 5"/>
          <p:cNvSpPr/>
          <p:nvPr/>
        </p:nvSpPr>
        <p:spPr>
          <a:xfrm>
            <a:off x="6030143" y="1871226"/>
            <a:ext cx="3162404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1800" kern="1700" spc="578" dirty="0">
                <a:solidFill>
                  <a:schemeClr val="tx1">
                    <a:lumMod val="75000"/>
                    <a:lumOff val="25000"/>
                  </a:schemeClr>
                </a:solidFill>
              </a:rPr>
              <a:t>Decoration Design</a:t>
            </a:r>
            <a:endParaRPr lang="zh-CN" altLang="en-US" sz="1800" kern="1700" spc="578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97515" y="4669985"/>
            <a:ext cx="1274451" cy="369332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en-US" altLang="zh-CN" sz="1800" kern="17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LOGO HERE</a:t>
            </a:r>
            <a:endParaRPr lang="zh-CN" altLang="en-US" sz="1800" kern="17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" name="TextBox 5"/>
          <p:cNvSpPr txBox="1"/>
          <p:nvPr/>
        </p:nvSpPr>
        <p:spPr>
          <a:xfrm>
            <a:off x="4526037" y="534622"/>
            <a:ext cx="25412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500" dirty="0">
                <a:solidFill>
                  <a:schemeClr val="tx1">
                    <a:lumMod val="75000"/>
                    <a:lumOff val="25000"/>
                  </a:schemeClr>
                </a:solidFill>
                <a:latin typeface="方正剪纸简体" panose="03000509000000000000" pitchFamily="65" charset="-122"/>
                <a:ea typeface="方正剪纸简体" panose="03000509000000000000" pitchFamily="65" charset="-122"/>
              </a:rPr>
              <a:t>谢谢聆听</a:t>
            </a:r>
            <a:endParaRPr lang="zh-CN" altLang="en-US" sz="4500" dirty="0">
              <a:solidFill>
                <a:schemeClr val="bg1">
                  <a:lumMod val="95000"/>
                </a:schemeClr>
              </a:solidFill>
              <a:latin typeface="方正剪纸简体" panose="03000509000000000000" pitchFamily="65" charset="-122"/>
              <a:ea typeface="方正剪纸简体" panose="03000509000000000000" pitchFamily="65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3813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:dissolve/>
      </p:transition>
    </mc:Choice>
    <mc:Fallback xmlns="">
      <p:transition spd="slow" advTm="0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3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6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7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2" presetClass="entr" presetSubtype="4" accel="8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7500"/>
                            </p:stCondLst>
                            <p:childTnLst>
                              <p:par>
                                <p:cTn id="37" presetID="2" presetClass="entr" presetSubtype="4" accel="88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595" y="3867894"/>
            <a:ext cx="9142810" cy="1275606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TextBox 14"/>
          <p:cNvSpPr txBox="1"/>
          <p:nvPr/>
        </p:nvSpPr>
        <p:spPr>
          <a:xfrm>
            <a:off x="4271517" y="1049247"/>
            <a:ext cx="10415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1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欢迎页    </a:t>
            </a:r>
          </a:p>
        </p:txBody>
      </p:sp>
      <p:sp>
        <p:nvSpPr>
          <p:cNvPr id="4" name="矩形 3"/>
          <p:cNvSpPr/>
          <p:nvPr/>
        </p:nvSpPr>
        <p:spPr>
          <a:xfrm>
            <a:off x="5398759" y="1064093"/>
            <a:ext cx="1325363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500" spc="45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Welcome</a:t>
            </a:r>
            <a:endParaRPr lang="zh-CN" altLang="en-US" sz="1500" spc="45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5312167" y="1088091"/>
            <a:ext cx="1388054" cy="250372"/>
          </a:xfrm>
          <a:custGeom>
            <a:avLst/>
            <a:gdLst>
              <a:gd name="connsiteX0" fmla="*/ 0 w 4107543"/>
              <a:gd name="connsiteY0" fmla="*/ 0 h 333829"/>
              <a:gd name="connsiteX1" fmla="*/ 0 w 4107543"/>
              <a:gd name="connsiteY1" fmla="*/ 333829 h 333829"/>
              <a:gd name="connsiteX2" fmla="*/ 4107543 w 4107543"/>
              <a:gd name="connsiteY2" fmla="*/ 333829 h 33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107543" h="333829">
                <a:moveTo>
                  <a:pt x="0" y="0"/>
                </a:moveTo>
                <a:lnTo>
                  <a:pt x="0" y="333829"/>
                </a:lnTo>
                <a:lnTo>
                  <a:pt x="4107543" y="333829"/>
                </a:lnTo>
              </a:path>
            </a:pathLst>
          </a:custGeom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3896925" y="4035494"/>
            <a:ext cx="2757617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4511" y="2311941"/>
            <a:ext cx="4437764" cy="2985589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</a:effectLst>
        </p:spPr>
      </p:pic>
      <p:sp>
        <p:nvSpPr>
          <p:cNvPr id="8" name="TextBox 20"/>
          <p:cNvSpPr txBox="1"/>
          <p:nvPr/>
        </p:nvSpPr>
        <p:spPr>
          <a:xfrm>
            <a:off x="3974942" y="1702287"/>
            <a:ext cx="3847154" cy="1219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“只保留文本”粘贴内容。输入内容，或复制内容后右键选择“只保留文本”粘贴内容。输入内容，或复制内容后右键选择“只保留文本”粘贴内容。输入内容，或复制内容后右键选择“只保留文本”粘贴内容。输入内容，或复制内容后右键选择“只保留文本”粘贴内容</a:t>
            </a:r>
            <a:r>
              <a:rPr lang="zh-CN" altLang="en-US" sz="1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。</a:t>
            </a:r>
            <a:endParaRPr lang="zh-CN" altLang="en-US" sz="100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451037">
            <a:off x="7486356" y="1972557"/>
            <a:ext cx="1264160" cy="1643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382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100"/>
                            </p:stCondLst>
                            <p:childTnLst>
                              <p:par>
                                <p:cTn id="20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27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2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78" decel="50000" autoRev="1" fill="hold">
                                          <p:stCondLst>
                                            <p:cond delay="227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100"/>
                            </p:stCondLst>
                            <p:childTnLst>
                              <p:par>
                                <p:cTn id="28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600"/>
                            </p:stCondLst>
                            <p:childTnLst>
                              <p:par>
                                <p:cTn id="32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1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100"/>
                            </p:stCondLst>
                            <p:childTnLst>
                              <p:par>
                                <p:cTn id="42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 animBg="1"/>
      <p:bldP spid="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sz="1800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8523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剪去单角的矩形 2"/>
          <p:cNvSpPr/>
          <p:nvPr/>
        </p:nvSpPr>
        <p:spPr>
          <a:xfrm>
            <a:off x="3225682" y="874998"/>
            <a:ext cx="2663744" cy="968722"/>
          </a:xfrm>
          <a:prstGeom prst="snip1Rect">
            <a:avLst>
              <a:gd name="adj" fmla="val 40888"/>
            </a:avLst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 dirty="0"/>
          </a:p>
        </p:txBody>
      </p:sp>
      <p:sp>
        <p:nvSpPr>
          <p:cNvPr id="4" name="剪去单角的矩形 3"/>
          <p:cNvSpPr/>
          <p:nvPr/>
        </p:nvSpPr>
        <p:spPr>
          <a:xfrm flipH="1" flipV="1">
            <a:off x="3225681" y="1845432"/>
            <a:ext cx="2663744" cy="510295"/>
          </a:xfrm>
          <a:prstGeom prst="snip1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1500" b="1" dirty="0">
              <a:solidFill>
                <a:schemeClr val="bg1">
                  <a:lumMod val="95000"/>
                </a:schemeClr>
              </a:solidFill>
              <a:latin typeface="方正铁筋隶书简体" pitchFamily="65" charset="-122"/>
              <a:ea typeface="方正铁筋隶书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5487" y="1266138"/>
            <a:ext cx="1910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公司介绍</a:t>
            </a: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3312087" y="950467"/>
            <a:ext cx="979420" cy="88800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19398" y="1901465"/>
            <a:ext cx="287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spc="1875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01</a:t>
            </a:r>
            <a:endParaRPr lang="zh-CN" altLang="en-US" sz="1800" spc="1875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5600205"/>
      </p:ext>
    </p:extLst>
  </p:cSld>
  <p:clrMapOvr>
    <a:masterClrMapping/>
  </p:clrMapOvr>
  <p:transition spd="med" advTm="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20918" y="2611385"/>
            <a:ext cx="2563550" cy="1981822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1010911" y="3602295"/>
            <a:ext cx="6128109" cy="0"/>
          </a:xfrm>
          <a:prstGeom prst="line">
            <a:avLst/>
          </a:prstGeom>
          <a:ln>
            <a:solidFill>
              <a:schemeClr val="tx1">
                <a:lumMod val="75000"/>
                <a:lumOff val="2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/>
        </p:nvSpPr>
        <p:spPr>
          <a:xfrm>
            <a:off x="4008247" y="2425050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  <a:endParaRPr lang="zh-CN" altLang="en-US" sz="7200" dirty="0">
              <a:solidFill>
                <a:srgbClr val="D0AD1A"/>
              </a:solidFill>
              <a:latin typeface="Agency FB" pitchFamily="34" charset="0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969188" y="2903957"/>
            <a:ext cx="843501" cy="40408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013" dirty="0">
                <a:solidFill>
                  <a:srgbClr val="D0AD1A"/>
                </a:solidFill>
              </a:rPr>
              <a:t>To build a</a:t>
            </a:r>
          </a:p>
          <a:p>
            <a:r>
              <a:rPr lang="en-US" altLang="zh-CN" sz="1013" dirty="0">
                <a:solidFill>
                  <a:srgbClr val="D0AD1A"/>
                </a:solidFill>
              </a:rPr>
              <a:t>Sweet home</a:t>
            </a:r>
          </a:p>
        </p:txBody>
      </p:sp>
      <p:grpSp>
        <p:nvGrpSpPr>
          <p:cNvPr id="7" name="组合 6"/>
          <p:cNvGrpSpPr/>
          <p:nvPr/>
        </p:nvGrpSpPr>
        <p:grpSpPr>
          <a:xfrm>
            <a:off x="1056005" y="3774170"/>
            <a:ext cx="3140510" cy="1129084"/>
            <a:chOff x="910630" y="2658039"/>
            <a:chExt cx="1584790" cy="1505445"/>
          </a:xfrm>
        </p:grpSpPr>
        <p:sp>
          <p:nvSpPr>
            <p:cNvPr id="8" name="TextBox 9"/>
            <p:cNvSpPr txBox="1"/>
            <p:nvPr/>
          </p:nvSpPr>
          <p:spPr>
            <a:xfrm>
              <a:off x="944856" y="2658039"/>
              <a:ext cx="7581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12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输入你的观点</a:t>
              </a:r>
            </a:p>
          </p:txBody>
        </p:sp>
        <p:sp>
          <p:nvSpPr>
            <p:cNvPr id="9" name="TextBox 10"/>
            <p:cNvSpPr txBox="1"/>
            <p:nvPr/>
          </p:nvSpPr>
          <p:spPr>
            <a:xfrm>
              <a:off x="910630" y="3006244"/>
              <a:ext cx="1584790" cy="115724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输入内容，或复制内容后右键选择“只保留文本”粘贴内容。输入内容，或复制内容后右键选择“只保留文本”粘贴内容。</a:t>
              </a:r>
            </a:p>
            <a:p>
              <a:pPr>
                <a:lnSpc>
                  <a:spcPct val="120000"/>
                </a:lnSpc>
              </a:pPr>
              <a:endPara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1065437" y="1233630"/>
            <a:ext cx="2833743" cy="2113099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1" name="矩形 10"/>
          <p:cNvSpPr/>
          <p:nvPr/>
        </p:nvSpPr>
        <p:spPr>
          <a:xfrm>
            <a:off x="4074966" y="1233630"/>
            <a:ext cx="1330169" cy="986543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2" name="矩形 11"/>
          <p:cNvSpPr/>
          <p:nvPr/>
        </p:nvSpPr>
        <p:spPr>
          <a:xfrm>
            <a:off x="5555833" y="1233630"/>
            <a:ext cx="1330169" cy="986543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14" name="标题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887587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650"/>
                            </p:stCondLst>
                            <p:childTnLst>
                              <p:par>
                                <p:cTn id="16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0" presetClass="entr" presetSubtype="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 decel="100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800" decel="100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8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150"/>
                            </p:stCondLst>
                            <p:childTnLst>
                              <p:par>
                                <p:cTn id="4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100"/>
                            </p:stCondLst>
                            <p:childTnLst>
                              <p:par>
                                <p:cTn id="5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600"/>
                            </p:stCondLst>
                            <p:childTnLst>
                              <p:par>
                                <p:cTn id="60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10" grpId="0" animBg="1"/>
      <p:bldP spid="11" grpId="0" animBg="1"/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190" y="3759882"/>
            <a:ext cx="9142810" cy="138361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" name="圆角矩形 3"/>
          <p:cNvSpPr/>
          <p:nvPr/>
        </p:nvSpPr>
        <p:spPr>
          <a:xfrm>
            <a:off x="4031940" y="1917988"/>
            <a:ext cx="4157676" cy="2319353"/>
          </a:xfrm>
          <a:prstGeom prst="roundRect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76200">
            <a:solidFill>
              <a:schemeClr val="bg1">
                <a:lumMod val="95000"/>
              </a:schemeClr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  <a:reflection blurRad="6350" stA="50000" endA="275" endPos="40000" dist="1016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1656" y="1194211"/>
            <a:ext cx="721073" cy="3047111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4192" y="2000019"/>
            <a:ext cx="859099" cy="2212411"/>
          </a:xfrm>
          <a:prstGeom prst="rect">
            <a:avLst/>
          </a:prstGeom>
          <a:effectLst>
            <a:reflection blurRad="6350" stA="50000" endA="300" endPos="38500" dist="50800" dir="5400000" sy="-100000" algn="bl" rotWithShape="0"/>
          </a:effectLst>
        </p:spPr>
      </p:pic>
      <p:sp>
        <p:nvSpPr>
          <p:cNvPr id="7" name="标题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085991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5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9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319710" y="3381840"/>
            <a:ext cx="6708674" cy="324036"/>
          </a:xfrm>
          <a:prstGeom prst="round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grpSp>
        <p:nvGrpSpPr>
          <p:cNvPr id="4" name="组合 3"/>
          <p:cNvGrpSpPr/>
          <p:nvPr/>
        </p:nvGrpSpPr>
        <p:grpSpPr>
          <a:xfrm>
            <a:off x="1331640" y="1383618"/>
            <a:ext cx="1080120" cy="1196925"/>
            <a:chOff x="1774726" y="1844824"/>
            <a:chExt cx="1440160" cy="1595900"/>
          </a:xfrm>
          <a:solidFill>
            <a:schemeClr val="bg1">
              <a:lumMod val="95000"/>
            </a:schemeClr>
          </a:solidFill>
        </p:grpSpPr>
        <p:sp>
          <p:nvSpPr>
            <p:cNvPr id="5" name="Freeform 5"/>
            <p:cNvSpPr>
              <a:spLocks/>
            </p:cNvSpPr>
            <p:nvPr/>
          </p:nvSpPr>
          <p:spPr bwMode="auto">
            <a:xfrm rot="5400000">
              <a:off x="1696856" y="1922694"/>
              <a:ext cx="1595900" cy="144016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6" name="TextBox 19"/>
            <p:cNvSpPr txBox="1"/>
            <p:nvPr/>
          </p:nvSpPr>
          <p:spPr>
            <a:xfrm>
              <a:off x="1918742" y="2852936"/>
              <a:ext cx="1155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2176912" y="2211176"/>
              <a:ext cx="556966" cy="469021"/>
              <a:chOff x="5513388" y="2992438"/>
              <a:chExt cx="1158875" cy="885825"/>
            </a:xfrm>
            <a:grpFill/>
          </p:grpSpPr>
          <p:sp>
            <p:nvSpPr>
              <p:cNvPr id="8" name="Freeform 25"/>
              <p:cNvSpPr>
                <a:spLocks noEditPoints="1"/>
              </p:cNvSpPr>
              <p:nvPr/>
            </p:nvSpPr>
            <p:spPr bwMode="auto">
              <a:xfrm>
                <a:off x="5513388" y="2992438"/>
                <a:ext cx="1158875" cy="885825"/>
              </a:xfrm>
              <a:custGeom>
                <a:avLst/>
                <a:gdLst>
                  <a:gd name="T0" fmla="*/ 306 w 306"/>
                  <a:gd name="T1" fmla="*/ 139 h 233"/>
                  <a:gd name="T2" fmla="*/ 306 w 306"/>
                  <a:gd name="T3" fmla="*/ 37 h 233"/>
                  <a:gd name="T4" fmla="*/ 268 w 306"/>
                  <a:gd name="T5" fmla="*/ 0 h 233"/>
                  <a:gd name="T6" fmla="*/ 237 w 306"/>
                  <a:gd name="T7" fmla="*/ 0 h 233"/>
                  <a:gd name="T8" fmla="*/ 139 w 306"/>
                  <a:gd name="T9" fmla="*/ 0 h 233"/>
                  <a:gd name="T10" fmla="*/ 107 w 306"/>
                  <a:gd name="T11" fmla="*/ 0 h 233"/>
                  <a:gd name="T12" fmla="*/ 70 w 306"/>
                  <a:gd name="T13" fmla="*/ 37 h 233"/>
                  <a:gd name="T14" fmla="*/ 70 w 306"/>
                  <a:gd name="T15" fmla="*/ 69 h 233"/>
                  <a:gd name="T16" fmla="*/ 56 w 306"/>
                  <a:gd name="T17" fmla="*/ 69 h 233"/>
                  <a:gd name="T18" fmla="*/ 30 w 306"/>
                  <a:gd name="T19" fmla="*/ 69 h 233"/>
                  <a:gd name="T20" fmla="*/ 0 w 306"/>
                  <a:gd name="T21" fmla="*/ 99 h 233"/>
                  <a:gd name="T22" fmla="*/ 0 w 306"/>
                  <a:gd name="T23" fmla="*/ 181 h 233"/>
                  <a:gd name="T24" fmla="*/ 10 w 306"/>
                  <a:gd name="T25" fmla="*/ 203 h 233"/>
                  <a:gd name="T26" fmla="*/ 3 w 306"/>
                  <a:gd name="T27" fmla="*/ 230 h 233"/>
                  <a:gd name="T28" fmla="*/ 32 w 306"/>
                  <a:gd name="T29" fmla="*/ 211 h 233"/>
                  <a:gd name="T30" fmla="*/ 149 w 306"/>
                  <a:gd name="T31" fmla="*/ 211 h 233"/>
                  <a:gd name="T32" fmla="*/ 160 w 306"/>
                  <a:gd name="T33" fmla="*/ 211 h 233"/>
                  <a:gd name="T34" fmla="*/ 190 w 306"/>
                  <a:gd name="T35" fmla="*/ 181 h 233"/>
                  <a:gd name="T36" fmla="*/ 190 w 306"/>
                  <a:gd name="T37" fmla="*/ 177 h 233"/>
                  <a:gd name="T38" fmla="*/ 267 w 306"/>
                  <a:gd name="T39" fmla="*/ 177 h 233"/>
                  <a:gd name="T40" fmla="*/ 300 w 306"/>
                  <a:gd name="T41" fmla="*/ 198 h 233"/>
                  <a:gd name="T42" fmla="*/ 294 w 306"/>
                  <a:gd name="T43" fmla="*/ 167 h 233"/>
                  <a:gd name="T44" fmla="*/ 306 w 306"/>
                  <a:gd name="T45" fmla="*/ 139 h 233"/>
                  <a:gd name="T46" fmla="*/ 291 w 306"/>
                  <a:gd name="T47" fmla="*/ 137 h 233"/>
                  <a:gd name="T48" fmla="*/ 283 w 306"/>
                  <a:gd name="T49" fmla="*/ 155 h 233"/>
                  <a:gd name="T50" fmla="*/ 279 w 306"/>
                  <a:gd name="T51" fmla="*/ 163 h 233"/>
                  <a:gd name="T52" fmla="*/ 280 w 306"/>
                  <a:gd name="T53" fmla="*/ 171 h 233"/>
                  <a:gd name="T54" fmla="*/ 273 w 306"/>
                  <a:gd name="T55" fmla="*/ 165 h 233"/>
                  <a:gd name="T56" fmla="*/ 265 w 306"/>
                  <a:gd name="T57" fmla="*/ 161 h 233"/>
                  <a:gd name="T58" fmla="*/ 110 w 306"/>
                  <a:gd name="T59" fmla="*/ 161 h 233"/>
                  <a:gd name="T60" fmla="*/ 85 w 306"/>
                  <a:gd name="T61" fmla="*/ 137 h 233"/>
                  <a:gd name="T62" fmla="*/ 85 w 306"/>
                  <a:gd name="T63" fmla="*/ 39 h 233"/>
                  <a:gd name="T64" fmla="*/ 110 w 306"/>
                  <a:gd name="T65" fmla="*/ 15 h 233"/>
                  <a:gd name="T66" fmla="*/ 266 w 306"/>
                  <a:gd name="T67" fmla="*/ 15 h 233"/>
                  <a:gd name="T68" fmla="*/ 291 w 306"/>
                  <a:gd name="T69" fmla="*/ 39 h 233"/>
                  <a:gd name="T70" fmla="*/ 291 w 306"/>
                  <a:gd name="T71" fmla="*/ 137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06" h="233">
                    <a:moveTo>
                      <a:pt x="306" y="139"/>
                    </a:moveTo>
                    <a:cubicBezTo>
                      <a:pt x="306" y="37"/>
                      <a:pt x="306" y="37"/>
                      <a:pt x="306" y="37"/>
                    </a:cubicBezTo>
                    <a:cubicBezTo>
                      <a:pt x="306" y="16"/>
                      <a:pt x="289" y="0"/>
                      <a:pt x="268" y="0"/>
                    </a:cubicBezTo>
                    <a:cubicBezTo>
                      <a:pt x="237" y="0"/>
                      <a:pt x="237" y="0"/>
                      <a:pt x="237" y="0"/>
                    </a:cubicBezTo>
                    <a:cubicBezTo>
                      <a:pt x="139" y="0"/>
                      <a:pt x="139" y="0"/>
                      <a:pt x="139" y="0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87" y="0"/>
                      <a:pt x="70" y="16"/>
                      <a:pt x="70" y="37"/>
                    </a:cubicBezTo>
                    <a:cubicBezTo>
                      <a:pt x="70" y="69"/>
                      <a:pt x="70" y="69"/>
                      <a:pt x="70" y="69"/>
                    </a:cubicBezTo>
                    <a:cubicBezTo>
                      <a:pt x="56" y="69"/>
                      <a:pt x="56" y="69"/>
                      <a:pt x="56" y="69"/>
                    </a:cubicBezTo>
                    <a:cubicBezTo>
                      <a:pt x="30" y="69"/>
                      <a:pt x="30" y="69"/>
                      <a:pt x="30" y="69"/>
                    </a:cubicBezTo>
                    <a:cubicBezTo>
                      <a:pt x="14" y="69"/>
                      <a:pt x="0" y="82"/>
                      <a:pt x="0" y="99"/>
                    </a:cubicBezTo>
                    <a:cubicBezTo>
                      <a:pt x="0" y="181"/>
                      <a:pt x="0" y="181"/>
                      <a:pt x="0" y="181"/>
                    </a:cubicBezTo>
                    <a:cubicBezTo>
                      <a:pt x="0" y="190"/>
                      <a:pt x="4" y="197"/>
                      <a:pt x="10" y="203"/>
                    </a:cubicBezTo>
                    <a:cubicBezTo>
                      <a:pt x="10" y="212"/>
                      <a:pt x="9" y="218"/>
                      <a:pt x="3" y="230"/>
                    </a:cubicBezTo>
                    <a:cubicBezTo>
                      <a:pt x="8" y="233"/>
                      <a:pt x="32" y="211"/>
                      <a:pt x="32" y="211"/>
                    </a:cubicBezTo>
                    <a:cubicBezTo>
                      <a:pt x="149" y="211"/>
                      <a:pt x="149" y="211"/>
                      <a:pt x="149" y="211"/>
                    </a:cubicBezTo>
                    <a:cubicBezTo>
                      <a:pt x="160" y="211"/>
                      <a:pt x="160" y="211"/>
                      <a:pt x="160" y="211"/>
                    </a:cubicBezTo>
                    <a:cubicBezTo>
                      <a:pt x="177" y="211"/>
                      <a:pt x="190" y="198"/>
                      <a:pt x="190" y="181"/>
                    </a:cubicBezTo>
                    <a:cubicBezTo>
                      <a:pt x="190" y="177"/>
                      <a:pt x="190" y="177"/>
                      <a:pt x="190" y="177"/>
                    </a:cubicBezTo>
                    <a:cubicBezTo>
                      <a:pt x="267" y="177"/>
                      <a:pt x="267" y="177"/>
                      <a:pt x="267" y="177"/>
                    </a:cubicBezTo>
                    <a:cubicBezTo>
                      <a:pt x="267" y="177"/>
                      <a:pt x="294" y="202"/>
                      <a:pt x="300" y="198"/>
                    </a:cubicBezTo>
                    <a:cubicBezTo>
                      <a:pt x="293" y="182"/>
                      <a:pt x="293" y="177"/>
                      <a:pt x="294" y="167"/>
                    </a:cubicBezTo>
                    <a:cubicBezTo>
                      <a:pt x="301" y="160"/>
                      <a:pt x="306" y="150"/>
                      <a:pt x="306" y="139"/>
                    </a:cubicBezTo>
                    <a:close/>
                    <a:moveTo>
                      <a:pt x="291" y="137"/>
                    </a:moveTo>
                    <a:cubicBezTo>
                      <a:pt x="291" y="144"/>
                      <a:pt x="288" y="150"/>
                      <a:pt x="283" y="155"/>
                    </a:cubicBezTo>
                    <a:cubicBezTo>
                      <a:pt x="281" y="157"/>
                      <a:pt x="280" y="160"/>
                      <a:pt x="279" y="163"/>
                    </a:cubicBezTo>
                    <a:cubicBezTo>
                      <a:pt x="279" y="166"/>
                      <a:pt x="279" y="168"/>
                      <a:pt x="280" y="171"/>
                    </a:cubicBezTo>
                    <a:cubicBezTo>
                      <a:pt x="277" y="169"/>
                      <a:pt x="275" y="167"/>
                      <a:pt x="273" y="165"/>
                    </a:cubicBezTo>
                    <a:cubicBezTo>
                      <a:pt x="271" y="163"/>
                      <a:pt x="268" y="161"/>
                      <a:pt x="265" y="161"/>
                    </a:cubicBezTo>
                    <a:cubicBezTo>
                      <a:pt x="110" y="161"/>
                      <a:pt x="110" y="161"/>
                      <a:pt x="110" y="161"/>
                    </a:cubicBezTo>
                    <a:cubicBezTo>
                      <a:pt x="96" y="161"/>
                      <a:pt x="85" y="151"/>
                      <a:pt x="85" y="137"/>
                    </a:cubicBezTo>
                    <a:cubicBezTo>
                      <a:pt x="85" y="39"/>
                      <a:pt x="85" y="39"/>
                      <a:pt x="85" y="39"/>
                    </a:cubicBezTo>
                    <a:cubicBezTo>
                      <a:pt x="85" y="26"/>
                      <a:pt x="96" y="15"/>
                      <a:pt x="110" y="15"/>
                    </a:cubicBezTo>
                    <a:cubicBezTo>
                      <a:pt x="266" y="15"/>
                      <a:pt x="266" y="15"/>
                      <a:pt x="266" y="15"/>
                    </a:cubicBezTo>
                    <a:cubicBezTo>
                      <a:pt x="280" y="15"/>
                      <a:pt x="291" y="26"/>
                      <a:pt x="291" y="39"/>
                    </a:cubicBezTo>
                    <a:lnTo>
                      <a:pt x="291" y="13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9" name="Freeform 26"/>
              <p:cNvSpPr>
                <a:spLocks/>
              </p:cNvSpPr>
              <p:nvPr/>
            </p:nvSpPr>
            <p:spPr bwMode="auto">
              <a:xfrm>
                <a:off x="6084888" y="3082926"/>
                <a:ext cx="292100" cy="476250"/>
              </a:xfrm>
              <a:custGeom>
                <a:avLst/>
                <a:gdLst>
                  <a:gd name="T0" fmla="*/ 44 w 77"/>
                  <a:gd name="T1" fmla="*/ 56 h 125"/>
                  <a:gd name="T2" fmla="*/ 42 w 77"/>
                  <a:gd name="T3" fmla="*/ 55 h 125"/>
                  <a:gd name="T4" fmla="*/ 32 w 77"/>
                  <a:gd name="T5" fmla="*/ 51 h 125"/>
                  <a:gd name="T6" fmla="*/ 31 w 77"/>
                  <a:gd name="T7" fmla="*/ 50 h 125"/>
                  <a:gd name="T8" fmla="*/ 23 w 77"/>
                  <a:gd name="T9" fmla="*/ 44 h 125"/>
                  <a:gd name="T10" fmla="*/ 24 w 77"/>
                  <a:gd name="T11" fmla="*/ 33 h 125"/>
                  <a:gd name="T12" fmla="*/ 37 w 77"/>
                  <a:gd name="T13" fmla="*/ 28 h 125"/>
                  <a:gd name="T14" fmla="*/ 46 w 77"/>
                  <a:gd name="T15" fmla="*/ 30 h 125"/>
                  <a:gd name="T16" fmla="*/ 55 w 77"/>
                  <a:gd name="T17" fmla="*/ 35 h 125"/>
                  <a:gd name="T18" fmla="*/ 56 w 77"/>
                  <a:gd name="T19" fmla="*/ 36 h 125"/>
                  <a:gd name="T20" fmla="*/ 56 w 77"/>
                  <a:gd name="T21" fmla="*/ 36 h 125"/>
                  <a:gd name="T22" fmla="*/ 56 w 77"/>
                  <a:gd name="T23" fmla="*/ 37 h 125"/>
                  <a:gd name="T24" fmla="*/ 62 w 77"/>
                  <a:gd name="T25" fmla="*/ 40 h 125"/>
                  <a:gd name="T26" fmla="*/ 71 w 77"/>
                  <a:gd name="T27" fmla="*/ 34 h 125"/>
                  <a:gd name="T28" fmla="*/ 71 w 77"/>
                  <a:gd name="T29" fmla="*/ 27 h 125"/>
                  <a:gd name="T30" fmla="*/ 51 w 77"/>
                  <a:gd name="T31" fmla="*/ 13 h 125"/>
                  <a:gd name="T32" fmla="*/ 44 w 77"/>
                  <a:gd name="T33" fmla="*/ 12 h 125"/>
                  <a:gd name="T34" fmla="*/ 44 w 77"/>
                  <a:gd name="T35" fmla="*/ 3 h 125"/>
                  <a:gd name="T36" fmla="*/ 41 w 77"/>
                  <a:gd name="T37" fmla="*/ 0 h 125"/>
                  <a:gd name="T38" fmla="*/ 33 w 77"/>
                  <a:gd name="T39" fmla="*/ 0 h 125"/>
                  <a:gd name="T40" fmla="*/ 30 w 77"/>
                  <a:gd name="T41" fmla="*/ 3 h 125"/>
                  <a:gd name="T42" fmla="*/ 30 w 77"/>
                  <a:gd name="T43" fmla="*/ 12 h 125"/>
                  <a:gd name="T44" fmla="*/ 10 w 77"/>
                  <a:gd name="T45" fmla="*/ 21 h 125"/>
                  <a:gd name="T46" fmla="*/ 5 w 77"/>
                  <a:gd name="T47" fmla="*/ 51 h 125"/>
                  <a:gd name="T48" fmla="*/ 15 w 77"/>
                  <a:gd name="T49" fmla="*/ 62 h 125"/>
                  <a:gd name="T50" fmla="*/ 42 w 77"/>
                  <a:gd name="T51" fmla="*/ 75 h 125"/>
                  <a:gd name="T52" fmla="*/ 46 w 77"/>
                  <a:gd name="T53" fmla="*/ 77 h 125"/>
                  <a:gd name="T54" fmla="*/ 53 w 77"/>
                  <a:gd name="T55" fmla="*/ 83 h 125"/>
                  <a:gd name="T56" fmla="*/ 51 w 77"/>
                  <a:gd name="T57" fmla="*/ 95 h 125"/>
                  <a:gd name="T58" fmla="*/ 40 w 77"/>
                  <a:gd name="T59" fmla="*/ 98 h 125"/>
                  <a:gd name="T60" fmla="*/ 27 w 77"/>
                  <a:gd name="T61" fmla="*/ 95 h 125"/>
                  <a:gd name="T62" fmla="*/ 18 w 77"/>
                  <a:gd name="T63" fmla="*/ 90 h 125"/>
                  <a:gd name="T64" fmla="*/ 17 w 77"/>
                  <a:gd name="T65" fmla="*/ 89 h 125"/>
                  <a:gd name="T66" fmla="*/ 17 w 77"/>
                  <a:gd name="T67" fmla="*/ 89 h 125"/>
                  <a:gd name="T68" fmla="*/ 17 w 77"/>
                  <a:gd name="T69" fmla="*/ 89 h 125"/>
                  <a:gd name="T70" fmla="*/ 17 w 77"/>
                  <a:gd name="T71" fmla="*/ 88 h 125"/>
                  <a:gd name="T72" fmla="*/ 11 w 77"/>
                  <a:gd name="T73" fmla="*/ 85 h 125"/>
                  <a:gd name="T74" fmla="*/ 2 w 77"/>
                  <a:gd name="T75" fmla="*/ 91 h 125"/>
                  <a:gd name="T76" fmla="*/ 2 w 77"/>
                  <a:gd name="T77" fmla="*/ 99 h 125"/>
                  <a:gd name="T78" fmla="*/ 30 w 77"/>
                  <a:gd name="T79" fmla="*/ 113 h 125"/>
                  <a:gd name="T80" fmla="*/ 30 w 77"/>
                  <a:gd name="T81" fmla="*/ 123 h 125"/>
                  <a:gd name="T82" fmla="*/ 33 w 77"/>
                  <a:gd name="T83" fmla="*/ 125 h 125"/>
                  <a:gd name="T84" fmla="*/ 41 w 77"/>
                  <a:gd name="T85" fmla="*/ 125 h 125"/>
                  <a:gd name="T86" fmla="*/ 44 w 77"/>
                  <a:gd name="T87" fmla="*/ 123 h 125"/>
                  <a:gd name="T88" fmla="*/ 44 w 77"/>
                  <a:gd name="T89" fmla="*/ 114 h 125"/>
                  <a:gd name="T90" fmla="*/ 65 w 77"/>
                  <a:gd name="T91" fmla="*/ 107 h 125"/>
                  <a:gd name="T92" fmla="*/ 73 w 77"/>
                  <a:gd name="T93" fmla="*/ 78 h 125"/>
                  <a:gd name="T94" fmla="*/ 44 w 77"/>
                  <a:gd name="T95" fmla="*/ 56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77" h="125">
                    <a:moveTo>
                      <a:pt x="44" y="56"/>
                    </a:moveTo>
                    <a:cubicBezTo>
                      <a:pt x="42" y="55"/>
                      <a:pt x="42" y="55"/>
                      <a:pt x="42" y="55"/>
                    </a:cubicBezTo>
                    <a:cubicBezTo>
                      <a:pt x="38" y="54"/>
                      <a:pt x="33" y="51"/>
                      <a:pt x="32" y="51"/>
                    </a:cubicBezTo>
                    <a:cubicBezTo>
                      <a:pt x="32" y="51"/>
                      <a:pt x="31" y="50"/>
                      <a:pt x="31" y="50"/>
                    </a:cubicBezTo>
                    <a:cubicBezTo>
                      <a:pt x="27" y="49"/>
                      <a:pt x="25" y="48"/>
                      <a:pt x="23" y="44"/>
                    </a:cubicBezTo>
                    <a:cubicBezTo>
                      <a:pt x="20" y="41"/>
                      <a:pt x="21" y="35"/>
                      <a:pt x="24" y="33"/>
                    </a:cubicBezTo>
                    <a:cubicBezTo>
                      <a:pt x="28" y="29"/>
                      <a:pt x="34" y="28"/>
                      <a:pt x="37" y="28"/>
                    </a:cubicBezTo>
                    <a:cubicBezTo>
                      <a:pt x="40" y="28"/>
                      <a:pt x="43" y="29"/>
                      <a:pt x="46" y="30"/>
                    </a:cubicBezTo>
                    <a:cubicBezTo>
                      <a:pt x="48" y="30"/>
                      <a:pt x="52" y="33"/>
                      <a:pt x="55" y="35"/>
                    </a:cubicBezTo>
                    <a:cubicBezTo>
                      <a:pt x="55" y="35"/>
                      <a:pt x="55" y="36"/>
                      <a:pt x="56" y="36"/>
                    </a:cubicBezTo>
                    <a:cubicBezTo>
                      <a:pt x="56" y="36"/>
                      <a:pt x="56" y="36"/>
                      <a:pt x="56" y="36"/>
                    </a:cubicBezTo>
                    <a:cubicBezTo>
                      <a:pt x="56" y="37"/>
                      <a:pt x="56" y="37"/>
                      <a:pt x="56" y="37"/>
                    </a:cubicBezTo>
                    <a:cubicBezTo>
                      <a:pt x="58" y="39"/>
                      <a:pt x="59" y="40"/>
                      <a:pt x="62" y="40"/>
                    </a:cubicBezTo>
                    <a:cubicBezTo>
                      <a:pt x="65" y="40"/>
                      <a:pt x="69" y="37"/>
                      <a:pt x="71" y="34"/>
                    </a:cubicBezTo>
                    <a:cubicBezTo>
                      <a:pt x="72" y="32"/>
                      <a:pt x="72" y="29"/>
                      <a:pt x="71" y="27"/>
                    </a:cubicBezTo>
                    <a:cubicBezTo>
                      <a:pt x="67" y="20"/>
                      <a:pt x="58" y="15"/>
                      <a:pt x="51" y="13"/>
                    </a:cubicBezTo>
                    <a:cubicBezTo>
                      <a:pt x="48" y="13"/>
                      <a:pt x="46" y="12"/>
                      <a:pt x="44" y="12"/>
                    </a:cubicBezTo>
                    <a:cubicBezTo>
                      <a:pt x="44" y="3"/>
                      <a:pt x="44" y="3"/>
                      <a:pt x="44" y="3"/>
                    </a:cubicBezTo>
                    <a:cubicBezTo>
                      <a:pt x="44" y="1"/>
                      <a:pt x="43" y="0"/>
                      <a:pt x="41" y="0"/>
                    </a:cubicBezTo>
                    <a:cubicBezTo>
                      <a:pt x="33" y="0"/>
                      <a:pt x="33" y="0"/>
                      <a:pt x="33" y="0"/>
                    </a:cubicBezTo>
                    <a:cubicBezTo>
                      <a:pt x="31" y="0"/>
                      <a:pt x="30" y="1"/>
                      <a:pt x="30" y="3"/>
                    </a:cubicBezTo>
                    <a:cubicBezTo>
                      <a:pt x="30" y="12"/>
                      <a:pt x="30" y="12"/>
                      <a:pt x="30" y="12"/>
                    </a:cubicBezTo>
                    <a:cubicBezTo>
                      <a:pt x="22" y="14"/>
                      <a:pt x="15" y="17"/>
                      <a:pt x="10" y="21"/>
                    </a:cubicBezTo>
                    <a:cubicBezTo>
                      <a:pt x="2" y="29"/>
                      <a:pt x="0" y="41"/>
                      <a:pt x="5" y="51"/>
                    </a:cubicBezTo>
                    <a:cubicBezTo>
                      <a:pt x="7" y="56"/>
                      <a:pt x="11" y="60"/>
                      <a:pt x="15" y="62"/>
                    </a:cubicBezTo>
                    <a:cubicBezTo>
                      <a:pt x="18" y="64"/>
                      <a:pt x="34" y="71"/>
                      <a:pt x="42" y="75"/>
                    </a:cubicBezTo>
                    <a:cubicBezTo>
                      <a:pt x="46" y="77"/>
                      <a:pt x="46" y="77"/>
                      <a:pt x="46" y="77"/>
                    </a:cubicBezTo>
                    <a:cubicBezTo>
                      <a:pt x="49" y="79"/>
                      <a:pt x="52" y="81"/>
                      <a:pt x="53" y="83"/>
                    </a:cubicBezTo>
                    <a:cubicBezTo>
                      <a:pt x="55" y="87"/>
                      <a:pt x="54" y="92"/>
                      <a:pt x="51" y="95"/>
                    </a:cubicBezTo>
                    <a:cubicBezTo>
                      <a:pt x="49" y="97"/>
                      <a:pt x="45" y="98"/>
                      <a:pt x="40" y="98"/>
                    </a:cubicBezTo>
                    <a:cubicBezTo>
                      <a:pt x="36" y="98"/>
                      <a:pt x="31" y="97"/>
                      <a:pt x="27" y="95"/>
                    </a:cubicBezTo>
                    <a:cubicBezTo>
                      <a:pt x="24" y="94"/>
                      <a:pt x="21" y="92"/>
                      <a:pt x="18" y="90"/>
                    </a:cubicBezTo>
                    <a:cubicBezTo>
                      <a:pt x="18" y="90"/>
                      <a:pt x="18" y="90"/>
                      <a:pt x="17" y="89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89"/>
                      <a:pt x="17" y="89"/>
                    </a:cubicBezTo>
                    <a:cubicBezTo>
                      <a:pt x="17" y="89"/>
                      <a:pt x="17" y="88"/>
                      <a:pt x="17" y="88"/>
                    </a:cubicBezTo>
                    <a:cubicBezTo>
                      <a:pt x="15" y="86"/>
                      <a:pt x="14" y="85"/>
                      <a:pt x="11" y="85"/>
                    </a:cubicBezTo>
                    <a:cubicBezTo>
                      <a:pt x="8" y="85"/>
                      <a:pt x="4" y="88"/>
                      <a:pt x="2" y="91"/>
                    </a:cubicBezTo>
                    <a:cubicBezTo>
                      <a:pt x="1" y="94"/>
                      <a:pt x="1" y="96"/>
                      <a:pt x="2" y="99"/>
                    </a:cubicBezTo>
                    <a:cubicBezTo>
                      <a:pt x="7" y="107"/>
                      <a:pt x="19" y="112"/>
                      <a:pt x="30" y="113"/>
                    </a:cubicBezTo>
                    <a:cubicBezTo>
                      <a:pt x="30" y="123"/>
                      <a:pt x="30" y="123"/>
                      <a:pt x="30" y="123"/>
                    </a:cubicBezTo>
                    <a:cubicBezTo>
                      <a:pt x="30" y="124"/>
                      <a:pt x="31" y="125"/>
                      <a:pt x="33" y="125"/>
                    </a:cubicBezTo>
                    <a:cubicBezTo>
                      <a:pt x="41" y="125"/>
                      <a:pt x="41" y="125"/>
                      <a:pt x="41" y="125"/>
                    </a:cubicBezTo>
                    <a:cubicBezTo>
                      <a:pt x="43" y="125"/>
                      <a:pt x="44" y="124"/>
                      <a:pt x="44" y="123"/>
                    </a:cubicBezTo>
                    <a:cubicBezTo>
                      <a:pt x="44" y="114"/>
                      <a:pt x="44" y="114"/>
                      <a:pt x="44" y="114"/>
                    </a:cubicBezTo>
                    <a:cubicBezTo>
                      <a:pt x="53" y="113"/>
                      <a:pt x="60" y="111"/>
                      <a:pt x="65" y="107"/>
                    </a:cubicBezTo>
                    <a:cubicBezTo>
                      <a:pt x="73" y="99"/>
                      <a:pt x="77" y="88"/>
                      <a:pt x="73" y="78"/>
                    </a:cubicBezTo>
                    <a:cubicBezTo>
                      <a:pt x="69" y="67"/>
                      <a:pt x="55" y="61"/>
                      <a:pt x="44" y="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2627784" y="1383339"/>
            <a:ext cx="1080120" cy="1196925"/>
            <a:chOff x="3502918" y="1844452"/>
            <a:chExt cx="1440160" cy="1595900"/>
          </a:xfrm>
          <a:solidFill>
            <a:schemeClr val="bg1">
              <a:lumMod val="95000"/>
            </a:schemeClr>
          </a:solidFill>
        </p:grpSpPr>
        <p:sp>
          <p:nvSpPr>
            <p:cNvPr id="11" name="Freeform 5"/>
            <p:cNvSpPr>
              <a:spLocks/>
            </p:cNvSpPr>
            <p:nvPr/>
          </p:nvSpPr>
          <p:spPr bwMode="auto">
            <a:xfrm rot="5400000">
              <a:off x="3425048" y="1922322"/>
              <a:ext cx="1595900" cy="144016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12" name="TextBox 17"/>
            <p:cNvSpPr txBox="1"/>
            <p:nvPr/>
          </p:nvSpPr>
          <p:spPr>
            <a:xfrm>
              <a:off x="3643299" y="2852936"/>
              <a:ext cx="1155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3990397" y="2151507"/>
              <a:ext cx="448625" cy="567342"/>
              <a:chOff x="5527675" y="2708275"/>
              <a:chExt cx="1139825" cy="1441450"/>
            </a:xfrm>
            <a:grpFill/>
          </p:grpSpPr>
          <p:sp>
            <p:nvSpPr>
              <p:cNvPr id="14" name="Freeform 42"/>
              <p:cNvSpPr>
                <a:spLocks/>
              </p:cNvSpPr>
              <p:nvPr/>
            </p:nvSpPr>
            <p:spPr bwMode="auto">
              <a:xfrm>
                <a:off x="6194425" y="3665538"/>
                <a:ext cx="207963" cy="295275"/>
              </a:xfrm>
              <a:custGeom>
                <a:avLst/>
                <a:gdLst>
                  <a:gd name="T0" fmla="*/ 31 w 55"/>
                  <a:gd name="T1" fmla="*/ 35 h 78"/>
                  <a:gd name="T2" fmla="*/ 30 w 55"/>
                  <a:gd name="T3" fmla="*/ 34 h 78"/>
                  <a:gd name="T4" fmla="*/ 22 w 55"/>
                  <a:gd name="T5" fmla="*/ 32 h 78"/>
                  <a:gd name="T6" fmla="*/ 22 w 55"/>
                  <a:gd name="T7" fmla="*/ 31 h 78"/>
                  <a:gd name="T8" fmla="*/ 16 w 55"/>
                  <a:gd name="T9" fmla="*/ 28 h 78"/>
                  <a:gd name="T10" fmla="*/ 17 w 55"/>
                  <a:gd name="T11" fmla="*/ 20 h 78"/>
                  <a:gd name="T12" fmla="*/ 26 w 55"/>
                  <a:gd name="T13" fmla="*/ 18 h 78"/>
                  <a:gd name="T14" fmla="*/ 33 w 55"/>
                  <a:gd name="T15" fmla="*/ 18 h 78"/>
                  <a:gd name="T16" fmla="*/ 39 w 55"/>
                  <a:gd name="T17" fmla="*/ 22 h 78"/>
                  <a:gd name="T18" fmla="*/ 40 w 55"/>
                  <a:gd name="T19" fmla="*/ 23 h 78"/>
                  <a:gd name="T20" fmla="*/ 40 w 55"/>
                  <a:gd name="T21" fmla="*/ 23 h 78"/>
                  <a:gd name="T22" fmla="*/ 40 w 55"/>
                  <a:gd name="T23" fmla="*/ 23 h 78"/>
                  <a:gd name="T24" fmla="*/ 44 w 55"/>
                  <a:gd name="T25" fmla="*/ 25 h 78"/>
                  <a:gd name="T26" fmla="*/ 50 w 55"/>
                  <a:gd name="T27" fmla="*/ 21 h 78"/>
                  <a:gd name="T28" fmla="*/ 50 w 55"/>
                  <a:gd name="T29" fmla="*/ 17 h 78"/>
                  <a:gd name="T30" fmla="*/ 36 w 55"/>
                  <a:gd name="T31" fmla="*/ 8 h 78"/>
                  <a:gd name="T32" fmla="*/ 31 w 55"/>
                  <a:gd name="T33" fmla="*/ 8 h 78"/>
                  <a:gd name="T34" fmla="*/ 31 w 55"/>
                  <a:gd name="T35" fmla="*/ 2 h 78"/>
                  <a:gd name="T36" fmla="*/ 29 w 55"/>
                  <a:gd name="T37" fmla="*/ 0 h 78"/>
                  <a:gd name="T38" fmla="*/ 23 w 55"/>
                  <a:gd name="T39" fmla="*/ 0 h 78"/>
                  <a:gd name="T40" fmla="*/ 21 w 55"/>
                  <a:gd name="T41" fmla="*/ 2 h 78"/>
                  <a:gd name="T42" fmla="*/ 21 w 55"/>
                  <a:gd name="T43" fmla="*/ 8 h 78"/>
                  <a:gd name="T44" fmla="*/ 7 w 55"/>
                  <a:gd name="T45" fmla="*/ 13 h 78"/>
                  <a:gd name="T46" fmla="*/ 3 w 55"/>
                  <a:gd name="T47" fmla="*/ 32 h 78"/>
                  <a:gd name="T48" fmla="*/ 10 w 55"/>
                  <a:gd name="T49" fmla="*/ 38 h 78"/>
                  <a:gd name="T50" fmla="*/ 30 w 55"/>
                  <a:gd name="T51" fmla="*/ 47 h 78"/>
                  <a:gd name="T52" fmla="*/ 33 w 55"/>
                  <a:gd name="T53" fmla="*/ 48 h 78"/>
                  <a:gd name="T54" fmla="*/ 38 w 55"/>
                  <a:gd name="T55" fmla="*/ 51 h 78"/>
                  <a:gd name="T56" fmla="*/ 36 w 55"/>
                  <a:gd name="T57" fmla="*/ 59 h 78"/>
                  <a:gd name="T58" fmla="*/ 29 w 55"/>
                  <a:gd name="T59" fmla="*/ 61 h 78"/>
                  <a:gd name="T60" fmla="*/ 19 w 55"/>
                  <a:gd name="T61" fmla="*/ 59 h 78"/>
                  <a:gd name="T62" fmla="*/ 13 w 55"/>
                  <a:gd name="T63" fmla="*/ 56 h 78"/>
                  <a:gd name="T64" fmla="*/ 12 w 55"/>
                  <a:gd name="T65" fmla="*/ 55 h 78"/>
                  <a:gd name="T66" fmla="*/ 12 w 55"/>
                  <a:gd name="T67" fmla="*/ 55 h 78"/>
                  <a:gd name="T68" fmla="*/ 12 w 55"/>
                  <a:gd name="T69" fmla="*/ 55 h 78"/>
                  <a:gd name="T70" fmla="*/ 12 w 55"/>
                  <a:gd name="T71" fmla="*/ 55 h 78"/>
                  <a:gd name="T72" fmla="*/ 8 w 55"/>
                  <a:gd name="T73" fmla="*/ 53 h 78"/>
                  <a:gd name="T74" fmla="*/ 1 w 55"/>
                  <a:gd name="T75" fmla="*/ 57 h 78"/>
                  <a:gd name="T76" fmla="*/ 1 w 55"/>
                  <a:gd name="T77" fmla="*/ 61 h 78"/>
                  <a:gd name="T78" fmla="*/ 21 w 55"/>
                  <a:gd name="T79" fmla="*/ 70 h 78"/>
                  <a:gd name="T80" fmla="*/ 21 w 55"/>
                  <a:gd name="T81" fmla="*/ 76 h 78"/>
                  <a:gd name="T82" fmla="*/ 23 w 55"/>
                  <a:gd name="T83" fmla="*/ 78 h 78"/>
                  <a:gd name="T84" fmla="*/ 29 w 55"/>
                  <a:gd name="T85" fmla="*/ 78 h 78"/>
                  <a:gd name="T86" fmla="*/ 31 w 55"/>
                  <a:gd name="T87" fmla="*/ 76 h 78"/>
                  <a:gd name="T88" fmla="*/ 31 w 55"/>
                  <a:gd name="T89" fmla="*/ 71 h 78"/>
                  <a:gd name="T90" fmla="*/ 46 w 55"/>
                  <a:gd name="T91" fmla="*/ 66 h 78"/>
                  <a:gd name="T92" fmla="*/ 52 w 55"/>
                  <a:gd name="T93" fmla="*/ 48 h 78"/>
                  <a:gd name="T94" fmla="*/ 31 w 55"/>
                  <a:gd name="T95" fmla="*/ 35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5" h="78">
                    <a:moveTo>
                      <a:pt x="31" y="35"/>
                    </a:moveTo>
                    <a:cubicBezTo>
                      <a:pt x="30" y="34"/>
                      <a:pt x="30" y="34"/>
                      <a:pt x="30" y="34"/>
                    </a:cubicBezTo>
                    <a:cubicBezTo>
                      <a:pt x="27" y="33"/>
                      <a:pt x="23" y="32"/>
                      <a:pt x="22" y="32"/>
                    </a:cubicBezTo>
                    <a:cubicBezTo>
                      <a:pt x="22" y="32"/>
                      <a:pt x="22" y="31"/>
                      <a:pt x="22" y="31"/>
                    </a:cubicBezTo>
                    <a:cubicBezTo>
                      <a:pt x="19" y="30"/>
                      <a:pt x="17" y="30"/>
                      <a:pt x="16" y="28"/>
                    </a:cubicBezTo>
                    <a:cubicBezTo>
                      <a:pt x="14" y="25"/>
                      <a:pt x="15" y="22"/>
                      <a:pt x="17" y="20"/>
                    </a:cubicBezTo>
                    <a:cubicBezTo>
                      <a:pt x="20" y="18"/>
                      <a:pt x="24" y="18"/>
                      <a:pt x="26" y="18"/>
                    </a:cubicBezTo>
                    <a:cubicBezTo>
                      <a:pt x="28" y="18"/>
                      <a:pt x="30" y="18"/>
                      <a:pt x="33" y="18"/>
                    </a:cubicBezTo>
                    <a:cubicBezTo>
                      <a:pt x="34" y="19"/>
                      <a:pt x="37" y="21"/>
                      <a:pt x="39" y="22"/>
                    </a:cubicBezTo>
                    <a:cubicBezTo>
                      <a:pt x="39" y="22"/>
                      <a:pt x="39" y="22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0" y="23"/>
                      <a:pt x="40" y="23"/>
                      <a:pt x="40" y="23"/>
                    </a:cubicBezTo>
                    <a:cubicBezTo>
                      <a:pt x="41" y="24"/>
                      <a:pt x="42" y="25"/>
                      <a:pt x="44" y="25"/>
                    </a:cubicBezTo>
                    <a:cubicBezTo>
                      <a:pt x="47" y="25"/>
                      <a:pt x="49" y="23"/>
                      <a:pt x="50" y="21"/>
                    </a:cubicBezTo>
                    <a:cubicBezTo>
                      <a:pt x="51" y="20"/>
                      <a:pt x="51" y="18"/>
                      <a:pt x="50" y="17"/>
                    </a:cubicBezTo>
                    <a:cubicBezTo>
                      <a:pt x="48" y="13"/>
                      <a:pt x="41" y="10"/>
                      <a:pt x="36" y="8"/>
                    </a:cubicBezTo>
                    <a:cubicBezTo>
                      <a:pt x="35" y="8"/>
                      <a:pt x="33" y="8"/>
                      <a:pt x="31" y="8"/>
                    </a:cubicBezTo>
                    <a:cubicBezTo>
                      <a:pt x="31" y="2"/>
                      <a:pt x="31" y="2"/>
                      <a:pt x="31" y="2"/>
                    </a:cubicBezTo>
                    <a:cubicBezTo>
                      <a:pt x="31" y="1"/>
                      <a:pt x="31" y="0"/>
                      <a:pt x="29" y="0"/>
                    </a:cubicBezTo>
                    <a:cubicBezTo>
                      <a:pt x="23" y="0"/>
                      <a:pt x="23" y="0"/>
                      <a:pt x="23" y="0"/>
                    </a:cubicBezTo>
                    <a:cubicBezTo>
                      <a:pt x="21" y="0"/>
                      <a:pt x="21" y="1"/>
                      <a:pt x="21" y="2"/>
                    </a:cubicBezTo>
                    <a:cubicBezTo>
                      <a:pt x="21" y="8"/>
                      <a:pt x="21" y="8"/>
                      <a:pt x="21" y="8"/>
                    </a:cubicBezTo>
                    <a:cubicBezTo>
                      <a:pt x="15" y="9"/>
                      <a:pt x="11" y="11"/>
                      <a:pt x="7" y="13"/>
                    </a:cubicBezTo>
                    <a:cubicBezTo>
                      <a:pt x="1" y="18"/>
                      <a:pt x="0" y="26"/>
                      <a:pt x="3" y="32"/>
                    </a:cubicBezTo>
                    <a:cubicBezTo>
                      <a:pt x="5" y="35"/>
                      <a:pt x="7" y="37"/>
                      <a:pt x="10" y="38"/>
                    </a:cubicBezTo>
                    <a:cubicBezTo>
                      <a:pt x="13" y="40"/>
                      <a:pt x="24" y="44"/>
                      <a:pt x="30" y="47"/>
                    </a:cubicBezTo>
                    <a:cubicBezTo>
                      <a:pt x="33" y="48"/>
                      <a:pt x="33" y="48"/>
                      <a:pt x="33" y="48"/>
                    </a:cubicBezTo>
                    <a:cubicBezTo>
                      <a:pt x="35" y="49"/>
                      <a:pt x="37" y="50"/>
                      <a:pt x="38" y="51"/>
                    </a:cubicBezTo>
                    <a:cubicBezTo>
                      <a:pt x="39" y="54"/>
                      <a:pt x="39" y="57"/>
                      <a:pt x="36" y="59"/>
                    </a:cubicBezTo>
                    <a:cubicBezTo>
                      <a:pt x="35" y="60"/>
                      <a:pt x="32" y="61"/>
                      <a:pt x="29" y="61"/>
                    </a:cubicBezTo>
                    <a:cubicBezTo>
                      <a:pt x="26" y="61"/>
                      <a:pt x="22" y="60"/>
                      <a:pt x="19" y="59"/>
                    </a:cubicBezTo>
                    <a:cubicBezTo>
                      <a:pt x="17" y="59"/>
                      <a:pt x="14" y="57"/>
                      <a:pt x="13" y="56"/>
                    </a:cubicBezTo>
                    <a:cubicBezTo>
                      <a:pt x="13" y="56"/>
                      <a:pt x="12" y="56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2" y="55"/>
                      <a:pt x="12" y="55"/>
                      <a:pt x="12" y="55"/>
                    </a:cubicBezTo>
                    <a:cubicBezTo>
                      <a:pt x="11" y="54"/>
                      <a:pt x="9" y="53"/>
                      <a:pt x="8" y="53"/>
                    </a:cubicBezTo>
                    <a:cubicBezTo>
                      <a:pt x="5" y="53"/>
                      <a:pt x="2" y="55"/>
                      <a:pt x="1" y="57"/>
                    </a:cubicBezTo>
                    <a:cubicBezTo>
                      <a:pt x="0" y="58"/>
                      <a:pt x="0" y="60"/>
                      <a:pt x="1" y="61"/>
                    </a:cubicBezTo>
                    <a:cubicBezTo>
                      <a:pt x="5" y="66"/>
                      <a:pt x="13" y="69"/>
                      <a:pt x="21" y="70"/>
                    </a:cubicBezTo>
                    <a:cubicBezTo>
                      <a:pt x="21" y="76"/>
                      <a:pt x="21" y="76"/>
                      <a:pt x="21" y="76"/>
                    </a:cubicBezTo>
                    <a:cubicBezTo>
                      <a:pt x="21" y="77"/>
                      <a:pt x="21" y="78"/>
                      <a:pt x="23" y="78"/>
                    </a:cubicBezTo>
                    <a:cubicBezTo>
                      <a:pt x="29" y="78"/>
                      <a:pt x="29" y="78"/>
                      <a:pt x="29" y="78"/>
                    </a:cubicBezTo>
                    <a:cubicBezTo>
                      <a:pt x="31" y="78"/>
                      <a:pt x="31" y="77"/>
                      <a:pt x="31" y="76"/>
                    </a:cubicBezTo>
                    <a:cubicBezTo>
                      <a:pt x="31" y="71"/>
                      <a:pt x="31" y="71"/>
                      <a:pt x="31" y="71"/>
                    </a:cubicBezTo>
                    <a:cubicBezTo>
                      <a:pt x="38" y="70"/>
                      <a:pt x="43" y="69"/>
                      <a:pt x="46" y="66"/>
                    </a:cubicBezTo>
                    <a:cubicBezTo>
                      <a:pt x="52" y="61"/>
                      <a:pt x="55" y="55"/>
                      <a:pt x="52" y="48"/>
                    </a:cubicBezTo>
                    <a:cubicBezTo>
                      <a:pt x="50" y="41"/>
                      <a:pt x="39" y="38"/>
                      <a:pt x="31" y="3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5" name="Freeform 43"/>
              <p:cNvSpPr>
                <a:spLocks/>
              </p:cNvSpPr>
              <p:nvPr/>
            </p:nvSpPr>
            <p:spPr bwMode="auto">
              <a:xfrm>
                <a:off x="5549900" y="3348038"/>
                <a:ext cx="277813" cy="393700"/>
              </a:xfrm>
              <a:custGeom>
                <a:avLst/>
                <a:gdLst>
                  <a:gd name="T0" fmla="*/ 52 w 73"/>
                  <a:gd name="T1" fmla="*/ 0 h 104"/>
                  <a:gd name="T2" fmla="*/ 44 w 73"/>
                  <a:gd name="T3" fmla="*/ 39 h 104"/>
                  <a:gd name="T4" fmla="*/ 5 w 73"/>
                  <a:gd name="T5" fmla="*/ 82 h 104"/>
                  <a:gd name="T6" fmla="*/ 5 w 73"/>
                  <a:gd name="T7" fmla="*/ 100 h 104"/>
                  <a:gd name="T8" fmla="*/ 23 w 73"/>
                  <a:gd name="T9" fmla="*/ 99 h 104"/>
                  <a:gd name="T10" fmla="*/ 64 w 73"/>
                  <a:gd name="T11" fmla="*/ 53 h 104"/>
                  <a:gd name="T12" fmla="*/ 67 w 73"/>
                  <a:gd name="T13" fmla="*/ 47 h 104"/>
                  <a:gd name="T14" fmla="*/ 73 w 73"/>
                  <a:gd name="T15" fmla="*/ 19 h 104"/>
                  <a:gd name="T16" fmla="*/ 65 w 73"/>
                  <a:gd name="T17" fmla="*/ 10 h 104"/>
                  <a:gd name="T18" fmla="*/ 52 w 73"/>
                  <a:gd name="T19" fmla="*/ 0 h 1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73" h="104">
                    <a:moveTo>
                      <a:pt x="52" y="0"/>
                    </a:moveTo>
                    <a:cubicBezTo>
                      <a:pt x="44" y="39"/>
                      <a:pt x="44" y="39"/>
                      <a:pt x="44" y="39"/>
                    </a:cubicBezTo>
                    <a:cubicBezTo>
                      <a:pt x="5" y="82"/>
                      <a:pt x="5" y="82"/>
                      <a:pt x="5" y="82"/>
                    </a:cubicBezTo>
                    <a:cubicBezTo>
                      <a:pt x="0" y="87"/>
                      <a:pt x="0" y="95"/>
                      <a:pt x="5" y="100"/>
                    </a:cubicBezTo>
                    <a:cubicBezTo>
                      <a:pt x="11" y="104"/>
                      <a:pt x="19" y="104"/>
                      <a:pt x="23" y="99"/>
                    </a:cubicBezTo>
                    <a:cubicBezTo>
                      <a:pt x="64" y="53"/>
                      <a:pt x="64" y="53"/>
                      <a:pt x="64" y="53"/>
                    </a:cubicBezTo>
                    <a:cubicBezTo>
                      <a:pt x="66" y="51"/>
                      <a:pt x="67" y="49"/>
                      <a:pt x="67" y="47"/>
                    </a:cubicBezTo>
                    <a:cubicBezTo>
                      <a:pt x="73" y="19"/>
                      <a:pt x="73" y="19"/>
                      <a:pt x="73" y="19"/>
                    </a:cubicBezTo>
                    <a:cubicBezTo>
                      <a:pt x="71" y="16"/>
                      <a:pt x="68" y="13"/>
                      <a:pt x="65" y="10"/>
                    </a:cubicBezTo>
                    <a:cubicBezTo>
                      <a:pt x="60" y="8"/>
                      <a:pt x="55" y="3"/>
                      <a:pt x="5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6" name="Freeform 44"/>
              <p:cNvSpPr>
                <a:spLocks/>
              </p:cNvSpPr>
              <p:nvPr/>
            </p:nvSpPr>
            <p:spPr bwMode="auto">
              <a:xfrm>
                <a:off x="5964238" y="2954338"/>
                <a:ext cx="257175" cy="169863"/>
              </a:xfrm>
              <a:custGeom>
                <a:avLst/>
                <a:gdLst>
                  <a:gd name="T0" fmla="*/ 3 w 68"/>
                  <a:gd name="T1" fmla="*/ 26 h 45"/>
                  <a:gd name="T2" fmla="*/ 0 w 68"/>
                  <a:gd name="T3" fmla="*/ 36 h 45"/>
                  <a:gd name="T4" fmla="*/ 23 w 68"/>
                  <a:gd name="T5" fmla="*/ 44 h 45"/>
                  <a:gd name="T6" fmla="*/ 32 w 68"/>
                  <a:gd name="T7" fmla="*/ 42 h 45"/>
                  <a:gd name="T8" fmla="*/ 62 w 68"/>
                  <a:gd name="T9" fmla="*/ 20 h 45"/>
                  <a:gd name="T10" fmla="*/ 65 w 68"/>
                  <a:gd name="T11" fmla="*/ 6 h 45"/>
                  <a:gd name="T12" fmla="*/ 50 w 68"/>
                  <a:gd name="T13" fmla="*/ 4 h 45"/>
                  <a:gd name="T14" fmla="*/ 24 w 68"/>
                  <a:gd name="T15" fmla="*/ 22 h 45"/>
                  <a:gd name="T16" fmla="*/ 1 w 68"/>
                  <a:gd name="T17" fmla="*/ 15 h 45"/>
                  <a:gd name="T18" fmla="*/ 3 w 68"/>
                  <a:gd name="T19" fmla="*/ 2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68" h="45">
                    <a:moveTo>
                      <a:pt x="3" y="26"/>
                    </a:moveTo>
                    <a:cubicBezTo>
                      <a:pt x="2" y="30"/>
                      <a:pt x="0" y="36"/>
                      <a:pt x="0" y="36"/>
                    </a:cubicBezTo>
                    <a:cubicBezTo>
                      <a:pt x="23" y="44"/>
                      <a:pt x="23" y="44"/>
                      <a:pt x="23" y="44"/>
                    </a:cubicBezTo>
                    <a:cubicBezTo>
                      <a:pt x="26" y="45"/>
                      <a:pt x="30" y="44"/>
                      <a:pt x="32" y="42"/>
                    </a:cubicBezTo>
                    <a:cubicBezTo>
                      <a:pt x="62" y="20"/>
                      <a:pt x="62" y="20"/>
                      <a:pt x="62" y="20"/>
                    </a:cubicBezTo>
                    <a:cubicBezTo>
                      <a:pt x="67" y="17"/>
                      <a:pt x="68" y="11"/>
                      <a:pt x="65" y="6"/>
                    </a:cubicBezTo>
                    <a:cubicBezTo>
                      <a:pt x="61" y="1"/>
                      <a:pt x="55" y="0"/>
                      <a:pt x="50" y="4"/>
                    </a:cubicBezTo>
                    <a:cubicBezTo>
                      <a:pt x="24" y="22"/>
                      <a:pt x="24" y="22"/>
                      <a:pt x="24" y="22"/>
                    </a:cubicBezTo>
                    <a:cubicBezTo>
                      <a:pt x="1" y="15"/>
                      <a:pt x="1" y="15"/>
                      <a:pt x="1" y="15"/>
                    </a:cubicBezTo>
                    <a:cubicBezTo>
                      <a:pt x="1" y="15"/>
                      <a:pt x="3" y="21"/>
                      <a:pt x="3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7" name="Freeform 45"/>
              <p:cNvSpPr>
                <a:spLocks/>
              </p:cNvSpPr>
              <p:nvPr/>
            </p:nvSpPr>
            <p:spPr bwMode="auto">
              <a:xfrm>
                <a:off x="5838825" y="2708275"/>
                <a:ext cx="169863" cy="230188"/>
              </a:xfrm>
              <a:custGeom>
                <a:avLst/>
                <a:gdLst>
                  <a:gd name="T0" fmla="*/ 28 w 45"/>
                  <a:gd name="T1" fmla="*/ 59 h 61"/>
                  <a:gd name="T2" fmla="*/ 45 w 45"/>
                  <a:gd name="T3" fmla="*/ 25 h 61"/>
                  <a:gd name="T4" fmla="*/ 25 w 45"/>
                  <a:gd name="T5" fmla="*/ 0 h 61"/>
                  <a:gd name="T6" fmla="*/ 0 w 45"/>
                  <a:gd name="T7" fmla="*/ 25 h 61"/>
                  <a:gd name="T8" fmla="*/ 28 w 45"/>
                  <a:gd name="T9" fmla="*/ 59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5" h="61">
                    <a:moveTo>
                      <a:pt x="28" y="59"/>
                    </a:moveTo>
                    <a:cubicBezTo>
                      <a:pt x="41" y="57"/>
                      <a:pt x="44" y="40"/>
                      <a:pt x="45" y="25"/>
                    </a:cubicBezTo>
                    <a:cubicBezTo>
                      <a:pt x="45" y="11"/>
                      <a:pt x="35" y="1"/>
                      <a:pt x="25" y="0"/>
                    </a:cubicBezTo>
                    <a:cubicBezTo>
                      <a:pt x="11" y="0"/>
                      <a:pt x="1" y="11"/>
                      <a:pt x="0" y="25"/>
                    </a:cubicBezTo>
                    <a:cubicBezTo>
                      <a:pt x="2" y="49"/>
                      <a:pt x="18" y="61"/>
                      <a:pt x="2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8" name="Freeform 46"/>
              <p:cNvSpPr>
                <a:spLocks/>
              </p:cNvSpPr>
              <p:nvPr/>
            </p:nvSpPr>
            <p:spPr bwMode="auto">
              <a:xfrm>
                <a:off x="5527675" y="2938463"/>
                <a:ext cx="477838" cy="768350"/>
              </a:xfrm>
              <a:custGeom>
                <a:avLst/>
                <a:gdLst>
                  <a:gd name="T0" fmla="*/ 19 w 126"/>
                  <a:gd name="T1" fmla="*/ 47 h 203"/>
                  <a:gd name="T2" fmla="*/ 19 w 126"/>
                  <a:gd name="T3" fmla="*/ 46 h 203"/>
                  <a:gd name="T4" fmla="*/ 48 w 126"/>
                  <a:gd name="T5" fmla="*/ 24 h 203"/>
                  <a:gd name="T6" fmla="*/ 71 w 126"/>
                  <a:gd name="T7" fmla="*/ 24 h 203"/>
                  <a:gd name="T8" fmla="*/ 64 w 126"/>
                  <a:gd name="T9" fmla="*/ 27 h 203"/>
                  <a:gd name="T10" fmla="*/ 49 w 126"/>
                  <a:gd name="T11" fmla="*/ 87 h 203"/>
                  <a:gd name="T12" fmla="*/ 53 w 126"/>
                  <a:gd name="T13" fmla="*/ 91 h 203"/>
                  <a:gd name="T14" fmla="*/ 73 w 126"/>
                  <a:gd name="T15" fmla="*/ 113 h 203"/>
                  <a:gd name="T16" fmla="*/ 99 w 126"/>
                  <a:gd name="T17" fmla="*/ 140 h 203"/>
                  <a:gd name="T18" fmla="*/ 92 w 126"/>
                  <a:gd name="T19" fmla="*/ 187 h 203"/>
                  <a:gd name="T20" fmla="*/ 102 w 126"/>
                  <a:gd name="T21" fmla="*/ 202 h 203"/>
                  <a:gd name="T22" fmla="*/ 117 w 126"/>
                  <a:gd name="T23" fmla="*/ 190 h 203"/>
                  <a:gd name="T24" fmla="*/ 124 w 126"/>
                  <a:gd name="T25" fmla="*/ 140 h 203"/>
                  <a:gd name="T26" fmla="*/ 121 w 126"/>
                  <a:gd name="T27" fmla="*/ 127 h 203"/>
                  <a:gd name="T28" fmla="*/ 96 w 126"/>
                  <a:gd name="T29" fmla="*/ 96 h 203"/>
                  <a:gd name="T30" fmla="*/ 115 w 126"/>
                  <a:gd name="T31" fmla="*/ 28 h 203"/>
                  <a:gd name="T32" fmla="*/ 110 w 126"/>
                  <a:gd name="T33" fmla="*/ 12 h 203"/>
                  <a:gd name="T34" fmla="*/ 110 w 126"/>
                  <a:gd name="T35" fmla="*/ 15 h 203"/>
                  <a:gd name="T36" fmla="*/ 105 w 126"/>
                  <a:gd name="T37" fmla="*/ 43 h 203"/>
                  <a:gd name="T38" fmla="*/ 105 w 126"/>
                  <a:gd name="T39" fmla="*/ 18 h 203"/>
                  <a:gd name="T40" fmla="*/ 107 w 126"/>
                  <a:gd name="T41" fmla="*/ 14 h 203"/>
                  <a:gd name="T42" fmla="*/ 105 w 126"/>
                  <a:gd name="T43" fmla="*/ 9 h 203"/>
                  <a:gd name="T44" fmla="*/ 103 w 126"/>
                  <a:gd name="T45" fmla="*/ 8 h 203"/>
                  <a:gd name="T46" fmla="*/ 99 w 126"/>
                  <a:gd name="T47" fmla="*/ 12 h 203"/>
                  <a:gd name="T48" fmla="*/ 101 w 126"/>
                  <a:gd name="T49" fmla="*/ 17 h 203"/>
                  <a:gd name="T50" fmla="*/ 96 w 126"/>
                  <a:gd name="T51" fmla="*/ 36 h 203"/>
                  <a:gd name="T52" fmla="*/ 89 w 126"/>
                  <a:gd name="T53" fmla="*/ 1 h 203"/>
                  <a:gd name="T54" fmla="*/ 89 w 126"/>
                  <a:gd name="T55" fmla="*/ 1 h 203"/>
                  <a:gd name="T56" fmla="*/ 89 w 126"/>
                  <a:gd name="T57" fmla="*/ 1 h 203"/>
                  <a:gd name="T58" fmla="*/ 79 w 126"/>
                  <a:gd name="T59" fmla="*/ 0 h 203"/>
                  <a:gd name="T60" fmla="*/ 41 w 126"/>
                  <a:gd name="T61" fmla="*/ 4 h 203"/>
                  <a:gd name="T62" fmla="*/ 5 w 126"/>
                  <a:gd name="T63" fmla="*/ 31 h 203"/>
                  <a:gd name="T64" fmla="*/ 4 w 126"/>
                  <a:gd name="T65" fmla="*/ 46 h 203"/>
                  <a:gd name="T66" fmla="*/ 19 w 126"/>
                  <a:gd name="T67" fmla="*/ 47 h 2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126" h="203">
                    <a:moveTo>
                      <a:pt x="19" y="47"/>
                    </a:moveTo>
                    <a:cubicBezTo>
                      <a:pt x="19" y="46"/>
                      <a:pt x="19" y="46"/>
                      <a:pt x="19" y="46"/>
                    </a:cubicBezTo>
                    <a:cubicBezTo>
                      <a:pt x="19" y="46"/>
                      <a:pt x="46" y="24"/>
                      <a:pt x="48" y="24"/>
                    </a:cubicBezTo>
                    <a:cubicBezTo>
                      <a:pt x="49" y="23"/>
                      <a:pt x="71" y="24"/>
                      <a:pt x="71" y="24"/>
                    </a:cubicBezTo>
                    <a:cubicBezTo>
                      <a:pt x="64" y="27"/>
                      <a:pt x="64" y="27"/>
                      <a:pt x="64" y="27"/>
                    </a:cubicBezTo>
                    <a:cubicBezTo>
                      <a:pt x="60" y="42"/>
                      <a:pt x="50" y="73"/>
                      <a:pt x="49" y="87"/>
                    </a:cubicBezTo>
                    <a:cubicBezTo>
                      <a:pt x="49" y="89"/>
                      <a:pt x="53" y="90"/>
                      <a:pt x="53" y="91"/>
                    </a:cubicBezTo>
                    <a:cubicBezTo>
                      <a:pt x="53" y="94"/>
                      <a:pt x="57" y="105"/>
                      <a:pt x="73" y="113"/>
                    </a:cubicBezTo>
                    <a:cubicBezTo>
                      <a:pt x="77" y="118"/>
                      <a:pt x="98" y="139"/>
                      <a:pt x="99" y="140"/>
                    </a:cubicBezTo>
                    <a:cubicBezTo>
                      <a:pt x="99" y="140"/>
                      <a:pt x="92" y="187"/>
                      <a:pt x="92" y="187"/>
                    </a:cubicBezTo>
                    <a:cubicBezTo>
                      <a:pt x="91" y="195"/>
                      <a:pt x="95" y="201"/>
                      <a:pt x="102" y="202"/>
                    </a:cubicBezTo>
                    <a:cubicBezTo>
                      <a:pt x="109" y="203"/>
                      <a:pt x="115" y="198"/>
                      <a:pt x="117" y="190"/>
                    </a:cubicBezTo>
                    <a:cubicBezTo>
                      <a:pt x="117" y="190"/>
                      <a:pt x="123" y="141"/>
                      <a:pt x="124" y="140"/>
                    </a:cubicBezTo>
                    <a:cubicBezTo>
                      <a:pt x="126" y="132"/>
                      <a:pt x="123" y="129"/>
                      <a:pt x="121" y="127"/>
                    </a:cubicBezTo>
                    <a:cubicBezTo>
                      <a:pt x="120" y="124"/>
                      <a:pt x="96" y="97"/>
                      <a:pt x="96" y="96"/>
                    </a:cubicBezTo>
                    <a:cubicBezTo>
                      <a:pt x="100" y="59"/>
                      <a:pt x="115" y="34"/>
                      <a:pt x="115" y="28"/>
                    </a:cubicBezTo>
                    <a:cubicBezTo>
                      <a:pt x="114" y="17"/>
                      <a:pt x="110" y="12"/>
                      <a:pt x="110" y="12"/>
                    </a:cubicBezTo>
                    <a:cubicBezTo>
                      <a:pt x="110" y="15"/>
                      <a:pt x="110" y="15"/>
                      <a:pt x="110" y="15"/>
                    </a:cubicBezTo>
                    <a:cubicBezTo>
                      <a:pt x="110" y="31"/>
                      <a:pt x="105" y="43"/>
                      <a:pt x="105" y="43"/>
                    </a:cubicBezTo>
                    <a:cubicBezTo>
                      <a:pt x="105" y="43"/>
                      <a:pt x="106" y="24"/>
                      <a:pt x="105" y="18"/>
                    </a:cubicBezTo>
                    <a:cubicBezTo>
                      <a:pt x="106" y="16"/>
                      <a:pt x="107" y="14"/>
                      <a:pt x="107" y="14"/>
                    </a:cubicBezTo>
                    <a:cubicBezTo>
                      <a:pt x="105" y="9"/>
                      <a:pt x="105" y="9"/>
                      <a:pt x="105" y="9"/>
                    </a:cubicBezTo>
                    <a:cubicBezTo>
                      <a:pt x="105" y="9"/>
                      <a:pt x="104" y="9"/>
                      <a:pt x="103" y="8"/>
                    </a:cubicBezTo>
                    <a:cubicBezTo>
                      <a:pt x="101" y="9"/>
                      <a:pt x="99" y="12"/>
                      <a:pt x="99" y="12"/>
                    </a:cubicBezTo>
                    <a:cubicBezTo>
                      <a:pt x="99" y="12"/>
                      <a:pt x="99" y="14"/>
                      <a:pt x="101" y="17"/>
                    </a:cubicBezTo>
                    <a:cubicBezTo>
                      <a:pt x="100" y="18"/>
                      <a:pt x="99" y="26"/>
                      <a:pt x="96" y="36"/>
                    </a:cubicBezTo>
                    <a:cubicBezTo>
                      <a:pt x="96" y="9"/>
                      <a:pt x="91" y="3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9" y="1"/>
                      <a:pt x="89" y="1"/>
                      <a:pt x="89" y="1"/>
                    </a:cubicBezTo>
                    <a:cubicBezTo>
                      <a:pt x="87" y="0"/>
                      <a:pt x="79" y="0"/>
                      <a:pt x="79" y="0"/>
                    </a:cubicBezTo>
                    <a:cubicBezTo>
                      <a:pt x="72" y="1"/>
                      <a:pt x="58" y="2"/>
                      <a:pt x="41" y="4"/>
                    </a:cubicBezTo>
                    <a:cubicBezTo>
                      <a:pt x="40" y="4"/>
                      <a:pt x="5" y="31"/>
                      <a:pt x="5" y="31"/>
                    </a:cubicBezTo>
                    <a:cubicBezTo>
                      <a:pt x="0" y="35"/>
                      <a:pt x="0" y="41"/>
                      <a:pt x="4" y="46"/>
                    </a:cubicBezTo>
                    <a:cubicBezTo>
                      <a:pt x="8" y="50"/>
                      <a:pt x="14" y="50"/>
                      <a:pt x="19" y="4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19" name="Freeform 47"/>
              <p:cNvSpPr>
                <a:spLocks noEditPoints="1"/>
              </p:cNvSpPr>
              <p:nvPr/>
            </p:nvSpPr>
            <p:spPr bwMode="auto">
              <a:xfrm>
                <a:off x="5964238" y="3468688"/>
                <a:ext cx="673100" cy="677863"/>
              </a:xfrm>
              <a:custGeom>
                <a:avLst/>
                <a:gdLst>
                  <a:gd name="T0" fmla="*/ 152 w 178"/>
                  <a:gd name="T1" fmla="*/ 51 h 179"/>
                  <a:gd name="T2" fmla="*/ 164 w 178"/>
                  <a:gd name="T3" fmla="*/ 40 h 179"/>
                  <a:gd name="T4" fmla="*/ 144 w 178"/>
                  <a:gd name="T5" fmla="*/ 18 h 179"/>
                  <a:gd name="T6" fmla="*/ 132 w 178"/>
                  <a:gd name="T7" fmla="*/ 30 h 179"/>
                  <a:gd name="T8" fmla="*/ 106 w 178"/>
                  <a:gd name="T9" fmla="*/ 18 h 179"/>
                  <a:gd name="T10" fmla="*/ 107 w 178"/>
                  <a:gd name="T11" fmla="*/ 1 h 179"/>
                  <a:gd name="T12" fmla="*/ 78 w 178"/>
                  <a:gd name="T13" fmla="*/ 0 h 179"/>
                  <a:gd name="T14" fmla="*/ 77 w 178"/>
                  <a:gd name="T15" fmla="*/ 17 h 179"/>
                  <a:gd name="T16" fmla="*/ 51 w 178"/>
                  <a:gd name="T17" fmla="*/ 27 h 179"/>
                  <a:gd name="T18" fmla="*/ 39 w 178"/>
                  <a:gd name="T19" fmla="*/ 15 h 179"/>
                  <a:gd name="T20" fmla="*/ 18 w 178"/>
                  <a:gd name="T21" fmla="*/ 34 h 179"/>
                  <a:gd name="T22" fmla="*/ 30 w 178"/>
                  <a:gd name="T23" fmla="*/ 47 h 179"/>
                  <a:gd name="T24" fmla="*/ 18 w 178"/>
                  <a:gd name="T25" fmla="*/ 72 h 179"/>
                  <a:gd name="T26" fmla="*/ 1 w 178"/>
                  <a:gd name="T27" fmla="*/ 72 h 179"/>
                  <a:gd name="T28" fmla="*/ 0 w 178"/>
                  <a:gd name="T29" fmla="*/ 101 h 179"/>
                  <a:gd name="T30" fmla="*/ 17 w 178"/>
                  <a:gd name="T31" fmla="*/ 101 h 179"/>
                  <a:gd name="T32" fmla="*/ 27 w 178"/>
                  <a:gd name="T33" fmla="*/ 128 h 179"/>
                  <a:gd name="T34" fmla="*/ 14 w 178"/>
                  <a:gd name="T35" fmla="*/ 139 h 179"/>
                  <a:gd name="T36" fmla="*/ 34 w 178"/>
                  <a:gd name="T37" fmla="*/ 160 h 179"/>
                  <a:gd name="T38" fmla="*/ 46 w 178"/>
                  <a:gd name="T39" fmla="*/ 149 h 179"/>
                  <a:gd name="T40" fmla="*/ 72 w 178"/>
                  <a:gd name="T41" fmla="*/ 161 h 179"/>
                  <a:gd name="T42" fmla="*/ 71 w 178"/>
                  <a:gd name="T43" fmla="*/ 178 h 179"/>
                  <a:gd name="T44" fmla="*/ 100 w 178"/>
                  <a:gd name="T45" fmla="*/ 179 h 179"/>
                  <a:gd name="T46" fmla="*/ 101 w 178"/>
                  <a:gd name="T47" fmla="*/ 162 h 179"/>
                  <a:gd name="T48" fmla="*/ 128 w 178"/>
                  <a:gd name="T49" fmla="*/ 152 h 179"/>
                  <a:gd name="T50" fmla="*/ 139 w 178"/>
                  <a:gd name="T51" fmla="*/ 164 h 179"/>
                  <a:gd name="T52" fmla="*/ 160 w 178"/>
                  <a:gd name="T53" fmla="*/ 145 h 179"/>
                  <a:gd name="T54" fmla="*/ 149 w 178"/>
                  <a:gd name="T55" fmla="*/ 132 h 179"/>
                  <a:gd name="T56" fmla="*/ 161 w 178"/>
                  <a:gd name="T57" fmla="*/ 107 h 179"/>
                  <a:gd name="T58" fmla="*/ 177 w 178"/>
                  <a:gd name="T59" fmla="*/ 107 h 179"/>
                  <a:gd name="T60" fmla="*/ 178 w 178"/>
                  <a:gd name="T61" fmla="*/ 78 h 179"/>
                  <a:gd name="T62" fmla="*/ 162 w 178"/>
                  <a:gd name="T63" fmla="*/ 78 h 179"/>
                  <a:gd name="T64" fmla="*/ 152 w 178"/>
                  <a:gd name="T65" fmla="*/ 51 h 179"/>
                  <a:gd name="T66" fmla="*/ 121 w 178"/>
                  <a:gd name="T67" fmla="*/ 124 h 179"/>
                  <a:gd name="T68" fmla="*/ 87 w 178"/>
                  <a:gd name="T69" fmla="*/ 137 h 179"/>
                  <a:gd name="T70" fmla="*/ 55 w 178"/>
                  <a:gd name="T71" fmla="*/ 122 h 179"/>
                  <a:gd name="T72" fmla="*/ 42 w 178"/>
                  <a:gd name="T73" fmla="*/ 88 h 179"/>
                  <a:gd name="T74" fmla="*/ 57 w 178"/>
                  <a:gd name="T75" fmla="*/ 55 h 179"/>
                  <a:gd name="T76" fmla="*/ 91 w 178"/>
                  <a:gd name="T77" fmla="*/ 43 h 179"/>
                  <a:gd name="T78" fmla="*/ 124 w 178"/>
                  <a:gd name="T79" fmla="*/ 58 h 179"/>
                  <a:gd name="T80" fmla="*/ 136 w 178"/>
                  <a:gd name="T81" fmla="*/ 92 h 179"/>
                  <a:gd name="T82" fmla="*/ 121 w 178"/>
                  <a:gd name="T83" fmla="*/ 124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78" h="179">
                    <a:moveTo>
                      <a:pt x="152" y="51"/>
                    </a:moveTo>
                    <a:cubicBezTo>
                      <a:pt x="164" y="40"/>
                      <a:pt x="164" y="40"/>
                      <a:pt x="164" y="40"/>
                    </a:cubicBezTo>
                    <a:cubicBezTo>
                      <a:pt x="144" y="18"/>
                      <a:pt x="144" y="18"/>
                      <a:pt x="144" y="18"/>
                    </a:cubicBezTo>
                    <a:cubicBezTo>
                      <a:pt x="132" y="30"/>
                      <a:pt x="132" y="30"/>
                      <a:pt x="132" y="30"/>
                    </a:cubicBezTo>
                    <a:cubicBezTo>
                      <a:pt x="124" y="25"/>
                      <a:pt x="116" y="21"/>
                      <a:pt x="106" y="18"/>
                    </a:cubicBezTo>
                    <a:cubicBezTo>
                      <a:pt x="107" y="1"/>
                      <a:pt x="107" y="1"/>
                      <a:pt x="107" y="1"/>
                    </a:cubicBezTo>
                    <a:cubicBezTo>
                      <a:pt x="78" y="0"/>
                      <a:pt x="78" y="0"/>
                      <a:pt x="78" y="0"/>
                    </a:cubicBezTo>
                    <a:cubicBezTo>
                      <a:pt x="77" y="17"/>
                      <a:pt x="77" y="17"/>
                      <a:pt x="77" y="17"/>
                    </a:cubicBezTo>
                    <a:cubicBezTo>
                      <a:pt x="68" y="19"/>
                      <a:pt x="59" y="22"/>
                      <a:pt x="51" y="27"/>
                    </a:cubicBezTo>
                    <a:cubicBezTo>
                      <a:pt x="39" y="15"/>
                      <a:pt x="39" y="15"/>
                      <a:pt x="39" y="15"/>
                    </a:cubicBezTo>
                    <a:cubicBezTo>
                      <a:pt x="18" y="34"/>
                      <a:pt x="18" y="34"/>
                      <a:pt x="18" y="34"/>
                    </a:cubicBezTo>
                    <a:cubicBezTo>
                      <a:pt x="30" y="47"/>
                      <a:pt x="30" y="47"/>
                      <a:pt x="30" y="47"/>
                    </a:cubicBezTo>
                    <a:cubicBezTo>
                      <a:pt x="24" y="54"/>
                      <a:pt x="20" y="63"/>
                      <a:pt x="18" y="72"/>
                    </a:cubicBezTo>
                    <a:cubicBezTo>
                      <a:pt x="1" y="72"/>
                      <a:pt x="1" y="72"/>
                      <a:pt x="1" y="72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7" y="101"/>
                      <a:pt x="17" y="101"/>
                      <a:pt x="17" y="101"/>
                    </a:cubicBezTo>
                    <a:cubicBezTo>
                      <a:pt x="18" y="111"/>
                      <a:pt x="22" y="120"/>
                      <a:pt x="27" y="128"/>
                    </a:cubicBezTo>
                    <a:cubicBezTo>
                      <a:pt x="14" y="139"/>
                      <a:pt x="14" y="139"/>
                      <a:pt x="14" y="139"/>
                    </a:cubicBezTo>
                    <a:cubicBezTo>
                      <a:pt x="34" y="160"/>
                      <a:pt x="34" y="160"/>
                      <a:pt x="34" y="160"/>
                    </a:cubicBezTo>
                    <a:cubicBezTo>
                      <a:pt x="46" y="149"/>
                      <a:pt x="46" y="149"/>
                      <a:pt x="46" y="149"/>
                    </a:cubicBezTo>
                    <a:cubicBezTo>
                      <a:pt x="54" y="155"/>
                      <a:pt x="63" y="159"/>
                      <a:pt x="72" y="161"/>
                    </a:cubicBezTo>
                    <a:cubicBezTo>
                      <a:pt x="71" y="178"/>
                      <a:pt x="71" y="178"/>
                      <a:pt x="71" y="178"/>
                    </a:cubicBezTo>
                    <a:cubicBezTo>
                      <a:pt x="100" y="179"/>
                      <a:pt x="100" y="179"/>
                      <a:pt x="100" y="179"/>
                    </a:cubicBezTo>
                    <a:cubicBezTo>
                      <a:pt x="101" y="162"/>
                      <a:pt x="101" y="162"/>
                      <a:pt x="101" y="162"/>
                    </a:cubicBezTo>
                    <a:cubicBezTo>
                      <a:pt x="111" y="161"/>
                      <a:pt x="120" y="157"/>
                      <a:pt x="128" y="152"/>
                    </a:cubicBezTo>
                    <a:cubicBezTo>
                      <a:pt x="139" y="164"/>
                      <a:pt x="139" y="164"/>
                      <a:pt x="139" y="164"/>
                    </a:cubicBezTo>
                    <a:cubicBezTo>
                      <a:pt x="160" y="145"/>
                      <a:pt x="160" y="145"/>
                      <a:pt x="160" y="145"/>
                    </a:cubicBezTo>
                    <a:cubicBezTo>
                      <a:pt x="149" y="132"/>
                      <a:pt x="149" y="132"/>
                      <a:pt x="149" y="132"/>
                    </a:cubicBezTo>
                    <a:cubicBezTo>
                      <a:pt x="154" y="125"/>
                      <a:pt x="158" y="116"/>
                      <a:pt x="161" y="107"/>
                    </a:cubicBezTo>
                    <a:cubicBezTo>
                      <a:pt x="177" y="107"/>
                      <a:pt x="177" y="107"/>
                      <a:pt x="177" y="107"/>
                    </a:cubicBezTo>
                    <a:cubicBezTo>
                      <a:pt x="178" y="78"/>
                      <a:pt x="178" y="78"/>
                      <a:pt x="178" y="78"/>
                    </a:cubicBezTo>
                    <a:cubicBezTo>
                      <a:pt x="162" y="78"/>
                      <a:pt x="162" y="78"/>
                      <a:pt x="162" y="78"/>
                    </a:cubicBezTo>
                    <a:cubicBezTo>
                      <a:pt x="160" y="68"/>
                      <a:pt x="157" y="59"/>
                      <a:pt x="152" y="51"/>
                    </a:cubicBezTo>
                    <a:close/>
                    <a:moveTo>
                      <a:pt x="121" y="124"/>
                    </a:moveTo>
                    <a:cubicBezTo>
                      <a:pt x="112" y="133"/>
                      <a:pt x="101" y="138"/>
                      <a:pt x="87" y="137"/>
                    </a:cubicBezTo>
                    <a:cubicBezTo>
                      <a:pt x="74" y="137"/>
                      <a:pt x="63" y="131"/>
                      <a:pt x="55" y="122"/>
                    </a:cubicBezTo>
                    <a:cubicBezTo>
                      <a:pt x="46" y="113"/>
                      <a:pt x="41" y="101"/>
                      <a:pt x="42" y="88"/>
                    </a:cubicBezTo>
                    <a:cubicBezTo>
                      <a:pt x="42" y="75"/>
                      <a:pt x="48" y="63"/>
                      <a:pt x="57" y="55"/>
                    </a:cubicBezTo>
                    <a:cubicBezTo>
                      <a:pt x="66" y="47"/>
                      <a:pt x="78" y="42"/>
                      <a:pt x="91" y="43"/>
                    </a:cubicBezTo>
                    <a:cubicBezTo>
                      <a:pt x="104" y="43"/>
                      <a:pt x="116" y="49"/>
                      <a:pt x="124" y="58"/>
                    </a:cubicBezTo>
                    <a:cubicBezTo>
                      <a:pt x="132" y="67"/>
                      <a:pt x="137" y="78"/>
                      <a:pt x="136" y="92"/>
                    </a:cubicBezTo>
                    <a:cubicBezTo>
                      <a:pt x="136" y="105"/>
                      <a:pt x="130" y="116"/>
                      <a:pt x="121" y="12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0" name="Freeform 48"/>
              <p:cNvSpPr>
                <a:spLocks noEditPoints="1"/>
              </p:cNvSpPr>
              <p:nvPr/>
            </p:nvSpPr>
            <p:spPr bwMode="auto">
              <a:xfrm>
                <a:off x="5546725" y="3736975"/>
                <a:ext cx="412750" cy="412750"/>
              </a:xfrm>
              <a:custGeom>
                <a:avLst/>
                <a:gdLst>
                  <a:gd name="T0" fmla="*/ 109 w 109"/>
                  <a:gd name="T1" fmla="*/ 59 h 109"/>
                  <a:gd name="T2" fmla="*/ 107 w 109"/>
                  <a:gd name="T3" fmla="*/ 41 h 109"/>
                  <a:gd name="T4" fmla="*/ 97 w 109"/>
                  <a:gd name="T5" fmla="*/ 42 h 109"/>
                  <a:gd name="T6" fmla="*/ 89 w 109"/>
                  <a:gd name="T7" fmla="*/ 27 h 109"/>
                  <a:gd name="T8" fmla="*/ 96 w 109"/>
                  <a:gd name="T9" fmla="*/ 19 h 109"/>
                  <a:gd name="T10" fmla="*/ 82 w 109"/>
                  <a:gd name="T11" fmla="*/ 8 h 109"/>
                  <a:gd name="T12" fmla="*/ 76 w 109"/>
                  <a:gd name="T13" fmla="*/ 16 h 109"/>
                  <a:gd name="T14" fmla="*/ 59 w 109"/>
                  <a:gd name="T15" fmla="*/ 10 h 109"/>
                  <a:gd name="T16" fmla="*/ 58 w 109"/>
                  <a:gd name="T17" fmla="*/ 0 h 109"/>
                  <a:gd name="T18" fmla="*/ 41 w 109"/>
                  <a:gd name="T19" fmla="*/ 1 h 109"/>
                  <a:gd name="T20" fmla="*/ 42 w 109"/>
                  <a:gd name="T21" fmla="*/ 12 h 109"/>
                  <a:gd name="T22" fmla="*/ 27 w 109"/>
                  <a:gd name="T23" fmla="*/ 20 h 109"/>
                  <a:gd name="T24" fmla="*/ 19 w 109"/>
                  <a:gd name="T25" fmla="*/ 13 h 109"/>
                  <a:gd name="T26" fmla="*/ 7 w 109"/>
                  <a:gd name="T27" fmla="*/ 27 h 109"/>
                  <a:gd name="T28" fmla="*/ 15 w 109"/>
                  <a:gd name="T29" fmla="*/ 33 h 109"/>
                  <a:gd name="T30" fmla="*/ 10 w 109"/>
                  <a:gd name="T31" fmla="*/ 50 h 109"/>
                  <a:gd name="T32" fmla="*/ 0 w 109"/>
                  <a:gd name="T33" fmla="*/ 50 h 109"/>
                  <a:gd name="T34" fmla="*/ 1 w 109"/>
                  <a:gd name="T35" fmla="*/ 68 h 109"/>
                  <a:gd name="T36" fmla="*/ 11 w 109"/>
                  <a:gd name="T37" fmla="*/ 67 h 109"/>
                  <a:gd name="T38" fmla="*/ 19 w 109"/>
                  <a:gd name="T39" fmla="*/ 83 h 109"/>
                  <a:gd name="T40" fmla="*/ 13 w 109"/>
                  <a:gd name="T41" fmla="*/ 90 h 109"/>
                  <a:gd name="T42" fmla="*/ 26 w 109"/>
                  <a:gd name="T43" fmla="*/ 102 h 109"/>
                  <a:gd name="T44" fmla="*/ 33 w 109"/>
                  <a:gd name="T45" fmla="*/ 94 h 109"/>
                  <a:gd name="T46" fmla="*/ 49 w 109"/>
                  <a:gd name="T47" fmla="*/ 99 h 109"/>
                  <a:gd name="T48" fmla="*/ 50 w 109"/>
                  <a:gd name="T49" fmla="*/ 109 h 109"/>
                  <a:gd name="T50" fmla="*/ 68 w 109"/>
                  <a:gd name="T51" fmla="*/ 108 h 109"/>
                  <a:gd name="T52" fmla="*/ 67 w 109"/>
                  <a:gd name="T53" fmla="*/ 98 h 109"/>
                  <a:gd name="T54" fmla="*/ 82 w 109"/>
                  <a:gd name="T55" fmla="*/ 90 h 109"/>
                  <a:gd name="T56" fmla="*/ 90 w 109"/>
                  <a:gd name="T57" fmla="*/ 96 h 109"/>
                  <a:gd name="T58" fmla="*/ 101 w 109"/>
                  <a:gd name="T59" fmla="*/ 83 h 109"/>
                  <a:gd name="T60" fmla="*/ 94 w 109"/>
                  <a:gd name="T61" fmla="*/ 76 h 109"/>
                  <a:gd name="T62" fmla="*/ 99 w 109"/>
                  <a:gd name="T63" fmla="*/ 60 h 109"/>
                  <a:gd name="T64" fmla="*/ 109 w 109"/>
                  <a:gd name="T65" fmla="*/ 59 h 109"/>
                  <a:gd name="T66" fmla="*/ 76 w 109"/>
                  <a:gd name="T67" fmla="*/ 73 h 109"/>
                  <a:gd name="T68" fmla="*/ 57 w 109"/>
                  <a:gd name="T69" fmla="*/ 84 h 109"/>
                  <a:gd name="T70" fmla="*/ 36 w 109"/>
                  <a:gd name="T71" fmla="*/ 77 h 109"/>
                  <a:gd name="T72" fmla="*/ 26 w 109"/>
                  <a:gd name="T73" fmla="*/ 57 h 109"/>
                  <a:gd name="T74" fmla="*/ 32 w 109"/>
                  <a:gd name="T75" fmla="*/ 36 h 109"/>
                  <a:gd name="T76" fmla="*/ 52 w 109"/>
                  <a:gd name="T77" fmla="*/ 26 h 109"/>
                  <a:gd name="T78" fmla="*/ 73 w 109"/>
                  <a:gd name="T79" fmla="*/ 33 h 109"/>
                  <a:gd name="T80" fmla="*/ 83 w 109"/>
                  <a:gd name="T81" fmla="*/ 52 h 109"/>
                  <a:gd name="T82" fmla="*/ 76 w 109"/>
                  <a:gd name="T83" fmla="*/ 73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09">
                    <a:moveTo>
                      <a:pt x="109" y="59"/>
                    </a:moveTo>
                    <a:cubicBezTo>
                      <a:pt x="107" y="41"/>
                      <a:pt x="107" y="41"/>
                      <a:pt x="107" y="41"/>
                    </a:cubicBezTo>
                    <a:cubicBezTo>
                      <a:pt x="97" y="42"/>
                      <a:pt x="97" y="42"/>
                      <a:pt x="97" y="42"/>
                    </a:cubicBezTo>
                    <a:cubicBezTo>
                      <a:pt x="96" y="36"/>
                      <a:pt x="93" y="31"/>
                      <a:pt x="89" y="27"/>
                    </a:cubicBezTo>
                    <a:cubicBezTo>
                      <a:pt x="96" y="19"/>
                      <a:pt x="96" y="19"/>
                      <a:pt x="96" y="19"/>
                    </a:cubicBezTo>
                    <a:cubicBezTo>
                      <a:pt x="82" y="8"/>
                      <a:pt x="82" y="8"/>
                      <a:pt x="82" y="8"/>
                    </a:cubicBezTo>
                    <a:cubicBezTo>
                      <a:pt x="76" y="16"/>
                      <a:pt x="76" y="16"/>
                      <a:pt x="76" y="16"/>
                    </a:cubicBezTo>
                    <a:cubicBezTo>
                      <a:pt x="71" y="13"/>
                      <a:pt x="65" y="11"/>
                      <a:pt x="59" y="1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42" y="12"/>
                      <a:pt x="42" y="12"/>
                      <a:pt x="42" y="12"/>
                    </a:cubicBezTo>
                    <a:cubicBezTo>
                      <a:pt x="36" y="14"/>
                      <a:pt x="31" y="16"/>
                      <a:pt x="27" y="20"/>
                    </a:cubicBezTo>
                    <a:cubicBezTo>
                      <a:pt x="19" y="13"/>
                      <a:pt x="19" y="13"/>
                      <a:pt x="19" y="13"/>
                    </a:cubicBezTo>
                    <a:cubicBezTo>
                      <a:pt x="7" y="27"/>
                      <a:pt x="7" y="27"/>
                      <a:pt x="7" y="27"/>
                    </a:cubicBezTo>
                    <a:cubicBezTo>
                      <a:pt x="15" y="33"/>
                      <a:pt x="15" y="33"/>
                      <a:pt x="15" y="33"/>
                    </a:cubicBezTo>
                    <a:cubicBezTo>
                      <a:pt x="12" y="38"/>
                      <a:pt x="11" y="44"/>
                      <a:pt x="10" y="50"/>
                    </a:cubicBezTo>
                    <a:cubicBezTo>
                      <a:pt x="0" y="50"/>
                      <a:pt x="0" y="50"/>
                      <a:pt x="0" y="50"/>
                    </a:cubicBezTo>
                    <a:cubicBezTo>
                      <a:pt x="1" y="68"/>
                      <a:pt x="1" y="68"/>
                      <a:pt x="1" y="68"/>
                    </a:cubicBezTo>
                    <a:cubicBezTo>
                      <a:pt x="11" y="67"/>
                      <a:pt x="11" y="67"/>
                      <a:pt x="11" y="67"/>
                    </a:cubicBezTo>
                    <a:cubicBezTo>
                      <a:pt x="13" y="73"/>
                      <a:pt x="16" y="78"/>
                      <a:pt x="19" y="83"/>
                    </a:cubicBezTo>
                    <a:cubicBezTo>
                      <a:pt x="13" y="90"/>
                      <a:pt x="13" y="90"/>
                      <a:pt x="13" y="90"/>
                    </a:cubicBezTo>
                    <a:cubicBezTo>
                      <a:pt x="26" y="102"/>
                      <a:pt x="26" y="102"/>
                      <a:pt x="26" y="102"/>
                    </a:cubicBezTo>
                    <a:cubicBezTo>
                      <a:pt x="33" y="94"/>
                      <a:pt x="33" y="94"/>
                      <a:pt x="33" y="94"/>
                    </a:cubicBezTo>
                    <a:cubicBezTo>
                      <a:pt x="38" y="97"/>
                      <a:pt x="43" y="99"/>
                      <a:pt x="49" y="99"/>
                    </a:cubicBezTo>
                    <a:cubicBezTo>
                      <a:pt x="50" y="109"/>
                      <a:pt x="50" y="109"/>
                      <a:pt x="50" y="109"/>
                    </a:cubicBezTo>
                    <a:cubicBezTo>
                      <a:pt x="68" y="108"/>
                      <a:pt x="68" y="108"/>
                      <a:pt x="68" y="108"/>
                    </a:cubicBezTo>
                    <a:cubicBezTo>
                      <a:pt x="67" y="98"/>
                      <a:pt x="67" y="98"/>
                      <a:pt x="67" y="98"/>
                    </a:cubicBezTo>
                    <a:cubicBezTo>
                      <a:pt x="73" y="96"/>
                      <a:pt x="78" y="93"/>
                      <a:pt x="82" y="90"/>
                    </a:cubicBezTo>
                    <a:cubicBezTo>
                      <a:pt x="90" y="96"/>
                      <a:pt x="90" y="96"/>
                      <a:pt x="90" y="96"/>
                    </a:cubicBezTo>
                    <a:cubicBezTo>
                      <a:pt x="101" y="83"/>
                      <a:pt x="101" y="83"/>
                      <a:pt x="101" y="83"/>
                    </a:cubicBezTo>
                    <a:cubicBezTo>
                      <a:pt x="94" y="76"/>
                      <a:pt x="94" y="76"/>
                      <a:pt x="94" y="76"/>
                    </a:cubicBezTo>
                    <a:cubicBezTo>
                      <a:pt x="96" y="71"/>
                      <a:pt x="98" y="66"/>
                      <a:pt x="99" y="60"/>
                    </a:cubicBezTo>
                    <a:lnTo>
                      <a:pt x="109" y="59"/>
                    </a:lnTo>
                    <a:close/>
                    <a:moveTo>
                      <a:pt x="76" y="73"/>
                    </a:moveTo>
                    <a:cubicBezTo>
                      <a:pt x="72" y="79"/>
                      <a:pt x="65" y="83"/>
                      <a:pt x="57" y="84"/>
                    </a:cubicBezTo>
                    <a:cubicBezTo>
                      <a:pt x="49" y="84"/>
                      <a:pt x="41" y="82"/>
                      <a:pt x="36" y="77"/>
                    </a:cubicBezTo>
                    <a:cubicBezTo>
                      <a:pt x="30" y="72"/>
                      <a:pt x="26" y="65"/>
                      <a:pt x="26" y="57"/>
                    </a:cubicBezTo>
                    <a:cubicBezTo>
                      <a:pt x="25" y="49"/>
                      <a:pt x="28" y="42"/>
                      <a:pt x="32" y="36"/>
                    </a:cubicBezTo>
                    <a:cubicBezTo>
                      <a:pt x="37" y="31"/>
                      <a:pt x="44" y="27"/>
                      <a:pt x="52" y="26"/>
                    </a:cubicBezTo>
                    <a:cubicBezTo>
                      <a:pt x="60" y="25"/>
                      <a:pt x="67" y="28"/>
                      <a:pt x="73" y="33"/>
                    </a:cubicBezTo>
                    <a:cubicBezTo>
                      <a:pt x="79" y="38"/>
                      <a:pt x="82" y="44"/>
                      <a:pt x="83" y="52"/>
                    </a:cubicBezTo>
                    <a:cubicBezTo>
                      <a:pt x="84" y="60"/>
                      <a:pt x="81" y="68"/>
                      <a:pt x="76" y="7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1" name="Freeform 49"/>
              <p:cNvSpPr>
                <a:spLocks noEditPoints="1"/>
              </p:cNvSpPr>
              <p:nvPr/>
            </p:nvSpPr>
            <p:spPr bwMode="auto">
              <a:xfrm>
                <a:off x="6254750" y="3060700"/>
                <a:ext cx="412750" cy="415925"/>
              </a:xfrm>
              <a:custGeom>
                <a:avLst/>
                <a:gdLst>
                  <a:gd name="T0" fmla="*/ 99 w 109"/>
                  <a:gd name="T1" fmla="*/ 50 h 110"/>
                  <a:gd name="T2" fmla="*/ 94 w 109"/>
                  <a:gd name="T3" fmla="*/ 34 h 110"/>
                  <a:gd name="T4" fmla="*/ 102 w 109"/>
                  <a:gd name="T5" fmla="*/ 27 h 110"/>
                  <a:gd name="T6" fmla="*/ 91 w 109"/>
                  <a:gd name="T7" fmla="*/ 13 h 110"/>
                  <a:gd name="T8" fmla="*/ 83 w 109"/>
                  <a:gd name="T9" fmla="*/ 20 h 110"/>
                  <a:gd name="T10" fmla="*/ 67 w 109"/>
                  <a:gd name="T11" fmla="*/ 12 h 110"/>
                  <a:gd name="T12" fmla="*/ 68 w 109"/>
                  <a:gd name="T13" fmla="*/ 2 h 110"/>
                  <a:gd name="T14" fmla="*/ 51 w 109"/>
                  <a:gd name="T15" fmla="*/ 0 h 110"/>
                  <a:gd name="T16" fmla="*/ 50 w 109"/>
                  <a:gd name="T17" fmla="*/ 10 h 110"/>
                  <a:gd name="T18" fmla="*/ 33 w 109"/>
                  <a:gd name="T19" fmla="*/ 16 h 110"/>
                  <a:gd name="T20" fmla="*/ 27 w 109"/>
                  <a:gd name="T21" fmla="*/ 7 h 110"/>
                  <a:gd name="T22" fmla="*/ 13 w 109"/>
                  <a:gd name="T23" fmla="*/ 19 h 110"/>
                  <a:gd name="T24" fmla="*/ 20 w 109"/>
                  <a:gd name="T25" fmla="*/ 27 h 110"/>
                  <a:gd name="T26" fmla="*/ 12 w 109"/>
                  <a:gd name="T27" fmla="*/ 42 h 110"/>
                  <a:gd name="T28" fmla="*/ 1 w 109"/>
                  <a:gd name="T29" fmla="*/ 41 h 110"/>
                  <a:gd name="T30" fmla="*/ 0 w 109"/>
                  <a:gd name="T31" fmla="*/ 59 h 110"/>
                  <a:gd name="T32" fmla="*/ 10 w 109"/>
                  <a:gd name="T33" fmla="*/ 60 h 110"/>
                  <a:gd name="T34" fmla="*/ 15 w 109"/>
                  <a:gd name="T35" fmla="*/ 76 h 110"/>
                  <a:gd name="T36" fmla="*/ 7 w 109"/>
                  <a:gd name="T37" fmla="*/ 83 h 110"/>
                  <a:gd name="T38" fmla="*/ 18 w 109"/>
                  <a:gd name="T39" fmla="*/ 96 h 110"/>
                  <a:gd name="T40" fmla="*/ 26 w 109"/>
                  <a:gd name="T41" fmla="*/ 90 h 110"/>
                  <a:gd name="T42" fmla="*/ 42 w 109"/>
                  <a:gd name="T43" fmla="*/ 98 h 110"/>
                  <a:gd name="T44" fmla="*/ 41 w 109"/>
                  <a:gd name="T45" fmla="*/ 108 h 110"/>
                  <a:gd name="T46" fmla="*/ 58 w 109"/>
                  <a:gd name="T47" fmla="*/ 110 h 110"/>
                  <a:gd name="T48" fmla="*/ 59 w 109"/>
                  <a:gd name="T49" fmla="*/ 100 h 110"/>
                  <a:gd name="T50" fmla="*/ 76 w 109"/>
                  <a:gd name="T51" fmla="*/ 94 h 110"/>
                  <a:gd name="T52" fmla="*/ 82 w 109"/>
                  <a:gd name="T53" fmla="*/ 102 h 110"/>
                  <a:gd name="T54" fmla="*/ 96 w 109"/>
                  <a:gd name="T55" fmla="*/ 91 h 110"/>
                  <a:gd name="T56" fmla="*/ 89 w 109"/>
                  <a:gd name="T57" fmla="*/ 83 h 110"/>
                  <a:gd name="T58" fmla="*/ 98 w 109"/>
                  <a:gd name="T59" fmla="*/ 68 h 110"/>
                  <a:gd name="T60" fmla="*/ 108 w 109"/>
                  <a:gd name="T61" fmla="*/ 69 h 110"/>
                  <a:gd name="T62" fmla="*/ 109 w 109"/>
                  <a:gd name="T63" fmla="*/ 51 h 110"/>
                  <a:gd name="T64" fmla="*/ 99 w 109"/>
                  <a:gd name="T65" fmla="*/ 50 h 110"/>
                  <a:gd name="T66" fmla="*/ 83 w 109"/>
                  <a:gd name="T67" fmla="*/ 58 h 110"/>
                  <a:gd name="T68" fmla="*/ 73 w 109"/>
                  <a:gd name="T69" fmla="*/ 77 h 110"/>
                  <a:gd name="T70" fmla="*/ 52 w 109"/>
                  <a:gd name="T71" fmla="*/ 84 h 110"/>
                  <a:gd name="T72" fmla="*/ 32 w 109"/>
                  <a:gd name="T73" fmla="*/ 73 h 110"/>
                  <a:gd name="T74" fmla="*/ 26 w 109"/>
                  <a:gd name="T75" fmla="*/ 52 h 110"/>
                  <a:gd name="T76" fmla="*/ 36 w 109"/>
                  <a:gd name="T77" fmla="*/ 33 h 110"/>
                  <a:gd name="T78" fmla="*/ 57 w 109"/>
                  <a:gd name="T79" fmla="*/ 26 h 110"/>
                  <a:gd name="T80" fmla="*/ 77 w 109"/>
                  <a:gd name="T81" fmla="*/ 37 h 110"/>
                  <a:gd name="T82" fmla="*/ 83 w 109"/>
                  <a:gd name="T83" fmla="*/ 58 h 1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9" h="110">
                    <a:moveTo>
                      <a:pt x="99" y="50"/>
                    </a:moveTo>
                    <a:cubicBezTo>
                      <a:pt x="99" y="44"/>
                      <a:pt x="97" y="39"/>
                      <a:pt x="94" y="34"/>
                    </a:cubicBezTo>
                    <a:cubicBezTo>
                      <a:pt x="102" y="27"/>
                      <a:pt x="102" y="27"/>
                      <a:pt x="102" y="27"/>
                    </a:cubicBezTo>
                    <a:cubicBezTo>
                      <a:pt x="91" y="13"/>
                      <a:pt x="91" y="13"/>
                      <a:pt x="91" y="13"/>
                    </a:cubicBezTo>
                    <a:cubicBezTo>
                      <a:pt x="83" y="20"/>
                      <a:pt x="83" y="20"/>
                      <a:pt x="83" y="20"/>
                    </a:cubicBezTo>
                    <a:cubicBezTo>
                      <a:pt x="78" y="16"/>
                      <a:pt x="73" y="14"/>
                      <a:pt x="67" y="12"/>
                    </a:cubicBezTo>
                    <a:cubicBezTo>
                      <a:pt x="68" y="2"/>
                      <a:pt x="68" y="2"/>
                      <a:pt x="68" y="2"/>
                    </a:cubicBezTo>
                    <a:cubicBezTo>
                      <a:pt x="51" y="0"/>
                      <a:pt x="51" y="0"/>
                      <a:pt x="51" y="0"/>
                    </a:cubicBezTo>
                    <a:cubicBezTo>
                      <a:pt x="50" y="10"/>
                      <a:pt x="50" y="10"/>
                      <a:pt x="50" y="10"/>
                    </a:cubicBezTo>
                    <a:cubicBezTo>
                      <a:pt x="44" y="11"/>
                      <a:pt x="39" y="13"/>
                      <a:pt x="33" y="16"/>
                    </a:cubicBezTo>
                    <a:cubicBezTo>
                      <a:pt x="27" y="7"/>
                      <a:pt x="27" y="7"/>
                      <a:pt x="27" y="7"/>
                    </a:cubicBezTo>
                    <a:cubicBezTo>
                      <a:pt x="13" y="19"/>
                      <a:pt x="13" y="19"/>
                      <a:pt x="13" y="19"/>
                    </a:cubicBezTo>
                    <a:cubicBezTo>
                      <a:pt x="20" y="27"/>
                      <a:pt x="20" y="27"/>
                      <a:pt x="20" y="27"/>
                    </a:cubicBezTo>
                    <a:cubicBezTo>
                      <a:pt x="16" y="31"/>
                      <a:pt x="13" y="37"/>
                      <a:pt x="12" y="42"/>
                    </a:cubicBezTo>
                    <a:cubicBezTo>
                      <a:pt x="1" y="41"/>
                      <a:pt x="1" y="41"/>
                      <a:pt x="1" y="41"/>
                    </a:cubicBezTo>
                    <a:cubicBezTo>
                      <a:pt x="0" y="59"/>
                      <a:pt x="0" y="59"/>
                      <a:pt x="0" y="59"/>
                    </a:cubicBezTo>
                    <a:cubicBezTo>
                      <a:pt x="10" y="60"/>
                      <a:pt x="10" y="60"/>
                      <a:pt x="10" y="60"/>
                    </a:cubicBezTo>
                    <a:cubicBezTo>
                      <a:pt x="11" y="65"/>
                      <a:pt x="12" y="71"/>
                      <a:pt x="15" y="76"/>
                    </a:cubicBezTo>
                    <a:cubicBezTo>
                      <a:pt x="7" y="83"/>
                      <a:pt x="7" y="83"/>
                      <a:pt x="7" y="83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26" y="90"/>
                      <a:pt x="26" y="90"/>
                      <a:pt x="26" y="90"/>
                    </a:cubicBezTo>
                    <a:cubicBezTo>
                      <a:pt x="31" y="93"/>
                      <a:pt x="36" y="96"/>
                      <a:pt x="42" y="98"/>
                    </a:cubicBezTo>
                    <a:cubicBezTo>
                      <a:pt x="41" y="108"/>
                      <a:pt x="41" y="108"/>
                      <a:pt x="41" y="108"/>
                    </a:cubicBezTo>
                    <a:cubicBezTo>
                      <a:pt x="58" y="110"/>
                      <a:pt x="58" y="110"/>
                      <a:pt x="58" y="110"/>
                    </a:cubicBezTo>
                    <a:cubicBezTo>
                      <a:pt x="59" y="100"/>
                      <a:pt x="59" y="100"/>
                      <a:pt x="59" y="100"/>
                    </a:cubicBezTo>
                    <a:cubicBezTo>
                      <a:pt x="65" y="99"/>
                      <a:pt x="71" y="97"/>
                      <a:pt x="76" y="94"/>
                    </a:cubicBezTo>
                    <a:cubicBezTo>
                      <a:pt x="82" y="102"/>
                      <a:pt x="82" y="102"/>
                      <a:pt x="82" y="102"/>
                    </a:cubicBezTo>
                    <a:cubicBezTo>
                      <a:pt x="96" y="91"/>
                      <a:pt x="96" y="91"/>
                      <a:pt x="96" y="91"/>
                    </a:cubicBezTo>
                    <a:cubicBezTo>
                      <a:pt x="89" y="83"/>
                      <a:pt x="89" y="83"/>
                      <a:pt x="89" y="83"/>
                    </a:cubicBezTo>
                    <a:cubicBezTo>
                      <a:pt x="93" y="79"/>
                      <a:pt x="96" y="73"/>
                      <a:pt x="98" y="68"/>
                    </a:cubicBezTo>
                    <a:cubicBezTo>
                      <a:pt x="108" y="69"/>
                      <a:pt x="108" y="69"/>
                      <a:pt x="108" y="69"/>
                    </a:cubicBezTo>
                    <a:cubicBezTo>
                      <a:pt x="109" y="51"/>
                      <a:pt x="109" y="51"/>
                      <a:pt x="109" y="51"/>
                    </a:cubicBezTo>
                    <a:lnTo>
                      <a:pt x="99" y="50"/>
                    </a:lnTo>
                    <a:close/>
                    <a:moveTo>
                      <a:pt x="83" y="58"/>
                    </a:moveTo>
                    <a:cubicBezTo>
                      <a:pt x="83" y="65"/>
                      <a:pt x="79" y="72"/>
                      <a:pt x="73" y="77"/>
                    </a:cubicBezTo>
                    <a:cubicBezTo>
                      <a:pt x="67" y="82"/>
                      <a:pt x="59" y="84"/>
                      <a:pt x="52" y="84"/>
                    </a:cubicBezTo>
                    <a:cubicBezTo>
                      <a:pt x="45" y="83"/>
                      <a:pt x="37" y="80"/>
                      <a:pt x="32" y="73"/>
                    </a:cubicBezTo>
                    <a:cubicBezTo>
                      <a:pt x="27" y="67"/>
                      <a:pt x="25" y="60"/>
                      <a:pt x="26" y="52"/>
                    </a:cubicBezTo>
                    <a:cubicBezTo>
                      <a:pt x="27" y="45"/>
                      <a:pt x="30" y="38"/>
                      <a:pt x="36" y="33"/>
                    </a:cubicBezTo>
                    <a:cubicBezTo>
                      <a:pt x="42" y="28"/>
                      <a:pt x="50" y="26"/>
                      <a:pt x="57" y="26"/>
                    </a:cubicBezTo>
                    <a:cubicBezTo>
                      <a:pt x="65" y="27"/>
                      <a:pt x="72" y="30"/>
                      <a:pt x="77" y="37"/>
                    </a:cubicBezTo>
                    <a:cubicBezTo>
                      <a:pt x="82" y="43"/>
                      <a:pt x="84" y="50"/>
                      <a:pt x="83" y="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22" name="组合 21"/>
          <p:cNvGrpSpPr/>
          <p:nvPr/>
        </p:nvGrpSpPr>
        <p:grpSpPr>
          <a:xfrm>
            <a:off x="5544108" y="1376772"/>
            <a:ext cx="1080120" cy="1196925"/>
            <a:chOff x="7391350" y="1835696"/>
            <a:chExt cx="1440160" cy="1595900"/>
          </a:xfrm>
          <a:solidFill>
            <a:schemeClr val="bg1">
              <a:lumMod val="95000"/>
            </a:schemeClr>
          </a:solidFill>
        </p:grpSpPr>
        <p:sp>
          <p:nvSpPr>
            <p:cNvPr id="23" name="Freeform 5"/>
            <p:cNvSpPr>
              <a:spLocks/>
            </p:cNvSpPr>
            <p:nvPr/>
          </p:nvSpPr>
          <p:spPr bwMode="auto">
            <a:xfrm rot="5400000">
              <a:off x="7313480" y="1913566"/>
              <a:ext cx="1595900" cy="144016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24" name="TextBox 18"/>
            <p:cNvSpPr txBox="1"/>
            <p:nvPr/>
          </p:nvSpPr>
          <p:spPr>
            <a:xfrm>
              <a:off x="7533549" y="2852936"/>
              <a:ext cx="1155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grpSp>
          <p:nvGrpSpPr>
            <p:cNvPr id="25" name="组合 24"/>
            <p:cNvGrpSpPr/>
            <p:nvPr/>
          </p:nvGrpSpPr>
          <p:grpSpPr>
            <a:xfrm>
              <a:off x="7791546" y="2131947"/>
              <a:ext cx="610374" cy="575278"/>
              <a:chOff x="5461000" y="2828925"/>
              <a:chExt cx="1270000" cy="1196975"/>
            </a:xfrm>
            <a:grpFill/>
          </p:grpSpPr>
          <p:sp>
            <p:nvSpPr>
              <p:cNvPr id="26" name="Freeform 108"/>
              <p:cNvSpPr>
                <a:spLocks/>
              </p:cNvSpPr>
              <p:nvPr/>
            </p:nvSpPr>
            <p:spPr bwMode="auto">
              <a:xfrm>
                <a:off x="5926138" y="3643313"/>
                <a:ext cx="449263" cy="268288"/>
              </a:xfrm>
              <a:custGeom>
                <a:avLst/>
                <a:gdLst>
                  <a:gd name="T0" fmla="*/ 109 w 119"/>
                  <a:gd name="T1" fmla="*/ 12 h 71"/>
                  <a:gd name="T2" fmla="*/ 79 w 119"/>
                  <a:gd name="T3" fmla="*/ 1 h 71"/>
                  <a:gd name="T4" fmla="*/ 78 w 119"/>
                  <a:gd name="T5" fmla="*/ 1 h 71"/>
                  <a:gd name="T6" fmla="*/ 78 w 119"/>
                  <a:gd name="T7" fmla="*/ 0 h 71"/>
                  <a:gd name="T8" fmla="*/ 69 w 119"/>
                  <a:gd name="T9" fmla="*/ 45 h 71"/>
                  <a:gd name="T10" fmla="*/ 63 w 119"/>
                  <a:gd name="T11" fmla="*/ 15 h 71"/>
                  <a:gd name="T12" fmla="*/ 67 w 119"/>
                  <a:gd name="T13" fmla="*/ 8 h 71"/>
                  <a:gd name="T14" fmla="*/ 62 w 119"/>
                  <a:gd name="T15" fmla="*/ 3 h 71"/>
                  <a:gd name="T16" fmla="*/ 60 w 119"/>
                  <a:gd name="T17" fmla="*/ 3 h 71"/>
                  <a:gd name="T18" fmla="*/ 60 w 119"/>
                  <a:gd name="T19" fmla="*/ 3 h 71"/>
                  <a:gd name="T20" fmla="*/ 58 w 119"/>
                  <a:gd name="T21" fmla="*/ 3 h 71"/>
                  <a:gd name="T22" fmla="*/ 53 w 119"/>
                  <a:gd name="T23" fmla="*/ 8 h 71"/>
                  <a:gd name="T24" fmla="*/ 56 w 119"/>
                  <a:gd name="T25" fmla="*/ 15 h 71"/>
                  <a:gd name="T26" fmla="*/ 51 w 119"/>
                  <a:gd name="T27" fmla="*/ 45 h 71"/>
                  <a:gd name="T28" fmla="*/ 41 w 119"/>
                  <a:gd name="T29" fmla="*/ 0 h 71"/>
                  <a:gd name="T30" fmla="*/ 41 w 119"/>
                  <a:gd name="T31" fmla="*/ 1 h 71"/>
                  <a:gd name="T32" fmla="*/ 41 w 119"/>
                  <a:gd name="T33" fmla="*/ 1 h 71"/>
                  <a:gd name="T34" fmla="*/ 10 w 119"/>
                  <a:gd name="T35" fmla="*/ 12 h 71"/>
                  <a:gd name="T36" fmla="*/ 1 w 119"/>
                  <a:gd name="T37" fmla="*/ 39 h 71"/>
                  <a:gd name="T38" fmla="*/ 0 w 119"/>
                  <a:gd name="T39" fmla="*/ 67 h 71"/>
                  <a:gd name="T40" fmla="*/ 21 w 119"/>
                  <a:gd name="T41" fmla="*/ 69 h 71"/>
                  <a:gd name="T42" fmla="*/ 21 w 119"/>
                  <a:gd name="T43" fmla="*/ 45 h 71"/>
                  <a:gd name="T44" fmla="*/ 24 w 119"/>
                  <a:gd name="T45" fmla="*/ 36 h 71"/>
                  <a:gd name="T46" fmla="*/ 24 w 119"/>
                  <a:gd name="T47" fmla="*/ 70 h 71"/>
                  <a:gd name="T48" fmla="*/ 60 w 119"/>
                  <a:gd name="T49" fmla="*/ 71 h 71"/>
                  <a:gd name="T50" fmla="*/ 95 w 119"/>
                  <a:gd name="T51" fmla="*/ 70 h 71"/>
                  <a:gd name="T52" fmla="*/ 95 w 119"/>
                  <a:gd name="T53" fmla="*/ 36 h 71"/>
                  <a:gd name="T54" fmla="*/ 97 w 119"/>
                  <a:gd name="T55" fmla="*/ 45 h 71"/>
                  <a:gd name="T56" fmla="*/ 97 w 119"/>
                  <a:gd name="T57" fmla="*/ 69 h 71"/>
                  <a:gd name="T58" fmla="*/ 119 w 119"/>
                  <a:gd name="T59" fmla="*/ 67 h 71"/>
                  <a:gd name="T60" fmla="*/ 119 w 119"/>
                  <a:gd name="T61" fmla="*/ 39 h 71"/>
                  <a:gd name="T62" fmla="*/ 109 w 119"/>
                  <a:gd name="T63" fmla="*/ 12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19" h="71">
                    <a:moveTo>
                      <a:pt x="109" y="12"/>
                    </a:moveTo>
                    <a:cubicBezTo>
                      <a:pt x="101" y="8"/>
                      <a:pt x="85" y="3"/>
                      <a:pt x="79" y="1"/>
                    </a:cubicBezTo>
                    <a:cubicBezTo>
                      <a:pt x="79" y="1"/>
                      <a:pt x="79" y="1"/>
                      <a:pt x="78" y="1"/>
                    </a:cubicBezTo>
                    <a:cubicBezTo>
                      <a:pt x="78" y="1"/>
                      <a:pt x="78" y="0"/>
                      <a:pt x="78" y="0"/>
                    </a:cubicBezTo>
                    <a:cubicBezTo>
                      <a:pt x="77" y="7"/>
                      <a:pt x="69" y="45"/>
                      <a:pt x="69" y="45"/>
                    </a:cubicBezTo>
                    <a:cubicBezTo>
                      <a:pt x="69" y="45"/>
                      <a:pt x="64" y="15"/>
                      <a:pt x="63" y="15"/>
                    </a:cubicBezTo>
                    <a:cubicBezTo>
                      <a:pt x="63" y="15"/>
                      <a:pt x="67" y="8"/>
                      <a:pt x="67" y="8"/>
                    </a:cubicBezTo>
                    <a:cubicBezTo>
                      <a:pt x="62" y="3"/>
                      <a:pt x="62" y="3"/>
                      <a:pt x="62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60" y="3"/>
                      <a:pt x="60" y="3"/>
                      <a:pt x="60" y="3"/>
                    </a:cubicBezTo>
                    <a:cubicBezTo>
                      <a:pt x="58" y="3"/>
                      <a:pt x="58" y="3"/>
                      <a:pt x="58" y="3"/>
                    </a:cubicBezTo>
                    <a:cubicBezTo>
                      <a:pt x="53" y="8"/>
                      <a:pt x="53" y="8"/>
                      <a:pt x="53" y="8"/>
                    </a:cubicBezTo>
                    <a:cubicBezTo>
                      <a:pt x="56" y="15"/>
                      <a:pt x="56" y="15"/>
                      <a:pt x="56" y="15"/>
                    </a:cubicBezTo>
                    <a:cubicBezTo>
                      <a:pt x="51" y="45"/>
                      <a:pt x="51" y="45"/>
                      <a:pt x="51" y="45"/>
                    </a:cubicBezTo>
                    <a:cubicBezTo>
                      <a:pt x="51" y="45"/>
                      <a:pt x="42" y="7"/>
                      <a:pt x="41" y="0"/>
                    </a:cubicBezTo>
                    <a:cubicBezTo>
                      <a:pt x="41" y="0"/>
                      <a:pt x="41" y="1"/>
                      <a:pt x="41" y="1"/>
                    </a:cubicBezTo>
                    <a:cubicBezTo>
                      <a:pt x="41" y="1"/>
                      <a:pt x="41" y="1"/>
                      <a:pt x="41" y="1"/>
                    </a:cubicBezTo>
                    <a:cubicBezTo>
                      <a:pt x="35" y="3"/>
                      <a:pt x="18" y="8"/>
                      <a:pt x="10" y="12"/>
                    </a:cubicBezTo>
                    <a:cubicBezTo>
                      <a:pt x="8" y="15"/>
                      <a:pt x="2" y="20"/>
                      <a:pt x="1" y="39"/>
                    </a:cubicBezTo>
                    <a:cubicBezTo>
                      <a:pt x="0" y="40"/>
                      <a:pt x="0" y="55"/>
                      <a:pt x="0" y="67"/>
                    </a:cubicBezTo>
                    <a:cubicBezTo>
                      <a:pt x="7" y="68"/>
                      <a:pt x="13" y="69"/>
                      <a:pt x="21" y="69"/>
                    </a:cubicBezTo>
                    <a:cubicBezTo>
                      <a:pt x="21" y="61"/>
                      <a:pt x="21" y="48"/>
                      <a:pt x="21" y="45"/>
                    </a:cubicBezTo>
                    <a:cubicBezTo>
                      <a:pt x="21" y="41"/>
                      <a:pt x="23" y="38"/>
                      <a:pt x="24" y="36"/>
                    </a:cubicBezTo>
                    <a:cubicBezTo>
                      <a:pt x="24" y="70"/>
                      <a:pt x="24" y="70"/>
                      <a:pt x="24" y="70"/>
                    </a:cubicBezTo>
                    <a:cubicBezTo>
                      <a:pt x="35" y="70"/>
                      <a:pt x="48" y="71"/>
                      <a:pt x="60" y="71"/>
                    </a:cubicBezTo>
                    <a:cubicBezTo>
                      <a:pt x="71" y="71"/>
                      <a:pt x="84" y="70"/>
                      <a:pt x="95" y="70"/>
                    </a:cubicBezTo>
                    <a:cubicBezTo>
                      <a:pt x="95" y="36"/>
                      <a:pt x="95" y="36"/>
                      <a:pt x="95" y="36"/>
                    </a:cubicBezTo>
                    <a:cubicBezTo>
                      <a:pt x="96" y="38"/>
                      <a:pt x="97" y="41"/>
                      <a:pt x="97" y="45"/>
                    </a:cubicBezTo>
                    <a:cubicBezTo>
                      <a:pt x="97" y="48"/>
                      <a:pt x="97" y="61"/>
                      <a:pt x="97" y="69"/>
                    </a:cubicBezTo>
                    <a:cubicBezTo>
                      <a:pt x="106" y="68"/>
                      <a:pt x="112" y="68"/>
                      <a:pt x="119" y="67"/>
                    </a:cubicBezTo>
                    <a:cubicBezTo>
                      <a:pt x="119" y="55"/>
                      <a:pt x="119" y="40"/>
                      <a:pt x="119" y="39"/>
                    </a:cubicBezTo>
                    <a:cubicBezTo>
                      <a:pt x="117" y="20"/>
                      <a:pt x="112" y="15"/>
                      <a:pt x="109" y="1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7" name="Freeform 109"/>
              <p:cNvSpPr>
                <a:spLocks/>
              </p:cNvSpPr>
              <p:nvPr/>
            </p:nvSpPr>
            <p:spPr bwMode="auto">
              <a:xfrm>
                <a:off x="6035675" y="3359150"/>
                <a:ext cx="230188" cy="268288"/>
              </a:xfrm>
              <a:custGeom>
                <a:avLst/>
                <a:gdLst>
                  <a:gd name="T0" fmla="*/ 7 w 61"/>
                  <a:gd name="T1" fmla="*/ 46 h 71"/>
                  <a:gd name="T2" fmla="*/ 31 w 61"/>
                  <a:gd name="T3" fmla="*/ 71 h 71"/>
                  <a:gd name="T4" fmla="*/ 55 w 61"/>
                  <a:gd name="T5" fmla="*/ 46 h 71"/>
                  <a:gd name="T6" fmla="*/ 61 w 61"/>
                  <a:gd name="T7" fmla="*/ 34 h 71"/>
                  <a:gd name="T8" fmla="*/ 57 w 61"/>
                  <a:gd name="T9" fmla="*/ 29 h 71"/>
                  <a:gd name="T10" fmla="*/ 31 w 61"/>
                  <a:gd name="T11" fmla="*/ 0 h 71"/>
                  <a:gd name="T12" fmla="*/ 5 w 61"/>
                  <a:gd name="T13" fmla="*/ 29 h 71"/>
                  <a:gd name="T14" fmla="*/ 1 w 61"/>
                  <a:gd name="T15" fmla="*/ 34 h 71"/>
                  <a:gd name="T16" fmla="*/ 7 w 61"/>
                  <a:gd name="T17" fmla="*/ 46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61" h="71">
                    <a:moveTo>
                      <a:pt x="7" y="46"/>
                    </a:moveTo>
                    <a:cubicBezTo>
                      <a:pt x="10" y="59"/>
                      <a:pt x="18" y="71"/>
                      <a:pt x="31" y="71"/>
                    </a:cubicBezTo>
                    <a:cubicBezTo>
                      <a:pt x="44" y="71"/>
                      <a:pt x="52" y="59"/>
                      <a:pt x="55" y="46"/>
                    </a:cubicBezTo>
                    <a:cubicBezTo>
                      <a:pt x="59" y="44"/>
                      <a:pt x="61" y="39"/>
                      <a:pt x="61" y="34"/>
                    </a:cubicBezTo>
                    <a:cubicBezTo>
                      <a:pt x="60" y="32"/>
                      <a:pt x="59" y="30"/>
                      <a:pt x="57" y="29"/>
                    </a:cubicBezTo>
                    <a:cubicBezTo>
                      <a:pt x="56" y="13"/>
                      <a:pt x="46" y="0"/>
                      <a:pt x="31" y="0"/>
                    </a:cubicBezTo>
                    <a:cubicBezTo>
                      <a:pt x="16" y="0"/>
                      <a:pt x="6" y="13"/>
                      <a:pt x="5" y="29"/>
                    </a:cubicBezTo>
                    <a:cubicBezTo>
                      <a:pt x="3" y="30"/>
                      <a:pt x="1" y="31"/>
                      <a:pt x="1" y="34"/>
                    </a:cubicBezTo>
                    <a:cubicBezTo>
                      <a:pt x="0" y="39"/>
                      <a:pt x="3" y="45"/>
                      <a:pt x="7" y="4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8" name="Freeform 110"/>
              <p:cNvSpPr>
                <a:spLocks/>
              </p:cNvSpPr>
              <p:nvPr/>
            </p:nvSpPr>
            <p:spPr bwMode="auto">
              <a:xfrm>
                <a:off x="6043613" y="3063875"/>
                <a:ext cx="260350" cy="49213"/>
              </a:xfrm>
              <a:custGeom>
                <a:avLst/>
                <a:gdLst>
                  <a:gd name="T0" fmla="*/ 6 w 69"/>
                  <a:gd name="T1" fmla="*/ 13 h 13"/>
                  <a:gd name="T2" fmla="*/ 63 w 69"/>
                  <a:gd name="T3" fmla="*/ 13 h 13"/>
                  <a:gd name="T4" fmla="*/ 69 w 69"/>
                  <a:gd name="T5" fmla="*/ 6 h 13"/>
                  <a:gd name="T6" fmla="*/ 63 w 69"/>
                  <a:gd name="T7" fmla="*/ 0 h 13"/>
                  <a:gd name="T8" fmla="*/ 6 w 69"/>
                  <a:gd name="T9" fmla="*/ 0 h 13"/>
                  <a:gd name="T10" fmla="*/ 0 w 69"/>
                  <a:gd name="T11" fmla="*/ 6 h 13"/>
                  <a:gd name="T12" fmla="*/ 6 w 69"/>
                  <a:gd name="T1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69" h="13">
                    <a:moveTo>
                      <a:pt x="6" y="13"/>
                    </a:moveTo>
                    <a:cubicBezTo>
                      <a:pt x="63" y="13"/>
                      <a:pt x="63" y="13"/>
                      <a:pt x="63" y="13"/>
                    </a:cubicBezTo>
                    <a:cubicBezTo>
                      <a:pt x="66" y="13"/>
                      <a:pt x="69" y="10"/>
                      <a:pt x="69" y="6"/>
                    </a:cubicBezTo>
                    <a:cubicBezTo>
                      <a:pt x="69" y="3"/>
                      <a:pt x="66" y="0"/>
                      <a:pt x="63" y="0"/>
                    </a:cubicBez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3"/>
                      <a:pt x="6" y="1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29" name="Freeform 111"/>
              <p:cNvSpPr>
                <a:spLocks/>
              </p:cNvSpPr>
              <p:nvPr/>
            </p:nvSpPr>
            <p:spPr bwMode="auto">
              <a:xfrm>
                <a:off x="6043613" y="3162300"/>
                <a:ext cx="487363" cy="44450"/>
              </a:xfrm>
              <a:custGeom>
                <a:avLst/>
                <a:gdLst>
                  <a:gd name="T0" fmla="*/ 122 w 129"/>
                  <a:gd name="T1" fmla="*/ 0 h 12"/>
                  <a:gd name="T2" fmla="*/ 6 w 129"/>
                  <a:gd name="T3" fmla="*/ 0 h 12"/>
                  <a:gd name="T4" fmla="*/ 0 w 129"/>
                  <a:gd name="T5" fmla="*/ 6 h 12"/>
                  <a:gd name="T6" fmla="*/ 6 w 129"/>
                  <a:gd name="T7" fmla="*/ 12 h 12"/>
                  <a:gd name="T8" fmla="*/ 122 w 129"/>
                  <a:gd name="T9" fmla="*/ 12 h 12"/>
                  <a:gd name="T10" fmla="*/ 129 w 129"/>
                  <a:gd name="T11" fmla="*/ 6 h 12"/>
                  <a:gd name="T12" fmla="*/ 122 w 129"/>
                  <a:gd name="T13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9" h="12">
                    <a:moveTo>
                      <a:pt x="122" y="0"/>
                    </a:moveTo>
                    <a:cubicBezTo>
                      <a:pt x="6" y="0"/>
                      <a:pt x="6" y="0"/>
                      <a:pt x="6" y="0"/>
                    </a:cubicBezTo>
                    <a:cubicBezTo>
                      <a:pt x="3" y="0"/>
                      <a:pt x="0" y="3"/>
                      <a:pt x="0" y="6"/>
                    </a:cubicBezTo>
                    <a:cubicBezTo>
                      <a:pt x="0" y="10"/>
                      <a:pt x="3" y="12"/>
                      <a:pt x="6" y="12"/>
                    </a:cubicBezTo>
                    <a:cubicBezTo>
                      <a:pt x="122" y="12"/>
                      <a:pt x="122" y="12"/>
                      <a:pt x="122" y="12"/>
                    </a:cubicBezTo>
                    <a:cubicBezTo>
                      <a:pt x="126" y="12"/>
                      <a:pt x="129" y="10"/>
                      <a:pt x="129" y="6"/>
                    </a:cubicBezTo>
                    <a:cubicBezTo>
                      <a:pt x="129" y="3"/>
                      <a:pt x="126" y="0"/>
                      <a:pt x="122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30" name="Freeform 112"/>
              <p:cNvSpPr>
                <a:spLocks noEditPoints="1"/>
              </p:cNvSpPr>
              <p:nvPr/>
            </p:nvSpPr>
            <p:spPr bwMode="auto">
              <a:xfrm>
                <a:off x="5461000" y="2828925"/>
                <a:ext cx="1270000" cy="1196975"/>
              </a:xfrm>
              <a:custGeom>
                <a:avLst/>
                <a:gdLst>
                  <a:gd name="T0" fmla="*/ 315 w 336"/>
                  <a:gd name="T1" fmla="*/ 80 h 316"/>
                  <a:gd name="T2" fmla="*/ 315 w 336"/>
                  <a:gd name="T3" fmla="*/ 79 h 316"/>
                  <a:gd name="T4" fmla="*/ 312 w 336"/>
                  <a:gd name="T5" fmla="*/ 72 h 316"/>
                  <a:gd name="T6" fmla="*/ 264 w 336"/>
                  <a:gd name="T7" fmla="*/ 20 h 316"/>
                  <a:gd name="T8" fmla="*/ 243 w 336"/>
                  <a:gd name="T9" fmla="*/ 3 h 316"/>
                  <a:gd name="T10" fmla="*/ 236 w 336"/>
                  <a:gd name="T11" fmla="*/ 0 h 316"/>
                  <a:gd name="T12" fmla="*/ 236 w 336"/>
                  <a:gd name="T13" fmla="*/ 0 h 316"/>
                  <a:gd name="T14" fmla="*/ 123 w 336"/>
                  <a:gd name="T15" fmla="*/ 26 h 316"/>
                  <a:gd name="T16" fmla="*/ 83 w 336"/>
                  <a:gd name="T17" fmla="*/ 107 h 316"/>
                  <a:gd name="T18" fmla="*/ 38 w 336"/>
                  <a:gd name="T19" fmla="*/ 273 h 316"/>
                  <a:gd name="T20" fmla="*/ 27 w 336"/>
                  <a:gd name="T21" fmla="*/ 298 h 316"/>
                  <a:gd name="T22" fmla="*/ 14 w 336"/>
                  <a:gd name="T23" fmla="*/ 73 h 316"/>
                  <a:gd name="T24" fmla="*/ 112 w 336"/>
                  <a:gd name="T25" fmla="*/ 56 h 316"/>
                  <a:gd name="T26" fmla="*/ 31 w 336"/>
                  <a:gd name="T27" fmla="*/ 42 h 316"/>
                  <a:gd name="T28" fmla="*/ 0 w 336"/>
                  <a:gd name="T29" fmla="*/ 73 h 316"/>
                  <a:gd name="T30" fmla="*/ 9 w 336"/>
                  <a:gd name="T31" fmla="*/ 306 h 316"/>
                  <a:gd name="T32" fmla="*/ 31 w 336"/>
                  <a:gd name="T33" fmla="*/ 316 h 316"/>
                  <a:gd name="T34" fmla="*/ 321 w 336"/>
                  <a:gd name="T35" fmla="*/ 285 h 316"/>
                  <a:gd name="T36" fmla="*/ 315 w 336"/>
                  <a:gd name="T37" fmla="*/ 108 h 316"/>
                  <a:gd name="T38" fmla="*/ 279 w 336"/>
                  <a:gd name="T39" fmla="*/ 53 h 316"/>
                  <a:gd name="T40" fmla="*/ 297 w 336"/>
                  <a:gd name="T41" fmla="*/ 73 h 316"/>
                  <a:gd name="T42" fmla="*/ 242 w 336"/>
                  <a:gd name="T43" fmla="*/ 61 h 316"/>
                  <a:gd name="T44" fmla="*/ 134 w 336"/>
                  <a:gd name="T45" fmla="*/ 26 h 316"/>
                  <a:gd name="T46" fmla="*/ 231 w 336"/>
                  <a:gd name="T47" fmla="*/ 11 h 316"/>
                  <a:gd name="T48" fmla="*/ 254 w 336"/>
                  <a:gd name="T49" fmla="*/ 83 h 316"/>
                  <a:gd name="T50" fmla="*/ 303 w 336"/>
                  <a:gd name="T51" fmla="*/ 107 h 316"/>
                  <a:gd name="T52" fmla="*/ 134 w 336"/>
                  <a:gd name="T53" fmla="*/ 26 h 316"/>
                  <a:gd name="T54" fmla="*/ 304 w 336"/>
                  <a:gd name="T55" fmla="*/ 297 h 316"/>
                  <a:gd name="T56" fmla="*/ 46 w 336"/>
                  <a:gd name="T57" fmla="*/ 301 h 316"/>
                  <a:gd name="T58" fmla="*/ 66 w 336"/>
                  <a:gd name="T59" fmla="*/ 134 h 316"/>
                  <a:gd name="T60" fmla="*/ 79 w 336"/>
                  <a:gd name="T61" fmla="*/ 122 h 316"/>
                  <a:gd name="T62" fmla="*/ 319 w 336"/>
                  <a:gd name="T63" fmla="*/ 125 h 316"/>
                  <a:gd name="T64" fmla="*/ 308 w 336"/>
                  <a:gd name="T65" fmla="*/ 288 h 3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36" h="316">
                    <a:moveTo>
                      <a:pt x="315" y="108"/>
                    </a:move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80"/>
                      <a:pt x="315" y="80"/>
                      <a:pt x="315" y="80"/>
                    </a:cubicBezTo>
                    <a:cubicBezTo>
                      <a:pt x="315" y="79"/>
                      <a:pt x="315" y="79"/>
                      <a:pt x="315" y="79"/>
                    </a:cubicBezTo>
                    <a:cubicBezTo>
                      <a:pt x="315" y="77"/>
                      <a:pt x="315" y="77"/>
                      <a:pt x="314" y="76"/>
                    </a:cubicBezTo>
                    <a:cubicBezTo>
                      <a:pt x="314" y="74"/>
                      <a:pt x="313" y="73"/>
                      <a:pt x="312" y="72"/>
                    </a:cubicBezTo>
                    <a:cubicBezTo>
                      <a:pt x="310" y="67"/>
                      <a:pt x="304" y="61"/>
                      <a:pt x="298" y="54"/>
                    </a:cubicBezTo>
                    <a:cubicBezTo>
                      <a:pt x="288" y="43"/>
                      <a:pt x="275" y="30"/>
                      <a:pt x="264" y="20"/>
                    </a:cubicBezTo>
                    <a:cubicBezTo>
                      <a:pt x="258" y="14"/>
                      <a:pt x="253" y="10"/>
                      <a:pt x="249" y="7"/>
                    </a:cubicBezTo>
                    <a:cubicBezTo>
                      <a:pt x="247" y="5"/>
                      <a:pt x="245" y="4"/>
                      <a:pt x="243" y="3"/>
                    </a:cubicBezTo>
                    <a:cubicBezTo>
                      <a:pt x="242" y="2"/>
                      <a:pt x="241" y="2"/>
                      <a:pt x="240" y="1"/>
                    </a:cubicBezTo>
                    <a:cubicBezTo>
                      <a:pt x="239" y="1"/>
                      <a:pt x="238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236" y="0"/>
                      <a:pt x="236" y="0"/>
                      <a:pt x="236" y="0"/>
                    </a:cubicBezTo>
                    <a:cubicBezTo>
                      <a:pt x="148" y="0"/>
                      <a:pt x="148" y="0"/>
                      <a:pt x="148" y="0"/>
                    </a:cubicBezTo>
                    <a:cubicBezTo>
                      <a:pt x="134" y="0"/>
                      <a:pt x="123" y="12"/>
                      <a:pt x="123" y="26"/>
                    </a:cubicBezTo>
                    <a:cubicBezTo>
                      <a:pt x="123" y="107"/>
                      <a:pt x="123" y="107"/>
                      <a:pt x="123" y="107"/>
                    </a:cubicBezTo>
                    <a:cubicBezTo>
                      <a:pt x="83" y="107"/>
                      <a:pt x="83" y="107"/>
                      <a:pt x="83" y="107"/>
                    </a:cubicBezTo>
                    <a:cubicBezTo>
                      <a:pt x="66" y="107"/>
                      <a:pt x="53" y="120"/>
                      <a:pt x="53" y="137"/>
                    </a:cubicBezTo>
                    <a:cubicBezTo>
                      <a:pt x="38" y="273"/>
                      <a:pt x="38" y="273"/>
                      <a:pt x="38" y="273"/>
                    </a:cubicBezTo>
                    <a:cubicBezTo>
                      <a:pt x="36" y="284"/>
                      <a:pt x="36" y="288"/>
                      <a:pt x="34" y="292"/>
                    </a:cubicBezTo>
                    <a:cubicBezTo>
                      <a:pt x="32" y="294"/>
                      <a:pt x="29" y="297"/>
                      <a:pt x="27" y="298"/>
                    </a:cubicBezTo>
                    <a:cubicBezTo>
                      <a:pt x="15" y="298"/>
                      <a:pt x="14" y="286"/>
                      <a:pt x="14" y="282"/>
                    </a:cubicBezTo>
                    <a:cubicBezTo>
                      <a:pt x="14" y="73"/>
                      <a:pt x="14" y="73"/>
                      <a:pt x="14" y="73"/>
                    </a:cubicBezTo>
                    <a:cubicBezTo>
                      <a:pt x="14" y="69"/>
                      <a:pt x="19" y="56"/>
                      <a:pt x="31" y="56"/>
                    </a:cubicBezTo>
                    <a:cubicBezTo>
                      <a:pt x="112" y="56"/>
                      <a:pt x="112" y="56"/>
                      <a:pt x="112" y="56"/>
                    </a:cubicBezTo>
                    <a:cubicBezTo>
                      <a:pt x="112" y="42"/>
                      <a:pt x="112" y="42"/>
                      <a:pt x="112" y="42"/>
                    </a:cubicBezTo>
                    <a:cubicBezTo>
                      <a:pt x="31" y="42"/>
                      <a:pt x="31" y="42"/>
                      <a:pt x="31" y="42"/>
                    </a:cubicBezTo>
                    <a:cubicBezTo>
                      <a:pt x="22" y="42"/>
                      <a:pt x="15" y="45"/>
                      <a:pt x="9" y="51"/>
                    </a:cubicBezTo>
                    <a:cubicBezTo>
                      <a:pt x="4" y="57"/>
                      <a:pt x="0" y="64"/>
                      <a:pt x="0" y="73"/>
                    </a:cubicBezTo>
                    <a:cubicBezTo>
                      <a:pt x="0" y="284"/>
                      <a:pt x="0" y="284"/>
                      <a:pt x="0" y="284"/>
                    </a:cubicBezTo>
                    <a:cubicBezTo>
                      <a:pt x="0" y="293"/>
                      <a:pt x="4" y="301"/>
                      <a:pt x="9" y="306"/>
                    </a:cubicBezTo>
                    <a:cubicBezTo>
                      <a:pt x="14" y="312"/>
                      <a:pt x="22" y="315"/>
                      <a:pt x="30" y="316"/>
                    </a:cubicBezTo>
                    <a:cubicBezTo>
                      <a:pt x="30" y="316"/>
                      <a:pt x="30" y="316"/>
                      <a:pt x="31" y="316"/>
                    </a:cubicBezTo>
                    <a:cubicBezTo>
                      <a:pt x="291" y="316"/>
                      <a:pt x="291" y="316"/>
                      <a:pt x="291" y="316"/>
                    </a:cubicBezTo>
                    <a:cubicBezTo>
                      <a:pt x="308" y="316"/>
                      <a:pt x="321" y="302"/>
                      <a:pt x="321" y="285"/>
                    </a:cubicBezTo>
                    <a:cubicBezTo>
                      <a:pt x="336" y="137"/>
                      <a:pt x="336" y="137"/>
                      <a:pt x="336" y="137"/>
                    </a:cubicBezTo>
                    <a:cubicBezTo>
                      <a:pt x="336" y="124"/>
                      <a:pt x="327" y="112"/>
                      <a:pt x="315" y="108"/>
                    </a:cubicBezTo>
                    <a:close/>
                    <a:moveTo>
                      <a:pt x="242" y="18"/>
                    </a:moveTo>
                    <a:cubicBezTo>
                      <a:pt x="252" y="26"/>
                      <a:pt x="266" y="40"/>
                      <a:pt x="279" y="53"/>
                    </a:cubicBezTo>
                    <a:cubicBezTo>
                      <a:pt x="285" y="60"/>
                      <a:pt x="292" y="66"/>
                      <a:pt x="296" y="72"/>
                    </a:cubicBezTo>
                    <a:cubicBezTo>
                      <a:pt x="296" y="72"/>
                      <a:pt x="297" y="73"/>
                      <a:pt x="297" y="73"/>
                    </a:cubicBezTo>
                    <a:cubicBezTo>
                      <a:pt x="254" y="73"/>
                      <a:pt x="254" y="73"/>
                      <a:pt x="254" y="73"/>
                    </a:cubicBezTo>
                    <a:cubicBezTo>
                      <a:pt x="248" y="73"/>
                      <a:pt x="242" y="68"/>
                      <a:pt x="242" y="61"/>
                    </a:cubicBezTo>
                    <a:lnTo>
                      <a:pt x="242" y="18"/>
                    </a:lnTo>
                    <a:close/>
                    <a:moveTo>
                      <a:pt x="134" y="26"/>
                    </a:moveTo>
                    <a:cubicBezTo>
                      <a:pt x="134" y="19"/>
                      <a:pt x="141" y="11"/>
                      <a:pt x="148" y="11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1" y="61"/>
                      <a:pt x="231" y="61"/>
                      <a:pt x="231" y="61"/>
                    </a:cubicBezTo>
                    <a:cubicBezTo>
                      <a:pt x="231" y="75"/>
                      <a:pt x="240" y="83"/>
                      <a:pt x="254" y="83"/>
                    </a:cubicBezTo>
                    <a:cubicBezTo>
                      <a:pt x="303" y="83"/>
                      <a:pt x="303" y="83"/>
                      <a:pt x="303" y="83"/>
                    </a:cubicBezTo>
                    <a:cubicBezTo>
                      <a:pt x="303" y="107"/>
                      <a:pt x="303" y="107"/>
                      <a:pt x="303" y="107"/>
                    </a:cubicBezTo>
                    <a:cubicBezTo>
                      <a:pt x="134" y="107"/>
                      <a:pt x="134" y="107"/>
                      <a:pt x="134" y="107"/>
                    </a:cubicBezTo>
                    <a:lnTo>
                      <a:pt x="134" y="26"/>
                    </a:lnTo>
                    <a:close/>
                    <a:moveTo>
                      <a:pt x="308" y="288"/>
                    </a:moveTo>
                    <a:cubicBezTo>
                      <a:pt x="308" y="292"/>
                      <a:pt x="307" y="295"/>
                      <a:pt x="304" y="297"/>
                    </a:cubicBezTo>
                    <a:cubicBezTo>
                      <a:pt x="302" y="299"/>
                      <a:pt x="299" y="301"/>
                      <a:pt x="295" y="301"/>
                    </a:cubicBezTo>
                    <a:cubicBezTo>
                      <a:pt x="46" y="301"/>
                      <a:pt x="46" y="301"/>
                      <a:pt x="46" y="301"/>
                    </a:cubicBezTo>
                    <a:cubicBezTo>
                      <a:pt x="49" y="294"/>
                      <a:pt x="51" y="286"/>
                      <a:pt x="51" y="276"/>
                    </a:cubicBezTo>
                    <a:cubicBezTo>
                      <a:pt x="66" y="134"/>
                      <a:pt x="66" y="134"/>
                      <a:pt x="66" y="134"/>
                    </a:cubicBezTo>
                    <a:cubicBezTo>
                      <a:pt x="66" y="131"/>
                      <a:pt x="68" y="128"/>
                      <a:pt x="70" y="125"/>
                    </a:cubicBezTo>
                    <a:cubicBezTo>
                      <a:pt x="72" y="123"/>
                      <a:pt x="76" y="122"/>
                      <a:pt x="79" y="122"/>
                    </a:cubicBezTo>
                    <a:cubicBezTo>
                      <a:pt x="311" y="122"/>
                      <a:pt x="311" y="122"/>
                      <a:pt x="311" y="122"/>
                    </a:cubicBezTo>
                    <a:cubicBezTo>
                      <a:pt x="314" y="122"/>
                      <a:pt x="317" y="123"/>
                      <a:pt x="319" y="125"/>
                    </a:cubicBezTo>
                    <a:cubicBezTo>
                      <a:pt x="322" y="128"/>
                      <a:pt x="323" y="131"/>
                      <a:pt x="323" y="134"/>
                    </a:cubicBezTo>
                    <a:lnTo>
                      <a:pt x="308" y="28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31" name="组合 30"/>
          <p:cNvGrpSpPr/>
          <p:nvPr/>
        </p:nvGrpSpPr>
        <p:grpSpPr>
          <a:xfrm>
            <a:off x="6840252" y="1376493"/>
            <a:ext cx="1080120" cy="1196925"/>
            <a:chOff x="9119542" y="1835324"/>
            <a:chExt cx="1440160" cy="1595900"/>
          </a:xfrm>
          <a:solidFill>
            <a:schemeClr val="bg1">
              <a:lumMod val="95000"/>
            </a:schemeClr>
          </a:solidFill>
        </p:grpSpPr>
        <p:sp>
          <p:nvSpPr>
            <p:cNvPr id="32" name="Freeform 5"/>
            <p:cNvSpPr>
              <a:spLocks/>
            </p:cNvSpPr>
            <p:nvPr/>
          </p:nvSpPr>
          <p:spPr bwMode="auto">
            <a:xfrm rot="5400000">
              <a:off x="9041672" y="1913194"/>
              <a:ext cx="1595900" cy="1440160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33" name="TextBox 20"/>
            <p:cNvSpPr txBox="1"/>
            <p:nvPr/>
          </p:nvSpPr>
          <p:spPr>
            <a:xfrm>
              <a:off x="9263558" y="2852936"/>
              <a:ext cx="115576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grpSp>
          <p:nvGrpSpPr>
            <p:cNvPr id="34" name="组合 33"/>
            <p:cNvGrpSpPr/>
            <p:nvPr/>
          </p:nvGrpSpPr>
          <p:grpSpPr>
            <a:xfrm>
              <a:off x="9534750" y="2223001"/>
              <a:ext cx="575278" cy="423447"/>
              <a:chOff x="5499100" y="2986088"/>
              <a:chExt cx="1196975" cy="881062"/>
            </a:xfrm>
            <a:grpFill/>
          </p:grpSpPr>
          <p:sp>
            <p:nvSpPr>
              <p:cNvPr id="35" name="Freeform 116"/>
              <p:cNvSpPr>
                <a:spLocks/>
              </p:cNvSpPr>
              <p:nvPr/>
            </p:nvSpPr>
            <p:spPr bwMode="auto">
              <a:xfrm>
                <a:off x="5499100" y="3263900"/>
                <a:ext cx="292100" cy="90488"/>
              </a:xfrm>
              <a:custGeom>
                <a:avLst/>
                <a:gdLst>
                  <a:gd name="T0" fmla="*/ 76 w 77"/>
                  <a:gd name="T1" fmla="*/ 15 h 24"/>
                  <a:gd name="T2" fmla="*/ 77 w 77"/>
                  <a:gd name="T3" fmla="*/ 0 h 24"/>
                  <a:gd name="T4" fmla="*/ 0 w 77"/>
                  <a:gd name="T5" fmla="*/ 0 h 24"/>
                  <a:gd name="T6" fmla="*/ 2 w 77"/>
                  <a:gd name="T7" fmla="*/ 14 h 24"/>
                  <a:gd name="T8" fmla="*/ 14 w 77"/>
                  <a:gd name="T9" fmla="*/ 24 h 24"/>
                  <a:gd name="T10" fmla="*/ 65 w 77"/>
                  <a:gd name="T11" fmla="*/ 24 h 24"/>
                  <a:gd name="T12" fmla="*/ 76 w 77"/>
                  <a:gd name="T13" fmla="*/ 15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24">
                    <a:moveTo>
                      <a:pt x="76" y="15"/>
                    </a:moveTo>
                    <a:cubicBezTo>
                      <a:pt x="77" y="0"/>
                      <a:pt x="77" y="0"/>
                      <a:pt x="7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1" y="9"/>
                      <a:pt x="2" y="14"/>
                    </a:cubicBezTo>
                    <a:cubicBezTo>
                      <a:pt x="4" y="19"/>
                      <a:pt x="8" y="24"/>
                      <a:pt x="14" y="24"/>
                    </a:cubicBezTo>
                    <a:cubicBezTo>
                      <a:pt x="65" y="24"/>
                      <a:pt x="65" y="24"/>
                      <a:pt x="65" y="24"/>
                    </a:cubicBezTo>
                    <a:cubicBezTo>
                      <a:pt x="70" y="24"/>
                      <a:pt x="75" y="20"/>
                      <a:pt x="76" y="1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36" name="Freeform 117"/>
              <p:cNvSpPr>
                <a:spLocks/>
              </p:cNvSpPr>
              <p:nvPr/>
            </p:nvSpPr>
            <p:spPr bwMode="auto">
              <a:xfrm>
                <a:off x="6403975" y="3263900"/>
                <a:ext cx="292100" cy="90488"/>
              </a:xfrm>
              <a:custGeom>
                <a:avLst/>
                <a:gdLst>
                  <a:gd name="T0" fmla="*/ 0 w 77"/>
                  <a:gd name="T1" fmla="*/ 0 h 24"/>
                  <a:gd name="T2" fmla="*/ 1 w 77"/>
                  <a:gd name="T3" fmla="*/ 15 h 24"/>
                  <a:gd name="T4" fmla="*/ 12 w 77"/>
                  <a:gd name="T5" fmla="*/ 24 h 24"/>
                  <a:gd name="T6" fmla="*/ 63 w 77"/>
                  <a:gd name="T7" fmla="*/ 24 h 24"/>
                  <a:gd name="T8" fmla="*/ 75 w 77"/>
                  <a:gd name="T9" fmla="*/ 14 h 24"/>
                  <a:gd name="T10" fmla="*/ 77 w 77"/>
                  <a:gd name="T11" fmla="*/ 0 h 24"/>
                  <a:gd name="T12" fmla="*/ 0 w 77"/>
                  <a:gd name="T13" fmla="*/ 0 h 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77" h="24">
                    <a:moveTo>
                      <a:pt x="0" y="0"/>
                    </a:moveTo>
                    <a:cubicBezTo>
                      <a:pt x="1" y="15"/>
                      <a:pt x="1" y="15"/>
                      <a:pt x="1" y="15"/>
                    </a:cubicBezTo>
                    <a:cubicBezTo>
                      <a:pt x="2" y="20"/>
                      <a:pt x="7" y="24"/>
                      <a:pt x="12" y="24"/>
                    </a:cubicBezTo>
                    <a:cubicBezTo>
                      <a:pt x="63" y="24"/>
                      <a:pt x="63" y="24"/>
                      <a:pt x="63" y="24"/>
                    </a:cubicBezTo>
                    <a:cubicBezTo>
                      <a:pt x="69" y="24"/>
                      <a:pt x="73" y="19"/>
                      <a:pt x="75" y="14"/>
                    </a:cubicBezTo>
                    <a:cubicBezTo>
                      <a:pt x="76" y="9"/>
                      <a:pt x="77" y="0"/>
                      <a:pt x="7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37" name="Freeform 118"/>
              <p:cNvSpPr>
                <a:spLocks noEditPoints="1"/>
              </p:cNvSpPr>
              <p:nvPr/>
            </p:nvSpPr>
            <p:spPr bwMode="auto">
              <a:xfrm>
                <a:off x="5619750" y="3149600"/>
                <a:ext cx="955675" cy="717550"/>
              </a:xfrm>
              <a:custGeom>
                <a:avLst/>
                <a:gdLst>
                  <a:gd name="T0" fmla="*/ 176 w 252"/>
                  <a:gd name="T1" fmla="*/ 12 h 189"/>
                  <a:gd name="T2" fmla="*/ 172 w 252"/>
                  <a:gd name="T3" fmla="*/ 0 h 189"/>
                  <a:gd name="T4" fmla="*/ 160 w 252"/>
                  <a:gd name="T5" fmla="*/ 3 h 189"/>
                  <a:gd name="T6" fmla="*/ 92 w 252"/>
                  <a:gd name="T7" fmla="*/ 11 h 189"/>
                  <a:gd name="T8" fmla="*/ 89 w 252"/>
                  <a:gd name="T9" fmla="*/ 0 h 189"/>
                  <a:gd name="T10" fmla="*/ 76 w 252"/>
                  <a:gd name="T11" fmla="*/ 3 h 189"/>
                  <a:gd name="T12" fmla="*/ 61 w 252"/>
                  <a:gd name="T13" fmla="*/ 33 h 189"/>
                  <a:gd name="T14" fmla="*/ 0 w 252"/>
                  <a:gd name="T15" fmla="*/ 154 h 189"/>
                  <a:gd name="T16" fmla="*/ 28 w 252"/>
                  <a:gd name="T17" fmla="*/ 178 h 189"/>
                  <a:gd name="T18" fmla="*/ 32 w 252"/>
                  <a:gd name="T19" fmla="*/ 189 h 189"/>
                  <a:gd name="T20" fmla="*/ 51 w 252"/>
                  <a:gd name="T21" fmla="*/ 184 h 189"/>
                  <a:gd name="T22" fmla="*/ 201 w 252"/>
                  <a:gd name="T23" fmla="*/ 178 h 189"/>
                  <a:gd name="T24" fmla="*/ 205 w 252"/>
                  <a:gd name="T25" fmla="*/ 189 h 189"/>
                  <a:gd name="T26" fmla="*/ 224 w 252"/>
                  <a:gd name="T27" fmla="*/ 184 h 189"/>
                  <a:gd name="T28" fmla="*/ 228 w 252"/>
                  <a:gd name="T29" fmla="*/ 178 h 189"/>
                  <a:gd name="T30" fmla="*/ 228 w 252"/>
                  <a:gd name="T31" fmla="*/ 86 h 189"/>
                  <a:gd name="T32" fmla="*/ 97 w 252"/>
                  <a:gd name="T33" fmla="*/ 129 h 189"/>
                  <a:gd name="T34" fmla="*/ 77 w 252"/>
                  <a:gd name="T35" fmla="*/ 132 h 189"/>
                  <a:gd name="T36" fmla="*/ 74 w 252"/>
                  <a:gd name="T37" fmla="*/ 121 h 189"/>
                  <a:gd name="T38" fmla="*/ 94 w 252"/>
                  <a:gd name="T39" fmla="*/ 118 h 189"/>
                  <a:gd name="T40" fmla="*/ 97 w 252"/>
                  <a:gd name="T41" fmla="*/ 129 h 189"/>
                  <a:gd name="T42" fmla="*/ 94 w 252"/>
                  <a:gd name="T43" fmla="*/ 106 h 189"/>
                  <a:gd name="T44" fmla="*/ 74 w 252"/>
                  <a:gd name="T45" fmla="*/ 103 h 189"/>
                  <a:gd name="T46" fmla="*/ 77 w 252"/>
                  <a:gd name="T47" fmla="*/ 91 h 189"/>
                  <a:gd name="T48" fmla="*/ 97 w 252"/>
                  <a:gd name="T49" fmla="*/ 94 h 189"/>
                  <a:gd name="T50" fmla="*/ 97 w 252"/>
                  <a:gd name="T51" fmla="*/ 77 h 189"/>
                  <a:gd name="T52" fmla="*/ 77 w 252"/>
                  <a:gd name="T53" fmla="*/ 80 h 189"/>
                  <a:gd name="T54" fmla="*/ 74 w 252"/>
                  <a:gd name="T55" fmla="*/ 68 h 189"/>
                  <a:gd name="T56" fmla="*/ 94 w 252"/>
                  <a:gd name="T57" fmla="*/ 65 h 189"/>
                  <a:gd name="T58" fmla="*/ 97 w 252"/>
                  <a:gd name="T59" fmla="*/ 77 h 189"/>
                  <a:gd name="T60" fmla="*/ 134 w 252"/>
                  <a:gd name="T61" fmla="*/ 132 h 189"/>
                  <a:gd name="T62" fmla="*/ 114 w 252"/>
                  <a:gd name="T63" fmla="*/ 129 h 189"/>
                  <a:gd name="T64" fmla="*/ 117 w 252"/>
                  <a:gd name="T65" fmla="*/ 118 h 189"/>
                  <a:gd name="T66" fmla="*/ 137 w 252"/>
                  <a:gd name="T67" fmla="*/ 121 h 189"/>
                  <a:gd name="T68" fmla="*/ 137 w 252"/>
                  <a:gd name="T69" fmla="*/ 103 h 189"/>
                  <a:gd name="T70" fmla="*/ 117 w 252"/>
                  <a:gd name="T71" fmla="*/ 106 h 189"/>
                  <a:gd name="T72" fmla="*/ 114 w 252"/>
                  <a:gd name="T73" fmla="*/ 94 h 189"/>
                  <a:gd name="T74" fmla="*/ 134 w 252"/>
                  <a:gd name="T75" fmla="*/ 91 h 189"/>
                  <a:gd name="T76" fmla="*/ 137 w 252"/>
                  <a:gd name="T77" fmla="*/ 103 h 189"/>
                  <a:gd name="T78" fmla="*/ 134 w 252"/>
                  <a:gd name="T79" fmla="*/ 80 h 189"/>
                  <a:gd name="T80" fmla="*/ 114 w 252"/>
                  <a:gd name="T81" fmla="*/ 77 h 189"/>
                  <a:gd name="T82" fmla="*/ 117 w 252"/>
                  <a:gd name="T83" fmla="*/ 65 h 189"/>
                  <a:gd name="T84" fmla="*/ 137 w 252"/>
                  <a:gd name="T85" fmla="*/ 68 h 189"/>
                  <a:gd name="T86" fmla="*/ 178 w 252"/>
                  <a:gd name="T87" fmla="*/ 129 h 189"/>
                  <a:gd name="T88" fmla="*/ 158 w 252"/>
                  <a:gd name="T89" fmla="*/ 132 h 189"/>
                  <a:gd name="T90" fmla="*/ 155 w 252"/>
                  <a:gd name="T91" fmla="*/ 121 h 189"/>
                  <a:gd name="T92" fmla="*/ 175 w 252"/>
                  <a:gd name="T93" fmla="*/ 118 h 189"/>
                  <a:gd name="T94" fmla="*/ 178 w 252"/>
                  <a:gd name="T95" fmla="*/ 129 h 189"/>
                  <a:gd name="T96" fmla="*/ 175 w 252"/>
                  <a:gd name="T97" fmla="*/ 106 h 189"/>
                  <a:gd name="T98" fmla="*/ 155 w 252"/>
                  <a:gd name="T99" fmla="*/ 103 h 189"/>
                  <a:gd name="T100" fmla="*/ 158 w 252"/>
                  <a:gd name="T101" fmla="*/ 91 h 189"/>
                  <a:gd name="T102" fmla="*/ 178 w 252"/>
                  <a:gd name="T103" fmla="*/ 94 h 189"/>
                  <a:gd name="T104" fmla="*/ 178 w 252"/>
                  <a:gd name="T105" fmla="*/ 77 h 189"/>
                  <a:gd name="T106" fmla="*/ 158 w 252"/>
                  <a:gd name="T107" fmla="*/ 80 h 189"/>
                  <a:gd name="T108" fmla="*/ 155 w 252"/>
                  <a:gd name="T109" fmla="*/ 68 h 189"/>
                  <a:gd name="T110" fmla="*/ 175 w 252"/>
                  <a:gd name="T111" fmla="*/ 65 h 189"/>
                  <a:gd name="T112" fmla="*/ 178 w 252"/>
                  <a:gd name="T113" fmla="*/ 77 h 1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52" h="189">
                    <a:moveTo>
                      <a:pt x="191" y="33"/>
                    </a:moveTo>
                    <a:cubicBezTo>
                      <a:pt x="187" y="17"/>
                      <a:pt x="184" y="13"/>
                      <a:pt x="176" y="12"/>
                    </a:cubicBezTo>
                    <a:cubicBezTo>
                      <a:pt x="176" y="3"/>
                      <a:pt x="176" y="3"/>
                      <a:pt x="176" y="3"/>
                    </a:cubicBezTo>
                    <a:cubicBezTo>
                      <a:pt x="176" y="1"/>
                      <a:pt x="174" y="0"/>
                      <a:pt x="172" y="0"/>
                    </a:cubicBezTo>
                    <a:cubicBezTo>
                      <a:pt x="163" y="0"/>
                      <a:pt x="163" y="0"/>
                      <a:pt x="163" y="0"/>
                    </a:cubicBezTo>
                    <a:cubicBezTo>
                      <a:pt x="161" y="0"/>
                      <a:pt x="160" y="1"/>
                      <a:pt x="160" y="3"/>
                    </a:cubicBezTo>
                    <a:cubicBezTo>
                      <a:pt x="160" y="11"/>
                      <a:pt x="160" y="11"/>
                      <a:pt x="160" y="11"/>
                    </a:cubicBezTo>
                    <a:cubicBezTo>
                      <a:pt x="92" y="11"/>
                      <a:pt x="92" y="11"/>
                      <a:pt x="92" y="11"/>
                    </a:cubicBezTo>
                    <a:cubicBezTo>
                      <a:pt x="92" y="3"/>
                      <a:pt x="92" y="3"/>
                      <a:pt x="92" y="3"/>
                    </a:cubicBezTo>
                    <a:cubicBezTo>
                      <a:pt x="92" y="1"/>
                      <a:pt x="91" y="0"/>
                      <a:pt x="89" y="0"/>
                    </a:cubicBezTo>
                    <a:cubicBezTo>
                      <a:pt x="80" y="0"/>
                      <a:pt x="80" y="0"/>
                      <a:pt x="80" y="0"/>
                    </a:cubicBezTo>
                    <a:cubicBezTo>
                      <a:pt x="78" y="0"/>
                      <a:pt x="76" y="1"/>
                      <a:pt x="76" y="3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68" y="13"/>
                      <a:pt x="65" y="17"/>
                      <a:pt x="61" y="33"/>
                    </a:cubicBezTo>
                    <a:cubicBezTo>
                      <a:pt x="57" y="54"/>
                      <a:pt x="38" y="70"/>
                      <a:pt x="23" y="86"/>
                    </a:cubicBezTo>
                    <a:cubicBezTo>
                      <a:pt x="5" y="106"/>
                      <a:pt x="0" y="154"/>
                      <a:pt x="0" y="154"/>
                    </a:cubicBezTo>
                    <a:cubicBezTo>
                      <a:pt x="0" y="167"/>
                      <a:pt x="10" y="178"/>
                      <a:pt x="24" y="178"/>
                    </a:cubicBezTo>
                    <a:cubicBezTo>
                      <a:pt x="28" y="178"/>
                      <a:pt x="28" y="178"/>
                      <a:pt x="28" y="178"/>
                    </a:cubicBezTo>
                    <a:cubicBezTo>
                      <a:pt x="28" y="184"/>
                      <a:pt x="28" y="184"/>
                      <a:pt x="28" y="184"/>
                    </a:cubicBezTo>
                    <a:cubicBezTo>
                      <a:pt x="28" y="187"/>
                      <a:pt x="30" y="189"/>
                      <a:pt x="32" y="189"/>
                    </a:cubicBezTo>
                    <a:cubicBezTo>
                      <a:pt x="47" y="189"/>
                      <a:pt x="47" y="189"/>
                      <a:pt x="47" y="189"/>
                    </a:cubicBezTo>
                    <a:cubicBezTo>
                      <a:pt x="49" y="189"/>
                      <a:pt x="51" y="187"/>
                      <a:pt x="51" y="184"/>
                    </a:cubicBezTo>
                    <a:cubicBezTo>
                      <a:pt x="51" y="178"/>
                      <a:pt x="51" y="178"/>
                      <a:pt x="51" y="178"/>
                    </a:cubicBezTo>
                    <a:cubicBezTo>
                      <a:pt x="201" y="178"/>
                      <a:pt x="201" y="178"/>
                      <a:pt x="201" y="178"/>
                    </a:cubicBezTo>
                    <a:cubicBezTo>
                      <a:pt x="201" y="184"/>
                      <a:pt x="201" y="184"/>
                      <a:pt x="201" y="184"/>
                    </a:cubicBezTo>
                    <a:cubicBezTo>
                      <a:pt x="201" y="187"/>
                      <a:pt x="203" y="189"/>
                      <a:pt x="205" y="189"/>
                    </a:cubicBezTo>
                    <a:cubicBezTo>
                      <a:pt x="220" y="189"/>
                      <a:pt x="220" y="189"/>
                      <a:pt x="220" y="189"/>
                    </a:cubicBezTo>
                    <a:cubicBezTo>
                      <a:pt x="222" y="189"/>
                      <a:pt x="224" y="187"/>
                      <a:pt x="224" y="184"/>
                    </a:cubicBezTo>
                    <a:cubicBezTo>
                      <a:pt x="224" y="178"/>
                      <a:pt x="224" y="178"/>
                      <a:pt x="224" y="178"/>
                    </a:cubicBezTo>
                    <a:cubicBezTo>
                      <a:pt x="228" y="178"/>
                      <a:pt x="228" y="178"/>
                      <a:pt x="228" y="178"/>
                    </a:cubicBezTo>
                    <a:cubicBezTo>
                      <a:pt x="242" y="178"/>
                      <a:pt x="252" y="167"/>
                      <a:pt x="252" y="154"/>
                    </a:cubicBezTo>
                    <a:cubicBezTo>
                      <a:pt x="252" y="154"/>
                      <a:pt x="247" y="106"/>
                      <a:pt x="228" y="86"/>
                    </a:cubicBezTo>
                    <a:cubicBezTo>
                      <a:pt x="214" y="70"/>
                      <a:pt x="195" y="54"/>
                      <a:pt x="191" y="33"/>
                    </a:cubicBezTo>
                    <a:close/>
                    <a:moveTo>
                      <a:pt x="97" y="129"/>
                    </a:moveTo>
                    <a:cubicBezTo>
                      <a:pt x="97" y="131"/>
                      <a:pt x="96" y="132"/>
                      <a:pt x="94" y="132"/>
                    </a:cubicBezTo>
                    <a:cubicBezTo>
                      <a:pt x="77" y="132"/>
                      <a:pt x="77" y="132"/>
                      <a:pt x="77" y="132"/>
                    </a:cubicBezTo>
                    <a:cubicBezTo>
                      <a:pt x="75" y="132"/>
                      <a:pt x="74" y="131"/>
                      <a:pt x="74" y="129"/>
                    </a:cubicBezTo>
                    <a:cubicBezTo>
                      <a:pt x="74" y="121"/>
                      <a:pt x="74" y="121"/>
                      <a:pt x="74" y="121"/>
                    </a:cubicBezTo>
                    <a:cubicBezTo>
                      <a:pt x="74" y="119"/>
                      <a:pt x="75" y="118"/>
                      <a:pt x="77" y="118"/>
                    </a:cubicBezTo>
                    <a:cubicBezTo>
                      <a:pt x="94" y="118"/>
                      <a:pt x="94" y="118"/>
                      <a:pt x="94" y="118"/>
                    </a:cubicBezTo>
                    <a:cubicBezTo>
                      <a:pt x="96" y="118"/>
                      <a:pt x="97" y="119"/>
                      <a:pt x="97" y="121"/>
                    </a:cubicBezTo>
                    <a:lnTo>
                      <a:pt x="97" y="129"/>
                    </a:lnTo>
                    <a:close/>
                    <a:moveTo>
                      <a:pt x="97" y="103"/>
                    </a:moveTo>
                    <a:cubicBezTo>
                      <a:pt x="97" y="105"/>
                      <a:pt x="96" y="106"/>
                      <a:pt x="94" y="106"/>
                    </a:cubicBezTo>
                    <a:cubicBezTo>
                      <a:pt x="77" y="106"/>
                      <a:pt x="77" y="106"/>
                      <a:pt x="77" y="106"/>
                    </a:cubicBezTo>
                    <a:cubicBezTo>
                      <a:pt x="75" y="106"/>
                      <a:pt x="74" y="105"/>
                      <a:pt x="74" y="103"/>
                    </a:cubicBezTo>
                    <a:cubicBezTo>
                      <a:pt x="74" y="94"/>
                      <a:pt x="74" y="94"/>
                      <a:pt x="74" y="94"/>
                    </a:cubicBezTo>
                    <a:cubicBezTo>
                      <a:pt x="74" y="93"/>
                      <a:pt x="75" y="91"/>
                      <a:pt x="77" y="91"/>
                    </a:cubicBezTo>
                    <a:cubicBezTo>
                      <a:pt x="94" y="91"/>
                      <a:pt x="94" y="91"/>
                      <a:pt x="94" y="91"/>
                    </a:cubicBezTo>
                    <a:cubicBezTo>
                      <a:pt x="96" y="91"/>
                      <a:pt x="97" y="93"/>
                      <a:pt x="97" y="94"/>
                    </a:cubicBezTo>
                    <a:lnTo>
                      <a:pt x="97" y="103"/>
                    </a:lnTo>
                    <a:close/>
                    <a:moveTo>
                      <a:pt x="97" y="77"/>
                    </a:moveTo>
                    <a:cubicBezTo>
                      <a:pt x="97" y="79"/>
                      <a:pt x="96" y="80"/>
                      <a:pt x="94" y="80"/>
                    </a:cubicBezTo>
                    <a:cubicBezTo>
                      <a:pt x="77" y="80"/>
                      <a:pt x="77" y="80"/>
                      <a:pt x="77" y="80"/>
                    </a:cubicBezTo>
                    <a:cubicBezTo>
                      <a:pt x="75" y="80"/>
                      <a:pt x="74" y="79"/>
                      <a:pt x="74" y="77"/>
                    </a:cubicBezTo>
                    <a:cubicBezTo>
                      <a:pt x="74" y="68"/>
                      <a:pt x="74" y="68"/>
                      <a:pt x="74" y="68"/>
                    </a:cubicBezTo>
                    <a:cubicBezTo>
                      <a:pt x="74" y="66"/>
                      <a:pt x="75" y="65"/>
                      <a:pt x="77" y="65"/>
                    </a:cubicBezTo>
                    <a:cubicBezTo>
                      <a:pt x="94" y="65"/>
                      <a:pt x="94" y="65"/>
                      <a:pt x="94" y="65"/>
                    </a:cubicBezTo>
                    <a:cubicBezTo>
                      <a:pt x="96" y="65"/>
                      <a:pt x="97" y="66"/>
                      <a:pt x="97" y="68"/>
                    </a:cubicBezTo>
                    <a:lnTo>
                      <a:pt x="97" y="77"/>
                    </a:lnTo>
                    <a:close/>
                    <a:moveTo>
                      <a:pt x="137" y="129"/>
                    </a:moveTo>
                    <a:cubicBezTo>
                      <a:pt x="137" y="131"/>
                      <a:pt x="136" y="132"/>
                      <a:pt x="134" y="132"/>
                    </a:cubicBezTo>
                    <a:cubicBezTo>
                      <a:pt x="117" y="132"/>
                      <a:pt x="117" y="132"/>
                      <a:pt x="117" y="132"/>
                    </a:cubicBezTo>
                    <a:cubicBezTo>
                      <a:pt x="116" y="132"/>
                      <a:pt x="114" y="131"/>
                      <a:pt x="114" y="129"/>
                    </a:cubicBezTo>
                    <a:cubicBezTo>
                      <a:pt x="114" y="121"/>
                      <a:pt x="114" y="121"/>
                      <a:pt x="114" y="121"/>
                    </a:cubicBezTo>
                    <a:cubicBezTo>
                      <a:pt x="114" y="119"/>
                      <a:pt x="116" y="118"/>
                      <a:pt x="117" y="118"/>
                    </a:cubicBezTo>
                    <a:cubicBezTo>
                      <a:pt x="134" y="118"/>
                      <a:pt x="134" y="118"/>
                      <a:pt x="134" y="118"/>
                    </a:cubicBezTo>
                    <a:cubicBezTo>
                      <a:pt x="136" y="118"/>
                      <a:pt x="137" y="119"/>
                      <a:pt x="137" y="121"/>
                    </a:cubicBezTo>
                    <a:lnTo>
                      <a:pt x="137" y="129"/>
                    </a:lnTo>
                    <a:close/>
                    <a:moveTo>
                      <a:pt x="137" y="103"/>
                    </a:moveTo>
                    <a:cubicBezTo>
                      <a:pt x="137" y="105"/>
                      <a:pt x="136" y="106"/>
                      <a:pt x="134" y="106"/>
                    </a:cubicBezTo>
                    <a:cubicBezTo>
                      <a:pt x="117" y="106"/>
                      <a:pt x="117" y="106"/>
                      <a:pt x="117" y="106"/>
                    </a:cubicBezTo>
                    <a:cubicBezTo>
                      <a:pt x="116" y="106"/>
                      <a:pt x="114" y="105"/>
                      <a:pt x="114" y="103"/>
                    </a:cubicBezTo>
                    <a:cubicBezTo>
                      <a:pt x="114" y="94"/>
                      <a:pt x="114" y="94"/>
                      <a:pt x="114" y="94"/>
                    </a:cubicBezTo>
                    <a:cubicBezTo>
                      <a:pt x="114" y="93"/>
                      <a:pt x="116" y="91"/>
                      <a:pt x="117" y="91"/>
                    </a:cubicBezTo>
                    <a:cubicBezTo>
                      <a:pt x="134" y="91"/>
                      <a:pt x="134" y="91"/>
                      <a:pt x="134" y="91"/>
                    </a:cubicBezTo>
                    <a:cubicBezTo>
                      <a:pt x="136" y="91"/>
                      <a:pt x="137" y="93"/>
                      <a:pt x="137" y="94"/>
                    </a:cubicBezTo>
                    <a:lnTo>
                      <a:pt x="137" y="103"/>
                    </a:lnTo>
                    <a:close/>
                    <a:moveTo>
                      <a:pt x="137" y="77"/>
                    </a:moveTo>
                    <a:cubicBezTo>
                      <a:pt x="137" y="79"/>
                      <a:pt x="136" y="80"/>
                      <a:pt x="134" y="80"/>
                    </a:cubicBezTo>
                    <a:cubicBezTo>
                      <a:pt x="117" y="80"/>
                      <a:pt x="117" y="80"/>
                      <a:pt x="117" y="80"/>
                    </a:cubicBezTo>
                    <a:cubicBezTo>
                      <a:pt x="116" y="80"/>
                      <a:pt x="114" y="79"/>
                      <a:pt x="114" y="77"/>
                    </a:cubicBezTo>
                    <a:cubicBezTo>
                      <a:pt x="114" y="68"/>
                      <a:pt x="114" y="68"/>
                      <a:pt x="114" y="68"/>
                    </a:cubicBezTo>
                    <a:cubicBezTo>
                      <a:pt x="114" y="66"/>
                      <a:pt x="116" y="65"/>
                      <a:pt x="117" y="65"/>
                    </a:cubicBezTo>
                    <a:cubicBezTo>
                      <a:pt x="134" y="65"/>
                      <a:pt x="134" y="65"/>
                      <a:pt x="134" y="65"/>
                    </a:cubicBezTo>
                    <a:cubicBezTo>
                      <a:pt x="136" y="65"/>
                      <a:pt x="137" y="66"/>
                      <a:pt x="137" y="68"/>
                    </a:cubicBezTo>
                    <a:lnTo>
                      <a:pt x="137" y="77"/>
                    </a:lnTo>
                    <a:close/>
                    <a:moveTo>
                      <a:pt x="178" y="129"/>
                    </a:moveTo>
                    <a:cubicBezTo>
                      <a:pt x="178" y="131"/>
                      <a:pt x="177" y="132"/>
                      <a:pt x="175" y="132"/>
                    </a:cubicBezTo>
                    <a:cubicBezTo>
                      <a:pt x="158" y="132"/>
                      <a:pt x="158" y="132"/>
                      <a:pt x="158" y="132"/>
                    </a:cubicBezTo>
                    <a:cubicBezTo>
                      <a:pt x="156" y="132"/>
                      <a:pt x="155" y="131"/>
                      <a:pt x="155" y="129"/>
                    </a:cubicBezTo>
                    <a:cubicBezTo>
                      <a:pt x="155" y="121"/>
                      <a:pt x="155" y="121"/>
                      <a:pt x="155" y="121"/>
                    </a:cubicBezTo>
                    <a:cubicBezTo>
                      <a:pt x="155" y="119"/>
                      <a:pt x="156" y="118"/>
                      <a:pt x="158" y="118"/>
                    </a:cubicBezTo>
                    <a:cubicBezTo>
                      <a:pt x="175" y="118"/>
                      <a:pt x="175" y="118"/>
                      <a:pt x="175" y="118"/>
                    </a:cubicBezTo>
                    <a:cubicBezTo>
                      <a:pt x="177" y="118"/>
                      <a:pt x="178" y="119"/>
                      <a:pt x="178" y="121"/>
                    </a:cubicBezTo>
                    <a:lnTo>
                      <a:pt x="178" y="129"/>
                    </a:lnTo>
                    <a:close/>
                    <a:moveTo>
                      <a:pt x="178" y="103"/>
                    </a:moveTo>
                    <a:cubicBezTo>
                      <a:pt x="178" y="105"/>
                      <a:pt x="177" y="106"/>
                      <a:pt x="175" y="106"/>
                    </a:cubicBezTo>
                    <a:cubicBezTo>
                      <a:pt x="158" y="106"/>
                      <a:pt x="158" y="106"/>
                      <a:pt x="158" y="106"/>
                    </a:cubicBezTo>
                    <a:cubicBezTo>
                      <a:pt x="156" y="106"/>
                      <a:pt x="155" y="105"/>
                      <a:pt x="155" y="103"/>
                    </a:cubicBezTo>
                    <a:cubicBezTo>
                      <a:pt x="155" y="94"/>
                      <a:pt x="155" y="94"/>
                      <a:pt x="155" y="94"/>
                    </a:cubicBezTo>
                    <a:cubicBezTo>
                      <a:pt x="155" y="93"/>
                      <a:pt x="156" y="91"/>
                      <a:pt x="158" y="91"/>
                    </a:cubicBezTo>
                    <a:cubicBezTo>
                      <a:pt x="175" y="91"/>
                      <a:pt x="175" y="91"/>
                      <a:pt x="175" y="91"/>
                    </a:cubicBezTo>
                    <a:cubicBezTo>
                      <a:pt x="177" y="91"/>
                      <a:pt x="178" y="93"/>
                      <a:pt x="178" y="94"/>
                    </a:cubicBezTo>
                    <a:lnTo>
                      <a:pt x="178" y="103"/>
                    </a:lnTo>
                    <a:close/>
                    <a:moveTo>
                      <a:pt x="178" y="77"/>
                    </a:moveTo>
                    <a:cubicBezTo>
                      <a:pt x="178" y="79"/>
                      <a:pt x="177" y="80"/>
                      <a:pt x="175" y="80"/>
                    </a:cubicBezTo>
                    <a:cubicBezTo>
                      <a:pt x="158" y="80"/>
                      <a:pt x="158" y="80"/>
                      <a:pt x="158" y="80"/>
                    </a:cubicBezTo>
                    <a:cubicBezTo>
                      <a:pt x="156" y="80"/>
                      <a:pt x="155" y="79"/>
                      <a:pt x="155" y="77"/>
                    </a:cubicBezTo>
                    <a:cubicBezTo>
                      <a:pt x="155" y="68"/>
                      <a:pt x="155" y="68"/>
                      <a:pt x="155" y="68"/>
                    </a:cubicBezTo>
                    <a:cubicBezTo>
                      <a:pt x="155" y="66"/>
                      <a:pt x="156" y="65"/>
                      <a:pt x="158" y="65"/>
                    </a:cubicBezTo>
                    <a:cubicBezTo>
                      <a:pt x="175" y="65"/>
                      <a:pt x="175" y="65"/>
                      <a:pt x="175" y="65"/>
                    </a:cubicBezTo>
                    <a:cubicBezTo>
                      <a:pt x="177" y="65"/>
                      <a:pt x="178" y="66"/>
                      <a:pt x="178" y="68"/>
                    </a:cubicBezTo>
                    <a:lnTo>
                      <a:pt x="178" y="7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38" name="Freeform 119"/>
              <p:cNvSpPr>
                <a:spLocks noEditPoints="1"/>
              </p:cNvSpPr>
              <p:nvPr/>
            </p:nvSpPr>
            <p:spPr bwMode="auto">
              <a:xfrm>
                <a:off x="5507038" y="2986088"/>
                <a:ext cx="1182688" cy="231775"/>
              </a:xfrm>
              <a:custGeom>
                <a:avLst/>
                <a:gdLst>
                  <a:gd name="T0" fmla="*/ 78 w 312"/>
                  <a:gd name="T1" fmla="*/ 59 h 61"/>
                  <a:gd name="T2" fmla="*/ 111 w 312"/>
                  <a:gd name="T3" fmla="*/ 33 h 61"/>
                  <a:gd name="T4" fmla="*/ 201 w 312"/>
                  <a:gd name="T5" fmla="*/ 33 h 61"/>
                  <a:gd name="T6" fmla="*/ 234 w 312"/>
                  <a:gd name="T7" fmla="*/ 59 h 61"/>
                  <a:gd name="T8" fmla="*/ 234 w 312"/>
                  <a:gd name="T9" fmla="*/ 61 h 61"/>
                  <a:gd name="T10" fmla="*/ 312 w 312"/>
                  <a:gd name="T11" fmla="*/ 61 h 61"/>
                  <a:gd name="T12" fmla="*/ 312 w 312"/>
                  <a:gd name="T13" fmla="*/ 60 h 61"/>
                  <a:gd name="T14" fmla="*/ 214 w 312"/>
                  <a:gd name="T15" fmla="*/ 0 h 61"/>
                  <a:gd name="T16" fmla="*/ 98 w 312"/>
                  <a:gd name="T17" fmla="*/ 0 h 61"/>
                  <a:gd name="T18" fmla="*/ 0 w 312"/>
                  <a:gd name="T19" fmla="*/ 60 h 61"/>
                  <a:gd name="T20" fmla="*/ 0 w 312"/>
                  <a:gd name="T21" fmla="*/ 61 h 61"/>
                  <a:gd name="T22" fmla="*/ 78 w 312"/>
                  <a:gd name="T23" fmla="*/ 61 h 61"/>
                  <a:gd name="T24" fmla="*/ 78 w 312"/>
                  <a:gd name="T25" fmla="*/ 59 h 61"/>
                  <a:gd name="T26" fmla="*/ 43 w 312"/>
                  <a:gd name="T27" fmla="*/ 37 h 61"/>
                  <a:gd name="T28" fmla="*/ 42 w 312"/>
                  <a:gd name="T29" fmla="*/ 38 h 61"/>
                  <a:gd name="T30" fmla="*/ 42 w 312"/>
                  <a:gd name="T31" fmla="*/ 38 h 61"/>
                  <a:gd name="T32" fmla="*/ 35 w 312"/>
                  <a:gd name="T33" fmla="*/ 40 h 61"/>
                  <a:gd name="T34" fmla="*/ 34 w 312"/>
                  <a:gd name="T35" fmla="*/ 33 h 61"/>
                  <a:gd name="T36" fmla="*/ 47 w 312"/>
                  <a:gd name="T37" fmla="*/ 20 h 61"/>
                  <a:gd name="T38" fmla="*/ 90 w 312"/>
                  <a:gd name="T39" fmla="*/ 8 h 61"/>
                  <a:gd name="T40" fmla="*/ 220 w 312"/>
                  <a:gd name="T41" fmla="*/ 8 h 61"/>
                  <a:gd name="T42" fmla="*/ 221 w 312"/>
                  <a:gd name="T43" fmla="*/ 8 h 61"/>
                  <a:gd name="T44" fmla="*/ 234 w 312"/>
                  <a:gd name="T45" fmla="*/ 10 h 61"/>
                  <a:gd name="T46" fmla="*/ 261 w 312"/>
                  <a:gd name="T47" fmla="*/ 19 h 61"/>
                  <a:gd name="T48" fmla="*/ 279 w 312"/>
                  <a:gd name="T49" fmla="*/ 31 h 61"/>
                  <a:gd name="T50" fmla="*/ 279 w 312"/>
                  <a:gd name="T51" fmla="*/ 38 h 61"/>
                  <a:gd name="T52" fmla="*/ 272 w 312"/>
                  <a:gd name="T53" fmla="*/ 38 h 61"/>
                  <a:gd name="T54" fmla="*/ 241 w 312"/>
                  <a:gd name="T55" fmla="*/ 21 h 61"/>
                  <a:gd name="T56" fmla="*/ 220 w 312"/>
                  <a:gd name="T57" fmla="*/ 17 h 61"/>
                  <a:gd name="T58" fmla="*/ 90 w 312"/>
                  <a:gd name="T59" fmla="*/ 17 h 61"/>
                  <a:gd name="T60" fmla="*/ 56 w 312"/>
                  <a:gd name="T61" fmla="*/ 26 h 61"/>
                  <a:gd name="T62" fmla="*/ 43 w 312"/>
                  <a:gd name="T63" fmla="*/ 37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12" h="61">
                    <a:moveTo>
                      <a:pt x="78" y="59"/>
                    </a:moveTo>
                    <a:cubicBezTo>
                      <a:pt x="80" y="45"/>
                      <a:pt x="95" y="33"/>
                      <a:pt x="111" y="33"/>
                    </a:cubicBezTo>
                    <a:cubicBezTo>
                      <a:pt x="201" y="33"/>
                      <a:pt x="201" y="33"/>
                      <a:pt x="201" y="33"/>
                    </a:cubicBezTo>
                    <a:cubicBezTo>
                      <a:pt x="217" y="33"/>
                      <a:pt x="232" y="45"/>
                      <a:pt x="234" y="59"/>
                    </a:cubicBezTo>
                    <a:cubicBezTo>
                      <a:pt x="234" y="61"/>
                      <a:pt x="234" y="61"/>
                      <a:pt x="234" y="61"/>
                    </a:cubicBezTo>
                    <a:cubicBezTo>
                      <a:pt x="312" y="61"/>
                      <a:pt x="312" y="61"/>
                      <a:pt x="312" y="61"/>
                    </a:cubicBezTo>
                    <a:cubicBezTo>
                      <a:pt x="312" y="61"/>
                      <a:pt x="312" y="60"/>
                      <a:pt x="312" y="60"/>
                    </a:cubicBezTo>
                    <a:cubicBezTo>
                      <a:pt x="308" y="27"/>
                      <a:pt x="273" y="0"/>
                      <a:pt x="214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39" y="0"/>
                      <a:pt x="4" y="27"/>
                      <a:pt x="0" y="60"/>
                    </a:cubicBezTo>
                    <a:cubicBezTo>
                      <a:pt x="0" y="60"/>
                      <a:pt x="0" y="61"/>
                      <a:pt x="0" y="61"/>
                    </a:cubicBezTo>
                    <a:cubicBezTo>
                      <a:pt x="78" y="61"/>
                      <a:pt x="78" y="61"/>
                      <a:pt x="78" y="61"/>
                    </a:cubicBezTo>
                    <a:lnTo>
                      <a:pt x="78" y="59"/>
                    </a:lnTo>
                    <a:close/>
                    <a:moveTo>
                      <a:pt x="43" y="37"/>
                    </a:moveTo>
                    <a:cubicBezTo>
                      <a:pt x="42" y="38"/>
                      <a:pt x="42" y="38"/>
                      <a:pt x="42" y="38"/>
                    </a:cubicBezTo>
                    <a:cubicBezTo>
                      <a:pt x="42" y="38"/>
                      <a:pt x="42" y="38"/>
                      <a:pt x="42" y="38"/>
                    </a:cubicBezTo>
                    <a:cubicBezTo>
                      <a:pt x="41" y="40"/>
                      <a:pt x="38" y="41"/>
                      <a:pt x="35" y="40"/>
                    </a:cubicBezTo>
                    <a:cubicBezTo>
                      <a:pt x="33" y="38"/>
                      <a:pt x="32" y="35"/>
                      <a:pt x="34" y="33"/>
                    </a:cubicBezTo>
                    <a:cubicBezTo>
                      <a:pt x="34" y="33"/>
                      <a:pt x="38" y="26"/>
                      <a:pt x="47" y="20"/>
                    </a:cubicBezTo>
                    <a:cubicBezTo>
                      <a:pt x="56" y="14"/>
                      <a:pt x="70" y="8"/>
                      <a:pt x="90" y="8"/>
                    </a:cubicBezTo>
                    <a:cubicBezTo>
                      <a:pt x="129" y="8"/>
                      <a:pt x="220" y="8"/>
                      <a:pt x="220" y="8"/>
                    </a:cubicBezTo>
                    <a:cubicBezTo>
                      <a:pt x="221" y="8"/>
                      <a:pt x="221" y="8"/>
                      <a:pt x="221" y="8"/>
                    </a:cubicBezTo>
                    <a:cubicBezTo>
                      <a:pt x="221" y="8"/>
                      <a:pt x="226" y="8"/>
                      <a:pt x="234" y="10"/>
                    </a:cubicBezTo>
                    <a:cubicBezTo>
                      <a:pt x="242" y="11"/>
                      <a:pt x="252" y="14"/>
                      <a:pt x="261" y="19"/>
                    </a:cubicBezTo>
                    <a:cubicBezTo>
                      <a:pt x="268" y="22"/>
                      <a:pt x="274" y="26"/>
                      <a:pt x="279" y="31"/>
                    </a:cubicBezTo>
                    <a:cubicBezTo>
                      <a:pt x="281" y="33"/>
                      <a:pt x="281" y="36"/>
                      <a:pt x="279" y="38"/>
                    </a:cubicBezTo>
                    <a:cubicBezTo>
                      <a:pt x="277" y="40"/>
                      <a:pt x="274" y="40"/>
                      <a:pt x="272" y="38"/>
                    </a:cubicBezTo>
                    <a:cubicBezTo>
                      <a:pt x="264" y="29"/>
                      <a:pt x="252" y="24"/>
                      <a:pt x="241" y="21"/>
                    </a:cubicBezTo>
                    <a:cubicBezTo>
                      <a:pt x="230" y="18"/>
                      <a:pt x="221" y="18"/>
                      <a:pt x="220" y="17"/>
                    </a:cubicBezTo>
                    <a:cubicBezTo>
                      <a:pt x="216" y="17"/>
                      <a:pt x="128" y="17"/>
                      <a:pt x="90" y="17"/>
                    </a:cubicBezTo>
                    <a:cubicBezTo>
                      <a:pt x="75" y="17"/>
                      <a:pt x="64" y="21"/>
                      <a:pt x="56" y="26"/>
                    </a:cubicBezTo>
                    <a:cubicBezTo>
                      <a:pt x="48" y="30"/>
                      <a:pt x="44" y="35"/>
                      <a:pt x="43" y="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grpSp>
        <p:nvGrpSpPr>
          <p:cNvPr id="39" name="组合 38"/>
          <p:cNvGrpSpPr/>
          <p:nvPr/>
        </p:nvGrpSpPr>
        <p:grpSpPr>
          <a:xfrm>
            <a:off x="3923927" y="1225858"/>
            <a:ext cx="1364851" cy="1512447"/>
            <a:chOff x="5231108" y="1634477"/>
            <a:chExt cx="1819801" cy="2016596"/>
          </a:xfrm>
          <a:solidFill>
            <a:schemeClr val="bg1">
              <a:lumMod val="95000"/>
            </a:schemeClr>
          </a:solidFill>
        </p:grpSpPr>
        <p:sp>
          <p:nvSpPr>
            <p:cNvPr id="40" name="Freeform 5"/>
            <p:cNvSpPr>
              <a:spLocks/>
            </p:cNvSpPr>
            <p:nvPr/>
          </p:nvSpPr>
          <p:spPr bwMode="auto">
            <a:xfrm rot="5400000">
              <a:off x="5132711" y="1732874"/>
              <a:ext cx="2016596" cy="1819801"/>
            </a:xfrm>
            <a:custGeom>
              <a:avLst/>
              <a:gdLst>
                <a:gd name="T0" fmla="*/ 1136760 w 2740"/>
                <a:gd name="T1" fmla="*/ 1235640 h 2446"/>
                <a:gd name="T2" fmla="*/ 1086026 w 2740"/>
                <a:gd name="T3" fmla="*/ 1286347 h 2446"/>
                <a:gd name="T4" fmla="*/ 1013624 w 2740"/>
                <a:gd name="T5" fmla="*/ 1305028 h 2446"/>
                <a:gd name="T6" fmla="*/ 431239 w 2740"/>
                <a:gd name="T7" fmla="*/ 1305028 h 2446"/>
                <a:gd name="T8" fmla="*/ 362009 w 2740"/>
                <a:gd name="T9" fmla="*/ 1286347 h 2446"/>
                <a:gd name="T10" fmla="*/ 311274 w 2740"/>
                <a:gd name="T11" fmla="*/ 1235107 h 2446"/>
                <a:gd name="T12" fmla="*/ 19025 w 2740"/>
                <a:gd name="T13" fmla="*/ 723770 h 2446"/>
                <a:gd name="T14" fmla="*/ 0 w 2740"/>
                <a:gd name="T15" fmla="*/ 652781 h 2446"/>
                <a:gd name="T16" fmla="*/ 19025 w 2740"/>
                <a:gd name="T17" fmla="*/ 581258 h 2446"/>
                <a:gd name="T18" fmla="*/ 310218 w 2740"/>
                <a:gd name="T19" fmla="*/ 72057 h 2446"/>
                <a:gd name="T20" fmla="*/ 362009 w 2740"/>
                <a:gd name="T21" fmla="*/ 19749 h 2446"/>
                <a:gd name="T22" fmla="*/ 428068 w 2740"/>
                <a:gd name="T23" fmla="*/ 534 h 2446"/>
                <a:gd name="T24" fmla="*/ 1012567 w 2740"/>
                <a:gd name="T25" fmla="*/ 534 h 2446"/>
                <a:gd name="T26" fmla="*/ 1086026 w 2740"/>
                <a:gd name="T27" fmla="*/ 19749 h 2446"/>
                <a:gd name="T28" fmla="*/ 1136760 w 2740"/>
                <a:gd name="T29" fmla="*/ 70456 h 2446"/>
                <a:gd name="T30" fmla="*/ 1427952 w 2740"/>
                <a:gd name="T31" fmla="*/ 579657 h 2446"/>
                <a:gd name="T32" fmla="*/ 1448034 w 2740"/>
                <a:gd name="T33" fmla="*/ 652781 h 2446"/>
                <a:gd name="T34" fmla="*/ 1427423 w 2740"/>
                <a:gd name="T35" fmla="*/ 726439 h 2446"/>
                <a:gd name="T36" fmla="*/ 1136760 w 2740"/>
                <a:gd name="T37" fmla="*/ 1235640 h 244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2740"/>
                <a:gd name="T58" fmla="*/ 0 h 2446"/>
                <a:gd name="T59" fmla="*/ 2740 w 2740"/>
                <a:gd name="T60" fmla="*/ 2446 h 244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rgbClr val="D0AD1A"/>
            </a:solidFill>
            <a:ln>
              <a:noFill/>
            </a:ln>
            <a:effectLst>
              <a:outerShdw blurRad="152400" dist="152400" dir="5400000" sx="90000" sy="-19000" rotWithShape="0">
                <a:prstClr val="black">
                  <a:alpha val="15000"/>
                </a:prstClr>
              </a:outerShdw>
            </a:effectLst>
          </p:spPr>
          <p:txBody>
            <a:bodyPr/>
            <a:lstStyle/>
            <a:p>
              <a:endParaRPr lang="zh-CN" altLang="en-US" sz="1500">
                <a:solidFill>
                  <a:schemeClr val="bg1">
                    <a:lumMod val="95000"/>
                  </a:schemeClr>
                </a:solidFill>
              </a:endParaRPr>
            </a:p>
          </p:txBody>
        </p:sp>
        <p:sp>
          <p:nvSpPr>
            <p:cNvPr id="41" name="TextBox 16"/>
            <p:cNvSpPr txBox="1"/>
            <p:nvPr/>
          </p:nvSpPr>
          <p:spPr>
            <a:xfrm>
              <a:off x="5591151" y="2852936"/>
              <a:ext cx="115576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200" b="1" dirty="0">
                  <a:solidFill>
                    <a:schemeClr val="bg1">
                      <a:lumMod val="95000"/>
                    </a:schemeClr>
                  </a:solidFill>
                  <a:latin typeface="微软雅黑" pitchFamily="34" charset="-122"/>
                  <a:ea typeface="微软雅黑" pitchFamily="34" charset="-122"/>
                </a:rPr>
                <a:t>关键词</a:t>
              </a:r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5663158" y="1921327"/>
              <a:ext cx="780576" cy="870386"/>
              <a:chOff x="5443538" y="2711450"/>
              <a:chExt cx="1296988" cy="1446213"/>
            </a:xfrm>
            <a:grpFill/>
          </p:grpSpPr>
          <p:sp>
            <p:nvSpPr>
              <p:cNvPr id="43" name="Freeform 100"/>
              <p:cNvSpPr>
                <a:spLocks/>
              </p:cNvSpPr>
              <p:nvPr/>
            </p:nvSpPr>
            <p:spPr bwMode="auto">
              <a:xfrm>
                <a:off x="5980113" y="2711450"/>
                <a:ext cx="514350" cy="601663"/>
              </a:xfrm>
              <a:custGeom>
                <a:avLst/>
                <a:gdLst>
                  <a:gd name="T0" fmla="*/ 15 w 136"/>
                  <a:gd name="T1" fmla="*/ 103 h 159"/>
                  <a:gd name="T2" fmla="*/ 69 w 136"/>
                  <a:gd name="T3" fmla="*/ 159 h 159"/>
                  <a:gd name="T4" fmla="*/ 123 w 136"/>
                  <a:gd name="T5" fmla="*/ 103 h 159"/>
                  <a:gd name="T6" fmla="*/ 135 w 136"/>
                  <a:gd name="T7" fmla="*/ 77 h 159"/>
                  <a:gd name="T8" fmla="*/ 127 w 136"/>
                  <a:gd name="T9" fmla="*/ 66 h 159"/>
                  <a:gd name="T10" fmla="*/ 69 w 136"/>
                  <a:gd name="T11" fmla="*/ 0 h 159"/>
                  <a:gd name="T12" fmla="*/ 11 w 136"/>
                  <a:gd name="T13" fmla="*/ 65 h 159"/>
                  <a:gd name="T14" fmla="*/ 1 w 136"/>
                  <a:gd name="T15" fmla="*/ 77 h 159"/>
                  <a:gd name="T16" fmla="*/ 15 w 136"/>
                  <a:gd name="T17" fmla="*/ 103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6" h="159">
                    <a:moveTo>
                      <a:pt x="15" y="103"/>
                    </a:moveTo>
                    <a:cubicBezTo>
                      <a:pt x="22" y="133"/>
                      <a:pt x="40" y="159"/>
                      <a:pt x="69" y="159"/>
                    </a:cubicBezTo>
                    <a:cubicBezTo>
                      <a:pt x="98" y="159"/>
                      <a:pt x="115" y="132"/>
                      <a:pt x="123" y="103"/>
                    </a:cubicBezTo>
                    <a:cubicBezTo>
                      <a:pt x="131" y="99"/>
                      <a:pt x="136" y="86"/>
                      <a:pt x="135" y="77"/>
                    </a:cubicBezTo>
                    <a:cubicBezTo>
                      <a:pt x="134" y="71"/>
                      <a:pt x="131" y="67"/>
                      <a:pt x="127" y="66"/>
                    </a:cubicBezTo>
                    <a:cubicBezTo>
                      <a:pt x="125" y="29"/>
                      <a:pt x="103" y="0"/>
                      <a:pt x="69" y="0"/>
                    </a:cubicBezTo>
                    <a:cubicBezTo>
                      <a:pt x="35" y="0"/>
                      <a:pt x="13" y="29"/>
                      <a:pt x="11" y="65"/>
                    </a:cubicBezTo>
                    <a:cubicBezTo>
                      <a:pt x="6" y="67"/>
                      <a:pt x="2" y="70"/>
                      <a:pt x="1" y="77"/>
                    </a:cubicBezTo>
                    <a:cubicBezTo>
                      <a:pt x="0" y="87"/>
                      <a:pt x="6" y="101"/>
                      <a:pt x="15" y="10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44" name="Freeform 101"/>
              <p:cNvSpPr>
                <a:spLocks/>
              </p:cNvSpPr>
              <p:nvPr/>
            </p:nvSpPr>
            <p:spPr bwMode="auto">
              <a:xfrm>
                <a:off x="5734050" y="3471863"/>
                <a:ext cx="196850" cy="336550"/>
              </a:xfrm>
              <a:custGeom>
                <a:avLst/>
                <a:gdLst>
                  <a:gd name="T0" fmla="*/ 18 w 52"/>
                  <a:gd name="T1" fmla="*/ 0 h 89"/>
                  <a:gd name="T2" fmla="*/ 1 w 52"/>
                  <a:gd name="T3" fmla="*/ 53 h 89"/>
                  <a:gd name="T4" fmla="*/ 0 w 52"/>
                  <a:gd name="T5" fmla="*/ 89 h 89"/>
                  <a:gd name="T6" fmla="*/ 5 w 52"/>
                  <a:gd name="T7" fmla="*/ 89 h 89"/>
                  <a:gd name="T8" fmla="*/ 29 w 52"/>
                  <a:gd name="T9" fmla="*/ 82 h 89"/>
                  <a:gd name="T10" fmla="*/ 49 w 52"/>
                  <a:gd name="T11" fmla="*/ 53 h 89"/>
                  <a:gd name="T12" fmla="*/ 43 w 52"/>
                  <a:gd name="T13" fmla="*/ 19 h 89"/>
                  <a:gd name="T14" fmla="*/ 18 w 52"/>
                  <a:gd name="T15" fmla="*/ 0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2" h="89">
                    <a:moveTo>
                      <a:pt x="18" y="0"/>
                    </a:moveTo>
                    <a:cubicBezTo>
                      <a:pt x="11" y="7"/>
                      <a:pt x="3" y="22"/>
                      <a:pt x="1" y="53"/>
                    </a:cubicBezTo>
                    <a:cubicBezTo>
                      <a:pt x="1" y="55"/>
                      <a:pt x="0" y="71"/>
                      <a:pt x="0" y="89"/>
                    </a:cubicBezTo>
                    <a:cubicBezTo>
                      <a:pt x="2" y="89"/>
                      <a:pt x="3" y="89"/>
                      <a:pt x="5" y="89"/>
                    </a:cubicBezTo>
                    <a:cubicBezTo>
                      <a:pt x="13" y="89"/>
                      <a:pt x="22" y="87"/>
                      <a:pt x="29" y="82"/>
                    </a:cubicBezTo>
                    <a:cubicBezTo>
                      <a:pt x="39" y="75"/>
                      <a:pt x="46" y="65"/>
                      <a:pt x="49" y="53"/>
                    </a:cubicBezTo>
                    <a:cubicBezTo>
                      <a:pt x="52" y="41"/>
                      <a:pt x="50" y="29"/>
                      <a:pt x="43" y="19"/>
                    </a:cubicBezTo>
                    <a:cubicBezTo>
                      <a:pt x="37" y="9"/>
                      <a:pt x="28" y="3"/>
                      <a:pt x="18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45" name="Freeform 102"/>
              <p:cNvSpPr>
                <a:spLocks/>
              </p:cNvSpPr>
              <p:nvPr/>
            </p:nvSpPr>
            <p:spPr bwMode="auto">
              <a:xfrm>
                <a:off x="5976938" y="3351213"/>
                <a:ext cx="763588" cy="593725"/>
              </a:xfrm>
              <a:custGeom>
                <a:avLst/>
                <a:gdLst>
                  <a:gd name="T0" fmla="*/ 201 w 202"/>
                  <a:gd name="T1" fmla="*/ 85 h 157"/>
                  <a:gd name="T2" fmla="*/ 179 w 202"/>
                  <a:gd name="T3" fmla="*/ 26 h 157"/>
                  <a:gd name="T4" fmla="*/ 112 w 202"/>
                  <a:gd name="T5" fmla="*/ 0 h 157"/>
                  <a:gd name="T6" fmla="*/ 111 w 202"/>
                  <a:gd name="T7" fmla="*/ 0 h 157"/>
                  <a:gd name="T8" fmla="*/ 110 w 202"/>
                  <a:gd name="T9" fmla="*/ 0 h 157"/>
                  <a:gd name="T10" fmla="*/ 89 w 202"/>
                  <a:gd name="T11" fmla="*/ 100 h 157"/>
                  <a:gd name="T12" fmla="*/ 77 w 202"/>
                  <a:gd name="T13" fmla="*/ 32 h 157"/>
                  <a:gd name="T14" fmla="*/ 84 w 202"/>
                  <a:gd name="T15" fmla="*/ 16 h 157"/>
                  <a:gd name="T16" fmla="*/ 73 w 202"/>
                  <a:gd name="T17" fmla="*/ 5 h 157"/>
                  <a:gd name="T18" fmla="*/ 70 w 202"/>
                  <a:gd name="T19" fmla="*/ 5 h 157"/>
                  <a:gd name="T20" fmla="*/ 69 w 202"/>
                  <a:gd name="T21" fmla="*/ 5 h 157"/>
                  <a:gd name="T22" fmla="*/ 65 w 202"/>
                  <a:gd name="T23" fmla="*/ 5 h 157"/>
                  <a:gd name="T24" fmla="*/ 54 w 202"/>
                  <a:gd name="T25" fmla="*/ 16 h 157"/>
                  <a:gd name="T26" fmla="*/ 61 w 202"/>
                  <a:gd name="T27" fmla="*/ 32 h 157"/>
                  <a:gd name="T28" fmla="*/ 49 w 202"/>
                  <a:gd name="T29" fmla="*/ 100 h 157"/>
                  <a:gd name="T30" fmla="*/ 28 w 202"/>
                  <a:gd name="T31" fmla="*/ 0 h 157"/>
                  <a:gd name="T32" fmla="*/ 28 w 202"/>
                  <a:gd name="T33" fmla="*/ 0 h 157"/>
                  <a:gd name="T34" fmla="*/ 26 w 202"/>
                  <a:gd name="T35" fmla="*/ 0 h 157"/>
                  <a:gd name="T36" fmla="*/ 0 w 202"/>
                  <a:gd name="T37" fmla="*/ 9 h 157"/>
                  <a:gd name="T38" fmla="*/ 16 w 202"/>
                  <a:gd name="T39" fmla="*/ 28 h 157"/>
                  <a:gd name="T40" fmla="*/ 28 w 202"/>
                  <a:gd name="T41" fmla="*/ 95 h 157"/>
                  <a:gd name="T42" fmla="*/ 6 w 202"/>
                  <a:gd name="T43" fmla="*/ 135 h 157"/>
                  <a:gd name="T44" fmla="*/ 20 w 202"/>
                  <a:gd name="T45" fmla="*/ 156 h 157"/>
                  <a:gd name="T46" fmla="*/ 69 w 202"/>
                  <a:gd name="T47" fmla="*/ 157 h 157"/>
                  <a:gd name="T48" fmla="*/ 148 w 202"/>
                  <a:gd name="T49" fmla="*/ 155 h 157"/>
                  <a:gd name="T50" fmla="*/ 148 w 202"/>
                  <a:gd name="T51" fmla="*/ 79 h 157"/>
                  <a:gd name="T52" fmla="*/ 153 w 202"/>
                  <a:gd name="T53" fmla="*/ 100 h 157"/>
                  <a:gd name="T54" fmla="*/ 154 w 202"/>
                  <a:gd name="T55" fmla="*/ 154 h 157"/>
                  <a:gd name="T56" fmla="*/ 202 w 202"/>
                  <a:gd name="T57" fmla="*/ 149 h 157"/>
                  <a:gd name="T58" fmla="*/ 201 w 202"/>
                  <a:gd name="T59" fmla="*/ 85 h 1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202" h="157">
                    <a:moveTo>
                      <a:pt x="201" y="85"/>
                    </a:moveTo>
                    <a:cubicBezTo>
                      <a:pt x="198" y="45"/>
                      <a:pt x="186" y="33"/>
                      <a:pt x="179" y="26"/>
                    </a:cubicBezTo>
                    <a:cubicBezTo>
                      <a:pt x="161" y="16"/>
                      <a:pt x="125" y="5"/>
                      <a:pt x="112" y="0"/>
                    </a:cubicBezTo>
                    <a:cubicBezTo>
                      <a:pt x="111" y="0"/>
                      <a:pt x="111" y="0"/>
                      <a:pt x="111" y="0"/>
                    </a:cubicBezTo>
                    <a:cubicBezTo>
                      <a:pt x="110" y="0"/>
                      <a:pt x="110" y="0"/>
                      <a:pt x="110" y="0"/>
                    </a:cubicBezTo>
                    <a:cubicBezTo>
                      <a:pt x="109" y="14"/>
                      <a:pt x="89" y="100"/>
                      <a:pt x="89" y="100"/>
                    </a:cubicBezTo>
                    <a:cubicBezTo>
                      <a:pt x="77" y="32"/>
                      <a:pt x="77" y="32"/>
                      <a:pt x="77" y="32"/>
                    </a:cubicBezTo>
                    <a:cubicBezTo>
                      <a:pt x="84" y="16"/>
                      <a:pt x="84" y="16"/>
                      <a:pt x="84" y="16"/>
                    </a:cubicBezTo>
                    <a:cubicBezTo>
                      <a:pt x="73" y="5"/>
                      <a:pt x="73" y="5"/>
                      <a:pt x="73" y="5"/>
                    </a:cubicBezTo>
                    <a:cubicBezTo>
                      <a:pt x="70" y="5"/>
                      <a:pt x="70" y="5"/>
                      <a:pt x="70" y="5"/>
                    </a:cubicBezTo>
                    <a:cubicBezTo>
                      <a:pt x="69" y="5"/>
                      <a:pt x="69" y="5"/>
                      <a:pt x="69" y="5"/>
                    </a:cubicBezTo>
                    <a:cubicBezTo>
                      <a:pt x="65" y="5"/>
                      <a:pt x="65" y="5"/>
                      <a:pt x="65" y="5"/>
                    </a:cubicBezTo>
                    <a:cubicBezTo>
                      <a:pt x="54" y="16"/>
                      <a:pt x="54" y="16"/>
                      <a:pt x="54" y="16"/>
                    </a:cubicBezTo>
                    <a:cubicBezTo>
                      <a:pt x="61" y="32"/>
                      <a:pt x="61" y="32"/>
                      <a:pt x="61" y="32"/>
                    </a:cubicBezTo>
                    <a:cubicBezTo>
                      <a:pt x="49" y="100"/>
                      <a:pt x="49" y="100"/>
                      <a:pt x="49" y="100"/>
                    </a:cubicBezTo>
                    <a:cubicBezTo>
                      <a:pt x="49" y="100"/>
                      <a:pt x="29" y="14"/>
                      <a:pt x="28" y="0"/>
                    </a:cubicBezTo>
                    <a:cubicBezTo>
                      <a:pt x="28" y="0"/>
                      <a:pt x="28" y="0"/>
                      <a:pt x="28" y="0"/>
                    </a:cubicBezTo>
                    <a:cubicBezTo>
                      <a:pt x="27" y="0"/>
                      <a:pt x="27" y="0"/>
                      <a:pt x="26" y="0"/>
                    </a:cubicBezTo>
                    <a:cubicBezTo>
                      <a:pt x="21" y="2"/>
                      <a:pt x="11" y="5"/>
                      <a:pt x="0" y="9"/>
                    </a:cubicBezTo>
                    <a:cubicBezTo>
                      <a:pt x="6" y="14"/>
                      <a:pt x="12" y="21"/>
                      <a:pt x="16" y="28"/>
                    </a:cubicBezTo>
                    <a:cubicBezTo>
                      <a:pt x="29" y="48"/>
                      <a:pt x="33" y="72"/>
                      <a:pt x="28" y="95"/>
                    </a:cubicBezTo>
                    <a:cubicBezTo>
                      <a:pt x="24" y="110"/>
                      <a:pt x="17" y="124"/>
                      <a:pt x="6" y="135"/>
                    </a:cubicBezTo>
                    <a:cubicBezTo>
                      <a:pt x="20" y="156"/>
                      <a:pt x="20" y="156"/>
                      <a:pt x="20" y="156"/>
                    </a:cubicBezTo>
                    <a:cubicBezTo>
                      <a:pt x="36" y="157"/>
                      <a:pt x="53" y="157"/>
                      <a:pt x="69" y="157"/>
                    </a:cubicBezTo>
                    <a:cubicBezTo>
                      <a:pt x="95" y="157"/>
                      <a:pt x="124" y="156"/>
                      <a:pt x="148" y="155"/>
                    </a:cubicBezTo>
                    <a:cubicBezTo>
                      <a:pt x="148" y="79"/>
                      <a:pt x="148" y="79"/>
                      <a:pt x="148" y="79"/>
                    </a:cubicBezTo>
                    <a:cubicBezTo>
                      <a:pt x="151" y="84"/>
                      <a:pt x="153" y="91"/>
                      <a:pt x="153" y="100"/>
                    </a:cubicBezTo>
                    <a:cubicBezTo>
                      <a:pt x="153" y="106"/>
                      <a:pt x="153" y="135"/>
                      <a:pt x="154" y="154"/>
                    </a:cubicBezTo>
                    <a:cubicBezTo>
                      <a:pt x="171" y="152"/>
                      <a:pt x="186" y="151"/>
                      <a:pt x="202" y="149"/>
                    </a:cubicBezTo>
                    <a:cubicBezTo>
                      <a:pt x="202" y="123"/>
                      <a:pt x="202" y="89"/>
                      <a:pt x="201" y="8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46" name="Freeform 103"/>
              <p:cNvSpPr>
                <a:spLocks noEditPoints="1"/>
              </p:cNvSpPr>
              <p:nvPr/>
            </p:nvSpPr>
            <p:spPr bwMode="auto">
              <a:xfrm>
                <a:off x="5443538" y="3328988"/>
                <a:ext cx="658813" cy="828675"/>
              </a:xfrm>
              <a:custGeom>
                <a:avLst/>
                <a:gdLst>
                  <a:gd name="T0" fmla="*/ 134 w 174"/>
                  <a:gd name="T1" fmla="*/ 140 h 219"/>
                  <a:gd name="T2" fmla="*/ 158 w 174"/>
                  <a:gd name="T3" fmla="*/ 99 h 219"/>
                  <a:gd name="T4" fmla="*/ 148 w 174"/>
                  <a:gd name="T5" fmla="*/ 39 h 219"/>
                  <a:gd name="T6" fmla="*/ 99 w 174"/>
                  <a:gd name="T7" fmla="*/ 5 h 219"/>
                  <a:gd name="T8" fmla="*/ 40 w 174"/>
                  <a:gd name="T9" fmla="*/ 15 h 219"/>
                  <a:gd name="T10" fmla="*/ 5 w 174"/>
                  <a:gd name="T11" fmla="*/ 64 h 219"/>
                  <a:gd name="T12" fmla="*/ 15 w 174"/>
                  <a:gd name="T13" fmla="*/ 123 h 219"/>
                  <a:gd name="T14" fmla="*/ 64 w 174"/>
                  <a:gd name="T15" fmla="*/ 158 h 219"/>
                  <a:gd name="T16" fmla="*/ 112 w 174"/>
                  <a:gd name="T17" fmla="*/ 154 h 219"/>
                  <a:gd name="T18" fmla="*/ 148 w 174"/>
                  <a:gd name="T19" fmla="*/ 211 h 219"/>
                  <a:gd name="T20" fmla="*/ 166 w 174"/>
                  <a:gd name="T21" fmla="*/ 215 h 219"/>
                  <a:gd name="T22" fmla="*/ 170 w 174"/>
                  <a:gd name="T23" fmla="*/ 197 h 219"/>
                  <a:gd name="T24" fmla="*/ 134 w 174"/>
                  <a:gd name="T25" fmla="*/ 140 h 219"/>
                  <a:gd name="T26" fmla="*/ 112 w 174"/>
                  <a:gd name="T27" fmla="*/ 129 h 219"/>
                  <a:gd name="T28" fmla="*/ 69 w 174"/>
                  <a:gd name="T29" fmla="*/ 136 h 219"/>
                  <a:gd name="T30" fmla="*/ 34 w 174"/>
                  <a:gd name="T31" fmla="*/ 111 h 219"/>
                  <a:gd name="T32" fmla="*/ 27 w 174"/>
                  <a:gd name="T33" fmla="*/ 69 h 219"/>
                  <a:gd name="T34" fmla="*/ 52 w 174"/>
                  <a:gd name="T35" fmla="*/ 34 h 219"/>
                  <a:gd name="T36" fmla="*/ 94 w 174"/>
                  <a:gd name="T37" fmla="*/ 26 h 219"/>
                  <a:gd name="T38" fmla="*/ 129 w 174"/>
                  <a:gd name="T39" fmla="*/ 51 h 219"/>
                  <a:gd name="T40" fmla="*/ 136 w 174"/>
                  <a:gd name="T41" fmla="*/ 94 h 219"/>
                  <a:gd name="T42" fmla="*/ 112 w 174"/>
                  <a:gd name="T43" fmla="*/ 129 h 2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74" h="219">
                    <a:moveTo>
                      <a:pt x="134" y="140"/>
                    </a:moveTo>
                    <a:cubicBezTo>
                      <a:pt x="147" y="129"/>
                      <a:pt x="155" y="114"/>
                      <a:pt x="158" y="99"/>
                    </a:cubicBezTo>
                    <a:cubicBezTo>
                      <a:pt x="163" y="79"/>
                      <a:pt x="160" y="58"/>
                      <a:pt x="148" y="39"/>
                    </a:cubicBezTo>
                    <a:cubicBezTo>
                      <a:pt x="137" y="21"/>
                      <a:pt x="119" y="9"/>
                      <a:pt x="99" y="5"/>
                    </a:cubicBezTo>
                    <a:cubicBezTo>
                      <a:pt x="79" y="0"/>
                      <a:pt x="58" y="3"/>
                      <a:pt x="40" y="15"/>
                    </a:cubicBezTo>
                    <a:cubicBezTo>
                      <a:pt x="21" y="26"/>
                      <a:pt x="9" y="44"/>
                      <a:pt x="5" y="64"/>
                    </a:cubicBezTo>
                    <a:cubicBezTo>
                      <a:pt x="0" y="84"/>
                      <a:pt x="4" y="105"/>
                      <a:pt x="15" y="123"/>
                    </a:cubicBezTo>
                    <a:cubicBezTo>
                      <a:pt x="27" y="142"/>
                      <a:pt x="45" y="154"/>
                      <a:pt x="64" y="158"/>
                    </a:cubicBezTo>
                    <a:cubicBezTo>
                      <a:pt x="80" y="162"/>
                      <a:pt x="97" y="160"/>
                      <a:pt x="112" y="154"/>
                    </a:cubicBezTo>
                    <a:cubicBezTo>
                      <a:pt x="148" y="211"/>
                      <a:pt x="148" y="211"/>
                      <a:pt x="148" y="211"/>
                    </a:cubicBezTo>
                    <a:cubicBezTo>
                      <a:pt x="152" y="217"/>
                      <a:pt x="160" y="219"/>
                      <a:pt x="166" y="215"/>
                    </a:cubicBezTo>
                    <a:cubicBezTo>
                      <a:pt x="172" y="211"/>
                      <a:pt x="174" y="203"/>
                      <a:pt x="170" y="197"/>
                    </a:cubicBezTo>
                    <a:lnTo>
                      <a:pt x="134" y="140"/>
                    </a:lnTo>
                    <a:close/>
                    <a:moveTo>
                      <a:pt x="112" y="129"/>
                    </a:moveTo>
                    <a:cubicBezTo>
                      <a:pt x="98" y="137"/>
                      <a:pt x="83" y="139"/>
                      <a:pt x="69" y="136"/>
                    </a:cubicBezTo>
                    <a:cubicBezTo>
                      <a:pt x="55" y="133"/>
                      <a:pt x="42" y="124"/>
                      <a:pt x="34" y="111"/>
                    </a:cubicBezTo>
                    <a:cubicBezTo>
                      <a:pt x="26" y="98"/>
                      <a:pt x="24" y="83"/>
                      <a:pt x="27" y="69"/>
                    </a:cubicBezTo>
                    <a:cubicBezTo>
                      <a:pt x="30" y="55"/>
                      <a:pt x="38" y="42"/>
                      <a:pt x="52" y="34"/>
                    </a:cubicBezTo>
                    <a:cubicBezTo>
                      <a:pt x="65" y="25"/>
                      <a:pt x="80" y="23"/>
                      <a:pt x="94" y="26"/>
                    </a:cubicBezTo>
                    <a:cubicBezTo>
                      <a:pt x="108" y="30"/>
                      <a:pt x="121" y="38"/>
                      <a:pt x="129" y="51"/>
                    </a:cubicBezTo>
                    <a:cubicBezTo>
                      <a:pt x="137" y="64"/>
                      <a:pt x="140" y="80"/>
                      <a:pt x="136" y="94"/>
                    </a:cubicBezTo>
                    <a:cubicBezTo>
                      <a:pt x="133" y="108"/>
                      <a:pt x="125" y="120"/>
                      <a:pt x="112" y="12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  <p:sp>
            <p:nvSpPr>
              <p:cNvPr id="47" name="Freeform 104"/>
              <p:cNvSpPr>
                <a:spLocks/>
              </p:cNvSpPr>
              <p:nvPr/>
            </p:nvSpPr>
            <p:spPr bwMode="auto">
              <a:xfrm>
                <a:off x="5572125" y="3490913"/>
                <a:ext cx="117475" cy="231775"/>
              </a:xfrm>
              <a:custGeom>
                <a:avLst/>
                <a:gdLst>
                  <a:gd name="T0" fmla="*/ 20 w 31"/>
                  <a:gd name="T1" fmla="*/ 2 h 61"/>
                  <a:gd name="T2" fmla="*/ 4 w 31"/>
                  <a:gd name="T3" fmla="*/ 19 h 61"/>
                  <a:gd name="T4" fmla="*/ 0 w 31"/>
                  <a:gd name="T5" fmla="*/ 36 h 61"/>
                  <a:gd name="T6" fmla="*/ 4 w 31"/>
                  <a:gd name="T7" fmla="*/ 56 h 61"/>
                  <a:gd name="T8" fmla="*/ 13 w 31"/>
                  <a:gd name="T9" fmla="*/ 60 h 61"/>
                  <a:gd name="T10" fmla="*/ 16 w 31"/>
                  <a:gd name="T11" fmla="*/ 51 h 61"/>
                  <a:gd name="T12" fmla="*/ 16 w 31"/>
                  <a:gd name="T13" fmla="*/ 51 h 61"/>
                  <a:gd name="T14" fmla="*/ 13 w 31"/>
                  <a:gd name="T15" fmla="*/ 36 h 61"/>
                  <a:gd name="T16" fmla="*/ 16 w 31"/>
                  <a:gd name="T17" fmla="*/ 24 h 61"/>
                  <a:gd name="T18" fmla="*/ 27 w 31"/>
                  <a:gd name="T19" fmla="*/ 13 h 61"/>
                  <a:gd name="T20" fmla="*/ 29 w 31"/>
                  <a:gd name="T21" fmla="*/ 4 h 61"/>
                  <a:gd name="T22" fmla="*/ 20 w 31"/>
                  <a:gd name="T23" fmla="*/ 2 h 6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1" h="61">
                    <a:moveTo>
                      <a:pt x="20" y="2"/>
                    </a:moveTo>
                    <a:cubicBezTo>
                      <a:pt x="13" y="7"/>
                      <a:pt x="7" y="12"/>
                      <a:pt x="4" y="19"/>
                    </a:cubicBezTo>
                    <a:cubicBezTo>
                      <a:pt x="1" y="25"/>
                      <a:pt x="0" y="31"/>
                      <a:pt x="0" y="36"/>
                    </a:cubicBezTo>
                    <a:cubicBezTo>
                      <a:pt x="0" y="48"/>
                      <a:pt x="4" y="56"/>
                      <a:pt x="4" y="56"/>
                    </a:cubicBezTo>
                    <a:cubicBezTo>
                      <a:pt x="6" y="60"/>
                      <a:pt x="10" y="61"/>
                      <a:pt x="13" y="60"/>
                    </a:cubicBezTo>
                    <a:cubicBezTo>
                      <a:pt x="16" y="58"/>
                      <a:pt x="18" y="54"/>
                      <a:pt x="16" y="51"/>
                    </a:cubicBezTo>
                    <a:cubicBezTo>
                      <a:pt x="16" y="51"/>
                      <a:pt x="16" y="51"/>
                      <a:pt x="16" y="51"/>
                    </a:cubicBezTo>
                    <a:cubicBezTo>
                      <a:pt x="16" y="51"/>
                      <a:pt x="13" y="44"/>
                      <a:pt x="13" y="36"/>
                    </a:cubicBezTo>
                    <a:cubicBezTo>
                      <a:pt x="13" y="32"/>
                      <a:pt x="14" y="28"/>
                      <a:pt x="16" y="24"/>
                    </a:cubicBezTo>
                    <a:cubicBezTo>
                      <a:pt x="18" y="20"/>
                      <a:pt x="21" y="16"/>
                      <a:pt x="27" y="13"/>
                    </a:cubicBezTo>
                    <a:cubicBezTo>
                      <a:pt x="30" y="11"/>
                      <a:pt x="31" y="7"/>
                      <a:pt x="29" y="4"/>
                    </a:cubicBezTo>
                    <a:cubicBezTo>
                      <a:pt x="27" y="1"/>
                      <a:pt x="23" y="0"/>
                      <a:pt x="2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chemeClr val="bg1">
                      <a:lumMod val="95000"/>
                    </a:schemeClr>
                  </a:solidFill>
                </a:endParaRPr>
              </a:p>
            </p:txBody>
          </p:sp>
        </p:grpSp>
      </p:grpSp>
      <p:sp>
        <p:nvSpPr>
          <p:cNvPr id="48" name="TextBox 63"/>
          <p:cNvSpPr txBox="1"/>
          <p:nvPr/>
        </p:nvSpPr>
        <p:spPr>
          <a:xfrm>
            <a:off x="1374381" y="3780570"/>
            <a:ext cx="6654003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只保留文本粘贴内容。输入内容，或复制内容后右键选择只保留文本粘贴内容。输入内容，或复制内容后右键选择只保留文本粘贴内容。输入内容，或复制内容后右键选择只保留文本粘贴内容。</a:t>
            </a:r>
          </a:p>
          <a:p>
            <a:pPr>
              <a:lnSpc>
                <a:spcPct val="120000"/>
              </a:lnSpc>
            </a:pPr>
            <a:endParaRPr lang="zh-CN" altLang="en-US" sz="1050" dirty="0">
              <a:solidFill>
                <a:schemeClr val="accent2">
                  <a:lumMod val="50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9" name="MH_Text_1"/>
          <p:cNvSpPr txBox="1"/>
          <p:nvPr>
            <p:custDataLst>
              <p:tags r:id="rId1"/>
            </p:custDataLst>
          </p:nvPr>
        </p:nvSpPr>
        <p:spPr>
          <a:xfrm>
            <a:off x="1375498" y="3338299"/>
            <a:ext cx="1617895" cy="438380"/>
          </a:xfrm>
          <a:prstGeom prst="rect">
            <a:avLst/>
          </a:prstGeom>
          <a:noFill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1200" b="1" dirty="0">
                <a:solidFill>
                  <a:schemeClr val="bg1">
                    <a:lumMod val="9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添加你的段落标题</a:t>
            </a:r>
          </a:p>
        </p:txBody>
      </p:sp>
      <p:sp>
        <p:nvSpPr>
          <p:cNvPr id="50" name="标题 4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833821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4" accel="45000" fill="hold" nodeType="afterEffect" p14:presetBounceEnd="5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5000" fill="hold" nodeType="withEffect" p14:presetBounceEnd="58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5000" fill="hold" nodeType="withEffect" p14:presetBounceEnd="58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5000" fill="hold" nodeType="withEffect" p14:presetBounceEnd="58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5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45000" fill="hold" nodeType="withEffect" p14:presetBounceEnd="58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8000">
                                          <p:cBhvr additive="base">
                                            <p:cTn id="2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8000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8" grpId="0"/>
          <p:bldP spid="4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650"/>
                                </p:stCondLst>
                                <p:childTnLst>
                                  <p:par>
                                    <p:cTn id="10" presetID="2" presetClass="entr" presetSubtype="4" accel="45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4" presetID="2" presetClass="entr" presetSubtype="4" accel="45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6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7" dur="1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8" presetID="2" presetClass="entr" presetSubtype="4" accel="45000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1" dur="1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2" presetID="2" presetClass="entr" presetSubtype="4" accel="45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4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6" presetID="2" presetClass="entr" presetSubtype="4" accel="45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1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3150"/>
                                </p:stCondLst>
                                <p:childTnLst>
                                  <p:par>
                                    <p:cTn id="31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3650"/>
                                </p:stCondLst>
                                <p:childTnLst>
                                  <p:par>
                                    <p:cTn id="3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4150"/>
                                </p:stCondLst>
                                <p:childTnLst>
                                  <p:par>
                                    <p:cTn id="40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2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3" grpId="0"/>
          <p:bldP spid="48" grpId="0"/>
          <p:bldP spid="49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33011" y="1217645"/>
            <a:ext cx="8081795" cy="359786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3" name="TextBox 1"/>
          <p:cNvSpPr txBox="1"/>
          <p:nvPr/>
        </p:nvSpPr>
        <p:spPr>
          <a:xfrm>
            <a:off x="712143" y="386079"/>
            <a:ext cx="1215135" cy="248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13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标题内容</a:t>
            </a:r>
          </a:p>
        </p:txBody>
      </p:sp>
      <p:sp>
        <p:nvSpPr>
          <p:cNvPr id="4" name="五边形 3"/>
          <p:cNvSpPr/>
          <p:nvPr/>
        </p:nvSpPr>
        <p:spPr>
          <a:xfrm>
            <a:off x="833010" y="1216212"/>
            <a:ext cx="5327489" cy="3627889"/>
          </a:xfrm>
          <a:prstGeom prst="homePlate">
            <a:avLst/>
          </a:prstGeom>
          <a:solidFill>
            <a:schemeClr val="bg1">
              <a:alpha val="6902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/>
          </a:p>
        </p:txBody>
      </p:sp>
      <p:sp>
        <p:nvSpPr>
          <p:cNvPr id="5" name="TextBox 7"/>
          <p:cNvSpPr txBox="1"/>
          <p:nvPr/>
        </p:nvSpPr>
        <p:spPr>
          <a:xfrm>
            <a:off x="878854" y="3755928"/>
            <a:ext cx="3140510" cy="8679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05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输入内容，或复制内容后右键选择“只保留文本”粘贴内容。输入内容，或复制内容后右键选择“只保留文本”粘贴内容。</a:t>
            </a:r>
          </a:p>
          <a:p>
            <a:pPr>
              <a:lnSpc>
                <a:spcPct val="120000"/>
              </a:lnSpc>
            </a:pPr>
            <a:endParaRPr lang="zh-CN" altLang="en-US" sz="1050" dirty="0">
              <a:solidFill>
                <a:schemeClr val="tx1">
                  <a:lumMod val="75000"/>
                  <a:lumOff val="2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190699" y="2896526"/>
            <a:ext cx="3031600" cy="57708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zh-CN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Agency FB" pitchFamily="34" charset="0"/>
                <a:ea typeface="微软雅黑" pitchFamily="34" charset="-122"/>
              </a:rPr>
              <a:t>定义一种</a:t>
            </a:r>
            <a:r>
              <a:rPr lang="zh-CN" altLang="en-US" sz="3150" b="1" dirty="0">
                <a:solidFill>
                  <a:srgbClr val="DEB91C"/>
                </a:solidFill>
                <a:latin typeface="Agency FB" pitchFamily="34" charset="0"/>
                <a:ea typeface="微软雅黑" pitchFamily="34" charset="-122"/>
              </a:rPr>
              <a:t>生活态度</a:t>
            </a:r>
          </a:p>
        </p:txBody>
      </p:sp>
      <p:sp>
        <p:nvSpPr>
          <p:cNvPr id="7" name="矩形 6"/>
          <p:cNvSpPr/>
          <p:nvPr/>
        </p:nvSpPr>
        <p:spPr>
          <a:xfrm>
            <a:off x="1290752" y="2560538"/>
            <a:ext cx="1205395" cy="34624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1650" dirty="0"/>
              <a:t>Imagination</a:t>
            </a:r>
          </a:p>
        </p:txBody>
      </p:sp>
      <p:sp>
        <p:nvSpPr>
          <p:cNvPr id="8" name="矩形 7"/>
          <p:cNvSpPr/>
          <p:nvPr/>
        </p:nvSpPr>
        <p:spPr>
          <a:xfrm>
            <a:off x="1187896" y="1539611"/>
            <a:ext cx="194155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altLang="zh-CN" sz="7200" b="1" dirty="0">
                <a:solidFill>
                  <a:srgbClr val="D0AD1A"/>
                </a:solidFill>
                <a:latin typeface="Agency FB" pitchFamily="34" charset="0"/>
                <a:ea typeface="微软雅黑" pitchFamily="34" charset="-122"/>
              </a:rPr>
              <a:t>HOME</a:t>
            </a:r>
          </a:p>
        </p:txBody>
      </p:sp>
      <p:sp>
        <p:nvSpPr>
          <p:cNvPr id="9" name="矩形 8"/>
          <p:cNvSpPr/>
          <p:nvPr/>
        </p:nvSpPr>
        <p:spPr>
          <a:xfrm>
            <a:off x="2518228" y="2656626"/>
            <a:ext cx="967787" cy="171629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标题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629662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650"/>
                            </p:stCondLst>
                            <p:childTnLst>
                              <p:par>
                                <p:cTn id="10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7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400"/>
                            </p:stCondLst>
                            <p:childTnLst>
                              <p:par>
                                <p:cTn id="1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650"/>
                            </p:stCondLst>
                            <p:childTnLst>
                              <p:par>
                                <p:cTn id="1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3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800"/>
                            </p:stCondLst>
                            <p:childTnLst>
                              <p:par>
                                <p:cTn id="31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75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4" dur="7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50"/>
                            </p:stCondLst>
                            <p:childTnLst>
                              <p:par>
                                <p:cTn id="3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55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5" grpId="0"/>
      <p:bldP spid="6" grpId="0"/>
      <p:bldP spid="7" grpId="0"/>
      <p:bldP spid="8" grpId="0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user\Desktop\室内装修\91b4OOOPICff_102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296" y="-17153"/>
            <a:ext cx="9171701" cy="5160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剪去单角的矩形 2"/>
          <p:cNvSpPr/>
          <p:nvPr/>
        </p:nvSpPr>
        <p:spPr>
          <a:xfrm>
            <a:off x="3225682" y="874998"/>
            <a:ext cx="2663744" cy="968722"/>
          </a:xfrm>
          <a:prstGeom prst="snip1Rect">
            <a:avLst>
              <a:gd name="adj" fmla="val 40888"/>
            </a:avLst>
          </a:prstGeom>
          <a:solidFill>
            <a:srgbClr val="DEB91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4950" dirty="0"/>
          </a:p>
        </p:txBody>
      </p:sp>
      <p:sp>
        <p:nvSpPr>
          <p:cNvPr id="4" name="剪去单角的矩形 3"/>
          <p:cNvSpPr/>
          <p:nvPr/>
        </p:nvSpPr>
        <p:spPr>
          <a:xfrm flipH="1" flipV="1">
            <a:off x="3225681" y="1845432"/>
            <a:ext cx="2663744" cy="510295"/>
          </a:xfrm>
          <a:prstGeom prst="snip1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scene3d>
            <a:camera prst="orthographic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flatTx/>
          </a:bodyPr>
          <a:lstStyle/>
          <a:p>
            <a:pPr algn="ctr"/>
            <a:endParaRPr lang="zh-CN" altLang="en-US" sz="1500" b="1" dirty="0">
              <a:solidFill>
                <a:schemeClr val="bg1">
                  <a:lumMod val="95000"/>
                </a:schemeClr>
              </a:solidFill>
              <a:latin typeface="方正铁筋隶书简体" pitchFamily="65" charset="-122"/>
              <a:ea typeface="方正铁筋隶书简体" pitchFamily="65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65487" y="1266138"/>
            <a:ext cx="191034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000" b="1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案例欣赏</a:t>
            </a:r>
            <a:endParaRPr lang="zh-CN" altLang="en-US" sz="3000" b="1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  <p:sp>
        <p:nvSpPr>
          <p:cNvPr id="6" name="KSO_Shape"/>
          <p:cNvSpPr>
            <a:spLocks/>
          </p:cNvSpPr>
          <p:nvPr/>
        </p:nvSpPr>
        <p:spPr bwMode="auto">
          <a:xfrm>
            <a:off x="3312087" y="950467"/>
            <a:ext cx="979420" cy="888007"/>
          </a:xfrm>
          <a:custGeom>
            <a:avLst/>
            <a:gdLst>
              <a:gd name="T0" fmla="*/ 726341 w 2395538"/>
              <a:gd name="T1" fmla="*/ 2170112 h 2170112"/>
              <a:gd name="T2" fmla="*/ 1441768 w 2395538"/>
              <a:gd name="T3" fmla="*/ 728510 h 2170112"/>
              <a:gd name="T4" fmla="*/ 1885633 w 2395538"/>
              <a:gd name="T5" fmla="*/ 1143658 h 2170112"/>
              <a:gd name="T6" fmla="*/ 1870393 w 2395538"/>
              <a:gd name="T7" fmla="*/ 1187775 h 2170112"/>
              <a:gd name="T8" fmla="*/ 1824038 w 2395538"/>
              <a:gd name="T9" fmla="*/ 1209358 h 2170112"/>
              <a:gd name="T10" fmla="*/ 1774825 w 2395538"/>
              <a:gd name="T11" fmla="*/ 1196345 h 2170112"/>
              <a:gd name="T12" fmla="*/ 87630 w 2395538"/>
              <a:gd name="T13" fmla="*/ 1207136 h 2170112"/>
              <a:gd name="T14" fmla="*/ 36195 w 2395538"/>
              <a:gd name="T15" fmla="*/ 1203010 h 2170112"/>
              <a:gd name="T16" fmla="*/ 2540 w 2395538"/>
              <a:gd name="T17" fmla="*/ 1166510 h 2170112"/>
              <a:gd name="T18" fmla="*/ 7937 w 2395538"/>
              <a:gd name="T19" fmla="*/ 1121123 h 2170112"/>
              <a:gd name="T20" fmla="*/ 1968140 w 2395538"/>
              <a:gd name="T21" fmla="*/ 219388 h 2170112"/>
              <a:gd name="T22" fmla="*/ 2114413 w 2395538"/>
              <a:gd name="T23" fmla="*/ 243789 h 2170112"/>
              <a:gd name="T24" fmla="*/ 2240697 w 2395538"/>
              <a:gd name="T25" fmla="*/ 284667 h 2170112"/>
              <a:gd name="T26" fmla="*/ 2388557 w 2395538"/>
              <a:gd name="T27" fmla="*/ 355016 h 2170112"/>
              <a:gd name="T28" fmla="*/ 2336521 w 2395538"/>
              <a:gd name="T29" fmla="*/ 373079 h 2170112"/>
              <a:gd name="T30" fmla="*/ 2250533 w 2395538"/>
              <a:gd name="T31" fmla="*/ 415225 h 2170112"/>
              <a:gd name="T32" fmla="*/ 2138845 w 2395538"/>
              <a:gd name="T33" fmla="*/ 508390 h 2170112"/>
              <a:gd name="T34" fmla="*/ 2044926 w 2395538"/>
              <a:gd name="T35" fmla="*/ 621519 h 2170112"/>
              <a:gd name="T36" fmla="*/ 1960525 w 2395538"/>
              <a:gd name="T37" fmla="*/ 747006 h 2170112"/>
              <a:gd name="T38" fmla="*/ 1902777 w 2395538"/>
              <a:gd name="T39" fmla="*/ 803412 h 2170112"/>
              <a:gd name="T40" fmla="*/ 1832020 w 2395538"/>
              <a:gd name="T41" fmla="*/ 843974 h 2170112"/>
              <a:gd name="T42" fmla="*/ 1753013 w 2395538"/>
              <a:gd name="T43" fmla="*/ 868374 h 2170112"/>
              <a:gd name="T44" fmla="*/ 1568664 w 2395538"/>
              <a:gd name="T45" fmla="*/ 707079 h 2170112"/>
              <a:gd name="T46" fmla="*/ 1657507 w 2395538"/>
              <a:gd name="T47" fmla="*/ 590147 h 2170112"/>
              <a:gd name="T48" fmla="*/ 1736514 w 2395538"/>
              <a:gd name="T49" fmla="*/ 513143 h 2170112"/>
              <a:gd name="T50" fmla="*/ 1825674 w 2395538"/>
              <a:gd name="T51" fmla="*/ 448498 h 2170112"/>
              <a:gd name="T52" fmla="*/ 1925622 w 2395538"/>
              <a:gd name="T53" fmla="*/ 399381 h 2170112"/>
              <a:gd name="T54" fmla="*/ 2033820 w 2395538"/>
              <a:gd name="T55" fmla="*/ 369910 h 2170112"/>
              <a:gd name="T56" fmla="*/ 2147095 w 2395538"/>
              <a:gd name="T57" fmla="*/ 361671 h 2170112"/>
              <a:gd name="T58" fmla="*/ 2032234 w 2395538"/>
              <a:gd name="T59" fmla="*/ 356601 h 2170112"/>
              <a:gd name="T60" fmla="*/ 1917373 w 2395538"/>
              <a:gd name="T61" fmla="*/ 373713 h 2170112"/>
              <a:gd name="T62" fmla="*/ 1806953 w 2395538"/>
              <a:gd name="T63" fmla="*/ 412690 h 2170112"/>
              <a:gd name="T64" fmla="*/ 1703832 w 2395538"/>
              <a:gd name="T65" fmla="*/ 469730 h 2170112"/>
              <a:gd name="T66" fmla="*/ 1610230 w 2395538"/>
              <a:gd name="T67" fmla="*/ 542297 h 2170112"/>
              <a:gd name="T68" fmla="*/ 1526146 w 2395538"/>
              <a:gd name="T69" fmla="*/ 625638 h 2170112"/>
              <a:gd name="T70" fmla="*/ 1409381 w 2395538"/>
              <a:gd name="T71" fmla="*/ 589196 h 2170112"/>
              <a:gd name="T72" fmla="*/ 1430322 w 2395538"/>
              <a:gd name="T73" fmla="*/ 523601 h 2170112"/>
              <a:gd name="T74" fmla="*/ 1476648 w 2395538"/>
              <a:gd name="T75" fmla="*/ 444696 h 2170112"/>
              <a:gd name="T76" fmla="*/ 1541376 w 2395538"/>
              <a:gd name="T77" fmla="*/ 367375 h 2170112"/>
              <a:gd name="T78" fmla="*/ 1611816 w 2395538"/>
              <a:gd name="T79" fmla="*/ 308117 h 2170112"/>
              <a:gd name="T80" fmla="*/ 1686381 w 2395538"/>
              <a:gd name="T81" fmla="*/ 265337 h 2170112"/>
              <a:gd name="T82" fmla="*/ 1763166 w 2395538"/>
              <a:gd name="T83" fmla="*/ 237134 h 2170112"/>
              <a:gd name="T84" fmla="*/ 1910075 w 2395538"/>
              <a:gd name="T85" fmla="*/ 217487 h 2170112"/>
              <a:gd name="T86" fmla="*/ 1198124 w 2395538"/>
              <a:gd name="T87" fmla="*/ 20298 h 2170112"/>
              <a:gd name="T88" fmla="*/ 1336237 w 2395538"/>
              <a:gd name="T89" fmla="*/ 78653 h 2170112"/>
              <a:gd name="T90" fmla="*/ 1406886 w 2395538"/>
              <a:gd name="T91" fmla="*/ 127177 h 2170112"/>
              <a:gd name="T92" fmla="*/ 1468305 w 2395538"/>
              <a:gd name="T93" fmla="*/ 191241 h 2170112"/>
              <a:gd name="T94" fmla="*/ 1512540 w 2395538"/>
              <a:gd name="T95" fmla="*/ 273066 h 2170112"/>
              <a:gd name="T96" fmla="*/ 1474351 w 2395538"/>
              <a:gd name="T97" fmla="*/ 374554 h 2170112"/>
              <a:gd name="T98" fmla="*/ 1420252 w 2395538"/>
              <a:gd name="T99" fmla="*/ 385654 h 2170112"/>
              <a:gd name="T100" fmla="*/ 1384927 w 2395538"/>
              <a:gd name="T101" fmla="*/ 273700 h 2170112"/>
              <a:gd name="T102" fmla="*/ 1348012 w 2395538"/>
              <a:gd name="T103" fmla="*/ 208050 h 2170112"/>
              <a:gd name="T104" fmla="*/ 1299640 w 2395538"/>
              <a:gd name="T105" fmla="*/ 150963 h 2170112"/>
              <a:gd name="T106" fmla="*/ 1242040 w 2395538"/>
              <a:gd name="T107" fmla="*/ 104659 h 2170112"/>
              <a:gd name="T108" fmla="*/ 1280546 w 2395538"/>
              <a:gd name="T109" fmla="*/ 143986 h 2170112"/>
              <a:gd name="T110" fmla="*/ 1323508 w 2395538"/>
              <a:gd name="T111" fmla="*/ 202024 h 2170112"/>
              <a:gd name="T112" fmla="*/ 1356923 w 2395538"/>
              <a:gd name="T113" fmla="*/ 274969 h 2170112"/>
              <a:gd name="T114" fmla="*/ 1381108 w 2395538"/>
              <a:gd name="T115" fmla="*/ 413880 h 2170112"/>
              <a:gd name="T116" fmla="*/ 1369652 w 2395538"/>
              <a:gd name="T117" fmla="*/ 554378 h 2170112"/>
              <a:gd name="T118" fmla="*/ 1166937 w 2395538"/>
              <a:gd name="T119" fmla="*/ 363136 h 2170112"/>
              <a:gd name="T120" fmla="*/ 1178711 w 2395538"/>
              <a:gd name="T121" fmla="*/ 227079 h 2170112"/>
              <a:gd name="T122" fmla="*/ 1172028 w 2395538"/>
              <a:gd name="T123" fmla="*/ 132568 h 2170112"/>
              <a:gd name="T124" fmla="*/ 1144342 w 2395538"/>
              <a:gd name="T125" fmla="*/ 45670 h 2170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2395538" h="2170112">
                <a:moveTo>
                  <a:pt x="940433" y="595312"/>
                </a:moveTo>
                <a:lnTo>
                  <a:pt x="1643062" y="1217102"/>
                </a:lnTo>
                <a:lnTo>
                  <a:pt x="1643062" y="2170112"/>
                </a:lnTo>
                <a:lnTo>
                  <a:pt x="1433735" y="2170112"/>
                </a:lnTo>
                <a:lnTo>
                  <a:pt x="1159290" y="2170112"/>
                </a:lnTo>
                <a:lnTo>
                  <a:pt x="1159290" y="1557214"/>
                </a:lnTo>
                <a:lnTo>
                  <a:pt x="726341" y="1557214"/>
                </a:lnTo>
                <a:lnTo>
                  <a:pt x="726341" y="2170112"/>
                </a:lnTo>
                <a:lnTo>
                  <a:pt x="612307" y="2170112"/>
                </a:lnTo>
                <a:lnTo>
                  <a:pt x="242887" y="2170112"/>
                </a:lnTo>
                <a:lnTo>
                  <a:pt x="242887" y="1655658"/>
                </a:lnTo>
                <a:lnTo>
                  <a:pt x="242887" y="1217102"/>
                </a:lnTo>
                <a:lnTo>
                  <a:pt x="940433" y="595312"/>
                </a:lnTo>
                <a:close/>
                <a:moveTo>
                  <a:pt x="942657" y="284162"/>
                </a:moveTo>
                <a:lnTo>
                  <a:pt x="1252855" y="559975"/>
                </a:lnTo>
                <a:lnTo>
                  <a:pt x="1441768" y="728510"/>
                </a:lnTo>
                <a:lnTo>
                  <a:pt x="1865630" y="1106523"/>
                </a:lnTo>
                <a:lnTo>
                  <a:pt x="1870393" y="1110966"/>
                </a:lnTo>
                <a:lnTo>
                  <a:pt x="1874520" y="1115727"/>
                </a:lnTo>
                <a:lnTo>
                  <a:pt x="1878013" y="1121123"/>
                </a:lnTo>
                <a:lnTo>
                  <a:pt x="1880553" y="1126519"/>
                </a:lnTo>
                <a:lnTo>
                  <a:pt x="1882775" y="1132232"/>
                </a:lnTo>
                <a:lnTo>
                  <a:pt x="1884680" y="1137627"/>
                </a:lnTo>
                <a:lnTo>
                  <a:pt x="1885633" y="1143658"/>
                </a:lnTo>
                <a:lnTo>
                  <a:pt x="1885950" y="1149053"/>
                </a:lnTo>
                <a:lnTo>
                  <a:pt x="1885633" y="1155084"/>
                </a:lnTo>
                <a:lnTo>
                  <a:pt x="1884680" y="1160797"/>
                </a:lnTo>
                <a:lnTo>
                  <a:pt x="1882775" y="1166510"/>
                </a:lnTo>
                <a:lnTo>
                  <a:pt x="1880553" y="1171906"/>
                </a:lnTo>
                <a:lnTo>
                  <a:pt x="1878013" y="1177619"/>
                </a:lnTo>
                <a:lnTo>
                  <a:pt x="1874520" y="1182697"/>
                </a:lnTo>
                <a:lnTo>
                  <a:pt x="1870393" y="1187775"/>
                </a:lnTo>
                <a:lnTo>
                  <a:pt x="1865630" y="1192219"/>
                </a:lnTo>
                <a:lnTo>
                  <a:pt x="1860550" y="1196345"/>
                </a:lnTo>
                <a:lnTo>
                  <a:pt x="1855153" y="1200153"/>
                </a:lnTo>
                <a:lnTo>
                  <a:pt x="1849438" y="1203010"/>
                </a:lnTo>
                <a:lnTo>
                  <a:pt x="1843405" y="1205549"/>
                </a:lnTo>
                <a:lnTo>
                  <a:pt x="1836738" y="1207453"/>
                </a:lnTo>
                <a:lnTo>
                  <a:pt x="1830705" y="1208723"/>
                </a:lnTo>
                <a:lnTo>
                  <a:pt x="1824038" y="1209358"/>
                </a:lnTo>
                <a:lnTo>
                  <a:pt x="1817688" y="1209675"/>
                </a:lnTo>
                <a:lnTo>
                  <a:pt x="1811020" y="1209358"/>
                </a:lnTo>
                <a:lnTo>
                  <a:pt x="1804670" y="1208723"/>
                </a:lnTo>
                <a:lnTo>
                  <a:pt x="1798320" y="1207453"/>
                </a:lnTo>
                <a:lnTo>
                  <a:pt x="1792288" y="1205549"/>
                </a:lnTo>
                <a:lnTo>
                  <a:pt x="1785938" y="1203010"/>
                </a:lnTo>
                <a:lnTo>
                  <a:pt x="1780223" y="1200153"/>
                </a:lnTo>
                <a:lnTo>
                  <a:pt x="1774825" y="1196345"/>
                </a:lnTo>
                <a:lnTo>
                  <a:pt x="1769745" y="1192219"/>
                </a:lnTo>
                <a:lnTo>
                  <a:pt x="942657" y="455553"/>
                </a:lnTo>
                <a:lnTo>
                  <a:pt x="116205" y="1192219"/>
                </a:lnTo>
                <a:lnTo>
                  <a:pt x="111125" y="1196345"/>
                </a:lnTo>
                <a:lnTo>
                  <a:pt x="105410" y="1200153"/>
                </a:lnTo>
                <a:lnTo>
                  <a:pt x="99695" y="1203010"/>
                </a:lnTo>
                <a:lnTo>
                  <a:pt x="93662" y="1205549"/>
                </a:lnTo>
                <a:lnTo>
                  <a:pt x="87630" y="1207136"/>
                </a:lnTo>
                <a:lnTo>
                  <a:pt x="80962" y="1208723"/>
                </a:lnTo>
                <a:lnTo>
                  <a:pt x="74930" y="1209358"/>
                </a:lnTo>
                <a:lnTo>
                  <a:pt x="68262" y="1209675"/>
                </a:lnTo>
                <a:lnTo>
                  <a:pt x="61277" y="1209358"/>
                </a:lnTo>
                <a:lnTo>
                  <a:pt x="55245" y="1208723"/>
                </a:lnTo>
                <a:lnTo>
                  <a:pt x="48577" y="1207136"/>
                </a:lnTo>
                <a:lnTo>
                  <a:pt x="42545" y="1205549"/>
                </a:lnTo>
                <a:lnTo>
                  <a:pt x="36195" y="1203010"/>
                </a:lnTo>
                <a:lnTo>
                  <a:pt x="30797" y="1200153"/>
                </a:lnTo>
                <a:lnTo>
                  <a:pt x="25082" y="1196345"/>
                </a:lnTo>
                <a:lnTo>
                  <a:pt x="20002" y="1192219"/>
                </a:lnTo>
                <a:lnTo>
                  <a:pt x="15240" y="1187775"/>
                </a:lnTo>
                <a:lnTo>
                  <a:pt x="11112" y="1182697"/>
                </a:lnTo>
                <a:lnTo>
                  <a:pt x="7937" y="1177619"/>
                </a:lnTo>
                <a:lnTo>
                  <a:pt x="5080" y="1171906"/>
                </a:lnTo>
                <a:lnTo>
                  <a:pt x="2540" y="1166510"/>
                </a:lnTo>
                <a:lnTo>
                  <a:pt x="1270" y="1160797"/>
                </a:lnTo>
                <a:lnTo>
                  <a:pt x="317" y="1155084"/>
                </a:lnTo>
                <a:lnTo>
                  <a:pt x="0" y="1149053"/>
                </a:lnTo>
                <a:lnTo>
                  <a:pt x="317" y="1143658"/>
                </a:lnTo>
                <a:lnTo>
                  <a:pt x="1270" y="1137627"/>
                </a:lnTo>
                <a:lnTo>
                  <a:pt x="2540" y="1131914"/>
                </a:lnTo>
                <a:lnTo>
                  <a:pt x="5080" y="1126201"/>
                </a:lnTo>
                <a:lnTo>
                  <a:pt x="7937" y="1121123"/>
                </a:lnTo>
                <a:lnTo>
                  <a:pt x="11112" y="1115727"/>
                </a:lnTo>
                <a:lnTo>
                  <a:pt x="15240" y="1110966"/>
                </a:lnTo>
                <a:lnTo>
                  <a:pt x="20002" y="1106523"/>
                </a:lnTo>
                <a:lnTo>
                  <a:pt x="942657" y="284162"/>
                </a:lnTo>
                <a:close/>
                <a:moveTo>
                  <a:pt x="1910075" y="217487"/>
                </a:moveTo>
                <a:lnTo>
                  <a:pt x="1929430" y="217487"/>
                </a:lnTo>
                <a:lnTo>
                  <a:pt x="1948785" y="218121"/>
                </a:lnTo>
                <a:lnTo>
                  <a:pt x="1968140" y="219388"/>
                </a:lnTo>
                <a:lnTo>
                  <a:pt x="1986860" y="220973"/>
                </a:lnTo>
                <a:lnTo>
                  <a:pt x="2005898" y="222874"/>
                </a:lnTo>
                <a:lnTo>
                  <a:pt x="2024301" y="225726"/>
                </a:lnTo>
                <a:lnTo>
                  <a:pt x="2043022" y="228578"/>
                </a:lnTo>
                <a:lnTo>
                  <a:pt x="2061425" y="231747"/>
                </a:lnTo>
                <a:lnTo>
                  <a:pt x="2079193" y="235550"/>
                </a:lnTo>
                <a:lnTo>
                  <a:pt x="2097279" y="239669"/>
                </a:lnTo>
                <a:lnTo>
                  <a:pt x="2114413" y="243789"/>
                </a:lnTo>
                <a:lnTo>
                  <a:pt x="2131865" y="248542"/>
                </a:lnTo>
                <a:lnTo>
                  <a:pt x="2148364" y="252979"/>
                </a:lnTo>
                <a:lnTo>
                  <a:pt x="2164546" y="258049"/>
                </a:lnTo>
                <a:lnTo>
                  <a:pt x="2181046" y="263119"/>
                </a:lnTo>
                <a:lnTo>
                  <a:pt x="2196593" y="268189"/>
                </a:lnTo>
                <a:lnTo>
                  <a:pt x="2211506" y="273893"/>
                </a:lnTo>
                <a:lnTo>
                  <a:pt x="2226419" y="278963"/>
                </a:lnTo>
                <a:lnTo>
                  <a:pt x="2240697" y="284667"/>
                </a:lnTo>
                <a:lnTo>
                  <a:pt x="2267668" y="295758"/>
                </a:lnTo>
                <a:lnTo>
                  <a:pt x="2292734" y="306216"/>
                </a:lnTo>
                <a:lnTo>
                  <a:pt x="2315579" y="316673"/>
                </a:lnTo>
                <a:lnTo>
                  <a:pt x="2335886" y="326496"/>
                </a:lnTo>
                <a:lnTo>
                  <a:pt x="2353338" y="335686"/>
                </a:lnTo>
                <a:lnTo>
                  <a:pt x="2368251" y="343608"/>
                </a:lnTo>
                <a:lnTo>
                  <a:pt x="2379991" y="349946"/>
                </a:lnTo>
                <a:lnTo>
                  <a:pt x="2388557" y="355016"/>
                </a:lnTo>
                <a:lnTo>
                  <a:pt x="2395538" y="359136"/>
                </a:lnTo>
                <a:lnTo>
                  <a:pt x="2386971" y="360403"/>
                </a:lnTo>
                <a:lnTo>
                  <a:pt x="2378721" y="361988"/>
                </a:lnTo>
                <a:lnTo>
                  <a:pt x="2370154" y="363572"/>
                </a:lnTo>
                <a:lnTo>
                  <a:pt x="2361587" y="365791"/>
                </a:lnTo>
                <a:lnTo>
                  <a:pt x="2353020" y="368009"/>
                </a:lnTo>
                <a:lnTo>
                  <a:pt x="2345088" y="370544"/>
                </a:lnTo>
                <a:lnTo>
                  <a:pt x="2336521" y="373079"/>
                </a:lnTo>
                <a:lnTo>
                  <a:pt x="2328271" y="375614"/>
                </a:lnTo>
                <a:lnTo>
                  <a:pt x="2320656" y="379100"/>
                </a:lnTo>
                <a:lnTo>
                  <a:pt x="2312406" y="382269"/>
                </a:lnTo>
                <a:lnTo>
                  <a:pt x="2304157" y="385755"/>
                </a:lnTo>
                <a:lnTo>
                  <a:pt x="2296541" y="389557"/>
                </a:lnTo>
                <a:lnTo>
                  <a:pt x="2280677" y="397162"/>
                </a:lnTo>
                <a:lnTo>
                  <a:pt x="2265446" y="405718"/>
                </a:lnTo>
                <a:lnTo>
                  <a:pt x="2250533" y="415225"/>
                </a:lnTo>
                <a:lnTo>
                  <a:pt x="2235303" y="425049"/>
                </a:lnTo>
                <a:lnTo>
                  <a:pt x="2220708" y="435189"/>
                </a:lnTo>
                <a:lnTo>
                  <a:pt x="2206429" y="446280"/>
                </a:lnTo>
                <a:lnTo>
                  <a:pt x="2192468" y="457688"/>
                </a:lnTo>
                <a:lnTo>
                  <a:pt x="2178825" y="469730"/>
                </a:lnTo>
                <a:lnTo>
                  <a:pt x="2164863" y="482088"/>
                </a:lnTo>
                <a:lnTo>
                  <a:pt x="2151854" y="495081"/>
                </a:lnTo>
                <a:lnTo>
                  <a:pt x="2138845" y="508390"/>
                </a:lnTo>
                <a:lnTo>
                  <a:pt x="2126153" y="521699"/>
                </a:lnTo>
                <a:lnTo>
                  <a:pt x="2113779" y="535325"/>
                </a:lnTo>
                <a:lnTo>
                  <a:pt x="2101721" y="549268"/>
                </a:lnTo>
                <a:lnTo>
                  <a:pt x="2089664" y="563528"/>
                </a:lnTo>
                <a:lnTo>
                  <a:pt x="2078242" y="578105"/>
                </a:lnTo>
                <a:lnTo>
                  <a:pt x="2066819" y="592682"/>
                </a:lnTo>
                <a:lnTo>
                  <a:pt x="2055714" y="607259"/>
                </a:lnTo>
                <a:lnTo>
                  <a:pt x="2044926" y="621519"/>
                </a:lnTo>
                <a:lnTo>
                  <a:pt x="2034455" y="636413"/>
                </a:lnTo>
                <a:lnTo>
                  <a:pt x="2024301" y="650989"/>
                </a:lnTo>
                <a:lnTo>
                  <a:pt x="2014782" y="665566"/>
                </a:lnTo>
                <a:lnTo>
                  <a:pt x="1995745" y="694403"/>
                </a:lnTo>
                <a:lnTo>
                  <a:pt x="1977976" y="722289"/>
                </a:lnTo>
                <a:lnTo>
                  <a:pt x="1972582" y="730845"/>
                </a:lnTo>
                <a:lnTo>
                  <a:pt x="1966553" y="739084"/>
                </a:lnTo>
                <a:lnTo>
                  <a:pt x="1960525" y="747006"/>
                </a:lnTo>
                <a:lnTo>
                  <a:pt x="1954179" y="755245"/>
                </a:lnTo>
                <a:lnTo>
                  <a:pt x="1947833" y="762534"/>
                </a:lnTo>
                <a:lnTo>
                  <a:pt x="1940852" y="770139"/>
                </a:lnTo>
                <a:lnTo>
                  <a:pt x="1933872" y="777111"/>
                </a:lnTo>
                <a:lnTo>
                  <a:pt x="1926257" y="784082"/>
                </a:lnTo>
                <a:lnTo>
                  <a:pt x="1918642" y="790737"/>
                </a:lnTo>
                <a:lnTo>
                  <a:pt x="1911027" y="797075"/>
                </a:lnTo>
                <a:lnTo>
                  <a:pt x="1902777" y="803412"/>
                </a:lnTo>
                <a:lnTo>
                  <a:pt x="1894527" y="809116"/>
                </a:lnTo>
                <a:lnTo>
                  <a:pt x="1886277" y="815137"/>
                </a:lnTo>
                <a:lnTo>
                  <a:pt x="1877710" y="820524"/>
                </a:lnTo>
                <a:lnTo>
                  <a:pt x="1868826" y="825911"/>
                </a:lnTo>
                <a:lnTo>
                  <a:pt x="1859625" y="830665"/>
                </a:lnTo>
                <a:lnTo>
                  <a:pt x="1850740" y="835735"/>
                </a:lnTo>
                <a:lnTo>
                  <a:pt x="1841539" y="839854"/>
                </a:lnTo>
                <a:lnTo>
                  <a:pt x="1832020" y="843974"/>
                </a:lnTo>
                <a:lnTo>
                  <a:pt x="1822501" y="848410"/>
                </a:lnTo>
                <a:lnTo>
                  <a:pt x="1812665" y="851896"/>
                </a:lnTo>
                <a:lnTo>
                  <a:pt x="1803146" y="855065"/>
                </a:lnTo>
                <a:lnTo>
                  <a:pt x="1793310" y="858551"/>
                </a:lnTo>
                <a:lnTo>
                  <a:pt x="1783473" y="861403"/>
                </a:lnTo>
                <a:lnTo>
                  <a:pt x="1773320" y="863938"/>
                </a:lnTo>
                <a:lnTo>
                  <a:pt x="1763166" y="866156"/>
                </a:lnTo>
                <a:lnTo>
                  <a:pt x="1753013" y="868374"/>
                </a:lnTo>
                <a:lnTo>
                  <a:pt x="1742542" y="870276"/>
                </a:lnTo>
                <a:lnTo>
                  <a:pt x="1732706" y="871860"/>
                </a:lnTo>
                <a:lnTo>
                  <a:pt x="1722235" y="873128"/>
                </a:lnTo>
                <a:lnTo>
                  <a:pt x="1711764" y="874078"/>
                </a:lnTo>
                <a:lnTo>
                  <a:pt x="1701611" y="874712"/>
                </a:lnTo>
                <a:lnTo>
                  <a:pt x="1548674" y="738450"/>
                </a:lnTo>
                <a:lnTo>
                  <a:pt x="1558510" y="722923"/>
                </a:lnTo>
                <a:lnTo>
                  <a:pt x="1568664" y="707079"/>
                </a:lnTo>
                <a:lnTo>
                  <a:pt x="1578500" y="691234"/>
                </a:lnTo>
                <a:lnTo>
                  <a:pt x="1589288" y="676024"/>
                </a:lnTo>
                <a:lnTo>
                  <a:pt x="1605470" y="653841"/>
                </a:lnTo>
                <a:lnTo>
                  <a:pt x="1622287" y="631976"/>
                </a:lnTo>
                <a:lnTo>
                  <a:pt x="1630854" y="621202"/>
                </a:lnTo>
                <a:lnTo>
                  <a:pt x="1639738" y="610745"/>
                </a:lnTo>
                <a:lnTo>
                  <a:pt x="1648305" y="600604"/>
                </a:lnTo>
                <a:lnTo>
                  <a:pt x="1657507" y="590147"/>
                </a:lnTo>
                <a:lnTo>
                  <a:pt x="1667026" y="580007"/>
                </a:lnTo>
                <a:lnTo>
                  <a:pt x="1676545" y="569866"/>
                </a:lnTo>
                <a:lnTo>
                  <a:pt x="1686063" y="560043"/>
                </a:lnTo>
                <a:lnTo>
                  <a:pt x="1695582" y="550219"/>
                </a:lnTo>
                <a:lnTo>
                  <a:pt x="1705418" y="540396"/>
                </a:lnTo>
                <a:lnTo>
                  <a:pt x="1715572" y="531523"/>
                </a:lnTo>
                <a:lnTo>
                  <a:pt x="1726043" y="522016"/>
                </a:lnTo>
                <a:lnTo>
                  <a:pt x="1736514" y="513143"/>
                </a:lnTo>
                <a:lnTo>
                  <a:pt x="1746984" y="503954"/>
                </a:lnTo>
                <a:lnTo>
                  <a:pt x="1757772" y="495714"/>
                </a:lnTo>
                <a:lnTo>
                  <a:pt x="1768878" y="487158"/>
                </a:lnTo>
                <a:lnTo>
                  <a:pt x="1779983" y="478919"/>
                </a:lnTo>
                <a:lnTo>
                  <a:pt x="1791089" y="470680"/>
                </a:lnTo>
                <a:lnTo>
                  <a:pt x="1802194" y="463075"/>
                </a:lnTo>
                <a:lnTo>
                  <a:pt x="1813934" y="455470"/>
                </a:lnTo>
                <a:lnTo>
                  <a:pt x="1825674" y="448498"/>
                </a:lnTo>
                <a:lnTo>
                  <a:pt x="1838048" y="441210"/>
                </a:lnTo>
                <a:lnTo>
                  <a:pt x="1850106" y="434238"/>
                </a:lnTo>
                <a:lnTo>
                  <a:pt x="1862163" y="427901"/>
                </a:lnTo>
                <a:lnTo>
                  <a:pt x="1874537" y="421563"/>
                </a:lnTo>
                <a:lnTo>
                  <a:pt x="1887229" y="415859"/>
                </a:lnTo>
                <a:lnTo>
                  <a:pt x="1899921" y="409838"/>
                </a:lnTo>
                <a:lnTo>
                  <a:pt x="1912613" y="404451"/>
                </a:lnTo>
                <a:lnTo>
                  <a:pt x="1925622" y="399381"/>
                </a:lnTo>
                <a:lnTo>
                  <a:pt x="1938631" y="394627"/>
                </a:lnTo>
                <a:lnTo>
                  <a:pt x="1951958" y="390191"/>
                </a:lnTo>
                <a:lnTo>
                  <a:pt x="1965284" y="385755"/>
                </a:lnTo>
                <a:lnTo>
                  <a:pt x="1978928" y="382269"/>
                </a:lnTo>
                <a:lnTo>
                  <a:pt x="1992572" y="378783"/>
                </a:lnTo>
                <a:lnTo>
                  <a:pt x="2006215" y="375297"/>
                </a:lnTo>
                <a:lnTo>
                  <a:pt x="2019859" y="372445"/>
                </a:lnTo>
                <a:lnTo>
                  <a:pt x="2033820" y="369910"/>
                </a:lnTo>
                <a:lnTo>
                  <a:pt x="2047781" y="368009"/>
                </a:lnTo>
                <a:lnTo>
                  <a:pt x="2062059" y="366107"/>
                </a:lnTo>
                <a:lnTo>
                  <a:pt x="2076021" y="364206"/>
                </a:lnTo>
                <a:lnTo>
                  <a:pt x="2089981" y="362938"/>
                </a:lnTo>
                <a:lnTo>
                  <a:pt x="2104260" y="362305"/>
                </a:lnTo>
                <a:lnTo>
                  <a:pt x="2118538" y="361671"/>
                </a:lnTo>
                <a:lnTo>
                  <a:pt x="2132817" y="361354"/>
                </a:lnTo>
                <a:lnTo>
                  <a:pt x="2147095" y="361671"/>
                </a:lnTo>
                <a:lnTo>
                  <a:pt x="2133134" y="359770"/>
                </a:lnTo>
                <a:lnTo>
                  <a:pt x="2118538" y="358502"/>
                </a:lnTo>
                <a:lnTo>
                  <a:pt x="2104260" y="357235"/>
                </a:lnTo>
                <a:lnTo>
                  <a:pt x="2089981" y="356601"/>
                </a:lnTo>
                <a:lnTo>
                  <a:pt x="2075703" y="355967"/>
                </a:lnTo>
                <a:lnTo>
                  <a:pt x="2061425" y="355967"/>
                </a:lnTo>
                <a:lnTo>
                  <a:pt x="2046829" y="355967"/>
                </a:lnTo>
                <a:lnTo>
                  <a:pt x="2032234" y="356601"/>
                </a:lnTo>
                <a:lnTo>
                  <a:pt x="2017955" y="357552"/>
                </a:lnTo>
                <a:lnTo>
                  <a:pt x="2003677" y="358819"/>
                </a:lnTo>
                <a:lnTo>
                  <a:pt x="1989081" y="360403"/>
                </a:lnTo>
                <a:lnTo>
                  <a:pt x="1974803" y="362305"/>
                </a:lnTo>
                <a:lnTo>
                  <a:pt x="1960525" y="364523"/>
                </a:lnTo>
                <a:lnTo>
                  <a:pt x="1946246" y="367375"/>
                </a:lnTo>
                <a:lnTo>
                  <a:pt x="1931968" y="370227"/>
                </a:lnTo>
                <a:lnTo>
                  <a:pt x="1917373" y="373713"/>
                </a:lnTo>
                <a:lnTo>
                  <a:pt x="1903411" y="377515"/>
                </a:lnTo>
                <a:lnTo>
                  <a:pt x="1889450" y="381318"/>
                </a:lnTo>
                <a:lnTo>
                  <a:pt x="1875489" y="385755"/>
                </a:lnTo>
                <a:lnTo>
                  <a:pt x="1861528" y="390508"/>
                </a:lnTo>
                <a:lnTo>
                  <a:pt x="1847567" y="395578"/>
                </a:lnTo>
                <a:lnTo>
                  <a:pt x="1833924" y="400965"/>
                </a:lnTo>
                <a:lnTo>
                  <a:pt x="1820280" y="406669"/>
                </a:lnTo>
                <a:lnTo>
                  <a:pt x="1806953" y="412690"/>
                </a:lnTo>
                <a:lnTo>
                  <a:pt x="1793627" y="418711"/>
                </a:lnTo>
                <a:lnTo>
                  <a:pt x="1780618" y="425366"/>
                </a:lnTo>
                <a:lnTo>
                  <a:pt x="1766974" y="432020"/>
                </a:lnTo>
                <a:lnTo>
                  <a:pt x="1754282" y="438992"/>
                </a:lnTo>
                <a:lnTo>
                  <a:pt x="1741273" y="446280"/>
                </a:lnTo>
                <a:lnTo>
                  <a:pt x="1728898" y="453885"/>
                </a:lnTo>
                <a:lnTo>
                  <a:pt x="1716207" y="461808"/>
                </a:lnTo>
                <a:lnTo>
                  <a:pt x="1703832" y="469730"/>
                </a:lnTo>
                <a:lnTo>
                  <a:pt x="1691775" y="478286"/>
                </a:lnTo>
                <a:lnTo>
                  <a:pt x="1679717" y="486842"/>
                </a:lnTo>
                <a:lnTo>
                  <a:pt x="1667660" y="495398"/>
                </a:lnTo>
                <a:lnTo>
                  <a:pt x="1655920" y="504270"/>
                </a:lnTo>
                <a:lnTo>
                  <a:pt x="1644180" y="513460"/>
                </a:lnTo>
                <a:lnTo>
                  <a:pt x="1632758" y="522967"/>
                </a:lnTo>
                <a:lnTo>
                  <a:pt x="1621335" y="532473"/>
                </a:lnTo>
                <a:lnTo>
                  <a:pt x="1610230" y="542297"/>
                </a:lnTo>
                <a:lnTo>
                  <a:pt x="1599124" y="551804"/>
                </a:lnTo>
                <a:lnTo>
                  <a:pt x="1588336" y="561944"/>
                </a:lnTo>
                <a:lnTo>
                  <a:pt x="1577548" y="572084"/>
                </a:lnTo>
                <a:lnTo>
                  <a:pt x="1566760" y="582542"/>
                </a:lnTo>
                <a:lnTo>
                  <a:pt x="1556606" y="592999"/>
                </a:lnTo>
                <a:lnTo>
                  <a:pt x="1546136" y="603773"/>
                </a:lnTo>
                <a:lnTo>
                  <a:pt x="1535982" y="614547"/>
                </a:lnTo>
                <a:lnTo>
                  <a:pt x="1526146" y="625638"/>
                </a:lnTo>
                <a:lnTo>
                  <a:pt x="1514406" y="638631"/>
                </a:lnTo>
                <a:lnTo>
                  <a:pt x="1503301" y="651623"/>
                </a:lnTo>
                <a:lnTo>
                  <a:pt x="1492195" y="664932"/>
                </a:lnTo>
                <a:lnTo>
                  <a:pt x="1481407" y="678559"/>
                </a:lnTo>
                <a:lnTo>
                  <a:pt x="1406525" y="612012"/>
                </a:lnTo>
                <a:lnTo>
                  <a:pt x="1407160" y="604407"/>
                </a:lnTo>
                <a:lnTo>
                  <a:pt x="1408112" y="596802"/>
                </a:lnTo>
                <a:lnTo>
                  <a:pt x="1409381" y="589196"/>
                </a:lnTo>
                <a:lnTo>
                  <a:pt x="1410967" y="581274"/>
                </a:lnTo>
                <a:lnTo>
                  <a:pt x="1412554" y="573352"/>
                </a:lnTo>
                <a:lnTo>
                  <a:pt x="1415092" y="565430"/>
                </a:lnTo>
                <a:lnTo>
                  <a:pt x="1417313" y="557191"/>
                </a:lnTo>
                <a:lnTo>
                  <a:pt x="1420169" y="548952"/>
                </a:lnTo>
                <a:lnTo>
                  <a:pt x="1423025" y="540396"/>
                </a:lnTo>
                <a:lnTo>
                  <a:pt x="1426198" y="532157"/>
                </a:lnTo>
                <a:lnTo>
                  <a:pt x="1430322" y="523601"/>
                </a:lnTo>
                <a:lnTo>
                  <a:pt x="1434130" y="514728"/>
                </a:lnTo>
                <a:lnTo>
                  <a:pt x="1438572" y="505855"/>
                </a:lnTo>
                <a:lnTo>
                  <a:pt x="1443332" y="497299"/>
                </a:lnTo>
                <a:lnTo>
                  <a:pt x="1448408" y="488109"/>
                </a:lnTo>
                <a:lnTo>
                  <a:pt x="1453802" y="478919"/>
                </a:lnTo>
                <a:lnTo>
                  <a:pt x="1461100" y="467195"/>
                </a:lnTo>
                <a:lnTo>
                  <a:pt x="1469033" y="455787"/>
                </a:lnTo>
                <a:lnTo>
                  <a:pt x="1476648" y="444696"/>
                </a:lnTo>
                <a:lnTo>
                  <a:pt x="1484263" y="433921"/>
                </a:lnTo>
                <a:lnTo>
                  <a:pt x="1492195" y="423464"/>
                </a:lnTo>
                <a:lnTo>
                  <a:pt x="1500128" y="413641"/>
                </a:lnTo>
                <a:lnTo>
                  <a:pt x="1508060" y="403817"/>
                </a:lnTo>
                <a:lnTo>
                  <a:pt x="1516310" y="393994"/>
                </a:lnTo>
                <a:lnTo>
                  <a:pt x="1524877" y="384804"/>
                </a:lnTo>
                <a:lnTo>
                  <a:pt x="1533127" y="375614"/>
                </a:lnTo>
                <a:lnTo>
                  <a:pt x="1541376" y="367375"/>
                </a:lnTo>
                <a:lnTo>
                  <a:pt x="1549943" y="358819"/>
                </a:lnTo>
                <a:lnTo>
                  <a:pt x="1558828" y="350580"/>
                </a:lnTo>
                <a:lnTo>
                  <a:pt x="1567077" y="342975"/>
                </a:lnTo>
                <a:lnTo>
                  <a:pt x="1575962" y="335369"/>
                </a:lnTo>
                <a:lnTo>
                  <a:pt x="1584846" y="328081"/>
                </a:lnTo>
                <a:lnTo>
                  <a:pt x="1594047" y="321109"/>
                </a:lnTo>
                <a:lnTo>
                  <a:pt x="1602932" y="314455"/>
                </a:lnTo>
                <a:lnTo>
                  <a:pt x="1611816" y="308117"/>
                </a:lnTo>
                <a:lnTo>
                  <a:pt x="1621018" y="301779"/>
                </a:lnTo>
                <a:lnTo>
                  <a:pt x="1630219" y="296075"/>
                </a:lnTo>
                <a:lnTo>
                  <a:pt x="1639421" y="290054"/>
                </a:lnTo>
                <a:lnTo>
                  <a:pt x="1648622" y="284667"/>
                </a:lnTo>
                <a:lnTo>
                  <a:pt x="1657824" y="279280"/>
                </a:lnTo>
                <a:lnTo>
                  <a:pt x="1667343" y="274527"/>
                </a:lnTo>
                <a:lnTo>
                  <a:pt x="1676862" y="269457"/>
                </a:lnTo>
                <a:lnTo>
                  <a:pt x="1686381" y="265337"/>
                </a:lnTo>
                <a:lnTo>
                  <a:pt x="1695582" y="261218"/>
                </a:lnTo>
                <a:lnTo>
                  <a:pt x="1705101" y="256781"/>
                </a:lnTo>
                <a:lnTo>
                  <a:pt x="1714937" y="252979"/>
                </a:lnTo>
                <a:lnTo>
                  <a:pt x="1724456" y="249493"/>
                </a:lnTo>
                <a:lnTo>
                  <a:pt x="1734292" y="246007"/>
                </a:lnTo>
                <a:lnTo>
                  <a:pt x="1743494" y="242838"/>
                </a:lnTo>
                <a:lnTo>
                  <a:pt x="1753330" y="239986"/>
                </a:lnTo>
                <a:lnTo>
                  <a:pt x="1763166" y="237134"/>
                </a:lnTo>
                <a:lnTo>
                  <a:pt x="1773003" y="234599"/>
                </a:lnTo>
                <a:lnTo>
                  <a:pt x="1792675" y="230163"/>
                </a:lnTo>
                <a:lnTo>
                  <a:pt x="1812030" y="226360"/>
                </a:lnTo>
                <a:lnTo>
                  <a:pt x="1831702" y="222874"/>
                </a:lnTo>
                <a:lnTo>
                  <a:pt x="1851375" y="220656"/>
                </a:lnTo>
                <a:lnTo>
                  <a:pt x="1870730" y="219072"/>
                </a:lnTo>
                <a:lnTo>
                  <a:pt x="1890402" y="217804"/>
                </a:lnTo>
                <a:lnTo>
                  <a:pt x="1910075" y="217487"/>
                </a:lnTo>
                <a:close/>
                <a:moveTo>
                  <a:pt x="1112837" y="0"/>
                </a:moveTo>
                <a:lnTo>
                  <a:pt x="1116656" y="634"/>
                </a:lnTo>
                <a:lnTo>
                  <a:pt x="1128112" y="2854"/>
                </a:lnTo>
                <a:lnTo>
                  <a:pt x="1146570" y="6660"/>
                </a:lnTo>
                <a:lnTo>
                  <a:pt x="1157708" y="9197"/>
                </a:lnTo>
                <a:lnTo>
                  <a:pt x="1170119" y="12369"/>
                </a:lnTo>
                <a:lnTo>
                  <a:pt x="1183485" y="16175"/>
                </a:lnTo>
                <a:lnTo>
                  <a:pt x="1198124" y="20298"/>
                </a:lnTo>
                <a:lnTo>
                  <a:pt x="1213399" y="25372"/>
                </a:lnTo>
                <a:lnTo>
                  <a:pt x="1229629" y="30763"/>
                </a:lnTo>
                <a:lnTo>
                  <a:pt x="1246495" y="37106"/>
                </a:lnTo>
                <a:lnTo>
                  <a:pt x="1263998" y="43767"/>
                </a:lnTo>
                <a:lnTo>
                  <a:pt x="1281501" y="51378"/>
                </a:lnTo>
                <a:lnTo>
                  <a:pt x="1299640" y="59307"/>
                </a:lnTo>
                <a:lnTo>
                  <a:pt x="1317780" y="68504"/>
                </a:lnTo>
                <a:lnTo>
                  <a:pt x="1336237" y="78653"/>
                </a:lnTo>
                <a:lnTo>
                  <a:pt x="1345148" y="84045"/>
                </a:lnTo>
                <a:lnTo>
                  <a:pt x="1354058" y="89436"/>
                </a:lnTo>
                <a:lnTo>
                  <a:pt x="1363287" y="95462"/>
                </a:lnTo>
                <a:lnTo>
                  <a:pt x="1372198" y="101171"/>
                </a:lnTo>
                <a:lnTo>
                  <a:pt x="1381108" y="107514"/>
                </a:lnTo>
                <a:lnTo>
                  <a:pt x="1389701" y="113540"/>
                </a:lnTo>
                <a:lnTo>
                  <a:pt x="1398293" y="120517"/>
                </a:lnTo>
                <a:lnTo>
                  <a:pt x="1406886" y="127177"/>
                </a:lnTo>
                <a:lnTo>
                  <a:pt x="1415160" y="134471"/>
                </a:lnTo>
                <a:lnTo>
                  <a:pt x="1423116" y="141449"/>
                </a:lnTo>
                <a:lnTo>
                  <a:pt x="1431390" y="149377"/>
                </a:lnTo>
                <a:lnTo>
                  <a:pt x="1439346" y="157306"/>
                </a:lnTo>
                <a:lnTo>
                  <a:pt x="1446665" y="165552"/>
                </a:lnTo>
                <a:lnTo>
                  <a:pt x="1454303" y="173798"/>
                </a:lnTo>
                <a:lnTo>
                  <a:pt x="1461304" y="182361"/>
                </a:lnTo>
                <a:lnTo>
                  <a:pt x="1468305" y="191241"/>
                </a:lnTo>
                <a:lnTo>
                  <a:pt x="1474988" y="200756"/>
                </a:lnTo>
                <a:lnTo>
                  <a:pt x="1481034" y="209953"/>
                </a:lnTo>
                <a:lnTo>
                  <a:pt x="1487399" y="219785"/>
                </a:lnTo>
                <a:lnTo>
                  <a:pt x="1492809" y="229616"/>
                </a:lnTo>
                <a:lnTo>
                  <a:pt x="1498537" y="240082"/>
                </a:lnTo>
                <a:lnTo>
                  <a:pt x="1503311" y="250865"/>
                </a:lnTo>
                <a:lnTo>
                  <a:pt x="1508084" y="261648"/>
                </a:lnTo>
                <a:lnTo>
                  <a:pt x="1512540" y="273066"/>
                </a:lnTo>
                <a:lnTo>
                  <a:pt x="1516358" y="284483"/>
                </a:lnTo>
                <a:lnTo>
                  <a:pt x="1519859" y="296218"/>
                </a:lnTo>
                <a:lnTo>
                  <a:pt x="1523041" y="308269"/>
                </a:lnTo>
                <a:lnTo>
                  <a:pt x="1525587" y="320955"/>
                </a:lnTo>
                <a:lnTo>
                  <a:pt x="1512540" y="333641"/>
                </a:lnTo>
                <a:lnTo>
                  <a:pt x="1499492" y="346645"/>
                </a:lnTo>
                <a:lnTo>
                  <a:pt x="1486763" y="360599"/>
                </a:lnTo>
                <a:lnTo>
                  <a:pt x="1474351" y="374554"/>
                </a:lnTo>
                <a:lnTo>
                  <a:pt x="1462259" y="389777"/>
                </a:lnTo>
                <a:lnTo>
                  <a:pt x="1450484" y="405000"/>
                </a:lnTo>
                <a:lnTo>
                  <a:pt x="1439027" y="420540"/>
                </a:lnTo>
                <a:lnTo>
                  <a:pt x="1427889" y="437032"/>
                </a:lnTo>
                <a:lnTo>
                  <a:pt x="1426616" y="424346"/>
                </a:lnTo>
                <a:lnTo>
                  <a:pt x="1424389" y="411343"/>
                </a:lnTo>
                <a:lnTo>
                  <a:pt x="1422479" y="398340"/>
                </a:lnTo>
                <a:lnTo>
                  <a:pt x="1420252" y="385654"/>
                </a:lnTo>
                <a:lnTo>
                  <a:pt x="1417706" y="373285"/>
                </a:lnTo>
                <a:lnTo>
                  <a:pt x="1414842" y="360599"/>
                </a:lnTo>
                <a:lnTo>
                  <a:pt x="1411341" y="348230"/>
                </a:lnTo>
                <a:lnTo>
                  <a:pt x="1408159" y="335544"/>
                </a:lnTo>
                <a:lnTo>
                  <a:pt x="1402112" y="317467"/>
                </a:lnTo>
                <a:lnTo>
                  <a:pt x="1396065" y="299706"/>
                </a:lnTo>
                <a:lnTo>
                  <a:pt x="1388746" y="281946"/>
                </a:lnTo>
                <a:lnTo>
                  <a:pt x="1384927" y="273700"/>
                </a:lnTo>
                <a:lnTo>
                  <a:pt x="1381108" y="265137"/>
                </a:lnTo>
                <a:lnTo>
                  <a:pt x="1376653" y="256574"/>
                </a:lnTo>
                <a:lnTo>
                  <a:pt x="1372516" y="248328"/>
                </a:lnTo>
                <a:lnTo>
                  <a:pt x="1368061" y="240082"/>
                </a:lnTo>
                <a:lnTo>
                  <a:pt x="1363287" y="231836"/>
                </a:lnTo>
                <a:lnTo>
                  <a:pt x="1358514" y="223591"/>
                </a:lnTo>
                <a:lnTo>
                  <a:pt x="1353104" y="215979"/>
                </a:lnTo>
                <a:lnTo>
                  <a:pt x="1348012" y="208050"/>
                </a:lnTo>
                <a:lnTo>
                  <a:pt x="1342284" y="200121"/>
                </a:lnTo>
                <a:lnTo>
                  <a:pt x="1336874" y="192827"/>
                </a:lnTo>
                <a:lnTo>
                  <a:pt x="1330827" y="185215"/>
                </a:lnTo>
                <a:lnTo>
                  <a:pt x="1325099" y="178238"/>
                </a:lnTo>
                <a:lnTo>
                  <a:pt x="1319053" y="171261"/>
                </a:lnTo>
                <a:lnTo>
                  <a:pt x="1312688" y="164284"/>
                </a:lnTo>
                <a:lnTo>
                  <a:pt x="1306323" y="157623"/>
                </a:lnTo>
                <a:lnTo>
                  <a:pt x="1299640" y="150963"/>
                </a:lnTo>
                <a:lnTo>
                  <a:pt x="1292957" y="144620"/>
                </a:lnTo>
                <a:lnTo>
                  <a:pt x="1286274" y="138277"/>
                </a:lnTo>
                <a:lnTo>
                  <a:pt x="1278955" y="132251"/>
                </a:lnTo>
                <a:lnTo>
                  <a:pt x="1271636" y="126225"/>
                </a:lnTo>
                <a:lnTo>
                  <a:pt x="1264635" y="120834"/>
                </a:lnTo>
                <a:lnTo>
                  <a:pt x="1257315" y="115125"/>
                </a:lnTo>
                <a:lnTo>
                  <a:pt x="1249996" y="110051"/>
                </a:lnTo>
                <a:lnTo>
                  <a:pt x="1242040" y="104659"/>
                </a:lnTo>
                <a:lnTo>
                  <a:pt x="1234402" y="99902"/>
                </a:lnTo>
                <a:lnTo>
                  <a:pt x="1241403" y="105611"/>
                </a:lnTo>
                <a:lnTo>
                  <a:pt x="1248086" y="111637"/>
                </a:lnTo>
                <a:lnTo>
                  <a:pt x="1255088" y="117663"/>
                </a:lnTo>
                <a:lnTo>
                  <a:pt x="1262089" y="124006"/>
                </a:lnTo>
                <a:lnTo>
                  <a:pt x="1268135" y="130666"/>
                </a:lnTo>
                <a:lnTo>
                  <a:pt x="1274818" y="137009"/>
                </a:lnTo>
                <a:lnTo>
                  <a:pt x="1280546" y="143986"/>
                </a:lnTo>
                <a:lnTo>
                  <a:pt x="1286911" y="150646"/>
                </a:lnTo>
                <a:lnTo>
                  <a:pt x="1292321" y="157623"/>
                </a:lnTo>
                <a:lnTo>
                  <a:pt x="1298367" y="164601"/>
                </a:lnTo>
                <a:lnTo>
                  <a:pt x="1303459" y="171895"/>
                </a:lnTo>
                <a:lnTo>
                  <a:pt x="1308869" y="179190"/>
                </a:lnTo>
                <a:lnTo>
                  <a:pt x="1313961" y="186484"/>
                </a:lnTo>
                <a:lnTo>
                  <a:pt x="1318734" y="194095"/>
                </a:lnTo>
                <a:lnTo>
                  <a:pt x="1323508" y="202024"/>
                </a:lnTo>
                <a:lnTo>
                  <a:pt x="1327963" y="209636"/>
                </a:lnTo>
                <a:lnTo>
                  <a:pt x="1332418" y="217565"/>
                </a:lnTo>
                <a:lnTo>
                  <a:pt x="1336237" y="225493"/>
                </a:lnTo>
                <a:lnTo>
                  <a:pt x="1340056" y="233422"/>
                </a:lnTo>
                <a:lnTo>
                  <a:pt x="1344193" y="241668"/>
                </a:lnTo>
                <a:lnTo>
                  <a:pt x="1347376" y="249914"/>
                </a:lnTo>
                <a:lnTo>
                  <a:pt x="1350558" y="257843"/>
                </a:lnTo>
                <a:lnTo>
                  <a:pt x="1356923" y="274969"/>
                </a:lnTo>
                <a:lnTo>
                  <a:pt x="1362333" y="291778"/>
                </a:lnTo>
                <a:lnTo>
                  <a:pt x="1366788" y="308904"/>
                </a:lnTo>
                <a:lnTo>
                  <a:pt x="1370925" y="326030"/>
                </a:lnTo>
                <a:lnTo>
                  <a:pt x="1374107" y="343790"/>
                </a:lnTo>
                <a:lnTo>
                  <a:pt x="1376653" y="360916"/>
                </a:lnTo>
                <a:lnTo>
                  <a:pt x="1378562" y="378677"/>
                </a:lnTo>
                <a:lnTo>
                  <a:pt x="1380472" y="396120"/>
                </a:lnTo>
                <a:lnTo>
                  <a:pt x="1381108" y="413880"/>
                </a:lnTo>
                <a:lnTo>
                  <a:pt x="1381427" y="431641"/>
                </a:lnTo>
                <a:lnTo>
                  <a:pt x="1381108" y="449401"/>
                </a:lnTo>
                <a:lnTo>
                  <a:pt x="1380472" y="466844"/>
                </a:lnTo>
                <a:lnTo>
                  <a:pt x="1378881" y="484605"/>
                </a:lnTo>
                <a:lnTo>
                  <a:pt x="1377290" y="502048"/>
                </a:lnTo>
                <a:lnTo>
                  <a:pt x="1375380" y="519491"/>
                </a:lnTo>
                <a:lnTo>
                  <a:pt x="1372516" y="536934"/>
                </a:lnTo>
                <a:lnTo>
                  <a:pt x="1369652" y="554378"/>
                </a:lnTo>
                <a:lnTo>
                  <a:pt x="1367106" y="564843"/>
                </a:lnTo>
                <a:lnTo>
                  <a:pt x="1364878" y="574675"/>
                </a:lnTo>
                <a:lnTo>
                  <a:pt x="1334646" y="547717"/>
                </a:lnTo>
                <a:lnTo>
                  <a:pt x="1168210" y="399609"/>
                </a:lnTo>
                <a:lnTo>
                  <a:pt x="1166618" y="387557"/>
                </a:lnTo>
                <a:lnTo>
                  <a:pt x="1166300" y="375188"/>
                </a:lnTo>
                <a:lnTo>
                  <a:pt x="1166618" y="369479"/>
                </a:lnTo>
                <a:lnTo>
                  <a:pt x="1166937" y="363136"/>
                </a:lnTo>
                <a:lnTo>
                  <a:pt x="1167573" y="357110"/>
                </a:lnTo>
                <a:lnTo>
                  <a:pt x="1168528" y="350767"/>
                </a:lnTo>
                <a:lnTo>
                  <a:pt x="1171074" y="330153"/>
                </a:lnTo>
                <a:lnTo>
                  <a:pt x="1173620" y="308269"/>
                </a:lnTo>
                <a:lnTo>
                  <a:pt x="1175847" y="285435"/>
                </a:lnTo>
                <a:lnTo>
                  <a:pt x="1177438" y="262283"/>
                </a:lnTo>
                <a:lnTo>
                  <a:pt x="1178393" y="238814"/>
                </a:lnTo>
                <a:lnTo>
                  <a:pt x="1178711" y="227079"/>
                </a:lnTo>
                <a:lnTo>
                  <a:pt x="1178711" y="215027"/>
                </a:lnTo>
                <a:lnTo>
                  <a:pt x="1178393" y="203293"/>
                </a:lnTo>
                <a:lnTo>
                  <a:pt x="1178075" y="191241"/>
                </a:lnTo>
                <a:lnTo>
                  <a:pt x="1177438" y="179507"/>
                </a:lnTo>
                <a:lnTo>
                  <a:pt x="1176484" y="167772"/>
                </a:lnTo>
                <a:lnTo>
                  <a:pt x="1175211" y="155720"/>
                </a:lnTo>
                <a:lnTo>
                  <a:pt x="1173938" y="144303"/>
                </a:lnTo>
                <a:lnTo>
                  <a:pt x="1172028" y="132568"/>
                </a:lnTo>
                <a:lnTo>
                  <a:pt x="1169801" y="121151"/>
                </a:lnTo>
                <a:lnTo>
                  <a:pt x="1167573" y="109734"/>
                </a:lnTo>
                <a:lnTo>
                  <a:pt x="1164391" y="98633"/>
                </a:lnTo>
                <a:lnTo>
                  <a:pt x="1161208" y="87533"/>
                </a:lnTo>
                <a:lnTo>
                  <a:pt x="1157708" y="76750"/>
                </a:lnTo>
                <a:lnTo>
                  <a:pt x="1153571" y="66284"/>
                </a:lnTo>
                <a:lnTo>
                  <a:pt x="1149115" y="55818"/>
                </a:lnTo>
                <a:lnTo>
                  <a:pt x="1144342" y="45670"/>
                </a:lnTo>
                <a:lnTo>
                  <a:pt x="1138932" y="35838"/>
                </a:lnTo>
                <a:lnTo>
                  <a:pt x="1133204" y="26641"/>
                </a:lnTo>
                <a:lnTo>
                  <a:pt x="1126839" y="17443"/>
                </a:lnTo>
                <a:lnTo>
                  <a:pt x="1119838" y="8563"/>
                </a:lnTo>
                <a:lnTo>
                  <a:pt x="1112837" y="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sz="1013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7" name="TextBox 9"/>
          <p:cNvSpPr txBox="1"/>
          <p:nvPr/>
        </p:nvSpPr>
        <p:spPr>
          <a:xfrm>
            <a:off x="3319398" y="1901465"/>
            <a:ext cx="28734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800" spc="1875" dirty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Part </a:t>
            </a:r>
            <a:r>
              <a:rPr lang="en-US" altLang="zh-CN" sz="1800" spc="1875" dirty="0" smtClean="0">
                <a:solidFill>
                  <a:schemeClr val="bg1">
                    <a:lumMod val="95000"/>
                  </a:schemeClr>
                </a:solidFill>
                <a:latin typeface="华文中宋" panose="02010600040101010101" pitchFamily="2" charset="-122"/>
                <a:ea typeface="华文中宋" panose="02010600040101010101" pitchFamily="2" charset="-122"/>
              </a:rPr>
              <a:t>02</a:t>
            </a:r>
            <a:endParaRPr lang="zh-CN" altLang="en-US" sz="1800" spc="1875" dirty="0">
              <a:solidFill>
                <a:schemeClr val="bg1">
                  <a:lumMod val="95000"/>
                </a:schemeClr>
              </a:solidFill>
              <a:latin typeface="华文中宋" panose="02010600040101010101" pitchFamily="2" charset="-122"/>
              <a:ea typeface="华文中宋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7154045"/>
      </p:ext>
    </p:extLst>
  </p:cSld>
  <p:clrMapOvr>
    <a:masterClrMapping/>
  </p:clrMapOvr>
  <p:transition spd="med" advTm="0"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7" presetClass="emph" presetSubtype="0" repeatCount="2000" fill="remove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0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50" autoRev="1" fill="remove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150"/>
                            </p:stCondLst>
                            <p:childTnLst>
                              <p:par>
                                <p:cTn id="2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650"/>
                            </p:stCondLst>
                            <p:childTnLst>
                              <p:par>
                                <p:cTn id="30" presetID="27" presetClass="emph" presetSubtype="0" repeatCount="2000" fill="remove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1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32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650"/>
                            </p:stCondLst>
                            <p:childTnLst>
                              <p:par>
                                <p:cTn id="3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  <p:bldP spid="5" grpId="0"/>
      <p:bldP spid="6" grpId="0" animBg="1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1a652c0b88b581064fa8ac2a228c279370ac7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9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1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1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1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1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Other"/>
  <p:tag name="MH_ORDER" val="1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Text"/>
  <p:tag name="MH_ORDER" val="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SubTitle"/>
  <p:tag name="MH_ORDER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Text"/>
  <p:tag name="MH_ORDER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SubTitle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Text"/>
  <p:tag name="MH_ORDER" val="4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SubTitle"/>
  <p:tag name="MH_ORDER" val="4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Text"/>
  <p:tag name="MH_ORDER" val="3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825"/>
  <p:tag name="MH_LIBRARY" val="GRAPHIC"/>
  <p:tag name="MH_TYPE" val="SubTitle"/>
  <p:tag name="MH_ORDER" val="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303161934"/>
  <p:tag name="MH_LIBRARY" val="GRAPHIC"/>
  <p:tag name="MH_TYPE" val="Text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</TotalTime>
  <Words>2295</Words>
  <Application>Microsoft Office PowerPoint</Application>
  <PresentationFormat>全屏显示(16:9)</PresentationFormat>
  <Paragraphs>166</Paragraphs>
  <Slides>30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30</vt:i4>
      </vt:variant>
    </vt:vector>
  </HeadingPairs>
  <TitlesOfParts>
    <vt:vector size="3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室内设计</dc:title>
  <dc:creator>第一PPT</dc:creator>
  <cp:keywords>www.1ppt.com</cp:keywords>
  <cp:lastModifiedBy>Windows User</cp:lastModifiedBy>
  <cp:revision>13</cp:revision>
  <dcterms:created xsi:type="dcterms:W3CDTF">2017-02-08T12:52:59Z</dcterms:created>
  <dcterms:modified xsi:type="dcterms:W3CDTF">2019-05-02T09:13:25Z</dcterms:modified>
</cp:coreProperties>
</file>