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65" r:id="rId2"/>
  </p:sldMasterIdLst>
  <p:notesMasterIdLst>
    <p:notesMasterId r:id="rId30"/>
  </p:notesMasterIdLst>
  <p:handoutMasterIdLst>
    <p:handoutMasterId r:id="rId31"/>
  </p:handoutMasterIdLst>
  <p:sldIdLst>
    <p:sldId id="3144" r:id="rId3"/>
    <p:sldId id="3146" r:id="rId4"/>
    <p:sldId id="3145" r:id="rId5"/>
    <p:sldId id="3168" r:id="rId6"/>
    <p:sldId id="3150" r:id="rId7"/>
    <p:sldId id="3151" r:id="rId8"/>
    <p:sldId id="3169" r:id="rId9"/>
    <p:sldId id="3170" r:id="rId10"/>
    <p:sldId id="3175" r:id="rId11"/>
    <p:sldId id="3152" r:id="rId12"/>
    <p:sldId id="3153" r:id="rId13"/>
    <p:sldId id="3171" r:id="rId14"/>
    <p:sldId id="3172" r:id="rId15"/>
    <p:sldId id="3154" r:id="rId16"/>
    <p:sldId id="3176" r:id="rId17"/>
    <p:sldId id="3155" r:id="rId18"/>
    <p:sldId id="3173" r:id="rId19"/>
    <p:sldId id="3174" r:id="rId20"/>
    <p:sldId id="3156" r:id="rId21"/>
    <p:sldId id="3157" r:id="rId22"/>
    <p:sldId id="3177" r:id="rId23"/>
    <p:sldId id="3158" r:id="rId24"/>
    <p:sldId id="3159" r:id="rId25"/>
    <p:sldId id="3160" r:id="rId26"/>
    <p:sldId id="3161" r:id="rId27"/>
    <p:sldId id="3178" r:id="rId28"/>
    <p:sldId id="3179" r:id="rId29"/>
  </p:sldIdLst>
  <p:sldSz cx="12858750" cy="7232650"/>
  <p:notesSz cx="6858000" cy="9144000"/>
  <p:custDataLst>
    <p:tags r:id="rId32"/>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8B689"/>
    <a:srgbClr val="79B50F"/>
    <a:srgbClr val="09B0DE"/>
    <a:srgbClr val="6669D2"/>
    <a:srgbClr val="33BE9B"/>
    <a:srgbClr val="33FCC4"/>
    <a:srgbClr val="42D2FB"/>
    <a:srgbClr val="A78357"/>
    <a:srgbClr val="28C7D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458" autoAdjust="0"/>
    <p:restoredTop sz="92986" autoAdjust="0"/>
  </p:normalViewPr>
  <p:slideViewPr>
    <p:cSldViewPr>
      <p:cViewPr>
        <p:scale>
          <a:sx n="50" d="100"/>
          <a:sy n="50" d="100"/>
        </p:scale>
        <p:origin x="-390" y="-1698"/>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2019/5/2</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2019/5/2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22013351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18555399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17923745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13303051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21716894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7304303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25713547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C764ECE-E651-44E2-BF36-CC55067D92C4}" type="slidenum">
              <a:rPr lang="en-US" smtClean="0"/>
              <a:pPr/>
              <a:t>16</a:t>
            </a:fld>
            <a:endParaRPr lang="en-US"/>
          </a:p>
        </p:txBody>
      </p:sp>
    </p:spTree>
    <p:extLst>
      <p:ext uri="{BB962C8B-B14F-4D97-AF65-F5344CB8AC3E}">
        <p14:creationId xmlns:p14="http://schemas.microsoft.com/office/powerpoint/2010/main" val="31156212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27564445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14226010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16202010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a:t>
            </a:fld>
            <a:endParaRPr lang="zh-CN" altLang="en-US" dirty="0"/>
          </a:p>
        </p:txBody>
      </p:sp>
    </p:spTree>
    <p:extLst>
      <p:ext uri="{BB962C8B-B14F-4D97-AF65-F5344CB8AC3E}">
        <p14:creationId xmlns:p14="http://schemas.microsoft.com/office/powerpoint/2010/main" val="29677983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7663985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33775452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33655891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23</a:t>
            </a:fld>
            <a:endParaRPr lang="zh-CN" altLang="en-US"/>
          </a:p>
        </p:txBody>
      </p:sp>
    </p:spTree>
    <p:extLst>
      <p:ext uri="{BB962C8B-B14F-4D97-AF65-F5344CB8AC3E}">
        <p14:creationId xmlns:p14="http://schemas.microsoft.com/office/powerpoint/2010/main" val="32977461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24</a:t>
            </a:fld>
            <a:endParaRPr lang="zh-CN" altLang="en-US"/>
          </a:p>
        </p:txBody>
      </p:sp>
    </p:spTree>
    <p:extLst>
      <p:ext uri="{BB962C8B-B14F-4D97-AF65-F5344CB8AC3E}">
        <p14:creationId xmlns:p14="http://schemas.microsoft.com/office/powerpoint/2010/main" val="4436247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25</a:t>
            </a:fld>
            <a:endParaRPr lang="zh-CN" altLang="en-US"/>
          </a:p>
        </p:txBody>
      </p:sp>
    </p:spTree>
    <p:extLst>
      <p:ext uri="{BB962C8B-B14F-4D97-AF65-F5344CB8AC3E}">
        <p14:creationId xmlns:p14="http://schemas.microsoft.com/office/powerpoint/2010/main" val="38372969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26</a:t>
            </a:fld>
            <a:endParaRPr lang="zh-CN" altLang="en-US"/>
          </a:p>
        </p:txBody>
      </p:sp>
    </p:spTree>
    <p:extLst>
      <p:ext uri="{BB962C8B-B14F-4D97-AF65-F5344CB8AC3E}">
        <p14:creationId xmlns:p14="http://schemas.microsoft.com/office/powerpoint/2010/main" val="32981060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5310474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30112764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42771585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27331940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23162679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35822409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26731526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cxnSp>
        <p:nvCxnSpPr>
          <p:cNvPr id="2" name="直接连接符 1"/>
          <p:cNvCxnSpPr/>
          <p:nvPr userDrawn="1"/>
        </p:nvCxnSpPr>
        <p:spPr>
          <a:xfrm flipV="1">
            <a:off x="953128" y="654063"/>
            <a:ext cx="11299210" cy="1"/>
          </a:xfrm>
          <a:prstGeom prst="line">
            <a:avLst/>
          </a:prstGeom>
          <a:ln w="15875" cmpd="sng">
            <a:solidFill>
              <a:schemeClr val="accent1"/>
            </a:solidFill>
          </a:ln>
          <a:effectLst/>
        </p:spPr>
        <p:style>
          <a:lnRef idx="2">
            <a:schemeClr val="accent1"/>
          </a:lnRef>
          <a:fillRef idx="0">
            <a:schemeClr val="accent1"/>
          </a:fillRef>
          <a:effectRef idx="1">
            <a:schemeClr val="accent1"/>
          </a:effectRef>
          <a:fontRef idx="minor">
            <a:schemeClr val="tx1"/>
          </a:fontRef>
        </p:style>
      </p:cxnSp>
      <p:grpSp>
        <p:nvGrpSpPr>
          <p:cNvPr id="3" name="组合 2"/>
          <p:cNvGrpSpPr/>
          <p:nvPr userDrawn="1"/>
        </p:nvGrpSpPr>
        <p:grpSpPr>
          <a:xfrm>
            <a:off x="395576" y="248444"/>
            <a:ext cx="396000" cy="396000"/>
            <a:chOff x="406574" y="236732"/>
            <a:chExt cx="612048" cy="593261"/>
          </a:xfrm>
        </p:grpSpPr>
        <p:sp>
          <p:nvSpPr>
            <p:cNvPr id="4" name="矩形 3"/>
            <p:cNvSpPr/>
            <p:nvPr userDrawn="1"/>
          </p:nvSpPr>
          <p:spPr>
            <a:xfrm>
              <a:off x="406574" y="236732"/>
              <a:ext cx="504000" cy="50400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userDrawn="1"/>
          </p:nvSpPr>
          <p:spPr>
            <a:xfrm>
              <a:off x="694606" y="512239"/>
              <a:ext cx="324016" cy="3177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userDrawn="1"/>
        </p:nvGrpSpPr>
        <p:grpSpPr>
          <a:xfrm>
            <a:off x="10450508" y="176436"/>
            <a:ext cx="2082738" cy="538568"/>
            <a:chOff x="2906158" y="354532"/>
            <a:chExt cx="2295774" cy="795302"/>
          </a:xfrm>
        </p:grpSpPr>
        <p:sp>
          <p:nvSpPr>
            <p:cNvPr id="7" name="TextBox 18"/>
            <p:cNvSpPr txBox="1"/>
            <p:nvPr/>
          </p:nvSpPr>
          <p:spPr>
            <a:xfrm>
              <a:off x="3741008" y="479884"/>
              <a:ext cx="1325774" cy="409044"/>
            </a:xfrm>
            <a:prstGeom prst="rect">
              <a:avLst/>
            </a:prstGeom>
            <a:noFill/>
          </p:spPr>
          <p:txBody>
            <a:bodyPr wrap="square" rtlCol="0">
              <a:spAutoFit/>
            </a:bodyPr>
            <a:lstStyle/>
            <a:p>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您的公司名称</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 name="TextBox 19"/>
            <p:cNvSpPr txBox="1"/>
            <p:nvPr/>
          </p:nvSpPr>
          <p:spPr>
            <a:xfrm>
              <a:off x="3743581" y="734075"/>
              <a:ext cx="1458351" cy="284058"/>
            </a:xfrm>
            <a:prstGeom prst="rect">
              <a:avLst/>
            </a:prstGeom>
            <a:noFill/>
          </p:spPr>
          <p:txBody>
            <a:bodyPr wrap="square" rtlCol="0">
              <a:spAutoFit/>
            </a:bodyPr>
            <a:lstStyle/>
            <a:p>
              <a:r>
                <a:rPr lang="en-US" altLang="zh-CN" sz="650" b="1" dirty="0" smtClean="0">
                  <a:solidFill>
                    <a:schemeClr val="tx1">
                      <a:lumMod val="50000"/>
                      <a:lumOff val="50000"/>
                    </a:schemeClr>
                  </a:solidFill>
                  <a:latin typeface="Arial" panose="020B0604020202020204" pitchFamily="34" charset="0"/>
                  <a:cs typeface="Arial" panose="020B0604020202020204" pitchFamily="34" charset="0"/>
                </a:rPr>
                <a:t>YOUR CONPANY NAME</a:t>
              </a:r>
              <a:endParaRPr lang="zh-CN" altLang="en-US" sz="650" b="1"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9" name="TextBox 20"/>
            <p:cNvSpPr txBox="1"/>
            <p:nvPr/>
          </p:nvSpPr>
          <p:spPr>
            <a:xfrm>
              <a:off x="2906158" y="354532"/>
              <a:ext cx="1063242" cy="795302"/>
            </a:xfrm>
            <a:prstGeom prst="rect">
              <a:avLst/>
            </a:prstGeom>
            <a:noFill/>
          </p:spPr>
          <p:txBody>
            <a:bodyPr wrap="square" rtlCol="0">
              <a:spAutoFit/>
            </a:bodyPr>
            <a:lstStyle/>
            <a:p>
              <a:r>
                <a:rPr lang="en-US" altLang="zh-CN" sz="2800" spc="-150" dirty="0" smtClean="0">
                  <a:solidFill>
                    <a:schemeClr val="accent1"/>
                  </a:solidFill>
                  <a:latin typeface="Impact" panose="020B0806030902050204" pitchFamily="34" charset="0"/>
                  <a:cs typeface="Arial" panose="020B0604020202020204" pitchFamily="34" charset="0"/>
                </a:rPr>
                <a:t>LOGO</a:t>
              </a:r>
              <a:endParaRPr lang="zh-CN" altLang="en-US" sz="2800" spc="-150" dirty="0">
                <a:solidFill>
                  <a:schemeClr val="accent1"/>
                </a:solidFill>
                <a:latin typeface="Impact" panose="020B0806030902050204" pitchFamily="34" charset="0"/>
                <a:cs typeface="Arial" panose="020B0604020202020204" pitchFamily="34" charset="0"/>
              </a:endParaRPr>
            </a:p>
          </p:txBody>
        </p:sp>
      </p:grpSp>
    </p:spTree>
    <p:extLst>
      <p:ext uri="{BB962C8B-B14F-4D97-AF65-F5344CB8AC3E}">
        <p14:creationId xmlns:p14="http://schemas.microsoft.com/office/powerpoint/2010/main" val="98963136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92515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532637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02303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15553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57904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524627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t>2019/5/2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
        <p:nvSpPr>
          <p:cNvPr id="7" name="矩形 6"/>
          <p:cNvSpPr/>
          <p:nvPr userDrawn="1"/>
        </p:nvSpPr>
        <p:spPr>
          <a:xfrm>
            <a:off x="9614679" y="6826488"/>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2221249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06745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12252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7543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62593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15382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329868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2019/5/2</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62" r:id="rId1"/>
    <p:sldLayoutId id="2147483963" r:id="rId2"/>
    <p:sldLayoutId id="2147483964" r:id="rId3"/>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2019/5/2</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440238913"/>
      </p:ext>
    </p:extLst>
  </p:cSld>
  <p:clrMap bg1="lt1" tx1="dk1" bg2="lt2" tx2="dk2" accent1="accent1" accent2="accent2" accent3="accent3" accent4="accent4" accent5="accent5" accent6="accent6" hlink="hlink" folHlink="folHlink"/>
  <p:sldLayoutIdLst>
    <p:sldLayoutId id="2147483966" r:id="rId1"/>
    <p:sldLayoutId id="2147483967" r:id="rId2"/>
    <p:sldLayoutId id="2147483968" r:id="rId3"/>
    <p:sldLayoutId id="2147483969" r:id="rId4"/>
    <p:sldLayoutId id="2147483970" r:id="rId5"/>
    <p:sldLayoutId id="2147483971" r:id="rId6"/>
    <p:sldLayoutId id="2147483972" r:id="rId7"/>
    <p:sldLayoutId id="2147483973" r:id="rId8"/>
    <p:sldLayoutId id="2147483974" r:id="rId9"/>
    <p:sldLayoutId id="2147483975" r:id="rId10"/>
    <p:sldLayoutId id="2147483976"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16.jpeg"/><Relationship Id="rId4" Type="http://schemas.openxmlformats.org/officeDocument/2006/relationships/image" Target="../media/image15.jpeg"/></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19.jpeg"/><Relationship Id="rId4" Type="http://schemas.openxmlformats.org/officeDocument/2006/relationships/image" Target="../media/image18.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2.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2650"/>
          </a:xfrm>
          <a:prstGeom prst="rect">
            <a:avLst/>
          </a:prstGeom>
          <a:blipFill dpi="0" rotWithShape="1">
            <a:blip r:embed="rId3" cstate="screen">
              <a:extLst>
                <a:ext uri="{28A0092B-C50C-407E-A947-70E740481C1C}">
                  <a14:useLocalDpi xmlns:a14="http://schemas.microsoft.com/office/drawing/2010/main"/>
                </a:ext>
              </a:extLst>
            </a:blip>
            <a:srcRect/>
            <a:stretch>
              <a:fillRect t="22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Rectangle 6"/>
          <p:cNvSpPr/>
          <p:nvPr/>
        </p:nvSpPr>
        <p:spPr>
          <a:xfrm>
            <a:off x="7089787" y="199"/>
            <a:ext cx="4832714" cy="4603387"/>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18" name="TextBox 19"/>
          <p:cNvSpPr txBox="1"/>
          <p:nvPr/>
        </p:nvSpPr>
        <p:spPr>
          <a:xfrm>
            <a:off x="7123300" y="3363702"/>
            <a:ext cx="4799202" cy="526895"/>
          </a:xfrm>
          <a:prstGeom prst="rect">
            <a:avLst/>
          </a:prstGeom>
        </p:spPr>
        <p:txBody>
          <a:bodyPr wrap="square" lIns="96411" tIns="48206" rIns="96411" bIns="48206" anchor="ctr">
            <a:spAutoFit/>
          </a:bodyPr>
          <a:lstStyle>
            <a:defPPr>
              <a:defRPr lang="zh-CN"/>
            </a:defPPr>
            <a:lvl1pPr>
              <a:lnSpc>
                <a:spcPct val="150000"/>
              </a:lnSpc>
              <a:defRPr sz="4000" b="0">
                <a:solidFill>
                  <a:schemeClr val="bg1">
                    <a:lumMod val="50000"/>
                  </a:schemeClr>
                </a:solidFill>
                <a:latin typeface="微软雅黑" panose="020B0503020204020204" pitchFamily="34" charset="-122"/>
                <a:ea typeface="微软雅黑" panose="020B0503020204020204" pitchFamily="34" charset="-122"/>
              </a:defRPr>
            </a:lvl1pPr>
          </a:lstStyle>
          <a:p>
            <a:r>
              <a:rPr lang="zh-CN" altLang="en-US" sz="2109" dirty="0">
                <a:solidFill>
                  <a:schemeClr val="bg1"/>
                </a:solidFill>
              </a:rPr>
              <a:t>汇报人</a:t>
            </a:r>
            <a:r>
              <a:rPr lang="zh-CN" altLang="en-US" sz="2109" dirty="0" smtClean="0">
                <a:solidFill>
                  <a:schemeClr val="bg1"/>
                </a:solidFill>
              </a:rPr>
              <a:t>：第一</a:t>
            </a:r>
            <a:r>
              <a:rPr lang="en-US" altLang="zh-CN" sz="2109" dirty="0" smtClean="0">
                <a:solidFill>
                  <a:schemeClr val="bg1"/>
                </a:solidFill>
              </a:rPr>
              <a:t>PPT   </a:t>
            </a:r>
            <a:r>
              <a:rPr lang="zh-CN" altLang="en-US" sz="2109" dirty="0">
                <a:solidFill>
                  <a:schemeClr val="bg1"/>
                </a:solidFill>
              </a:rPr>
              <a:t>时间</a:t>
            </a:r>
            <a:r>
              <a:rPr lang="zh-CN" altLang="en-US" sz="2109" dirty="0" smtClean="0">
                <a:solidFill>
                  <a:schemeClr val="bg1"/>
                </a:solidFill>
              </a:rPr>
              <a:t>：</a:t>
            </a:r>
            <a:r>
              <a:rPr lang="en-US" altLang="zh-CN" sz="2109" dirty="0" smtClean="0">
                <a:solidFill>
                  <a:schemeClr val="bg1"/>
                </a:solidFill>
              </a:rPr>
              <a:t>20XX.08.08</a:t>
            </a:r>
            <a:endParaRPr lang="zh-CN" altLang="en-US" sz="2109" dirty="0">
              <a:solidFill>
                <a:schemeClr val="bg1"/>
              </a:solidFill>
            </a:endParaRPr>
          </a:p>
        </p:txBody>
      </p:sp>
      <p:sp>
        <p:nvSpPr>
          <p:cNvPr id="19" name="TextBox 20"/>
          <p:cNvSpPr txBox="1"/>
          <p:nvPr/>
        </p:nvSpPr>
        <p:spPr>
          <a:xfrm>
            <a:off x="7123300" y="2301892"/>
            <a:ext cx="4799202" cy="380573"/>
          </a:xfrm>
          <a:prstGeom prst="rect">
            <a:avLst/>
          </a:prstGeom>
        </p:spPr>
        <p:txBody>
          <a:bodyPr wrap="square" lIns="96411" tIns="48206" rIns="96411" bIns="48206" anchor="ctr">
            <a:spAutoFit/>
          </a:bodyPr>
          <a:lstStyle>
            <a:defPPr>
              <a:defRPr lang="zh-CN"/>
            </a:defPPr>
            <a:lvl1pPr>
              <a:lnSpc>
                <a:spcPct val="150000"/>
              </a:lnSpc>
              <a:defRPr sz="4000" b="0">
                <a:solidFill>
                  <a:schemeClr val="bg1">
                    <a:lumMod val="50000"/>
                  </a:schemeClr>
                </a:solidFill>
                <a:latin typeface="微软雅黑" panose="020B0503020204020204" pitchFamily="34" charset="-122"/>
                <a:ea typeface="微软雅黑" panose="020B0503020204020204" pitchFamily="34" charset="-122"/>
              </a:defRPr>
            </a:lvl1pPr>
          </a:lstStyle>
          <a:p>
            <a:r>
              <a:rPr lang="en-US" altLang="zh-CN" sz="1400" b="1" dirty="0" smtClean="0">
                <a:solidFill>
                  <a:schemeClr val="bg1"/>
                </a:solidFill>
                <a:latin typeface="Arial" panose="020B0604020202020204" pitchFamily="34" charset="0"/>
                <a:cs typeface="Arial" panose="020B0604020202020204" pitchFamily="34" charset="0"/>
              </a:rPr>
              <a:t>THE PHARMACEUTICAL INDUSTRY SUMMARY PPT</a:t>
            </a:r>
            <a:endParaRPr lang="zh-CN" altLang="en-US" sz="1400" b="1" dirty="0">
              <a:solidFill>
                <a:schemeClr val="bg1"/>
              </a:solidFill>
              <a:latin typeface="Arial" panose="020B0604020202020204" pitchFamily="34" charset="0"/>
              <a:cs typeface="Arial" panose="020B0604020202020204" pitchFamily="34" charset="0"/>
            </a:endParaRPr>
          </a:p>
        </p:txBody>
      </p:sp>
      <p:sp>
        <p:nvSpPr>
          <p:cNvPr id="20" name="TextBox 21"/>
          <p:cNvSpPr txBox="1"/>
          <p:nvPr/>
        </p:nvSpPr>
        <p:spPr>
          <a:xfrm>
            <a:off x="7123298" y="2379321"/>
            <a:ext cx="4799203" cy="993368"/>
          </a:xfrm>
          <a:prstGeom prst="rect">
            <a:avLst/>
          </a:prstGeom>
        </p:spPr>
        <p:txBody>
          <a:bodyPr wrap="square" lIns="96411" tIns="48206" rIns="96411" bIns="48206" anchor="ctr">
            <a:spAutoFit/>
          </a:bodyPr>
          <a:lstStyle>
            <a:defPPr>
              <a:defRPr lang="zh-CN"/>
            </a:defPPr>
            <a:lvl1pPr>
              <a:lnSpc>
                <a:spcPct val="150000"/>
              </a:lnSpc>
              <a:defRPr sz="4000" b="0">
                <a:solidFill>
                  <a:schemeClr val="bg1">
                    <a:lumMod val="50000"/>
                  </a:schemeClr>
                </a:solidFill>
                <a:latin typeface="微软雅黑" panose="020B0503020204020204" pitchFamily="34" charset="-122"/>
                <a:ea typeface="微软雅黑" panose="020B0503020204020204" pitchFamily="34" charset="-122"/>
              </a:defRPr>
            </a:lvl1pPr>
          </a:lstStyle>
          <a:p>
            <a:r>
              <a:rPr lang="zh-CN" altLang="en-US" sz="4400" dirty="0" smtClean="0">
                <a:solidFill>
                  <a:schemeClr val="bg1"/>
                </a:solidFill>
                <a:latin typeface="方正粗谭黑简体" panose="02000000000000000000" pitchFamily="2" charset="-122"/>
                <a:ea typeface="方正粗谭黑简体" panose="02000000000000000000" pitchFamily="2" charset="-122"/>
              </a:rPr>
              <a:t>医药行业总结</a:t>
            </a:r>
            <a:r>
              <a:rPr lang="en-US" altLang="zh-CN" sz="4400" dirty="0" smtClean="0">
                <a:solidFill>
                  <a:schemeClr val="bg1"/>
                </a:solidFill>
                <a:latin typeface="方正粗谭黑简体" panose="02000000000000000000" pitchFamily="2" charset="-122"/>
                <a:ea typeface="方正粗谭黑简体" panose="02000000000000000000" pitchFamily="2" charset="-122"/>
              </a:rPr>
              <a:t>PPT</a:t>
            </a:r>
            <a:endParaRPr lang="zh-CN" altLang="en-US" sz="4400" dirty="0">
              <a:solidFill>
                <a:schemeClr val="bg1"/>
              </a:solidFill>
              <a:latin typeface="方正粗谭黑简体" panose="02000000000000000000" pitchFamily="2" charset="-122"/>
              <a:ea typeface="方正粗谭黑简体" panose="02000000000000000000" pitchFamily="2" charset="-122"/>
            </a:endParaRPr>
          </a:p>
        </p:txBody>
      </p:sp>
    </p:spTree>
    <p:extLst>
      <p:ext uri="{BB962C8B-B14F-4D97-AF65-F5344CB8AC3E}">
        <p14:creationId xmlns:p14="http://schemas.microsoft.com/office/powerpoint/2010/main" val="2948164443"/>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2" presetClass="entr" presetSubtype="8" fill="hold" grpId="0" nodeType="afterEffect">
                                  <p:stCondLst>
                                    <p:cond delay="0"/>
                                  </p:stCondLst>
                                  <p:iterate type="lt">
                                    <p:tmPct val="30000"/>
                                  </p:iterate>
                                  <p:childTnLst>
                                    <p:set>
                                      <p:cBhvr>
                                        <p:cTn id="17" dur="1" fill="hold">
                                          <p:stCondLst>
                                            <p:cond delay="0"/>
                                          </p:stCondLst>
                                        </p:cTn>
                                        <p:tgtEl>
                                          <p:spTgt spid="19"/>
                                        </p:tgtEl>
                                        <p:attrNameLst>
                                          <p:attrName>style.visibility</p:attrName>
                                        </p:attrNameLst>
                                      </p:cBhvr>
                                      <p:to>
                                        <p:strVal val="visible"/>
                                      </p:to>
                                    </p:set>
                                    <p:animEffect transition="in" filter="wipe(left)">
                                      <p:cBhvr>
                                        <p:cTn id="18" dur="300"/>
                                        <p:tgtEl>
                                          <p:spTgt spid="19"/>
                                        </p:tgtEl>
                                      </p:cBhvr>
                                    </p:animEffect>
                                  </p:childTnLst>
                                </p:cTn>
                              </p:par>
                            </p:childTnLst>
                          </p:cTn>
                        </p:par>
                        <p:par>
                          <p:cTn id="19" fill="hold">
                            <p:stCondLst>
                              <p:cond delay="4860"/>
                            </p:stCondLst>
                            <p:childTnLst>
                              <p:par>
                                <p:cTn id="20" presetID="17" presetClass="entr" presetSubtype="1" fill="hold" grpId="0" nodeType="afterEffect">
                                  <p:stCondLst>
                                    <p:cond delay="0"/>
                                  </p:stCondLst>
                                  <p:iterate type="lt">
                                    <p:tmPct val="40000"/>
                                  </p:iterate>
                                  <p:childTnLst>
                                    <p:set>
                                      <p:cBhvr>
                                        <p:cTn id="21" dur="1" fill="hold">
                                          <p:stCondLst>
                                            <p:cond delay="0"/>
                                          </p:stCondLst>
                                        </p:cTn>
                                        <p:tgtEl>
                                          <p:spTgt spid="20"/>
                                        </p:tgtEl>
                                        <p:attrNameLst>
                                          <p:attrName>style.visibility</p:attrName>
                                        </p:attrNameLst>
                                      </p:cBhvr>
                                      <p:to>
                                        <p:strVal val="visible"/>
                                      </p:to>
                                    </p:set>
                                    <p:anim calcmode="lin" valueType="num">
                                      <p:cBhvr>
                                        <p:cTn id="22" dur="250" fill="hold"/>
                                        <p:tgtEl>
                                          <p:spTgt spid="20"/>
                                        </p:tgtEl>
                                        <p:attrNameLst>
                                          <p:attrName>ppt_x</p:attrName>
                                        </p:attrNameLst>
                                      </p:cBhvr>
                                      <p:tavLst>
                                        <p:tav tm="0">
                                          <p:val>
                                            <p:strVal val="#ppt_x"/>
                                          </p:val>
                                        </p:tav>
                                        <p:tav tm="100000">
                                          <p:val>
                                            <p:strVal val="#ppt_x"/>
                                          </p:val>
                                        </p:tav>
                                      </p:tavLst>
                                    </p:anim>
                                    <p:anim calcmode="lin" valueType="num">
                                      <p:cBhvr>
                                        <p:cTn id="23" dur="250" fill="hold"/>
                                        <p:tgtEl>
                                          <p:spTgt spid="20"/>
                                        </p:tgtEl>
                                        <p:attrNameLst>
                                          <p:attrName>ppt_y</p:attrName>
                                        </p:attrNameLst>
                                      </p:cBhvr>
                                      <p:tavLst>
                                        <p:tav tm="0">
                                          <p:val>
                                            <p:strVal val="#ppt_y-#ppt_h/2"/>
                                          </p:val>
                                        </p:tav>
                                        <p:tav tm="100000">
                                          <p:val>
                                            <p:strVal val="#ppt_y"/>
                                          </p:val>
                                        </p:tav>
                                      </p:tavLst>
                                    </p:anim>
                                    <p:anim calcmode="lin" valueType="num">
                                      <p:cBhvr>
                                        <p:cTn id="24" dur="250" fill="hold"/>
                                        <p:tgtEl>
                                          <p:spTgt spid="20"/>
                                        </p:tgtEl>
                                        <p:attrNameLst>
                                          <p:attrName>ppt_w</p:attrName>
                                        </p:attrNameLst>
                                      </p:cBhvr>
                                      <p:tavLst>
                                        <p:tav tm="0">
                                          <p:val>
                                            <p:strVal val="#ppt_w"/>
                                          </p:val>
                                        </p:tav>
                                        <p:tav tm="100000">
                                          <p:val>
                                            <p:strVal val="#ppt_w"/>
                                          </p:val>
                                        </p:tav>
                                      </p:tavLst>
                                    </p:anim>
                                    <p:anim calcmode="lin" valueType="num">
                                      <p:cBhvr>
                                        <p:cTn id="25" dur="250" fill="hold"/>
                                        <p:tgtEl>
                                          <p:spTgt spid="20"/>
                                        </p:tgtEl>
                                        <p:attrNameLst>
                                          <p:attrName>ppt_h</p:attrName>
                                        </p:attrNameLst>
                                      </p:cBhvr>
                                      <p:tavLst>
                                        <p:tav tm="0">
                                          <p:val>
                                            <p:fltVal val="0"/>
                                          </p:val>
                                        </p:tav>
                                        <p:tav tm="100000">
                                          <p:val>
                                            <p:strVal val="#ppt_h"/>
                                          </p:val>
                                        </p:tav>
                                      </p:tavLst>
                                    </p:anim>
                                  </p:childTnLst>
                                </p:cTn>
                              </p:par>
                            </p:childTnLst>
                          </p:cTn>
                        </p:par>
                        <p:par>
                          <p:cTn id="26" fill="hold">
                            <p:stCondLst>
                              <p:cond delay="591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7" grpId="0" animBg="1"/>
      <p:bldP spid="18" grpId="0"/>
      <p:bldP spid="19" grpId="0"/>
      <p:bldP spid="2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2242889" y="3180881"/>
            <a:ext cx="1501286"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900059" y="3180881"/>
            <a:ext cx="1146377" cy="0"/>
          </a:xfrm>
          <a:prstGeom prst="line">
            <a:avLst/>
          </a:prstGeom>
          <a:ln w="19050">
            <a:solidFill>
              <a:schemeClr val="accent1"/>
            </a:solidFill>
            <a:headEnd type="ova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0797071" y="3180881"/>
            <a:ext cx="1146377" cy="0"/>
          </a:xfrm>
          <a:prstGeom prst="line">
            <a:avLst/>
          </a:prstGeom>
          <a:ln w="19050">
            <a:solidFill>
              <a:schemeClr val="accent6"/>
            </a:solidFill>
            <a:tailEnd type="oval"/>
          </a:ln>
        </p:spPr>
        <p:style>
          <a:lnRef idx="1">
            <a:schemeClr val="accent1"/>
          </a:lnRef>
          <a:fillRef idx="0">
            <a:schemeClr val="accent1"/>
          </a:fillRef>
          <a:effectRef idx="0">
            <a:schemeClr val="accent1"/>
          </a:effectRef>
          <a:fontRef idx="minor">
            <a:schemeClr val="tx1"/>
          </a:fontRef>
        </p:style>
      </p:cxnSp>
      <p:sp>
        <p:nvSpPr>
          <p:cNvPr id="8" name="Oval 7"/>
          <p:cNvSpPr>
            <a:spLocks noChangeAspect="1"/>
          </p:cNvSpPr>
          <p:nvPr/>
        </p:nvSpPr>
        <p:spPr bwMode="auto">
          <a:xfrm rot="16200000" flipH="1" flipV="1">
            <a:off x="2057870" y="3082659"/>
            <a:ext cx="173584" cy="196452"/>
          </a:xfrm>
          <a:prstGeom prst="ellipse">
            <a:avLst/>
          </a:prstGeom>
          <a:noFill/>
          <a:ln w="28575">
            <a:solidFill>
              <a:schemeClr val="accent1"/>
            </a:solidFill>
            <a:round/>
            <a:headEnd/>
            <a:tailEnd/>
          </a:ln>
        </p:spPr>
        <p:txBody>
          <a:bodyPr vert="horz" wrap="square" lIns="128580" tIns="64290" rIns="128580" bIns="64290" numCol="1" rtlCol="0" anchor="t" anchorCtr="0" compatLnSpc="1">
            <a:prstTxWarp prst="textNoShape">
              <a:avLst/>
            </a:prstTxWarp>
          </a:bodyP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cxnSp>
        <p:nvCxnSpPr>
          <p:cNvPr id="9" name="Straight Connector 8"/>
          <p:cNvCxnSpPr/>
          <p:nvPr/>
        </p:nvCxnSpPr>
        <p:spPr>
          <a:xfrm>
            <a:off x="3947328" y="3180881"/>
            <a:ext cx="1501286"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5660197" y="3180881"/>
            <a:ext cx="1501286" cy="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sp>
        <p:nvSpPr>
          <p:cNvPr id="11" name="Oval 10"/>
          <p:cNvSpPr>
            <a:spLocks noChangeAspect="1"/>
          </p:cNvSpPr>
          <p:nvPr/>
        </p:nvSpPr>
        <p:spPr bwMode="auto">
          <a:xfrm rot="16200000" flipH="1" flipV="1">
            <a:off x="3756880" y="3071742"/>
            <a:ext cx="192871" cy="218280"/>
          </a:xfrm>
          <a:prstGeom prst="ellipse">
            <a:avLst/>
          </a:prstGeom>
          <a:noFill/>
          <a:ln w="28575">
            <a:solidFill>
              <a:schemeClr val="accent2"/>
            </a:solidFill>
            <a:round/>
            <a:headEnd/>
            <a:tailEnd/>
          </a:ln>
        </p:spPr>
        <p:txBody>
          <a:bodyPr vert="horz" wrap="square" lIns="128580" tIns="64290" rIns="128580" bIns="64290" numCol="1" rtlCol="0" anchor="t" anchorCtr="0" compatLnSpc="1">
            <a:prstTxWarp prst="textNoShape">
              <a:avLst/>
            </a:prstTxWarp>
          </a:bodyP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cxnSp>
        <p:nvCxnSpPr>
          <p:cNvPr id="12" name="Straight Connector 11"/>
          <p:cNvCxnSpPr/>
          <p:nvPr/>
        </p:nvCxnSpPr>
        <p:spPr>
          <a:xfrm>
            <a:off x="7357939" y="3180881"/>
            <a:ext cx="1501286" cy="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Oval 12"/>
          <p:cNvSpPr>
            <a:spLocks noChangeAspect="1"/>
          </p:cNvSpPr>
          <p:nvPr/>
        </p:nvSpPr>
        <p:spPr bwMode="auto">
          <a:xfrm rot="16200000" flipH="1" flipV="1">
            <a:off x="5454621" y="3071742"/>
            <a:ext cx="192871" cy="218280"/>
          </a:xfrm>
          <a:prstGeom prst="ellipse">
            <a:avLst/>
          </a:prstGeom>
          <a:noFill/>
          <a:ln w="28575">
            <a:solidFill>
              <a:schemeClr val="accent3"/>
            </a:solidFill>
            <a:round/>
            <a:headEnd/>
            <a:tailEnd/>
          </a:ln>
        </p:spPr>
        <p:txBody>
          <a:bodyPr vert="horz" wrap="square" lIns="128580" tIns="64290" rIns="128580" bIns="64290" numCol="1" rtlCol="0" anchor="t" anchorCtr="0" compatLnSpc="1">
            <a:prstTxWarp prst="textNoShape">
              <a:avLst/>
            </a:prstTxWarp>
          </a:bodyP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cxnSp>
        <p:nvCxnSpPr>
          <p:cNvPr id="14" name="Straight Connector 13"/>
          <p:cNvCxnSpPr/>
          <p:nvPr/>
        </p:nvCxnSpPr>
        <p:spPr>
          <a:xfrm>
            <a:off x="9077505" y="3180881"/>
            <a:ext cx="1501286"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15" name="Oval 14"/>
          <p:cNvSpPr>
            <a:spLocks noChangeAspect="1"/>
          </p:cNvSpPr>
          <p:nvPr/>
        </p:nvSpPr>
        <p:spPr bwMode="auto">
          <a:xfrm rot="16200000" flipH="1" flipV="1">
            <a:off x="7174188" y="3071741"/>
            <a:ext cx="192871" cy="218280"/>
          </a:xfrm>
          <a:prstGeom prst="ellipse">
            <a:avLst/>
          </a:prstGeom>
          <a:noFill/>
          <a:ln w="28575">
            <a:solidFill>
              <a:schemeClr val="accent4"/>
            </a:solidFill>
            <a:round/>
            <a:headEnd/>
            <a:tailEnd/>
          </a:ln>
        </p:spPr>
        <p:txBody>
          <a:bodyPr vert="horz" wrap="square" lIns="128580" tIns="64290" rIns="128580" bIns="64290" numCol="1" rtlCol="0" anchor="t" anchorCtr="0" compatLnSpc="1">
            <a:prstTxWarp prst="textNoShape">
              <a:avLst/>
            </a:prstTxWarp>
          </a:bodyP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6" name="Oval 15"/>
          <p:cNvSpPr>
            <a:spLocks noChangeAspect="1"/>
          </p:cNvSpPr>
          <p:nvPr/>
        </p:nvSpPr>
        <p:spPr bwMode="auto">
          <a:xfrm rot="16200000" flipH="1" flipV="1">
            <a:off x="8871929" y="3071742"/>
            <a:ext cx="192871" cy="218280"/>
          </a:xfrm>
          <a:prstGeom prst="ellipse">
            <a:avLst/>
          </a:prstGeom>
          <a:noFill/>
          <a:ln w="28575">
            <a:solidFill>
              <a:schemeClr val="accent5"/>
            </a:solidFill>
            <a:round/>
            <a:headEnd/>
            <a:tailEnd/>
          </a:ln>
        </p:spPr>
        <p:txBody>
          <a:bodyPr vert="horz" wrap="square" lIns="128580" tIns="64290" rIns="128580" bIns="64290" numCol="1" rtlCol="0" anchor="t" anchorCtr="0" compatLnSpc="1">
            <a:prstTxWarp prst="textNoShape">
              <a:avLst/>
            </a:prstTxWarp>
          </a:bodyP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7" name="Oval 16"/>
          <p:cNvSpPr>
            <a:spLocks noChangeAspect="1"/>
          </p:cNvSpPr>
          <p:nvPr/>
        </p:nvSpPr>
        <p:spPr bwMode="auto">
          <a:xfrm rot="16200000" flipH="1" flipV="1">
            <a:off x="10591496" y="3071742"/>
            <a:ext cx="192871" cy="218280"/>
          </a:xfrm>
          <a:prstGeom prst="ellipse">
            <a:avLst/>
          </a:prstGeom>
          <a:noFill/>
          <a:ln w="28575">
            <a:solidFill>
              <a:schemeClr val="accent6"/>
            </a:solidFill>
            <a:round/>
            <a:headEnd/>
            <a:tailEnd/>
          </a:ln>
        </p:spPr>
        <p:txBody>
          <a:bodyPr vert="horz" wrap="square" lIns="128580" tIns="64290" rIns="128580" bIns="64290" numCol="1" rtlCol="0" anchor="t" anchorCtr="0" compatLnSpc="1">
            <a:prstTxWarp prst="textNoShape">
              <a:avLst/>
            </a:prstTxWarp>
          </a:bodyP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8" name="TextBox 17"/>
          <p:cNvSpPr txBox="1"/>
          <p:nvPr/>
        </p:nvSpPr>
        <p:spPr>
          <a:xfrm>
            <a:off x="1818295" y="2512240"/>
            <a:ext cx="652743" cy="369332"/>
          </a:xfrm>
          <a:prstGeom prst="rect">
            <a:avLst/>
          </a:prstGeom>
          <a:noFill/>
        </p:spPr>
        <p:txBody>
          <a:bodyPr wrap="none" rtlCol="0">
            <a:spAutoFit/>
          </a:bodyPr>
          <a:lstStyle/>
          <a:p>
            <a:pPr algn="ctr"/>
            <a:r>
              <a:rPr lang="en-US" b="1" dirty="0" smtClean="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2000</a:t>
            </a:r>
            <a:endParaRPr lang="en-US"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9" name="TextBox 18"/>
          <p:cNvSpPr txBox="1"/>
          <p:nvPr/>
        </p:nvSpPr>
        <p:spPr>
          <a:xfrm>
            <a:off x="3526948" y="2512240"/>
            <a:ext cx="652743" cy="369332"/>
          </a:xfrm>
          <a:prstGeom prst="rect">
            <a:avLst/>
          </a:prstGeom>
          <a:noFill/>
        </p:spPr>
        <p:txBody>
          <a:bodyPr wrap="none" rtlCol="0">
            <a:spAutoFit/>
          </a:bodyPr>
          <a:lstStyle/>
          <a:p>
            <a:pPr algn="ctr"/>
            <a:r>
              <a:rPr lang="en-US" b="1" dirty="0" smtClean="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rPr>
              <a:t>2002</a:t>
            </a:r>
            <a:endParaRPr lang="en-US"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0" name="TextBox 19"/>
          <p:cNvSpPr txBox="1"/>
          <p:nvPr/>
        </p:nvSpPr>
        <p:spPr>
          <a:xfrm>
            <a:off x="5224690" y="2512240"/>
            <a:ext cx="652743" cy="369332"/>
          </a:xfrm>
          <a:prstGeom prst="rect">
            <a:avLst/>
          </a:prstGeom>
          <a:noFill/>
        </p:spPr>
        <p:txBody>
          <a:bodyPr wrap="none" rtlCol="0">
            <a:spAutoFit/>
          </a:bodyPr>
          <a:lstStyle/>
          <a:p>
            <a:pPr algn="ctr"/>
            <a:r>
              <a:rPr lang="en-US" b="1" dirty="0" smtClean="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rPr>
              <a:t>2004</a:t>
            </a:r>
            <a:endParaRPr lang="en-US" b="1"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1" name="TextBox 20"/>
          <p:cNvSpPr txBox="1"/>
          <p:nvPr/>
        </p:nvSpPr>
        <p:spPr>
          <a:xfrm>
            <a:off x="6944256" y="2512240"/>
            <a:ext cx="652743" cy="369332"/>
          </a:xfrm>
          <a:prstGeom prst="rect">
            <a:avLst/>
          </a:prstGeom>
          <a:noFill/>
        </p:spPr>
        <p:txBody>
          <a:bodyPr wrap="none" rtlCol="0">
            <a:spAutoFit/>
          </a:bodyPr>
          <a:lstStyle/>
          <a:p>
            <a:pPr algn="ctr"/>
            <a:r>
              <a:rPr lang="en-US" b="1" dirty="0" smtClean="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rPr>
              <a:t>2006</a:t>
            </a:r>
            <a:endParaRPr lang="en-US" b="1"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2" name="TextBox 21"/>
          <p:cNvSpPr txBox="1"/>
          <p:nvPr/>
        </p:nvSpPr>
        <p:spPr>
          <a:xfrm>
            <a:off x="8641998" y="2512240"/>
            <a:ext cx="652743" cy="369332"/>
          </a:xfrm>
          <a:prstGeom prst="rect">
            <a:avLst/>
          </a:prstGeom>
          <a:noFill/>
        </p:spPr>
        <p:txBody>
          <a:bodyPr wrap="none" rtlCol="0">
            <a:spAutoFit/>
          </a:bodyPr>
          <a:lstStyle/>
          <a:p>
            <a:pPr algn="ctr"/>
            <a:r>
              <a:rPr lang="en-US" b="1" dirty="0" smtClean="0">
                <a:solidFill>
                  <a:schemeClr val="accent5"/>
                </a:solidFill>
                <a:latin typeface="Times New Roman" panose="02020603050405020304" pitchFamily="18" charset="0"/>
                <a:ea typeface="微软雅黑" panose="020B0503020204020204" pitchFamily="34" charset="-122"/>
                <a:sym typeface="Times New Roman" panose="02020603050405020304" pitchFamily="18" charset="0"/>
              </a:rPr>
              <a:t>2008</a:t>
            </a:r>
            <a:endParaRPr lang="en-US" b="1" dirty="0">
              <a:solidFill>
                <a:schemeClr val="accent5"/>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3" name="TextBox 22"/>
          <p:cNvSpPr txBox="1"/>
          <p:nvPr/>
        </p:nvSpPr>
        <p:spPr>
          <a:xfrm>
            <a:off x="10313473" y="2512240"/>
            <a:ext cx="748924" cy="369332"/>
          </a:xfrm>
          <a:prstGeom prst="rect">
            <a:avLst/>
          </a:prstGeom>
          <a:noFill/>
        </p:spPr>
        <p:txBody>
          <a:bodyPr wrap="none" rtlCol="0">
            <a:spAutoFit/>
          </a:bodyPr>
          <a:lstStyle/>
          <a:p>
            <a:pPr algn="ctr"/>
            <a:r>
              <a:rPr lang="en-US" b="1" dirty="0" smtClean="0">
                <a:solidFill>
                  <a:schemeClr val="accent6"/>
                </a:solidFill>
                <a:latin typeface="Times New Roman" panose="02020603050405020304" pitchFamily="18" charset="0"/>
                <a:ea typeface="微软雅黑" panose="020B0503020204020204" pitchFamily="34" charset="-122"/>
                <a:sym typeface="Times New Roman" panose="02020603050405020304" pitchFamily="18" charset="0"/>
              </a:rPr>
              <a:t>20</a:t>
            </a:r>
            <a:r>
              <a:rPr lang="en-US" altLang="zh-CN" b="1" dirty="0" smtClean="0">
                <a:solidFill>
                  <a:schemeClr val="accent6"/>
                </a:solidFill>
                <a:latin typeface="Times New Roman" panose="02020603050405020304" pitchFamily="18" charset="0"/>
                <a:ea typeface="微软雅黑" panose="020B0503020204020204" pitchFamily="34" charset="-122"/>
                <a:sym typeface="Times New Roman" panose="02020603050405020304" pitchFamily="18" charset="0"/>
              </a:rPr>
              <a:t>XX</a:t>
            </a:r>
            <a:endParaRPr lang="en-US" b="1" dirty="0">
              <a:solidFill>
                <a:schemeClr val="accent6"/>
              </a:solidFill>
              <a:latin typeface="Times New Roman" panose="02020603050405020304" pitchFamily="18" charset="0"/>
              <a:ea typeface="微软雅黑" panose="020B0503020204020204" pitchFamily="34" charset="-122"/>
              <a:sym typeface="Times New Roman" panose="02020603050405020304" pitchFamily="18" charset="0"/>
            </a:endParaRPr>
          </a:p>
        </p:txBody>
      </p:sp>
      <p:cxnSp>
        <p:nvCxnSpPr>
          <p:cNvPr id="24" name="Straight Connector 23"/>
          <p:cNvCxnSpPr/>
          <p:nvPr/>
        </p:nvCxnSpPr>
        <p:spPr>
          <a:xfrm>
            <a:off x="2144662" y="3289997"/>
            <a:ext cx="0" cy="1008549"/>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5" name="Isosceles Triangle 24"/>
          <p:cNvSpPr/>
          <p:nvPr/>
        </p:nvSpPr>
        <p:spPr bwMode="auto">
          <a:xfrm>
            <a:off x="1707437" y="4262880"/>
            <a:ext cx="874451" cy="874451"/>
          </a:xfrm>
          <a:prstGeom prst="triangle">
            <a:avLst/>
          </a:prstGeom>
          <a:solidFill>
            <a:schemeClr val="accent1"/>
          </a:solidFill>
          <a:ln w="9525">
            <a:noFill/>
            <a:round/>
            <a:headEnd/>
            <a:tailEnd/>
          </a:ln>
        </p:spPr>
        <p:txBody>
          <a:bodyPr vert="horz" wrap="square" lIns="128580" tIns="64290" rIns="128580" bIns="64290" numCol="1" rtlCol="0" anchor="t" anchorCtr="0" compatLnSpc="1">
            <a:prstTxWarp prst="textNoShape">
              <a:avLst/>
            </a:prstTxWarp>
          </a:bodyP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cxnSp>
        <p:nvCxnSpPr>
          <p:cNvPr id="26" name="Straight Connector 25"/>
          <p:cNvCxnSpPr/>
          <p:nvPr/>
        </p:nvCxnSpPr>
        <p:spPr>
          <a:xfrm>
            <a:off x="3853316" y="3289997"/>
            <a:ext cx="0" cy="1008549"/>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7" name="Isosceles Triangle 26"/>
          <p:cNvSpPr/>
          <p:nvPr/>
        </p:nvSpPr>
        <p:spPr bwMode="auto">
          <a:xfrm>
            <a:off x="3416090" y="4262880"/>
            <a:ext cx="874451" cy="874451"/>
          </a:xfrm>
          <a:prstGeom prst="triangle">
            <a:avLst/>
          </a:prstGeom>
          <a:solidFill>
            <a:schemeClr val="accent2"/>
          </a:solidFill>
          <a:ln w="9525">
            <a:noFill/>
            <a:round/>
            <a:headEnd/>
            <a:tailEnd/>
          </a:ln>
        </p:spPr>
        <p:txBody>
          <a:bodyPr vert="horz" wrap="square" lIns="128580" tIns="64290" rIns="128580" bIns="64290" numCol="1" rtlCol="0" anchor="t" anchorCtr="0" compatLnSpc="1">
            <a:prstTxWarp prst="textNoShape">
              <a:avLst/>
            </a:prstTxWarp>
          </a:bodyP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cxnSp>
        <p:nvCxnSpPr>
          <p:cNvPr id="28" name="Straight Connector 27"/>
          <p:cNvCxnSpPr/>
          <p:nvPr/>
        </p:nvCxnSpPr>
        <p:spPr>
          <a:xfrm>
            <a:off x="5551057" y="3289997"/>
            <a:ext cx="0" cy="1008549"/>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29" name="Isosceles Triangle 28"/>
          <p:cNvSpPr/>
          <p:nvPr/>
        </p:nvSpPr>
        <p:spPr bwMode="auto">
          <a:xfrm>
            <a:off x="5113831" y="4262880"/>
            <a:ext cx="874451" cy="874451"/>
          </a:xfrm>
          <a:prstGeom prst="triangle">
            <a:avLst/>
          </a:prstGeom>
          <a:solidFill>
            <a:schemeClr val="accent3"/>
          </a:solidFill>
          <a:ln w="9525">
            <a:noFill/>
            <a:round/>
            <a:headEnd/>
            <a:tailEnd/>
          </a:ln>
        </p:spPr>
        <p:txBody>
          <a:bodyPr vert="horz" wrap="square" lIns="128580" tIns="64290" rIns="128580" bIns="64290" numCol="1" rtlCol="0" anchor="t" anchorCtr="0" compatLnSpc="1">
            <a:prstTxWarp prst="textNoShape">
              <a:avLst/>
            </a:prstTxWarp>
          </a:bodyP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cxnSp>
        <p:nvCxnSpPr>
          <p:cNvPr id="30" name="Straight Connector 29"/>
          <p:cNvCxnSpPr/>
          <p:nvPr/>
        </p:nvCxnSpPr>
        <p:spPr>
          <a:xfrm>
            <a:off x="7270624" y="3289997"/>
            <a:ext cx="0" cy="1008549"/>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1" name="Isosceles Triangle 30"/>
          <p:cNvSpPr/>
          <p:nvPr/>
        </p:nvSpPr>
        <p:spPr bwMode="auto">
          <a:xfrm>
            <a:off x="6833398" y="4262880"/>
            <a:ext cx="874451" cy="874451"/>
          </a:xfrm>
          <a:prstGeom prst="triangle">
            <a:avLst/>
          </a:prstGeom>
          <a:solidFill>
            <a:schemeClr val="accent4"/>
          </a:solidFill>
          <a:ln w="9525">
            <a:noFill/>
            <a:round/>
            <a:headEnd/>
            <a:tailEnd/>
          </a:ln>
        </p:spPr>
        <p:txBody>
          <a:bodyPr vert="horz" wrap="square" lIns="128580" tIns="64290" rIns="128580" bIns="64290" numCol="1" rtlCol="0" anchor="t" anchorCtr="0" compatLnSpc="1">
            <a:prstTxWarp prst="textNoShape">
              <a:avLst/>
            </a:prstTxWarp>
          </a:bodyP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cxnSp>
        <p:nvCxnSpPr>
          <p:cNvPr id="32" name="Straight Connector 31"/>
          <p:cNvCxnSpPr/>
          <p:nvPr/>
        </p:nvCxnSpPr>
        <p:spPr>
          <a:xfrm>
            <a:off x="8968365" y="3289997"/>
            <a:ext cx="0" cy="1008549"/>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sp>
        <p:nvSpPr>
          <p:cNvPr id="33" name="Isosceles Triangle 32"/>
          <p:cNvSpPr/>
          <p:nvPr/>
        </p:nvSpPr>
        <p:spPr bwMode="auto">
          <a:xfrm>
            <a:off x="8531139" y="4262880"/>
            <a:ext cx="874451" cy="874451"/>
          </a:xfrm>
          <a:prstGeom prst="triangle">
            <a:avLst/>
          </a:prstGeom>
          <a:solidFill>
            <a:schemeClr val="accent5"/>
          </a:solidFill>
          <a:ln w="9525">
            <a:noFill/>
            <a:round/>
            <a:headEnd/>
            <a:tailEnd/>
          </a:ln>
        </p:spPr>
        <p:txBody>
          <a:bodyPr vert="horz" wrap="square" lIns="128580" tIns="64290" rIns="128580" bIns="64290" numCol="1" rtlCol="0" anchor="t" anchorCtr="0" compatLnSpc="1">
            <a:prstTxWarp prst="textNoShape">
              <a:avLst/>
            </a:prstTxWarp>
          </a:bodyP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cxnSp>
        <p:nvCxnSpPr>
          <p:cNvPr id="34" name="Straight Connector 33"/>
          <p:cNvCxnSpPr/>
          <p:nvPr/>
        </p:nvCxnSpPr>
        <p:spPr>
          <a:xfrm>
            <a:off x="10687931" y="3289997"/>
            <a:ext cx="0" cy="1008549"/>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35" name="Isosceles Triangle 34"/>
          <p:cNvSpPr/>
          <p:nvPr/>
        </p:nvSpPr>
        <p:spPr bwMode="auto">
          <a:xfrm>
            <a:off x="10250706" y="4262880"/>
            <a:ext cx="874451" cy="874451"/>
          </a:xfrm>
          <a:prstGeom prst="triangle">
            <a:avLst/>
          </a:prstGeom>
          <a:solidFill>
            <a:schemeClr val="accent6"/>
          </a:solidFill>
          <a:ln w="9525">
            <a:noFill/>
            <a:round/>
            <a:headEnd/>
            <a:tailEnd/>
          </a:ln>
        </p:spPr>
        <p:txBody>
          <a:bodyPr vert="horz" wrap="square" lIns="128580" tIns="64290" rIns="128580" bIns="64290" numCol="1" rtlCol="0" anchor="t" anchorCtr="0" compatLnSpc="1">
            <a:prstTxWarp prst="textNoShape">
              <a:avLst/>
            </a:prstTxWarp>
          </a:bodyP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6" name="TextBox 35"/>
          <p:cNvSpPr txBox="1"/>
          <p:nvPr/>
        </p:nvSpPr>
        <p:spPr>
          <a:xfrm>
            <a:off x="1233884" y="5195239"/>
            <a:ext cx="1821556" cy="1109599"/>
          </a:xfrm>
          <a:prstGeom prst="rect">
            <a:avLst/>
          </a:prstGeom>
          <a:noFill/>
        </p:spPr>
        <p:txBody>
          <a:bodyPr wrap="square" rtlCol="0">
            <a:spAutoFit/>
          </a:bodyPr>
          <a:lstStyle/>
          <a:p>
            <a:pPr algn="ctr"/>
            <a:r>
              <a:rPr lang="en-US" sz="1547"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01 Option</a:t>
            </a:r>
            <a:r>
              <a:rPr lang="en-US" sz="1266"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
            </a:r>
            <a:br>
              <a:rPr lang="en-US" sz="1266"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br>
            <a:r>
              <a:rPr lang="en-US" sz="1266"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there passages of lorem ipsum available.</a:t>
            </a:r>
          </a:p>
        </p:txBody>
      </p:sp>
      <p:sp>
        <p:nvSpPr>
          <p:cNvPr id="37" name="TextBox 36"/>
          <p:cNvSpPr txBox="1"/>
          <p:nvPr/>
        </p:nvSpPr>
        <p:spPr>
          <a:xfrm>
            <a:off x="2942538" y="5195239"/>
            <a:ext cx="1821556" cy="1109599"/>
          </a:xfrm>
          <a:prstGeom prst="rect">
            <a:avLst/>
          </a:prstGeom>
          <a:noFill/>
        </p:spPr>
        <p:txBody>
          <a:bodyPr wrap="square" rtlCol="0">
            <a:spAutoFit/>
          </a:bodyPr>
          <a:lstStyle/>
          <a:p>
            <a:pPr algn="ctr"/>
            <a:r>
              <a:rPr lang="en-US" sz="1547"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rPr>
              <a:t>02 Option</a:t>
            </a:r>
            <a:r>
              <a:rPr lang="en-US" sz="1266"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
            </a:r>
            <a:br>
              <a:rPr lang="en-US" sz="1266"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br>
            <a:r>
              <a:rPr lang="en-US" sz="1266"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there passages of lorem ipsum available.</a:t>
            </a:r>
          </a:p>
        </p:txBody>
      </p:sp>
      <p:sp>
        <p:nvSpPr>
          <p:cNvPr id="38" name="TextBox 37"/>
          <p:cNvSpPr txBox="1"/>
          <p:nvPr/>
        </p:nvSpPr>
        <p:spPr>
          <a:xfrm>
            <a:off x="4640279" y="5195239"/>
            <a:ext cx="1821556" cy="1109599"/>
          </a:xfrm>
          <a:prstGeom prst="rect">
            <a:avLst/>
          </a:prstGeom>
          <a:noFill/>
        </p:spPr>
        <p:txBody>
          <a:bodyPr wrap="square" rtlCol="0">
            <a:spAutoFit/>
          </a:bodyPr>
          <a:lstStyle/>
          <a:p>
            <a:pPr algn="ctr"/>
            <a:r>
              <a:rPr lang="en-US" sz="1547" b="1"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rPr>
              <a:t>03 Option</a:t>
            </a:r>
            <a:r>
              <a:rPr lang="en-US" sz="1266"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
            </a:r>
            <a:br>
              <a:rPr lang="en-US" sz="1266"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br>
            <a:r>
              <a:rPr lang="en-US" sz="1266"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there passages of lorem ipsum available</a:t>
            </a:r>
            <a:r>
              <a:rPr lang="en-US" sz="1266" dirty="0">
                <a:solidFill>
                  <a:schemeClr val="bg1">
                    <a:lumMod val="65000"/>
                  </a:schemeClr>
                </a:solidFill>
                <a:latin typeface="Times New Roman" panose="02020603050405020304" pitchFamily="18" charset="0"/>
                <a:ea typeface="微软雅黑" panose="020B0503020204020204" pitchFamily="34" charset="-122"/>
                <a:sym typeface="Times New Roman" panose="02020603050405020304" pitchFamily="18" charset="0"/>
              </a:rPr>
              <a:t>.</a:t>
            </a:r>
          </a:p>
        </p:txBody>
      </p:sp>
      <p:sp>
        <p:nvSpPr>
          <p:cNvPr id="39" name="TextBox 38"/>
          <p:cNvSpPr txBox="1"/>
          <p:nvPr/>
        </p:nvSpPr>
        <p:spPr>
          <a:xfrm>
            <a:off x="6359846" y="5195239"/>
            <a:ext cx="1821556" cy="1109599"/>
          </a:xfrm>
          <a:prstGeom prst="rect">
            <a:avLst/>
          </a:prstGeom>
          <a:noFill/>
        </p:spPr>
        <p:txBody>
          <a:bodyPr wrap="square" rtlCol="0">
            <a:spAutoFit/>
          </a:bodyPr>
          <a:lstStyle/>
          <a:p>
            <a:pPr algn="ctr"/>
            <a:r>
              <a:rPr lang="en-US" sz="1547" b="1"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rPr>
              <a:t>04 Option</a:t>
            </a:r>
            <a:r>
              <a:rPr lang="en-US" sz="1266"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
            </a:r>
            <a:br>
              <a:rPr lang="en-US" sz="1266"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br>
            <a:r>
              <a:rPr lang="en-US" sz="1266"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there passages of lorem ipsum available.</a:t>
            </a:r>
          </a:p>
        </p:txBody>
      </p:sp>
      <p:sp>
        <p:nvSpPr>
          <p:cNvPr id="40" name="TextBox 39"/>
          <p:cNvSpPr txBox="1"/>
          <p:nvPr/>
        </p:nvSpPr>
        <p:spPr>
          <a:xfrm>
            <a:off x="8057587" y="5195239"/>
            <a:ext cx="1821556" cy="1109599"/>
          </a:xfrm>
          <a:prstGeom prst="rect">
            <a:avLst/>
          </a:prstGeom>
          <a:noFill/>
        </p:spPr>
        <p:txBody>
          <a:bodyPr wrap="square" rtlCol="0">
            <a:spAutoFit/>
          </a:bodyPr>
          <a:lstStyle/>
          <a:p>
            <a:pPr algn="ctr"/>
            <a:r>
              <a:rPr lang="en-US" sz="1547" b="1" dirty="0">
                <a:solidFill>
                  <a:schemeClr val="accent5"/>
                </a:solidFill>
                <a:latin typeface="Times New Roman" panose="02020603050405020304" pitchFamily="18" charset="0"/>
                <a:ea typeface="微软雅黑" panose="020B0503020204020204" pitchFamily="34" charset="-122"/>
                <a:sym typeface="Times New Roman" panose="02020603050405020304" pitchFamily="18" charset="0"/>
              </a:rPr>
              <a:t>05 Option</a:t>
            </a:r>
            <a:r>
              <a:rPr lang="en-US" sz="1266"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
            </a:r>
            <a:br>
              <a:rPr lang="en-US" sz="1266"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br>
            <a:r>
              <a:rPr lang="en-US" sz="1266"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there passages of lorem ipsum available.</a:t>
            </a:r>
          </a:p>
        </p:txBody>
      </p:sp>
      <p:sp>
        <p:nvSpPr>
          <p:cNvPr id="41" name="TextBox 40"/>
          <p:cNvSpPr txBox="1"/>
          <p:nvPr/>
        </p:nvSpPr>
        <p:spPr>
          <a:xfrm>
            <a:off x="9777153" y="5195239"/>
            <a:ext cx="1821556" cy="1109599"/>
          </a:xfrm>
          <a:prstGeom prst="rect">
            <a:avLst/>
          </a:prstGeom>
          <a:noFill/>
        </p:spPr>
        <p:txBody>
          <a:bodyPr wrap="square" rtlCol="0">
            <a:spAutoFit/>
          </a:bodyPr>
          <a:lstStyle/>
          <a:p>
            <a:pPr algn="ctr"/>
            <a:r>
              <a:rPr lang="en-US" sz="1547" b="1" dirty="0">
                <a:solidFill>
                  <a:schemeClr val="accent6"/>
                </a:solidFill>
                <a:latin typeface="Times New Roman" panose="02020603050405020304" pitchFamily="18" charset="0"/>
                <a:ea typeface="微软雅黑" panose="020B0503020204020204" pitchFamily="34" charset="-122"/>
                <a:sym typeface="Times New Roman" panose="02020603050405020304" pitchFamily="18" charset="0"/>
              </a:rPr>
              <a:t>06 Option</a:t>
            </a:r>
            <a:r>
              <a:rPr lang="en-US" sz="1266"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
            </a:r>
            <a:br>
              <a:rPr lang="en-US" sz="1266"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br>
            <a:r>
              <a:rPr lang="en-US" sz="1266"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there passages of lorem ipsum available.</a:t>
            </a:r>
          </a:p>
        </p:txBody>
      </p:sp>
      <p:sp>
        <p:nvSpPr>
          <p:cNvPr id="42" name="Freeform 116"/>
          <p:cNvSpPr>
            <a:spLocks noEditPoints="1"/>
          </p:cNvSpPr>
          <p:nvPr/>
        </p:nvSpPr>
        <p:spPr bwMode="auto">
          <a:xfrm>
            <a:off x="2009682" y="4766642"/>
            <a:ext cx="269960" cy="217712"/>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3" name="Freeform 101"/>
          <p:cNvSpPr>
            <a:spLocks noEditPoints="1"/>
          </p:cNvSpPr>
          <p:nvPr/>
        </p:nvSpPr>
        <p:spPr bwMode="auto">
          <a:xfrm>
            <a:off x="3704119" y="4737465"/>
            <a:ext cx="298393" cy="276063"/>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4" name="Freeform 157"/>
          <p:cNvSpPr>
            <a:spLocks noEditPoints="1"/>
          </p:cNvSpPr>
          <p:nvPr/>
        </p:nvSpPr>
        <p:spPr bwMode="auto">
          <a:xfrm>
            <a:off x="5434323" y="4746222"/>
            <a:ext cx="233467" cy="258550"/>
          </a:xfrm>
          <a:custGeom>
            <a:avLst/>
            <a:gdLst/>
            <a:ahLst/>
            <a:cxnLst>
              <a:cxn ang="0">
                <a:pos x="46" y="62"/>
              </a:cxn>
              <a:cxn ang="0">
                <a:pos x="10" y="62"/>
              </a:cxn>
              <a:cxn ang="0">
                <a:pos x="0" y="52"/>
              </a:cxn>
              <a:cxn ang="0">
                <a:pos x="14" y="29"/>
              </a:cxn>
              <a:cxn ang="0">
                <a:pos x="28" y="34"/>
              </a:cxn>
              <a:cxn ang="0">
                <a:pos x="42" y="29"/>
              </a:cxn>
              <a:cxn ang="0">
                <a:pos x="56" y="52"/>
              </a:cxn>
              <a:cxn ang="0">
                <a:pos x="46" y="62"/>
              </a:cxn>
              <a:cxn ang="0">
                <a:pos x="28" y="31"/>
              </a:cxn>
              <a:cxn ang="0">
                <a:pos x="13" y="16"/>
              </a:cxn>
              <a:cxn ang="0">
                <a:pos x="28" y="0"/>
              </a:cxn>
              <a:cxn ang="0">
                <a:pos x="43" y="16"/>
              </a:cxn>
              <a:cxn ang="0">
                <a:pos x="28" y="31"/>
              </a:cxn>
            </a:cxnLst>
            <a:rect l="0" t="0" r="r" b="b"/>
            <a:pathLst>
              <a:path w="56" h="62">
                <a:moveTo>
                  <a:pt x="46" y="62"/>
                </a:moveTo>
                <a:cubicBezTo>
                  <a:pt x="10" y="62"/>
                  <a:pt x="10" y="62"/>
                  <a:pt x="10" y="62"/>
                </a:cubicBezTo>
                <a:cubicBezTo>
                  <a:pt x="4" y="62"/>
                  <a:pt x="0" y="58"/>
                  <a:pt x="0" y="52"/>
                </a:cubicBezTo>
                <a:cubicBezTo>
                  <a:pt x="0" y="43"/>
                  <a:pt x="2" y="29"/>
                  <a:pt x="14" y="29"/>
                </a:cubicBezTo>
                <a:cubicBezTo>
                  <a:pt x="15" y="29"/>
                  <a:pt x="20" y="34"/>
                  <a:pt x="28" y="34"/>
                </a:cubicBezTo>
                <a:cubicBezTo>
                  <a:pt x="36" y="34"/>
                  <a:pt x="41" y="29"/>
                  <a:pt x="42" y="29"/>
                </a:cubicBezTo>
                <a:cubicBezTo>
                  <a:pt x="54" y="29"/>
                  <a:pt x="56" y="43"/>
                  <a:pt x="56" y="52"/>
                </a:cubicBezTo>
                <a:cubicBezTo>
                  <a:pt x="56" y="58"/>
                  <a:pt x="52" y="62"/>
                  <a:pt x="46" y="62"/>
                </a:cubicBezTo>
                <a:close/>
                <a:moveTo>
                  <a:pt x="28" y="31"/>
                </a:moveTo>
                <a:cubicBezTo>
                  <a:pt x="20" y="31"/>
                  <a:pt x="13" y="24"/>
                  <a:pt x="13" y="16"/>
                </a:cubicBezTo>
                <a:cubicBezTo>
                  <a:pt x="13" y="7"/>
                  <a:pt x="20" y="0"/>
                  <a:pt x="28" y="0"/>
                </a:cubicBezTo>
                <a:cubicBezTo>
                  <a:pt x="37" y="0"/>
                  <a:pt x="43" y="7"/>
                  <a:pt x="43" y="16"/>
                </a:cubicBezTo>
                <a:cubicBezTo>
                  <a:pt x="43" y="24"/>
                  <a:pt x="37" y="31"/>
                  <a:pt x="28" y="3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5" name="Freeform 145"/>
          <p:cNvSpPr>
            <a:spLocks noChangeAspect="1"/>
          </p:cNvSpPr>
          <p:nvPr/>
        </p:nvSpPr>
        <p:spPr bwMode="auto">
          <a:xfrm>
            <a:off x="7120215" y="4746487"/>
            <a:ext cx="300828" cy="259411"/>
          </a:xfrm>
          <a:custGeom>
            <a:avLst/>
            <a:gdLst/>
            <a:ahLst/>
            <a:cxnLst>
              <a:cxn ang="0">
                <a:pos x="64" y="51"/>
              </a:cxn>
              <a:cxn ang="0">
                <a:pos x="60" y="55"/>
              </a:cxn>
              <a:cxn ang="0">
                <a:pos x="49" y="55"/>
              </a:cxn>
              <a:cxn ang="0">
                <a:pos x="45" y="51"/>
              </a:cxn>
              <a:cxn ang="0">
                <a:pos x="45" y="40"/>
              </a:cxn>
              <a:cxn ang="0">
                <a:pos x="49" y="36"/>
              </a:cxn>
              <a:cxn ang="0">
                <a:pos x="52" y="36"/>
              </a:cxn>
              <a:cxn ang="0">
                <a:pos x="52" y="30"/>
              </a:cxn>
              <a:cxn ang="0">
                <a:pos x="34" y="30"/>
              </a:cxn>
              <a:cxn ang="0">
                <a:pos x="34" y="36"/>
              </a:cxn>
              <a:cxn ang="0">
                <a:pos x="37" y="36"/>
              </a:cxn>
              <a:cxn ang="0">
                <a:pos x="41" y="40"/>
              </a:cxn>
              <a:cxn ang="0">
                <a:pos x="41" y="51"/>
              </a:cxn>
              <a:cxn ang="0">
                <a:pos x="37" y="55"/>
              </a:cxn>
              <a:cxn ang="0">
                <a:pos x="26" y="55"/>
              </a:cxn>
              <a:cxn ang="0">
                <a:pos x="23" y="51"/>
              </a:cxn>
              <a:cxn ang="0">
                <a:pos x="23" y="40"/>
              </a:cxn>
              <a:cxn ang="0">
                <a:pos x="26" y="36"/>
              </a:cxn>
              <a:cxn ang="0">
                <a:pos x="29" y="36"/>
              </a:cxn>
              <a:cxn ang="0">
                <a:pos x="29" y="30"/>
              </a:cxn>
              <a:cxn ang="0">
                <a:pos x="11" y="30"/>
              </a:cxn>
              <a:cxn ang="0">
                <a:pos x="11" y="36"/>
              </a:cxn>
              <a:cxn ang="0">
                <a:pos x="15" y="36"/>
              </a:cxn>
              <a:cxn ang="0">
                <a:pos x="18" y="40"/>
              </a:cxn>
              <a:cxn ang="0">
                <a:pos x="18" y="51"/>
              </a:cxn>
              <a:cxn ang="0">
                <a:pos x="15" y="55"/>
              </a:cxn>
              <a:cxn ang="0">
                <a:pos x="3" y="55"/>
              </a:cxn>
              <a:cxn ang="0">
                <a:pos x="0" y="51"/>
              </a:cxn>
              <a:cxn ang="0">
                <a:pos x="0" y="40"/>
              </a:cxn>
              <a:cxn ang="0">
                <a:pos x="3" y="36"/>
              </a:cxn>
              <a:cxn ang="0">
                <a:pos x="7" y="36"/>
              </a:cxn>
              <a:cxn ang="0">
                <a:pos x="7" y="30"/>
              </a:cxn>
              <a:cxn ang="0">
                <a:pos x="11" y="25"/>
              </a:cxn>
              <a:cxn ang="0">
                <a:pos x="29" y="25"/>
              </a:cxn>
              <a:cxn ang="0">
                <a:pos x="29" y="18"/>
              </a:cxn>
              <a:cxn ang="0">
                <a:pos x="26" y="18"/>
              </a:cxn>
              <a:cxn ang="0">
                <a:pos x="23" y="15"/>
              </a:cxn>
              <a:cxn ang="0">
                <a:pos x="23" y="3"/>
              </a:cxn>
              <a:cxn ang="0">
                <a:pos x="26" y="0"/>
              </a:cxn>
              <a:cxn ang="0">
                <a:pos x="37" y="0"/>
              </a:cxn>
              <a:cxn ang="0">
                <a:pos x="41" y="3"/>
              </a:cxn>
              <a:cxn ang="0">
                <a:pos x="41" y="15"/>
              </a:cxn>
              <a:cxn ang="0">
                <a:pos x="37" y="18"/>
              </a:cxn>
              <a:cxn ang="0">
                <a:pos x="34" y="18"/>
              </a:cxn>
              <a:cxn ang="0">
                <a:pos x="34" y="25"/>
              </a:cxn>
              <a:cxn ang="0">
                <a:pos x="52" y="25"/>
              </a:cxn>
              <a:cxn ang="0">
                <a:pos x="57" y="30"/>
              </a:cxn>
              <a:cxn ang="0">
                <a:pos x="57" y="36"/>
              </a:cxn>
              <a:cxn ang="0">
                <a:pos x="60" y="36"/>
              </a:cxn>
              <a:cxn ang="0">
                <a:pos x="64" y="40"/>
              </a:cxn>
              <a:cxn ang="0">
                <a:pos x="64" y="51"/>
              </a:cxn>
            </a:cxnLst>
            <a:rect l="0" t="0" r="r" b="b"/>
            <a:pathLst>
              <a:path w="64" h="55">
                <a:moveTo>
                  <a:pt x="64" y="51"/>
                </a:moveTo>
                <a:cubicBezTo>
                  <a:pt x="64" y="53"/>
                  <a:pt x="62" y="55"/>
                  <a:pt x="60" y="55"/>
                </a:cubicBezTo>
                <a:cubicBezTo>
                  <a:pt x="49" y="55"/>
                  <a:pt x="49" y="55"/>
                  <a:pt x="49" y="55"/>
                </a:cubicBezTo>
                <a:cubicBezTo>
                  <a:pt x="47" y="55"/>
                  <a:pt x="45" y="53"/>
                  <a:pt x="45" y="51"/>
                </a:cubicBezTo>
                <a:cubicBezTo>
                  <a:pt x="45" y="40"/>
                  <a:pt x="45" y="40"/>
                  <a:pt x="45" y="40"/>
                </a:cubicBezTo>
                <a:cubicBezTo>
                  <a:pt x="45" y="38"/>
                  <a:pt x="47" y="36"/>
                  <a:pt x="49" y="36"/>
                </a:cubicBezTo>
                <a:cubicBezTo>
                  <a:pt x="52" y="36"/>
                  <a:pt x="52" y="36"/>
                  <a:pt x="52" y="36"/>
                </a:cubicBezTo>
                <a:cubicBezTo>
                  <a:pt x="52" y="30"/>
                  <a:pt x="52" y="30"/>
                  <a:pt x="52" y="30"/>
                </a:cubicBezTo>
                <a:cubicBezTo>
                  <a:pt x="34" y="30"/>
                  <a:pt x="34" y="30"/>
                  <a:pt x="34" y="30"/>
                </a:cubicBezTo>
                <a:cubicBezTo>
                  <a:pt x="34" y="36"/>
                  <a:pt x="34" y="36"/>
                  <a:pt x="34" y="36"/>
                </a:cubicBezTo>
                <a:cubicBezTo>
                  <a:pt x="37" y="36"/>
                  <a:pt x="37" y="36"/>
                  <a:pt x="37" y="36"/>
                </a:cubicBezTo>
                <a:cubicBezTo>
                  <a:pt x="39" y="36"/>
                  <a:pt x="41" y="38"/>
                  <a:pt x="41" y="40"/>
                </a:cubicBezTo>
                <a:cubicBezTo>
                  <a:pt x="41" y="51"/>
                  <a:pt x="41" y="51"/>
                  <a:pt x="41" y="51"/>
                </a:cubicBezTo>
                <a:cubicBezTo>
                  <a:pt x="41" y="53"/>
                  <a:pt x="39" y="55"/>
                  <a:pt x="37" y="55"/>
                </a:cubicBezTo>
                <a:cubicBezTo>
                  <a:pt x="26" y="55"/>
                  <a:pt x="26" y="55"/>
                  <a:pt x="26" y="55"/>
                </a:cubicBezTo>
                <a:cubicBezTo>
                  <a:pt x="24" y="55"/>
                  <a:pt x="23" y="53"/>
                  <a:pt x="23" y="51"/>
                </a:cubicBezTo>
                <a:cubicBezTo>
                  <a:pt x="23" y="40"/>
                  <a:pt x="23" y="40"/>
                  <a:pt x="23" y="40"/>
                </a:cubicBezTo>
                <a:cubicBezTo>
                  <a:pt x="23" y="38"/>
                  <a:pt x="24" y="36"/>
                  <a:pt x="26" y="36"/>
                </a:cubicBezTo>
                <a:cubicBezTo>
                  <a:pt x="29" y="36"/>
                  <a:pt x="29" y="36"/>
                  <a:pt x="29" y="36"/>
                </a:cubicBezTo>
                <a:cubicBezTo>
                  <a:pt x="29" y="30"/>
                  <a:pt x="29" y="30"/>
                  <a:pt x="29" y="30"/>
                </a:cubicBezTo>
                <a:cubicBezTo>
                  <a:pt x="11" y="30"/>
                  <a:pt x="11" y="30"/>
                  <a:pt x="11" y="30"/>
                </a:cubicBezTo>
                <a:cubicBezTo>
                  <a:pt x="11" y="36"/>
                  <a:pt x="11" y="36"/>
                  <a:pt x="11" y="36"/>
                </a:cubicBezTo>
                <a:cubicBezTo>
                  <a:pt x="15" y="36"/>
                  <a:pt x="15" y="36"/>
                  <a:pt x="15" y="36"/>
                </a:cubicBezTo>
                <a:cubicBezTo>
                  <a:pt x="17" y="36"/>
                  <a:pt x="18" y="38"/>
                  <a:pt x="18" y="40"/>
                </a:cubicBezTo>
                <a:cubicBezTo>
                  <a:pt x="18" y="51"/>
                  <a:pt x="18" y="51"/>
                  <a:pt x="18" y="51"/>
                </a:cubicBezTo>
                <a:cubicBezTo>
                  <a:pt x="18" y="53"/>
                  <a:pt x="17" y="55"/>
                  <a:pt x="15" y="55"/>
                </a:cubicBezTo>
                <a:cubicBezTo>
                  <a:pt x="3" y="55"/>
                  <a:pt x="3" y="55"/>
                  <a:pt x="3" y="55"/>
                </a:cubicBezTo>
                <a:cubicBezTo>
                  <a:pt x="1" y="55"/>
                  <a:pt x="0" y="53"/>
                  <a:pt x="0" y="51"/>
                </a:cubicBezTo>
                <a:cubicBezTo>
                  <a:pt x="0" y="40"/>
                  <a:pt x="0" y="40"/>
                  <a:pt x="0" y="40"/>
                </a:cubicBezTo>
                <a:cubicBezTo>
                  <a:pt x="0" y="38"/>
                  <a:pt x="1" y="36"/>
                  <a:pt x="3" y="36"/>
                </a:cubicBezTo>
                <a:cubicBezTo>
                  <a:pt x="7" y="36"/>
                  <a:pt x="7" y="36"/>
                  <a:pt x="7" y="36"/>
                </a:cubicBezTo>
                <a:cubicBezTo>
                  <a:pt x="7" y="30"/>
                  <a:pt x="7" y="30"/>
                  <a:pt x="7" y="30"/>
                </a:cubicBezTo>
                <a:cubicBezTo>
                  <a:pt x="7" y="27"/>
                  <a:pt x="9" y="25"/>
                  <a:pt x="11" y="25"/>
                </a:cubicBezTo>
                <a:cubicBezTo>
                  <a:pt x="29" y="25"/>
                  <a:pt x="29" y="25"/>
                  <a:pt x="29" y="25"/>
                </a:cubicBezTo>
                <a:cubicBezTo>
                  <a:pt x="29" y="18"/>
                  <a:pt x="29" y="18"/>
                  <a:pt x="29" y="18"/>
                </a:cubicBezTo>
                <a:cubicBezTo>
                  <a:pt x="26" y="18"/>
                  <a:pt x="26" y="18"/>
                  <a:pt x="26" y="18"/>
                </a:cubicBezTo>
                <a:cubicBezTo>
                  <a:pt x="24" y="18"/>
                  <a:pt x="23" y="17"/>
                  <a:pt x="23" y="15"/>
                </a:cubicBezTo>
                <a:cubicBezTo>
                  <a:pt x="23" y="3"/>
                  <a:pt x="23" y="3"/>
                  <a:pt x="23" y="3"/>
                </a:cubicBezTo>
                <a:cubicBezTo>
                  <a:pt x="23" y="1"/>
                  <a:pt x="24" y="0"/>
                  <a:pt x="26" y="0"/>
                </a:cubicBezTo>
                <a:cubicBezTo>
                  <a:pt x="37" y="0"/>
                  <a:pt x="37" y="0"/>
                  <a:pt x="37" y="0"/>
                </a:cubicBezTo>
                <a:cubicBezTo>
                  <a:pt x="39" y="0"/>
                  <a:pt x="41" y="1"/>
                  <a:pt x="41" y="3"/>
                </a:cubicBezTo>
                <a:cubicBezTo>
                  <a:pt x="41" y="15"/>
                  <a:pt x="41" y="15"/>
                  <a:pt x="41" y="15"/>
                </a:cubicBezTo>
                <a:cubicBezTo>
                  <a:pt x="41" y="17"/>
                  <a:pt x="39" y="18"/>
                  <a:pt x="37" y="18"/>
                </a:cubicBezTo>
                <a:cubicBezTo>
                  <a:pt x="34" y="18"/>
                  <a:pt x="34" y="18"/>
                  <a:pt x="34" y="18"/>
                </a:cubicBezTo>
                <a:cubicBezTo>
                  <a:pt x="34" y="25"/>
                  <a:pt x="34" y="25"/>
                  <a:pt x="34" y="25"/>
                </a:cubicBezTo>
                <a:cubicBezTo>
                  <a:pt x="52" y="25"/>
                  <a:pt x="52" y="25"/>
                  <a:pt x="52" y="25"/>
                </a:cubicBezTo>
                <a:cubicBezTo>
                  <a:pt x="55" y="25"/>
                  <a:pt x="57" y="27"/>
                  <a:pt x="57" y="30"/>
                </a:cubicBezTo>
                <a:cubicBezTo>
                  <a:pt x="57" y="36"/>
                  <a:pt x="57" y="36"/>
                  <a:pt x="57" y="36"/>
                </a:cubicBezTo>
                <a:cubicBezTo>
                  <a:pt x="60" y="36"/>
                  <a:pt x="60" y="36"/>
                  <a:pt x="60" y="36"/>
                </a:cubicBezTo>
                <a:cubicBezTo>
                  <a:pt x="62" y="36"/>
                  <a:pt x="64" y="38"/>
                  <a:pt x="64" y="40"/>
                </a:cubicBezTo>
                <a:lnTo>
                  <a:pt x="64" y="51"/>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6" name="Freeform 157"/>
          <p:cNvSpPr>
            <a:spLocks noChangeAspect="1" noEditPoints="1"/>
          </p:cNvSpPr>
          <p:nvPr/>
        </p:nvSpPr>
        <p:spPr bwMode="auto">
          <a:xfrm>
            <a:off x="8862557" y="4745915"/>
            <a:ext cx="211615" cy="259169"/>
          </a:xfrm>
          <a:custGeom>
            <a:avLst/>
            <a:gdLst/>
            <a:ahLst/>
            <a:cxnLst>
              <a:cxn ang="0">
                <a:pos x="41" y="44"/>
              </a:cxn>
              <a:cxn ang="0">
                <a:pos x="35" y="50"/>
              </a:cxn>
              <a:cxn ang="0">
                <a:pos x="5" y="50"/>
              </a:cxn>
              <a:cxn ang="0">
                <a:pos x="0" y="44"/>
              </a:cxn>
              <a:cxn ang="0">
                <a:pos x="0" y="5"/>
              </a:cxn>
              <a:cxn ang="0">
                <a:pos x="5" y="0"/>
              </a:cxn>
              <a:cxn ang="0">
                <a:pos x="35" y="0"/>
              </a:cxn>
              <a:cxn ang="0">
                <a:pos x="41" y="5"/>
              </a:cxn>
              <a:cxn ang="0">
                <a:pos x="41" y="44"/>
              </a:cxn>
              <a:cxn ang="0">
                <a:pos x="36" y="5"/>
              </a:cxn>
              <a:cxn ang="0">
                <a:pos x="35" y="4"/>
              </a:cxn>
              <a:cxn ang="0">
                <a:pos x="5" y="4"/>
              </a:cxn>
              <a:cxn ang="0">
                <a:pos x="4" y="5"/>
              </a:cxn>
              <a:cxn ang="0">
                <a:pos x="4" y="40"/>
              </a:cxn>
              <a:cxn ang="0">
                <a:pos x="5" y="41"/>
              </a:cxn>
              <a:cxn ang="0">
                <a:pos x="35" y="41"/>
              </a:cxn>
              <a:cxn ang="0">
                <a:pos x="36" y="40"/>
              </a:cxn>
              <a:cxn ang="0">
                <a:pos x="36" y="5"/>
              </a:cxn>
              <a:cxn ang="0">
                <a:pos x="20" y="43"/>
              </a:cxn>
              <a:cxn ang="0">
                <a:pos x="18" y="45"/>
              </a:cxn>
              <a:cxn ang="0">
                <a:pos x="20" y="48"/>
              </a:cxn>
              <a:cxn ang="0">
                <a:pos x="23" y="45"/>
              </a:cxn>
              <a:cxn ang="0">
                <a:pos x="20" y="43"/>
              </a:cxn>
            </a:cxnLst>
            <a:rect l="0" t="0" r="r" b="b"/>
            <a:pathLst>
              <a:path w="41" h="50">
                <a:moveTo>
                  <a:pt x="41" y="44"/>
                </a:moveTo>
                <a:cubicBezTo>
                  <a:pt x="41" y="47"/>
                  <a:pt x="38" y="50"/>
                  <a:pt x="35" y="50"/>
                </a:cubicBezTo>
                <a:cubicBezTo>
                  <a:pt x="5" y="50"/>
                  <a:pt x="5" y="50"/>
                  <a:pt x="5" y="50"/>
                </a:cubicBezTo>
                <a:cubicBezTo>
                  <a:pt x="2" y="50"/>
                  <a:pt x="0" y="47"/>
                  <a:pt x="0" y="44"/>
                </a:cubicBezTo>
                <a:cubicBezTo>
                  <a:pt x="0" y="5"/>
                  <a:pt x="0" y="5"/>
                  <a:pt x="0" y="5"/>
                </a:cubicBezTo>
                <a:cubicBezTo>
                  <a:pt x="0" y="2"/>
                  <a:pt x="2" y="0"/>
                  <a:pt x="5" y="0"/>
                </a:cubicBezTo>
                <a:cubicBezTo>
                  <a:pt x="35" y="0"/>
                  <a:pt x="35" y="0"/>
                  <a:pt x="35" y="0"/>
                </a:cubicBezTo>
                <a:cubicBezTo>
                  <a:pt x="38" y="0"/>
                  <a:pt x="41" y="2"/>
                  <a:pt x="41" y="5"/>
                </a:cubicBezTo>
                <a:lnTo>
                  <a:pt x="41" y="44"/>
                </a:lnTo>
                <a:close/>
                <a:moveTo>
                  <a:pt x="36" y="5"/>
                </a:moveTo>
                <a:cubicBezTo>
                  <a:pt x="36" y="5"/>
                  <a:pt x="36" y="4"/>
                  <a:pt x="35" y="4"/>
                </a:cubicBezTo>
                <a:cubicBezTo>
                  <a:pt x="5" y="4"/>
                  <a:pt x="5" y="4"/>
                  <a:pt x="5" y="4"/>
                </a:cubicBezTo>
                <a:cubicBezTo>
                  <a:pt x="5" y="4"/>
                  <a:pt x="4" y="5"/>
                  <a:pt x="4" y="5"/>
                </a:cubicBezTo>
                <a:cubicBezTo>
                  <a:pt x="4" y="40"/>
                  <a:pt x="4" y="40"/>
                  <a:pt x="4" y="40"/>
                </a:cubicBezTo>
                <a:cubicBezTo>
                  <a:pt x="4" y="40"/>
                  <a:pt x="5" y="41"/>
                  <a:pt x="5" y="41"/>
                </a:cubicBezTo>
                <a:cubicBezTo>
                  <a:pt x="35" y="41"/>
                  <a:pt x="35" y="41"/>
                  <a:pt x="35" y="41"/>
                </a:cubicBezTo>
                <a:cubicBezTo>
                  <a:pt x="36" y="41"/>
                  <a:pt x="36" y="40"/>
                  <a:pt x="36" y="40"/>
                </a:cubicBezTo>
                <a:lnTo>
                  <a:pt x="36" y="5"/>
                </a:lnTo>
                <a:close/>
                <a:moveTo>
                  <a:pt x="20" y="43"/>
                </a:moveTo>
                <a:cubicBezTo>
                  <a:pt x="19" y="43"/>
                  <a:pt x="18" y="44"/>
                  <a:pt x="18" y="45"/>
                </a:cubicBezTo>
                <a:cubicBezTo>
                  <a:pt x="18" y="46"/>
                  <a:pt x="19" y="48"/>
                  <a:pt x="20" y="48"/>
                </a:cubicBezTo>
                <a:cubicBezTo>
                  <a:pt x="22" y="48"/>
                  <a:pt x="23" y="46"/>
                  <a:pt x="23" y="45"/>
                </a:cubicBezTo>
                <a:cubicBezTo>
                  <a:pt x="23" y="44"/>
                  <a:pt x="22" y="43"/>
                  <a:pt x="20" y="43"/>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7" name="Freeform 109"/>
          <p:cNvSpPr>
            <a:spLocks noChangeAspect="1" noEditPoints="1"/>
          </p:cNvSpPr>
          <p:nvPr/>
        </p:nvSpPr>
        <p:spPr bwMode="auto">
          <a:xfrm>
            <a:off x="10553323" y="4761035"/>
            <a:ext cx="269217" cy="228928"/>
          </a:xfrm>
          <a:custGeom>
            <a:avLst/>
            <a:gdLst/>
            <a:ahLst/>
            <a:cxnLst>
              <a:cxn ang="0">
                <a:pos x="10" y="57"/>
              </a:cxn>
              <a:cxn ang="0">
                <a:pos x="9" y="58"/>
              </a:cxn>
              <a:cxn ang="0">
                <a:pos x="2" y="58"/>
              </a:cxn>
              <a:cxn ang="0">
                <a:pos x="0" y="57"/>
              </a:cxn>
              <a:cxn ang="0">
                <a:pos x="0" y="49"/>
              </a:cxn>
              <a:cxn ang="0">
                <a:pos x="2" y="48"/>
              </a:cxn>
              <a:cxn ang="0">
                <a:pos x="9" y="48"/>
              </a:cxn>
              <a:cxn ang="0">
                <a:pos x="10" y="49"/>
              </a:cxn>
              <a:cxn ang="0">
                <a:pos x="10" y="57"/>
              </a:cxn>
              <a:cxn ang="0">
                <a:pos x="25" y="57"/>
              </a:cxn>
              <a:cxn ang="0">
                <a:pos x="24" y="58"/>
              </a:cxn>
              <a:cxn ang="0">
                <a:pos x="16" y="58"/>
              </a:cxn>
              <a:cxn ang="0">
                <a:pos x="15" y="57"/>
              </a:cxn>
              <a:cxn ang="0">
                <a:pos x="15" y="44"/>
              </a:cxn>
              <a:cxn ang="0">
                <a:pos x="16" y="43"/>
              </a:cxn>
              <a:cxn ang="0">
                <a:pos x="24" y="43"/>
              </a:cxn>
              <a:cxn ang="0">
                <a:pos x="25" y="44"/>
              </a:cxn>
              <a:cxn ang="0">
                <a:pos x="25" y="57"/>
              </a:cxn>
              <a:cxn ang="0">
                <a:pos x="39" y="57"/>
              </a:cxn>
              <a:cxn ang="0">
                <a:pos x="38" y="58"/>
              </a:cxn>
              <a:cxn ang="0">
                <a:pos x="31" y="58"/>
              </a:cxn>
              <a:cxn ang="0">
                <a:pos x="30" y="57"/>
              </a:cxn>
              <a:cxn ang="0">
                <a:pos x="30" y="35"/>
              </a:cxn>
              <a:cxn ang="0">
                <a:pos x="31" y="34"/>
              </a:cxn>
              <a:cxn ang="0">
                <a:pos x="38" y="34"/>
              </a:cxn>
              <a:cxn ang="0">
                <a:pos x="39" y="35"/>
              </a:cxn>
              <a:cxn ang="0">
                <a:pos x="39" y="57"/>
              </a:cxn>
              <a:cxn ang="0">
                <a:pos x="54" y="57"/>
              </a:cxn>
              <a:cxn ang="0">
                <a:pos x="53" y="58"/>
              </a:cxn>
              <a:cxn ang="0">
                <a:pos x="45" y="58"/>
              </a:cxn>
              <a:cxn ang="0">
                <a:pos x="44" y="57"/>
              </a:cxn>
              <a:cxn ang="0">
                <a:pos x="44" y="20"/>
              </a:cxn>
              <a:cxn ang="0">
                <a:pos x="45" y="19"/>
              </a:cxn>
              <a:cxn ang="0">
                <a:pos x="53" y="19"/>
              </a:cxn>
              <a:cxn ang="0">
                <a:pos x="54" y="20"/>
              </a:cxn>
              <a:cxn ang="0">
                <a:pos x="54" y="57"/>
              </a:cxn>
              <a:cxn ang="0">
                <a:pos x="68" y="57"/>
              </a:cxn>
              <a:cxn ang="0">
                <a:pos x="67" y="58"/>
              </a:cxn>
              <a:cxn ang="0">
                <a:pos x="60" y="58"/>
              </a:cxn>
              <a:cxn ang="0">
                <a:pos x="59" y="57"/>
              </a:cxn>
              <a:cxn ang="0">
                <a:pos x="59" y="1"/>
              </a:cxn>
              <a:cxn ang="0">
                <a:pos x="60" y="0"/>
              </a:cxn>
              <a:cxn ang="0">
                <a:pos x="67" y="0"/>
              </a:cxn>
              <a:cxn ang="0">
                <a:pos x="68" y="1"/>
              </a:cxn>
              <a:cxn ang="0">
                <a:pos x="68" y="57"/>
              </a:cxn>
            </a:cxnLst>
            <a:rect l="0" t="0" r="r" b="b"/>
            <a:pathLst>
              <a:path w="68" h="58">
                <a:moveTo>
                  <a:pt x="10" y="57"/>
                </a:moveTo>
                <a:cubicBezTo>
                  <a:pt x="10" y="57"/>
                  <a:pt x="10" y="58"/>
                  <a:pt x="9" y="58"/>
                </a:cubicBezTo>
                <a:cubicBezTo>
                  <a:pt x="2" y="58"/>
                  <a:pt x="2" y="58"/>
                  <a:pt x="2" y="58"/>
                </a:cubicBezTo>
                <a:cubicBezTo>
                  <a:pt x="1" y="58"/>
                  <a:pt x="0" y="57"/>
                  <a:pt x="0" y="57"/>
                </a:cubicBezTo>
                <a:cubicBezTo>
                  <a:pt x="0" y="49"/>
                  <a:pt x="0" y="49"/>
                  <a:pt x="0" y="49"/>
                </a:cubicBezTo>
                <a:cubicBezTo>
                  <a:pt x="0" y="49"/>
                  <a:pt x="1" y="48"/>
                  <a:pt x="2" y="48"/>
                </a:cubicBezTo>
                <a:cubicBezTo>
                  <a:pt x="9" y="48"/>
                  <a:pt x="9" y="48"/>
                  <a:pt x="9" y="48"/>
                </a:cubicBezTo>
                <a:cubicBezTo>
                  <a:pt x="10" y="48"/>
                  <a:pt x="10" y="49"/>
                  <a:pt x="10" y="49"/>
                </a:cubicBezTo>
                <a:lnTo>
                  <a:pt x="10" y="57"/>
                </a:lnTo>
                <a:close/>
                <a:moveTo>
                  <a:pt x="25" y="57"/>
                </a:moveTo>
                <a:cubicBezTo>
                  <a:pt x="25" y="57"/>
                  <a:pt x="24" y="58"/>
                  <a:pt x="24" y="58"/>
                </a:cubicBezTo>
                <a:cubicBezTo>
                  <a:pt x="16" y="58"/>
                  <a:pt x="16" y="58"/>
                  <a:pt x="16" y="58"/>
                </a:cubicBezTo>
                <a:cubicBezTo>
                  <a:pt x="16" y="58"/>
                  <a:pt x="15" y="57"/>
                  <a:pt x="15" y="57"/>
                </a:cubicBezTo>
                <a:cubicBezTo>
                  <a:pt x="15" y="44"/>
                  <a:pt x="15" y="44"/>
                  <a:pt x="15" y="44"/>
                </a:cubicBezTo>
                <a:cubicBezTo>
                  <a:pt x="15" y="44"/>
                  <a:pt x="16" y="43"/>
                  <a:pt x="16" y="43"/>
                </a:cubicBezTo>
                <a:cubicBezTo>
                  <a:pt x="24" y="43"/>
                  <a:pt x="24" y="43"/>
                  <a:pt x="24" y="43"/>
                </a:cubicBezTo>
                <a:cubicBezTo>
                  <a:pt x="24" y="43"/>
                  <a:pt x="25" y="44"/>
                  <a:pt x="25" y="44"/>
                </a:cubicBezTo>
                <a:lnTo>
                  <a:pt x="25" y="57"/>
                </a:lnTo>
                <a:close/>
                <a:moveTo>
                  <a:pt x="39" y="57"/>
                </a:moveTo>
                <a:cubicBezTo>
                  <a:pt x="39" y="57"/>
                  <a:pt x="39" y="58"/>
                  <a:pt x="38" y="58"/>
                </a:cubicBezTo>
                <a:cubicBezTo>
                  <a:pt x="31" y="58"/>
                  <a:pt x="31" y="58"/>
                  <a:pt x="31" y="58"/>
                </a:cubicBezTo>
                <a:cubicBezTo>
                  <a:pt x="30" y="58"/>
                  <a:pt x="30" y="57"/>
                  <a:pt x="30" y="57"/>
                </a:cubicBezTo>
                <a:cubicBezTo>
                  <a:pt x="30" y="35"/>
                  <a:pt x="30" y="35"/>
                  <a:pt x="30" y="35"/>
                </a:cubicBezTo>
                <a:cubicBezTo>
                  <a:pt x="30" y="34"/>
                  <a:pt x="30" y="34"/>
                  <a:pt x="31" y="34"/>
                </a:cubicBezTo>
                <a:cubicBezTo>
                  <a:pt x="38" y="34"/>
                  <a:pt x="38" y="34"/>
                  <a:pt x="38" y="34"/>
                </a:cubicBezTo>
                <a:cubicBezTo>
                  <a:pt x="39" y="34"/>
                  <a:pt x="39" y="34"/>
                  <a:pt x="39" y="35"/>
                </a:cubicBezTo>
                <a:lnTo>
                  <a:pt x="39" y="57"/>
                </a:lnTo>
                <a:close/>
                <a:moveTo>
                  <a:pt x="54" y="57"/>
                </a:moveTo>
                <a:cubicBezTo>
                  <a:pt x="54" y="57"/>
                  <a:pt x="53" y="58"/>
                  <a:pt x="53" y="58"/>
                </a:cubicBezTo>
                <a:cubicBezTo>
                  <a:pt x="45" y="58"/>
                  <a:pt x="45" y="58"/>
                  <a:pt x="45" y="58"/>
                </a:cubicBezTo>
                <a:cubicBezTo>
                  <a:pt x="45" y="58"/>
                  <a:pt x="44" y="57"/>
                  <a:pt x="44" y="57"/>
                </a:cubicBezTo>
                <a:cubicBezTo>
                  <a:pt x="44" y="20"/>
                  <a:pt x="44" y="20"/>
                  <a:pt x="44" y="20"/>
                </a:cubicBezTo>
                <a:cubicBezTo>
                  <a:pt x="44" y="20"/>
                  <a:pt x="45" y="19"/>
                  <a:pt x="45" y="19"/>
                </a:cubicBezTo>
                <a:cubicBezTo>
                  <a:pt x="53" y="19"/>
                  <a:pt x="53" y="19"/>
                  <a:pt x="53" y="19"/>
                </a:cubicBezTo>
                <a:cubicBezTo>
                  <a:pt x="53" y="19"/>
                  <a:pt x="54" y="20"/>
                  <a:pt x="54" y="20"/>
                </a:cubicBezTo>
                <a:lnTo>
                  <a:pt x="54" y="57"/>
                </a:lnTo>
                <a:close/>
                <a:moveTo>
                  <a:pt x="68" y="57"/>
                </a:moveTo>
                <a:cubicBezTo>
                  <a:pt x="68" y="57"/>
                  <a:pt x="68" y="58"/>
                  <a:pt x="67" y="58"/>
                </a:cubicBezTo>
                <a:cubicBezTo>
                  <a:pt x="60" y="58"/>
                  <a:pt x="60" y="58"/>
                  <a:pt x="60" y="58"/>
                </a:cubicBezTo>
                <a:cubicBezTo>
                  <a:pt x="59" y="58"/>
                  <a:pt x="59" y="57"/>
                  <a:pt x="59" y="57"/>
                </a:cubicBezTo>
                <a:cubicBezTo>
                  <a:pt x="59" y="1"/>
                  <a:pt x="59" y="1"/>
                  <a:pt x="59" y="1"/>
                </a:cubicBezTo>
                <a:cubicBezTo>
                  <a:pt x="59" y="0"/>
                  <a:pt x="59" y="0"/>
                  <a:pt x="60" y="0"/>
                </a:cubicBezTo>
                <a:cubicBezTo>
                  <a:pt x="67" y="0"/>
                  <a:pt x="67" y="0"/>
                  <a:pt x="67" y="0"/>
                </a:cubicBezTo>
                <a:cubicBezTo>
                  <a:pt x="68" y="0"/>
                  <a:pt x="68" y="0"/>
                  <a:pt x="68" y="1"/>
                </a:cubicBezTo>
                <a:lnTo>
                  <a:pt x="68" y="57"/>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8" name="标题 1"/>
          <p:cNvSpPr txBox="1">
            <a:spLocks/>
          </p:cNvSpPr>
          <p:nvPr/>
        </p:nvSpPr>
        <p:spPr>
          <a:xfrm>
            <a:off x="906977" y="267494"/>
            <a:ext cx="3794206" cy="358324"/>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lang="zh-CN" altLang="en-US" sz="2200" b="0" i="0" kern="1200" baseline="0" dirty="0">
                <a:solidFill>
                  <a:schemeClr val="tx1">
                    <a:lumMod val="65000"/>
                    <a:lumOff val="35000"/>
                  </a:schemeClr>
                </a:solidFill>
                <a:effectLst/>
                <a:latin typeface="微软雅黑" panose="020B0503020204020204" pitchFamily="34" charset="-122"/>
                <a:ea typeface="微软雅黑" panose="020B0503020204020204" pitchFamily="34" charset="-122"/>
                <a:cs typeface="+mj-cs"/>
              </a:defRPr>
            </a:lvl1pPr>
          </a:lstStyle>
          <a:p>
            <a:r>
              <a:rPr lang="zh-CN" altLang="en-US" sz="2800" dirty="0">
                <a:latin typeface="方正粗谭黑简体" panose="02000000000000000000" pitchFamily="2" charset="-122"/>
                <a:ea typeface="方正粗谭黑简体" panose="02000000000000000000" pitchFamily="2" charset="-122"/>
                <a:sym typeface="Arial" panose="020B0604020202020204" pitchFamily="34" charset="0"/>
              </a:rPr>
              <a:t>点击请替换文字内容</a:t>
            </a:r>
          </a:p>
        </p:txBody>
      </p:sp>
    </p:spTree>
    <p:extLst>
      <p:ext uri="{BB962C8B-B14F-4D97-AF65-F5344CB8AC3E}">
        <p14:creationId xmlns:p14="http://schemas.microsoft.com/office/powerpoint/2010/main" val="2325779286"/>
      </p:ext>
    </p:extLst>
  </p:cSld>
  <p:clrMapOvr>
    <a:masterClrMapping/>
  </p:clrMapOvr>
  <mc:AlternateContent xmlns:mc="http://schemas.openxmlformats.org/markup-compatibility/2006" xmlns:p14="http://schemas.microsoft.com/office/powerpoint/2010/main">
    <mc:Choice Requires="p14">
      <p:transition spd="slow" p14:dur="1250" advTm="2000">
        <p14:flip dir="r"/>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trips(upRight)">
                                      <p:cBhvr>
                                        <p:cTn id="7" dur="750"/>
                                        <p:tgtEl>
                                          <p:spTgt spid="6"/>
                                        </p:tgtEl>
                                      </p:cBhvr>
                                    </p:animEffect>
                                  </p:childTnLst>
                                </p:cTn>
                              </p:par>
                            </p:childTnLst>
                          </p:cTn>
                        </p:par>
                        <p:par>
                          <p:cTn id="8" fill="hold">
                            <p:stCondLst>
                              <p:cond delay="750"/>
                            </p:stCondLst>
                            <p:childTnLst>
                              <p:par>
                                <p:cTn id="9" presetID="21"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heel(1)">
                                      <p:cBhvr>
                                        <p:cTn id="11" dur="500"/>
                                        <p:tgtEl>
                                          <p:spTgt spid="8"/>
                                        </p:tgtEl>
                                      </p:cBhvr>
                                    </p:animEffect>
                                  </p:childTnLst>
                                </p:cTn>
                              </p:par>
                            </p:childTnLst>
                          </p:cTn>
                        </p:par>
                        <p:par>
                          <p:cTn id="12" fill="hold">
                            <p:stCondLst>
                              <p:cond delay="1250"/>
                            </p:stCondLst>
                            <p:childTnLst>
                              <p:par>
                                <p:cTn id="13" presetID="2" presetClass="entr" presetSubtype="1"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ppt_x"/>
                                          </p:val>
                                        </p:tav>
                                        <p:tav tm="100000">
                                          <p:val>
                                            <p:strVal val="#ppt_x"/>
                                          </p:val>
                                        </p:tav>
                                      </p:tavLst>
                                    </p:anim>
                                    <p:anim calcmode="lin" valueType="num">
                                      <p:cBhvr additive="base">
                                        <p:cTn id="16" dur="500" fill="hold"/>
                                        <p:tgtEl>
                                          <p:spTgt spid="18"/>
                                        </p:tgtEl>
                                        <p:attrNameLst>
                                          <p:attrName>ppt_y</p:attrName>
                                        </p:attrNameLst>
                                      </p:cBhvr>
                                      <p:tavLst>
                                        <p:tav tm="0">
                                          <p:val>
                                            <p:strVal val="0-#ppt_h/2"/>
                                          </p:val>
                                        </p:tav>
                                        <p:tav tm="100000">
                                          <p:val>
                                            <p:strVal val="#ppt_y"/>
                                          </p:val>
                                        </p:tav>
                                      </p:tavLst>
                                    </p:anim>
                                  </p:childTnLst>
                                </p:cTn>
                              </p:par>
                            </p:childTnLst>
                          </p:cTn>
                        </p:par>
                        <p:par>
                          <p:cTn id="17" fill="hold">
                            <p:stCondLst>
                              <p:cond delay="1750"/>
                            </p:stCondLst>
                            <p:childTnLst>
                              <p:par>
                                <p:cTn id="18" presetID="22" presetClass="entr" presetSubtype="1" fill="hold"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wipe(up)">
                                      <p:cBhvr>
                                        <p:cTn id="20" dur="500"/>
                                        <p:tgtEl>
                                          <p:spTgt spid="24"/>
                                        </p:tgtEl>
                                      </p:cBhvr>
                                    </p:animEffect>
                                  </p:childTnLst>
                                </p:cTn>
                              </p:par>
                            </p:childTnLst>
                          </p:cTn>
                        </p:par>
                        <p:par>
                          <p:cTn id="21" fill="hold">
                            <p:stCondLst>
                              <p:cond delay="2250"/>
                            </p:stCondLst>
                            <p:childTnLst>
                              <p:par>
                                <p:cTn id="22" presetID="53" presetClass="entr" presetSubtype="16" fill="hold" grpId="0"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p:cTn id="24" dur="500" fill="hold"/>
                                        <p:tgtEl>
                                          <p:spTgt spid="25"/>
                                        </p:tgtEl>
                                        <p:attrNameLst>
                                          <p:attrName>ppt_w</p:attrName>
                                        </p:attrNameLst>
                                      </p:cBhvr>
                                      <p:tavLst>
                                        <p:tav tm="0">
                                          <p:val>
                                            <p:fltVal val="0"/>
                                          </p:val>
                                        </p:tav>
                                        <p:tav tm="100000">
                                          <p:val>
                                            <p:strVal val="#ppt_w"/>
                                          </p:val>
                                        </p:tav>
                                      </p:tavLst>
                                    </p:anim>
                                    <p:anim calcmode="lin" valueType="num">
                                      <p:cBhvr>
                                        <p:cTn id="25" dur="500" fill="hold"/>
                                        <p:tgtEl>
                                          <p:spTgt spid="25"/>
                                        </p:tgtEl>
                                        <p:attrNameLst>
                                          <p:attrName>ppt_h</p:attrName>
                                        </p:attrNameLst>
                                      </p:cBhvr>
                                      <p:tavLst>
                                        <p:tav tm="0">
                                          <p:val>
                                            <p:fltVal val="0"/>
                                          </p:val>
                                        </p:tav>
                                        <p:tav tm="100000">
                                          <p:val>
                                            <p:strVal val="#ppt_h"/>
                                          </p:val>
                                        </p:tav>
                                      </p:tavLst>
                                    </p:anim>
                                    <p:animEffect transition="in" filter="fade">
                                      <p:cBhvr>
                                        <p:cTn id="26" dur="500"/>
                                        <p:tgtEl>
                                          <p:spTgt spid="25"/>
                                        </p:tgtEl>
                                      </p:cBhvr>
                                    </p:animEffect>
                                  </p:childTnLst>
                                </p:cTn>
                              </p:par>
                            </p:childTnLst>
                          </p:cTn>
                        </p:par>
                        <p:par>
                          <p:cTn id="27" fill="hold">
                            <p:stCondLst>
                              <p:cond delay="2750"/>
                            </p:stCondLst>
                            <p:childTnLst>
                              <p:par>
                                <p:cTn id="28" presetID="53" presetClass="entr" presetSubtype="16" fill="hold" grpId="0" nodeType="afterEffect">
                                  <p:stCondLst>
                                    <p:cond delay="0"/>
                                  </p:stCondLst>
                                  <p:childTnLst>
                                    <p:set>
                                      <p:cBhvr>
                                        <p:cTn id="29" dur="1" fill="hold">
                                          <p:stCondLst>
                                            <p:cond delay="0"/>
                                          </p:stCondLst>
                                        </p:cTn>
                                        <p:tgtEl>
                                          <p:spTgt spid="42"/>
                                        </p:tgtEl>
                                        <p:attrNameLst>
                                          <p:attrName>style.visibility</p:attrName>
                                        </p:attrNameLst>
                                      </p:cBhvr>
                                      <p:to>
                                        <p:strVal val="visible"/>
                                      </p:to>
                                    </p:set>
                                    <p:anim calcmode="lin" valueType="num">
                                      <p:cBhvr>
                                        <p:cTn id="30" dur="500" fill="hold"/>
                                        <p:tgtEl>
                                          <p:spTgt spid="42"/>
                                        </p:tgtEl>
                                        <p:attrNameLst>
                                          <p:attrName>ppt_w</p:attrName>
                                        </p:attrNameLst>
                                      </p:cBhvr>
                                      <p:tavLst>
                                        <p:tav tm="0">
                                          <p:val>
                                            <p:fltVal val="0"/>
                                          </p:val>
                                        </p:tav>
                                        <p:tav tm="100000">
                                          <p:val>
                                            <p:strVal val="#ppt_w"/>
                                          </p:val>
                                        </p:tav>
                                      </p:tavLst>
                                    </p:anim>
                                    <p:anim calcmode="lin" valueType="num">
                                      <p:cBhvr>
                                        <p:cTn id="31" dur="500" fill="hold"/>
                                        <p:tgtEl>
                                          <p:spTgt spid="42"/>
                                        </p:tgtEl>
                                        <p:attrNameLst>
                                          <p:attrName>ppt_h</p:attrName>
                                        </p:attrNameLst>
                                      </p:cBhvr>
                                      <p:tavLst>
                                        <p:tav tm="0">
                                          <p:val>
                                            <p:fltVal val="0"/>
                                          </p:val>
                                        </p:tav>
                                        <p:tav tm="100000">
                                          <p:val>
                                            <p:strVal val="#ppt_h"/>
                                          </p:val>
                                        </p:tav>
                                      </p:tavLst>
                                    </p:anim>
                                    <p:animEffect transition="in" filter="fade">
                                      <p:cBhvr>
                                        <p:cTn id="32" dur="500"/>
                                        <p:tgtEl>
                                          <p:spTgt spid="42"/>
                                        </p:tgtEl>
                                      </p:cBhvr>
                                    </p:animEffect>
                                  </p:childTnLst>
                                </p:cTn>
                              </p:par>
                            </p:childTnLst>
                          </p:cTn>
                        </p:par>
                        <p:par>
                          <p:cTn id="33" fill="hold">
                            <p:stCondLst>
                              <p:cond delay="3250"/>
                            </p:stCondLst>
                            <p:childTnLst>
                              <p:par>
                                <p:cTn id="34" presetID="22" presetClass="entr" presetSubtype="1" fill="hold" grpId="0" nodeType="after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wipe(up)">
                                      <p:cBhvr>
                                        <p:cTn id="36" dur="750"/>
                                        <p:tgtEl>
                                          <p:spTgt spid="36"/>
                                        </p:tgtEl>
                                      </p:cBhvr>
                                    </p:animEffect>
                                  </p:childTnLst>
                                </p:cTn>
                              </p:par>
                            </p:childTnLst>
                          </p:cTn>
                        </p:par>
                        <p:par>
                          <p:cTn id="37" fill="hold">
                            <p:stCondLst>
                              <p:cond delay="4000"/>
                            </p:stCondLst>
                            <p:childTnLst>
                              <p:par>
                                <p:cTn id="38" presetID="18" presetClass="entr" presetSubtype="3" fill="hold"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strips(upRight)">
                                      <p:cBhvr>
                                        <p:cTn id="40" dur="750"/>
                                        <p:tgtEl>
                                          <p:spTgt spid="5"/>
                                        </p:tgtEl>
                                      </p:cBhvr>
                                    </p:animEffect>
                                  </p:childTnLst>
                                </p:cTn>
                              </p:par>
                            </p:childTnLst>
                          </p:cTn>
                        </p:par>
                        <p:par>
                          <p:cTn id="41" fill="hold">
                            <p:stCondLst>
                              <p:cond delay="4750"/>
                            </p:stCondLst>
                            <p:childTnLst>
                              <p:par>
                                <p:cTn id="42" presetID="21" presetClass="entr" presetSubtype="1"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wheel(1)">
                                      <p:cBhvr>
                                        <p:cTn id="44" dur="500"/>
                                        <p:tgtEl>
                                          <p:spTgt spid="11"/>
                                        </p:tgtEl>
                                      </p:cBhvr>
                                    </p:animEffect>
                                  </p:childTnLst>
                                </p:cTn>
                              </p:par>
                            </p:childTnLst>
                          </p:cTn>
                        </p:par>
                        <p:par>
                          <p:cTn id="45" fill="hold">
                            <p:stCondLst>
                              <p:cond delay="5250"/>
                            </p:stCondLst>
                            <p:childTnLst>
                              <p:par>
                                <p:cTn id="46" presetID="2" presetClass="entr" presetSubtype="1" fill="hold" grpId="0" nodeType="after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additive="base">
                                        <p:cTn id="48" dur="500" fill="hold"/>
                                        <p:tgtEl>
                                          <p:spTgt spid="19"/>
                                        </p:tgtEl>
                                        <p:attrNameLst>
                                          <p:attrName>ppt_x</p:attrName>
                                        </p:attrNameLst>
                                      </p:cBhvr>
                                      <p:tavLst>
                                        <p:tav tm="0">
                                          <p:val>
                                            <p:strVal val="#ppt_x"/>
                                          </p:val>
                                        </p:tav>
                                        <p:tav tm="100000">
                                          <p:val>
                                            <p:strVal val="#ppt_x"/>
                                          </p:val>
                                        </p:tav>
                                      </p:tavLst>
                                    </p:anim>
                                    <p:anim calcmode="lin" valueType="num">
                                      <p:cBhvr additive="base">
                                        <p:cTn id="49" dur="500" fill="hold"/>
                                        <p:tgtEl>
                                          <p:spTgt spid="19"/>
                                        </p:tgtEl>
                                        <p:attrNameLst>
                                          <p:attrName>ppt_y</p:attrName>
                                        </p:attrNameLst>
                                      </p:cBhvr>
                                      <p:tavLst>
                                        <p:tav tm="0">
                                          <p:val>
                                            <p:strVal val="0-#ppt_h/2"/>
                                          </p:val>
                                        </p:tav>
                                        <p:tav tm="100000">
                                          <p:val>
                                            <p:strVal val="#ppt_y"/>
                                          </p:val>
                                        </p:tav>
                                      </p:tavLst>
                                    </p:anim>
                                  </p:childTnLst>
                                </p:cTn>
                              </p:par>
                            </p:childTnLst>
                          </p:cTn>
                        </p:par>
                        <p:par>
                          <p:cTn id="50" fill="hold">
                            <p:stCondLst>
                              <p:cond delay="5750"/>
                            </p:stCondLst>
                            <p:childTnLst>
                              <p:par>
                                <p:cTn id="51" presetID="22" presetClass="entr" presetSubtype="1" fill="hold"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wipe(up)">
                                      <p:cBhvr>
                                        <p:cTn id="53" dur="500"/>
                                        <p:tgtEl>
                                          <p:spTgt spid="26"/>
                                        </p:tgtEl>
                                      </p:cBhvr>
                                    </p:animEffect>
                                  </p:childTnLst>
                                </p:cTn>
                              </p:par>
                            </p:childTnLst>
                          </p:cTn>
                        </p:par>
                        <p:par>
                          <p:cTn id="54" fill="hold">
                            <p:stCondLst>
                              <p:cond delay="6250"/>
                            </p:stCondLst>
                            <p:childTnLst>
                              <p:par>
                                <p:cTn id="55" presetID="53" presetClass="entr" presetSubtype="16" fill="hold" grpId="0" nodeType="afterEffect">
                                  <p:stCondLst>
                                    <p:cond delay="0"/>
                                  </p:stCondLst>
                                  <p:childTnLst>
                                    <p:set>
                                      <p:cBhvr>
                                        <p:cTn id="56" dur="1" fill="hold">
                                          <p:stCondLst>
                                            <p:cond delay="0"/>
                                          </p:stCondLst>
                                        </p:cTn>
                                        <p:tgtEl>
                                          <p:spTgt spid="27"/>
                                        </p:tgtEl>
                                        <p:attrNameLst>
                                          <p:attrName>style.visibility</p:attrName>
                                        </p:attrNameLst>
                                      </p:cBhvr>
                                      <p:to>
                                        <p:strVal val="visible"/>
                                      </p:to>
                                    </p:set>
                                    <p:anim calcmode="lin" valueType="num">
                                      <p:cBhvr>
                                        <p:cTn id="57" dur="500" fill="hold"/>
                                        <p:tgtEl>
                                          <p:spTgt spid="27"/>
                                        </p:tgtEl>
                                        <p:attrNameLst>
                                          <p:attrName>ppt_w</p:attrName>
                                        </p:attrNameLst>
                                      </p:cBhvr>
                                      <p:tavLst>
                                        <p:tav tm="0">
                                          <p:val>
                                            <p:fltVal val="0"/>
                                          </p:val>
                                        </p:tav>
                                        <p:tav tm="100000">
                                          <p:val>
                                            <p:strVal val="#ppt_w"/>
                                          </p:val>
                                        </p:tav>
                                      </p:tavLst>
                                    </p:anim>
                                    <p:anim calcmode="lin" valueType="num">
                                      <p:cBhvr>
                                        <p:cTn id="58" dur="500" fill="hold"/>
                                        <p:tgtEl>
                                          <p:spTgt spid="27"/>
                                        </p:tgtEl>
                                        <p:attrNameLst>
                                          <p:attrName>ppt_h</p:attrName>
                                        </p:attrNameLst>
                                      </p:cBhvr>
                                      <p:tavLst>
                                        <p:tav tm="0">
                                          <p:val>
                                            <p:fltVal val="0"/>
                                          </p:val>
                                        </p:tav>
                                        <p:tav tm="100000">
                                          <p:val>
                                            <p:strVal val="#ppt_h"/>
                                          </p:val>
                                        </p:tav>
                                      </p:tavLst>
                                    </p:anim>
                                    <p:animEffect transition="in" filter="fade">
                                      <p:cBhvr>
                                        <p:cTn id="59" dur="500"/>
                                        <p:tgtEl>
                                          <p:spTgt spid="27"/>
                                        </p:tgtEl>
                                      </p:cBhvr>
                                    </p:animEffect>
                                  </p:childTnLst>
                                </p:cTn>
                              </p:par>
                            </p:childTnLst>
                          </p:cTn>
                        </p:par>
                        <p:par>
                          <p:cTn id="60" fill="hold">
                            <p:stCondLst>
                              <p:cond delay="6750"/>
                            </p:stCondLst>
                            <p:childTnLst>
                              <p:par>
                                <p:cTn id="61" presetID="53" presetClass="entr" presetSubtype="16" fill="hold" grpId="0" nodeType="afterEffect">
                                  <p:stCondLst>
                                    <p:cond delay="0"/>
                                  </p:stCondLst>
                                  <p:childTnLst>
                                    <p:set>
                                      <p:cBhvr>
                                        <p:cTn id="62" dur="1" fill="hold">
                                          <p:stCondLst>
                                            <p:cond delay="0"/>
                                          </p:stCondLst>
                                        </p:cTn>
                                        <p:tgtEl>
                                          <p:spTgt spid="43"/>
                                        </p:tgtEl>
                                        <p:attrNameLst>
                                          <p:attrName>style.visibility</p:attrName>
                                        </p:attrNameLst>
                                      </p:cBhvr>
                                      <p:to>
                                        <p:strVal val="visible"/>
                                      </p:to>
                                    </p:set>
                                    <p:anim calcmode="lin" valueType="num">
                                      <p:cBhvr>
                                        <p:cTn id="63" dur="500" fill="hold"/>
                                        <p:tgtEl>
                                          <p:spTgt spid="43"/>
                                        </p:tgtEl>
                                        <p:attrNameLst>
                                          <p:attrName>ppt_w</p:attrName>
                                        </p:attrNameLst>
                                      </p:cBhvr>
                                      <p:tavLst>
                                        <p:tav tm="0">
                                          <p:val>
                                            <p:fltVal val="0"/>
                                          </p:val>
                                        </p:tav>
                                        <p:tav tm="100000">
                                          <p:val>
                                            <p:strVal val="#ppt_w"/>
                                          </p:val>
                                        </p:tav>
                                      </p:tavLst>
                                    </p:anim>
                                    <p:anim calcmode="lin" valueType="num">
                                      <p:cBhvr>
                                        <p:cTn id="64" dur="500" fill="hold"/>
                                        <p:tgtEl>
                                          <p:spTgt spid="43"/>
                                        </p:tgtEl>
                                        <p:attrNameLst>
                                          <p:attrName>ppt_h</p:attrName>
                                        </p:attrNameLst>
                                      </p:cBhvr>
                                      <p:tavLst>
                                        <p:tav tm="0">
                                          <p:val>
                                            <p:fltVal val="0"/>
                                          </p:val>
                                        </p:tav>
                                        <p:tav tm="100000">
                                          <p:val>
                                            <p:strVal val="#ppt_h"/>
                                          </p:val>
                                        </p:tav>
                                      </p:tavLst>
                                    </p:anim>
                                    <p:animEffect transition="in" filter="fade">
                                      <p:cBhvr>
                                        <p:cTn id="65" dur="500"/>
                                        <p:tgtEl>
                                          <p:spTgt spid="43"/>
                                        </p:tgtEl>
                                      </p:cBhvr>
                                    </p:animEffect>
                                  </p:childTnLst>
                                </p:cTn>
                              </p:par>
                            </p:childTnLst>
                          </p:cTn>
                        </p:par>
                        <p:par>
                          <p:cTn id="66" fill="hold">
                            <p:stCondLst>
                              <p:cond delay="7250"/>
                            </p:stCondLst>
                            <p:childTnLst>
                              <p:par>
                                <p:cTn id="67" presetID="22" presetClass="entr" presetSubtype="1" fill="hold" grpId="0" nodeType="after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wipe(up)">
                                      <p:cBhvr>
                                        <p:cTn id="69" dur="750"/>
                                        <p:tgtEl>
                                          <p:spTgt spid="37"/>
                                        </p:tgtEl>
                                      </p:cBhvr>
                                    </p:animEffect>
                                  </p:childTnLst>
                                </p:cTn>
                              </p:par>
                            </p:childTnLst>
                          </p:cTn>
                        </p:par>
                        <p:par>
                          <p:cTn id="70" fill="hold">
                            <p:stCondLst>
                              <p:cond delay="8000"/>
                            </p:stCondLst>
                            <p:childTnLst>
                              <p:par>
                                <p:cTn id="71" presetID="18" presetClass="entr" presetSubtype="3" fill="hold" nodeType="afterEffect">
                                  <p:stCondLst>
                                    <p:cond delay="0"/>
                                  </p:stCondLst>
                                  <p:childTnLst>
                                    <p:set>
                                      <p:cBhvr>
                                        <p:cTn id="72" dur="1" fill="hold">
                                          <p:stCondLst>
                                            <p:cond delay="0"/>
                                          </p:stCondLst>
                                        </p:cTn>
                                        <p:tgtEl>
                                          <p:spTgt spid="9"/>
                                        </p:tgtEl>
                                        <p:attrNameLst>
                                          <p:attrName>style.visibility</p:attrName>
                                        </p:attrNameLst>
                                      </p:cBhvr>
                                      <p:to>
                                        <p:strVal val="visible"/>
                                      </p:to>
                                    </p:set>
                                    <p:animEffect transition="in" filter="strips(upRight)">
                                      <p:cBhvr>
                                        <p:cTn id="73" dur="750"/>
                                        <p:tgtEl>
                                          <p:spTgt spid="9"/>
                                        </p:tgtEl>
                                      </p:cBhvr>
                                    </p:animEffect>
                                  </p:childTnLst>
                                </p:cTn>
                              </p:par>
                            </p:childTnLst>
                          </p:cTn>
                        </p:par>
                        <p:par>
                          <p:cTn id="74" fill="hold">
                            <p:stCondLst>
                              <p:cond delay="8750"/>
                            </p:stCondLst>
                            <p:childTnLst>
                              <p:par>
                                <p:cTn id="75" presetID="21" presetClass="entr" presetSubtype="1" fill="hold" grpId="0" nodeType="afterEffect">
                                  <p:stCondLst>
                                    <p:cond delay="0"/>
                                  </p:stCondLst>
                                  <p:childTnLst>
                                    <p:set>
                                      <p:cBhvr>
                                        <p:cTn id="76" dur="1" fill="hold">
                                          <p:stCondLst>
                                            <p:cond delay="0"/>
                                          </p:stCondLst>
                                        </p:cTn>
                                        <p:tgtEl>
                                          <p:spTgt spid="13"/>
                                        </p:tgtEl>
                                        <p:attrNameLst>
                                          <p:attrName>style.visibility</p:attrName>
                                        </p:attrNameLst>
                                      </p:cBhvr>
                                      <p:to>
                                        <p:strVal val="visible"/>
                                      </p:to>
                                    </p:set>
                                    <p:animEffect transition="in" filter="wheel(1)">
                                      <p:cBhvr>
                                        <p:cTn id="77" dur="500"/>
                                        <p:tgtEl>
                                          <p:spTgt spid="13"/>
                                        </p:tgtEl>
                                      </p:cBhvr>
                                    </p:animEffect>
                                  </p:childTnLst>
                                </p:cTn>
                              </p:par>
                            </p:childTnLst>
                          </p:cTn>
                        </p:par>
                        <p:par>
                          <p:cTn id="78" fill="hold">
                            <p:stCondLst>
                              <p:cond delay="9250"/>
                            </p:stCondLst>
                            <p:childTnLst>
                              <p:par>
                                <p:cTn id="79" presetID="2" presetClass="entr" presetSubtype="1" fill="hold" grpId="0" nodeType="afterEffect">
                                  <p:stCondLst>
                                    <p:cond delay="0"/>
                                  </p:stCondLst>
                                  <p:childTnLst>
                                    <p:set>
                                      <p:cBhvr>
                                        <p:cTn id="80" dur="1" fill="hold">
                                          <p:stCondLst>
                                            <p:cond delay="0"/>
                                          </p:stCondLst>
                                        </p:cTn>
                                        <p:tgtEl>
                                          <p:spTgt spid="20"/>
                                        </p:tgtEl>
                                        <p:attrNameLst>
                                          <p:attrName>style.visibility</p:attrName>
                                        </p:attrNameLst>
                                      </p:cBhvr>
                                      <p:to>
                                        <p:strVal val="visible"/>
                                      </p:to>
                                    </p:set>
                                    <p:anim calcmode="lin" valueType="num">
                                      <p:cBhvr additive="base">
                                        <p:cTn id="81" dur="500" fill="hold"/>
                                        <p:tgtEl>
                                          <p:spTgt spid="20"/>
                                        </p:tgtEl>
                                        <p:attrNameLst>
                                          <p:attrName>ppt_x</p:attrName>
                                        </p:attrNameLst>
                                      </p:cBhvr>
                                      <p:tavLst>
                                        <p:tav tm="0">
                                          <p:val>
                                            <p:strVal val="#ppt_x"/>
                                          </p:val>
                                        </p:tav>
                                        <p:tav tm="100000">
                                          <p:val>
                                            <p:strVal val="#ppt_x"/>
                                          </p:val>
                                        </p:tav>
                                      </p:tavLst>
                                    </p:anim>
                                    <p:anim calcmode="lin" valueType="num">
                                      <p:cBhvr additive="base">
                                        <p:cTn id="82" dur="500" fill="hold"/>
                                        <p:tgtEl>
                                          <p:spTgt spid="20"/>
                                        </p:tgtEl>
                                        <p:attrNameLst>
                                          <p:attrName>ppt_y</p:attrName>
                                        </p:attrNameLst>
                                      </p:cBhvr>
                                      <p:tavLst>
                                        <p:tav tm="0">
                                          <p:val>
                                            <p:strVal val="0-#ppt_h/2"/>
                                          </p:val>
                                        </p:tav>
                                        <p:tav tm="100000">
                                          <p:val>
                                            <p:strVal val="#ppt_y"/>
                                          </p:val>
                                        </p:tav>
                                      </p:tavLst>
                                    </p:anim>
                                  </p:childTnLst>
                                </p:cTn>
                              </p:par>
                            </p:childTnLst>
                          </p:cTn>
                        </p:par>
                        <p:par>
                          <p:cTn id="83" fill="hold">
                            <p:stCondLst>
                              <p:cond delay="9750"/>
                            </p:stCondLst>
                            <p:childTnLst>
                              <p:par>
                                <p:cTn id="84" presetID="22" presetClass="entr" presetSubtype="1" fill="hold" nodeType="afterEffect">
                                  <p:stCondLst>
                                    <p:cond delay="0"/>
                                  </p:stCondLst>
                                  <p:childTnLst>
                                    <p:set>
                                      <p:cBhvr>
                                        <p:cTn id="85" dur="1" fill="hold">
                                          <p:stCondLst>
                                            <p:cond delay="0"/>
                                          </p:stCondLst>
                                        </p:cTn>
                                        <p:tgtEl>
                                          <p:spTgt spid="28"/>
                                        </p:tgtEl>
                                        <p:attrNameLst>
                                          <p:attrName>style.visibility</p:attrName>
                                        </p:attrNameLst>
                                      </p:cBhvr>
                                      <p:to>
                                        <p:strVal val="visible"/>
                                      </p:to>
                                    </p:set>
                                    <p:animEffect transition="in" filter="wipe(up)">
                                      <p:cBhvr>
                                        <p:cTn id="86" dur="500"/>
                                        <p:tgtEl>
                                          <p:spTgt spid="28"/>
                                        </p:tgtEl>
                                      </p:cBhvr>
                                    </p:animEffect>
                                  </p:childTnLst>
                                </p:cTn>
                              </p:par>
                            </p:childTnLst>
                          </p:cTn>
                        </p:par>
                        <p:par>
                          <p:cTn id="87" fill="hold">
                            <p:stCondLst>
                              <p:cond delay="10250"/>
                            </p:stCondLst>
                            <p:childTnLst>
                              <p:par>
                                <p:cTn id="88" presetID="53" presetClass="entr" presetSubtype="16" fill="hold" grpId="0" nodeType="afterEffect">
                                  <p:stCondLst>
                                    <p:cond delay="0"/>
                                  </p:stCondLst>
                                  <p:childTnLst>
                                    <p:set>
                                      <p:cBhvr>
                                        <p:cTn id="89" dur="1" fill="hold">
                                          <p:stCondLst>
                                            <p:cond delay="0"/>
                                          </p:stCondLst>
                                        </p:cTn>
                                        <p:tgtEl>
                                          <p:spTgt spid="29"/>
                                        </p:tgtEl>
                                        <p:attrNameLst>
                                          <p:attrName>style.visibility</p:attrName>
                                        </p:attrNameLst>
                                      </p:cBhvr>
                                      <p:to>
                                        <p:strVal val="visible"/>
                                      </p:to>
                                    </p:set>
                                    <p:anim calcmode="lin" valueType="num">
                                      <p:cBhvr>
                                        <p:cTn id="90" dur="500" fill="hold"/>
                                        <p:tgtEl>
                                          <p:spTgt spid="29"/>
                                        </p:tgtEl>
                                        <p:attrNameLst>
                                          <p:attrName>ppt_w</p:attrName>
                                        </p:attrNameLst>
                                      </p:cBhvr>
                                      <p:tavLst>
                                        <p:tav tm="0">
                                          <p:val>
                                            <p:fltVal val="0"/>
                                          </p:val>
                                        </p:tav>
                                        <p:tav tm="100000">
                                          <p:val>
                                            <p:strVal val="#ppt_w"/>
                                          </p:val>
                                        </p:tav>
                                      </p:tavLst>
                                    </p:anim>
                                    <p:anim calcmode="lin" valueType="num">
                                      <p:cBhvr>
                                        <p:cTn id="91" dur="500" fill="hold"/>
                                        <p:tgtEl>
                                          <p:spTgt spid="29"/>
                                        </p:tgtEl>
                                        <p:attrNameLst>
                                          <p:attrName>ppt_h</p:attrName>
                                        </p:attrNameLst>
                                      </p:cBhvr>
                                      <p:tavLst>
                                        <p:tav tm="0">
                                          <p:val>
                                            <p:fltVal val="0"/>
                                          </p:val>
                                        </p:tav>
                                        <p:tav tm="100000">
                                          <p:val>
                                            <p:strVal val="#ppt_h"/>
                                          </p:val>
                                        </p:tav>
                                      </p:tavLst>
                                    </p:anim>
                                    <p:animEffect transition="in" filter="fade">
                                      <p:cBhvr>
                                        <p:cTn id="92" dur="500"/>
                                        <p:tgtEl>
                                          <p:spTgt spid="29"/>
                                        </p:tgtEl>
                                      </p:cBhvr>
                                    </p:animEffect>
                                  </p:childTnLst>
                                </p:cTn>
                              </p:par>
                            </p:childTnLst>
                          </p:cTn>
                        </p:par>
                        <p:par>
                          <p:cTn id="93" fill="hold">
                            <p:stCondLst>
                              <p:cond delay="10750"/>
                            </p:stCondLst>
                            <p:childTnLst>
                              <p:par>
                                <p:cTn id="94" presetID="53" presetClass="entr" presetSubtype="16" fill="hold" grpId="0" nodeType="afterEffect">
                                  <p:stCondLst>
                                    <p:cond delay="0"/>
                                  </p:stCondLst>
                                  <p:childTnLst>
                                    <p:set>
                                      <p:cBhvr>
                                        <p:cTn id="95" dur="1" fill="hold">
                                          <p:stCondLst>
                                            <p:cond delay="0"/>
                                          </p:stCondLst>
                                        </p:cTn>
                                        <p:tgtEl>
                                          <p:spTgt spid="44"/>
                                        </p:tgtEl>
                                        <p:attrNameLst>
                                          <p:attrName>style.visibility</p:attrName>
                                        </p:attrNameLst>
                                      </p:cBhvr>
                                      <p:to>
                                        <p:strVal val="visible"/>
                                      </p:to>
                                    </p:set>
                                    <p:anim calcmode="lin" valueType="num">
                                      <p:cBhvr>
                                        <p:cTn id="96" dur="500" fill="hold"/>
                                        <p:tgtEl>
                                          <p:spTgt spid="44"/>
                                        </p:tgtEl>
                                        <p:attrNameLst>
                                          <p:attrName>ppt_w</p:attrName>
                                        </p:attrNameLst>
                                      </p:cBhvr>
                                      <p:tavLst>
                                        <p:tav tm="0">
                                          <p:val>
                                            <p:fltVal val="0"/>
                                          </p:val>
                                        </p:tav>
                                        <p:tav tm="100000">
                                          <p:val>
                                            <p:strVal val="#ppt_w"/>
                                          </p:val>
                                        </p:tav>
                                      </p:tavLst>
                                    </p:anim>
                                    <p:anim calcmode="lin" valueType="num">
                                      <p:cBhvr>
                                        <p:cTn id="97" dur="500" fill="hold"/>
                                        <p:tgtEl>
                                          <p:spTgt spid="44"/>
                                        </p:tgtEl>
                                        <p:attrNameLst>
                                          <p:attrName>ppt_h</p:attrName>
                                        </p:attrNameLst>
                                      </p:cBhvr>
                                      <p:tavLst>
                                        <p:tav tm="0">
                                          <p:val>
                                            <p:fltVal val="0"/>
                                          </p:val>
                                        </p:tav>
                                        <p:tav tm="100000">
                                          <p:val>
                                            <p:strVal val="#ppt_h"/>
                                          </p:val>
                                        </p:tav>
                                      </p:tavLst>
                                    </p:anim>
                                    <p:animEffect transition="in" filter="fade">
                                      <p:cBhvr>
                                        <p:cTn id="98" dur="500"/>
                                        <p:tgtEl>
                                          <p:spTgt spid="44"/>
                                        </p:tgtEl>
                                      </p:cBhvr>
                                    </p:animEffect>
                                  </p:childTnLst>
                                </p:cTn>
                              </p:par>
                            </p:childTnLst>
                          </p:cTn>
                        </p:par>
                        <p:par>
                          <p:cTn id="99" fill="hold">
                            <p:stCondLst>
                              <p:cond delay="11250"/>
                            </p:stCondLst>
                            <p:childTnLst>
                              <p:par>
                                <p:cTn id="100" presetID="22" presetClass="entr" presetSubtype="1" fill="hold" grpId="0" nodeType="afterEffect">
                                  <p:stCondLst>
                                    <p:cond delay="0"/>
                                  </p:stCondLst>
                                  <p:childTnLst>
                                    <p:set>
                                      <p:cBhvr>
                                        <p:cTn id="101" dur="1" fill="hold">
                                          <p:stCondLst>
                                            <p:cond delay="0"/>
                                          </p:stCondLst>
                                        </p:cTn>
                                        <p:tgtEl>
                                          <p:spTgt spid="38"/>
                                        </p:tgtEl>
                                        <p:attrNameLst>
                                          <p:attrName>style.visibility</p:attrName>
                                        </p:attrNameLst>
                                      </p:cBhvr>
                                      <p:to>
                                        <p:strVal val="visible"/>
                                      </p:to>
                                    </p:set>
                                    <p:animEffect transition="in" filter="wipe(up)">
                                      <p:cBhvr>
                                        <p:cTn id="102" dur="750"/>
                                        <p:tgtEl>
                                          <p:spTgt spid="38"/>
                                        </p:tgtEl>
                                      </p:cBhvr>
                                    </p:animEffect>
                                  </p:childTnLst>
                                </p:cTn>
                              </p:par>
                            </p:childTnLst>
                          </p:cTn>
                        </p:par>
                        <p:par>
                          <p:cTn id="103" fill="hold">
                            <p:stCondLst>
                              <p:cond delay="12000"/>
                            </p:stCondLst>
                            <p:childTnLst>
                              <p:par>
                                <p:cTn id="104" presetID="18" presetClass="entr" presetSubtype="3" fill="hold" nodeType="afterEffect">
                                  <p:stCondLst>
                                    <p:cond delay="0"/>
                                  </p:stCondLst>
                                  <p:childTnLst>
                                    <p:set>
                                      <p:cBhvr>
                                        <p:cTn id="105" dur="1" fill="hold">
                                          <p:stCondLst>
                                            <p:cond delay="0"/>
                                          </p:stCondLst>
                                        </p:cTn>
                                        <p:tgtEl>
                                          <p:spTgt spid="10"/>
                                        </p:tgtEl>
                                        <p:attrNameLst>
                                          <p:attrName>style.visibility</p:attrName>
                                        </p:attrNameLst>
                                      </p:cBhvr>
                                      <p:to>
                                        <p:strVal val="visible"/>
                                      </p:to>
                                    </p:set>
                                    <p:animEffect transition="in" filter="strips(upRight)">
                                      <p:cBhvr>
                                        <p:cTn id="106" dur="750"/>
                                        <p:tgtEl>
                                          <p:spTgt spid="10"/>
                                        </p:tgtEl>
                                      </p:cBhvr>
                                    </p:animEffect>
                                  </p:childTnLst>
                                </p:cTn>
                              </p:par>
                            </p:childTnLst>
                          </p:cTn>
                        </p:par>
                        <p:par>
                          <p:cTn id="107" fill="hold">
                            <p:stCondLst>
                              <p:cond delay="12750"/>
                            </p:stCondLst>
                            <p:childTnLst>
                              <p:par>
                                <p:cTn id="108" presetID="21" presetClass="entr" presetSubtype="1" fill="hold" grpId="0" nodeType="afterEffect">
                                  <p:stCondLst>
                                    <p:cond delay="0"/>
                                  </p:stCondLst>
                                  <p:childTnLst>
                                    <p:set>
                                      <p:cBhvr>
                                        <p:cTn id="109" dur="1" fill="hold">
                                          <p:stCondLst>
                                            <p:cond delay="0"/>
                                          </p:stCondLst>
                                        </p:cTn>
                                        <p:tgtEl>
                                          <p:spTgt spid="15"/>
                                        </p:tgtEl>
                                        <p:attrNameLst>
                                          <p:attrName>style.visibility</p:attrName>
                                        </p:attrNameLst>
                                      </p:cBhvr>
                                      <p:to>
                                        <p:strVal val="visible"/>
                                      </p:to>
                                    </p:set>
                                    <p:animEffect transition="in" filter="wheel(1)">
                                      <p:cBhvr>
                                        <p:cTn id="110" dur="500"/>
                                        <p:tgtEl>
                                          <p:spTgt spid="15"/>
                                        </p:tgtEl>
                                      </p:cBhvr>
                                    </p:animEffect>
                                  </p:childTnLst>
                                </p:cTn>
                              </p:par>
                            </p:childTnLst>
                          </p:cTn>
                        </p:par>
                        <p:par>
                          <p:cTn id="111" fill="hold">
                            <p:stCondLst>
                              <p:cond delay="13250"/>
                            </p:stCondLst>
                            <p:childTnLst>
                              <p:par>
                                <p:cTn id="112" presetID="2" presetClass="entr" presetSubtype="1" fill="hold" grpId="0" nodeType="afterEffect">
                                  <p:stCondLst>
                                    <p:cond delay="0"/>
                                  </p:stCondLst>
                                  <p:childTnLst>
                                    <p:set>
                                      <p:cBhvr>
                                        <p:cTn id="113" dur="1" fill="hold">
                                          <p:stCondLst>
                                            <p:cond delay="0"/>
                                          </p:stCondLst>
                                        </p:cTn>
                                        <p:tgtEl>
                                          <p:spTgt spid="21"/>
                                        </p:tgtEl>
                                        <p:attrNameLst>
                                          <p:attrName>style.visibility</p:attrName>
                                        </p:attrNameLst>
                                      </p:cBhvr>
                                      <p:to>
                                        <p:strVal val="visible"/>
                                      </p:to>
                                    </p:set>
                                    <p:anim calcmode="lin" valueType="num">
                                      <p:cBhvr additive="base">
                                        <p:cTn id="114" dur="500" fill="hold"/>
                                        <p:tgtEl>
                                          <p:spTgt spid="21"/>
                                        </p:tgtEl>
                                        <p:attrNameLst>
                                          <p:attrName>ppt_x</p:attrName>
                                        </p:attrNameLst>
                                      </p:cBhvr>
                                      <p:tavLst>
                                        <p:tav tm="0">
                                          <p:val>
                                            <p:strVal val="#ppt_x"/>
                                          </p:val>
                                        </p:tav>
                                        <p:tav tm="100000">
                                          <p:val>
                                            <p:strVal val="#ppt_x"/>
                                          </p:val>
                                        </p:tav>
                                      </p:tavLst>
                                    </p:anim>
                                    <p:anim calcmode="lin" valueType="num">
                                      <p:cBhvr additive="base">
                                        <p:cTn id="115" dur="500" fill="hold"/>
                                        <p:tgtEl>
                                          <p:spTgt spid="21"/>
                                        </p:tgtEl>
                                        <p:attrNameLst>
                                          <p:attrName>ppt_y</p:attrName>
                                        </p:attrNameLst>
                                      </p:cBhvr>
                                      <p:tavLst>
                                        <p:tav tm="0">
                                          <p:val>
                                            <p:strVal val="0-#ppt_h/2"/>
                                          </p:val>
                                        </p:tav>
                                        <p:tav tm="100000">
                                          <p:val>
                                            <p:strVal val="#ppt_y"/>
                                          </p:val>
                                        </p:tav>
                                      </p:tavLst>
                                    </p:anim>
                                  </p:childTnLst>
                                </p:cTn>
                              </p:par>
                            </p:childTnLst>
                          </p:cTn>
                        </p:par>
                        <p:par>
                          <p:cTn id="116" fill="hold">
                            <p:stCondLst>
                              <p:cond delay="13750"/>
                            </p:stCondLst>
                            <p:childTnLst>
                              <p:par>
                                <p:cTn id="117" presetID="22" presetClass="entr" presetSubtype="1" fill="hold" nodeType="afterEffect">
                                  <p:stCondLst>
                                    <p:cond delay="0"/>
                                  </p:stCondLst>
                                  <p:childTnLst>
                                    <p:set>
                                      <p:cBhvr>
                                        <p:cTn id="118" dur="1" fill="hold">
                                          <p:stCondLst>
                                            <p:cond delay="0"/>
                                          </p:stCondLst>
                                        </p:cTn>
                                        <p:tgtEl>
                                          <p:spTgt spid="30"/>
                                        </p:tgtEl>
                                        <p:attrNameLst>
                                          <p:attrName>style.visibility</p:attrName>
                                        </p:attrNameLst>
                                      </p:cBhvr>
                                      <p:to>
                                        <p:strVal val="visible"/>
                                      </p:to>
                                    </p:set>
                                    <p:animEffect transition="in" filter="wipe(up)">
                                      <p:cBhvr>
                                        <p:cTn id="119" dur="500"/>
                                        <p:tgtEl>
                                          <p:spTgt spid="30"/>
                                        </p:tgtEl>
                                      </p:cBhvr>
                                    </p:animEffect>
                                  </p:childTnLst>
                                </p:cTn>
                              </p:par>
                            </p:childTnLst>
                          </p:cTn>
                        </p:par>
                        <p:par>
                          <p:cTn id="120" fill="hold">
                            <p:stCondLst>
                              <p:cond delay="14250"/>
                            </p:stCondLst>
                            <p:childTnLst>
                              <p:par>
                                <p:cTn id="121" presetID="53" presetClass="entr" presetSubtype="16" fill="hold" grpId="0" nodeType="afterEffect">
                                  <p:stCondLst>
                                    <p:cond delay="0"/>
                                  </p:stCondLst>
                                  <p:childTnLst>
                                    <p:set>
                                      <p:cBhvr>
                                        <p:cTn id="122" dur="1" fill="hold">
                                          <p:stCondLst>
                                            <p:cond delay="0"/>
                                          </p:stCondLst>
                                        </p:cTn>
                                        <p:tgtEl>
                                          <p:spTgt spid="31"/>
                                        </p:tgtEl>
                                        <p:attrNameLst>
                                          <p:attrName>style.visibility</p:attrName>
                                        </p:attrNameLst>
                                      </p:cBhvr>
                                      <p:to>
                                        <p:strVal val="visible"/>
                                      </p:to>
                                    </p:set>
                                    <p:anim calcmode="lin" valueType="num">
                                      <p:cBhvr>
                                        <p:cTn id="123" dur="500" fill="hold"/>
                                        <p:tgtEl>
                                          <p:spTgt spid="31"/>
                                        </p:tgtEl>
                                        <p:attrNameLst>
                                          <p:attrName>ppt_w</p:attrName>
                                        </p:attrNameLst>
                                      </p:cBhvr>
                                      <p:tavLst>
                                        <p:tav tm="0">
                                          <p:val>
                                            <p:fltVal val="0"/>
                                          </p:val>
                                        </p:tav>
                                        <p:tav tm="100000">
                                          <p:val>
                                            <p:strVal val="#ppt_w"/>
                                          </p:val>
                                        </p:tav>
                                      </p:tavLst>
                                    </p:anim>
                                    <p:anim calcmode="lin" valueType="num">
                                      <p:cBhvr>
                                        <p:cTn id="124" dur="500" fill="hold"/>
                                        <p:tgtEl>
                                          <p:spTgt spid="31"/>
                                        </p:tgtEl>
                                        <p:attrNameLst>
                                          <p:attrName>ppt_h</p:attrName>
                                        </p:attrNameLst>
                                      </p:cBhvr>
                                      <p:tavLst>
                                        <p:tav tm="0">
                                          <p:val>
                                            <p:fltVal val="0"/>
                                          </p:val>
                                        </p:tav>
                                        <p:tav tm="100000">
                                          <p:val>
                                            <p:strVal val="#ppt_h"/>
                                          </p:val>
                                        </p:tav>
                                      </p:tavLst>
                                    </p:anim>
                                    <p:animEffect transition="in" filter="fade">
                                      <p:cBhvr>
                                        <p:cTn id="125" dur="500"/>
                                        <p:tgtEl>
                                          <p:spTgt spid="31"/>
                                        </p:tgtEl>
                                      </p:cBhvr>
                                    </p:animEffect>
                                  </p:childTnLst>
                                </p:cTn>
                              </p:par>
                            </p:childTnLst>
                          </p:cTn>
                        </p:par>
                        <p:par>
                          <p:cTn id="126" fill="hold">
                            <p:stCondLst>
                              <p:cond delay="14750"/>
                            </p:stCondLst>
                            <p:childTnLst>
                              <p:par>
                                <p:cTn id="127" presetID="53" presetClass="entr" presetSubtype="16" fill="hold" grpId="0" nodeType="afterEffect">
                                  <p:stCondLst>
                                    <p:cond delay="0"/>
                                  </p:stCondLst>
                                  <p:childTnLst>
                                    <p:set>
                                      <p:cBhvr>
                                        <p:cTn id="128" dur="1" fill="hold">
                                          <p:stCondLst>
                                            <p:cond delay="0"/>
                                          </p:stCondLst>
                                        </p:cTn>
                                        <p:tgtEl>
                                          <p:spTgt spid="45"/>
                                        </p:tgtEl>
                                        <p:attrNameLst>
                                          <p:attrName>style.visibility</p:attrName>
                                        </p:attrNameLst>
                                      </p:cBhvr>
                                      <p:to>
                                        <p:strVal val="visible"/>
                                      </p:to>
                                    </p:set>
                                    <p:anim calcmode="lin" valueType="num">
                                      <p:cBhvr>
                                        <p:cTn id="129" dur="500" fill="hold"/>
                                        <p:tgtEl>
                                          <p:spTgt spid="45"/>
                                        </p:tgtEl>
                                        <p:attrNameLst>
                                          <p:attrName>ppt_w</p:attrName>
                                        </p:attrNameLst>
                                      </p:cBhvr>
                                      <p:tavLst>
                                        <p:tav tm="0">
                                          <p:val>
                                            <p:fltVal val="0"/>
                                          </p:val>
                                        </p:tav>
                                        <p:tav tm="100000">
                                          <p:val>
                                            <p:strVal val="#ppt_w"/>
                                          </p:val>
                                        </p:tav>
                                      </p:tavLst>
                                    </p:anim>
                                    <p:anim calcmode="lin" valueType="num">
                                      <p:cBhvr>
                                        <p:cTn id="130" dur="500" fill="hold"/>
                                        <p:tgtEl>
                                          <p:spTgt spid="45"/>
                                        </p:tgtEl>
                                        <p:attrNameLst>
                                          <p:attrName>ppt_h</p:attrName>
                                        </p:attrNameLst>
                                      </p:cBhvr>
                                      <p:tavLst>
                                        <p:tav tm="0">
                                          <p:val>
                                            <p:fltVal val="0"/>
                                          </p:val>
                                        </p:tav>
                                        <p:tav tm="100000">
                                          <p:val>
                                            <p:strVal val="#ppt_h"/>
                                          </p:val>
                                        </p:tav>
                                      </p:tavLst>
                                    </p:anim>
                                    <p:animEffect transition="in" filter="fade">
                                      <p:cBhvr>
                                        <p:cTn id="131" dur="500"/>
                                        <p:tgtEl>
                                          <p:spTgt spid="45"/>
                                        </p:tgtEl>
                                      </p:cBhvr>
                                    </p:animEffect>
                                  </p:childTnLst>
                                </p:cTn>
                              </p:par>
                            </p:childTnLst>
                          </p:cTn>
                        </p:par>
                        <p:par>
                          <p:cTn id="132" fill="hold">
                            <p:stCondLst>
                              <p:cond delay="15250"/>
                            </p:stCondLst>
                            <p:childTnLst>
                              <p:par>
                                <p:cTn id="133" presetID="22" presetClass="entr" presetSubtype="1" fill="hold" grpId="0" nodeType="afterEffect">
                                  <p:stCondLst>
                                    <p:cond delay="0"/>
                                  </p:stCondLst>
                                  <p:childTnLst>
                                    <p:set>
                                      <p:cBhvr>
                                        <p:cTn id="134" dur="1" fill="hold">
                                          <p:stCondLst>
                                            <p:cond delay="0"/>
                                          </p:stCondLst>
                                        </p:cTn>
                                        <p:tgtEl>
                                          <p:spTgt spid="39"/>
                                        </p:tgtEl>
                                        <p:attrNameLst>
                                          <p:attrName>style.visibility</p:attrName>
                                        </p:attrNameLst>
                                      </p:cBhvr>
                                      <p:to>
                                        <p:strVal val="visible"/>
                                      </p:to>
                                    </p:set>
                                    <p:animEffect transition="in" filter="wipe(up)">
                                      <p:cBhvr>
                                        <p:cTn id="135" dur="750"/>
                                        <p:tgtEl>
                                          <p:spTgt spid="39"/>
                                        </p:tgtEl>
                                      </p:cBhvr>
                                    </p:animEffect>
                                  </p:childTnLst>
                                </p:cTn>
                              </p:par>
                            </p:childTnLst>
                          </p:cTn>
                        </p:par>
                        <p:par>
                          <p:cTn id="136" fill="hold">
                            <p:stCondLst>
                              <p:cond delay="16000"/>
                            </p:stCondLst>
                            <p:childTnLst>
                              <p:par>
                                <p:cTn id="137" presetID="18" presetClass="entr" presetSubtype="3" fill="hold" nodeType="afterEffect">
                                  <p:stCondLst>
                                    <p:cond delay="0"/>
                                  </p:stCondLst>
                                  <p:childTnLst>
                                    <p:set>
                                      <p:cBhvr>
                                        <p:cTn id="138" dur="1" fill="hold">
                                          <p:stCondLst>
                                            <p:cond delay="0"/>
                                          </p:stCondLst>
                                        </p:cTn>
                                        <p:tgtEl>
                                          <p:spTgt spid="12"/>
                                        </p:tgtEl>
                                        <p:attrNameLst>
                                          <p:attrName>style.visibility</p:attrName>
                                        </p:attrNameLst>
                                      </p:cBhvr>
                                      <p:to>
                                        <p:strVal val="visible"/>
                                      </p:to>
                                    </p:set>
                                    <p:animEffect transition="in" filter="strips(upRight)">
                                      <p:cBhvr>
                                        <p:cTn id="139" dur="750"/>
                                        <p:tgtEl>
                                          <p:spTgt spid="12"/>
                                        </p:tgtEl>
                                      </p:cBhvr>
                                    </p:animEffect>
                                  </p:childTnLst>
                                </p:cTn>
                              </p:par>
                            </p:childTnLst>
                          </p:cTn>
                        </p:par>
                        <p:par>
                          <p:cTn id="140" fill="hold">
                            <p:stCondLst>
                              <p:cond delay="16750"/>
                            </p:stCondLst>
                            <p:childTnLst>
                              <p:par>
                                <p:cTn id="141" presetID="21" presetClass="entr" presetSubtype="1" fill="hold" grpId="0" nodeType="afterEffect">
                                  <p:stCondLst>
                                    <p:cond delay="0"/>
                                  </p:stCondLst>
                                  <p:childTnLst>
                                    <p:set>
                                      <p:cBhvr>
                                        <p:cTn id="142" dur="1" fill="hold">
                                          <p:stCondLst>
                                            <p:cond delay="0"/>
                                          </p:stCondLst>
                                        </p:cTn>
                                        <p:tgtEl>
                                          <p:spTgt spid="16"/>
                                        </p:tgtEl>
                                        <p:attrNameLst>
                                          <p:attrName>style.visibility</p:attrName>
                                        </p:attrNameLst>
                                      </p:cBhvr>
                                      <p:to>
                                        <p:strVal val="visible"/>
                                      </p:to>
                                    </p:set>
                                    <p:animEffect transition="in" filter="wheel(1)">
                                      <p:cBhvr>
                                        <p:cTn id="143" dur="500"/>
                                        <p:tgtEl>
                                          <p:spTgt spid="16"/>
                                        </p:tgtEl>
                                      </p:cBhvr>
                                    </p:animEffect>
                                  </p:childTnLst>
                                </p:cTn>
                              </p:par>
                            </p:childTnLst>
                          </p:cTn>
                        </p:par>
                        <p:par>
                          <p:cTn id="144" fill="hold">
                            <p:stCondLst>
                              <p:cond delay="17250"/>
                            </p:stCondLst>
                            <p:childTnLst>
                              <p:par>
                                <p:cTn id="145" presetID="2" presetClass="entr" presetSubtype="1" fill="hold" grpId="0" nodeType="afterEffect">
                                  <p:stCondLst>
                                    <p:cond delay="0"/>
                                  </p:stCondLst>
                                  <p:childTnLst>
                                    <p:set>
                                      <p:cBhvr>
                                        <p:cTn id="146" dur="1" fill="hold">
                                          <p:stCondLst>
                                            <p:cond delay="0"/>
                                          </p:stCondLst>
                                        </p:cTn>
                                        <p:tgtEl>
                                          <p:spTgt spid="22"/>
                                        </p:tgtEl>
                                        <p:attrNameLst>
                                          <p:attrName>style.visibility</p:attrName>
                                        </p:attrNameLst>
                                      </p:cBhvr>
                                      <p:to>
                                        <p:strVal val="visible"/>
                                      </p:to>
                                    </p:set>
                                    <p:anim calcmode="lin" valueType="num">
                                      <p:cBhvr additive="base">
                                        <p:cTn id="147" dur="500" fill="hold"/>
                                        <p:tgtEl>
                                          <p:spTgt spid="22"/>
                                        </p:tgtEl>
                                        <p:attrNameLst>
                                          <p:attrName>ppt_x</p:attrName>
                                        </p:attrNameLst>
                                      </p:cBhvr>
                                      <p:tavLst>
                                        <p:tav tm="0">
                                          <p:val>
                                            <p:strVal val="#ppt_x"/>
                                          </p:val>
                                        </p:tav>
                                        <p:tav tm="100000">
                                          <p:val>
                                            <p:strVal val="#ppt_x"/>
                                          </p:val>
                                        </p:tav>
                                      </p:tavLst>
                                    </p:anim>
                                    <p:anim calcmode="lin" valueType="num">
                                      <p:cBhvr additive="base">
                                        <p:cTn id="148" dur="500" fill="hold"/>
                                        <p:tgtEl>
                                          <p:spTgt spid="22"/>
                                        </p:tgtEl>
                                        <p:attrNameLst>
                                          <p:attrName>ppt_y</p:attrName>
                                        </p:attrNameLst>
                                      </p:cBhvr>
                                      <p:tavLst>
                                        <p:tav tm="0">
                                          <p:val>
                                            <p:strVal val="0-#ppt_h/2"/>
                                          </p:val>
                                        </p:tav>
                                        <p:tav tm="100000">
                                          <p:val>
                                            <p:strVal val="#ppt_y"/>
                                          </p:val>
                                        </p:tav>
                                      </p:tavLst>
                                    </p:anim>
                                  </p:childTnLst>
                                </p:cTn>
                              </p:par>
                            </p:childTnLst>
                          </p:cTn>
                        </p:par>
                        <p:par>
                          <p:cTn id="149" fill="hold">
                            <p:stCondLst>
                              <p:cond delay="17750"/>
                            </p:stCondLst>
                            <p:childTnLst>
                              <p:par>
                                <p:cTn id="150" presetID="22" presetClass="entr" presetSubtype="1" fill="hold" nodeType="afterEffect">
                                  <p:stCondLst>
                                    <p:cond delay="0"/>
                                  </p:stCondLst>
                                  <p:childTnLst>
                                    <p:set>
                                      <p:cBhvr>
                                        <p:cTn id="151" dur="1" fill="hold">
                                          <p:stCondLst>
                                            <p:cond delay="0"/>
                                          </p:stCondLst>
                                        </p:cTn>
                                        <p:tgtEl>
                                          <p:spTgt spid="32"/>
                                        </p:tgtEl>
                                        <p:attrNameLst>
                                          <p:attrName>style.visibility</p:attrName>
                                        </p:attrNameLst>
                                      </p:cBhvr>
                                      <p:to>
                                        <p:strVal val="visible"/>
                                      </p:to>
                                    </p:set>
                                    <p:animEffect transition="in" filter="wipe(up)">
                                      <p:cBhvr>
                                        <p:cTn id="152" dur="500"/>
                                        <p:tgtEl>
                                          <p:spTgt spid="32"/>
                                        </p:tgtEl>
                                      </p:cBhvr>
                                    </p:animEffect>
                                  </p:childTnLst>
                                </p:cTn>
                              </p:par>
                            </p:childTnLst>
                          </p:cTn>
                        </p:par>
                        <p:par>
                          <p:cTn id="153" fill="hold">
                            <p:stCondLst>
                              <p:cond delay="18250"/>
                            </p:stCondLst>
                            <p:childTnLst>
                              <p:par>
                                <p:cTn id="154" presetID="53" presetClass="entr" presetSubtype="16" fill="hold" grpId="0" nodeType="afterEffect">
                                  <p:stCondLst>
                                    <p:cond delay="0"/>
                                  </p:stCondLst>
                                  <p:childTnLst>
                                    <p:set>
                                      <p:cBhvr>
                                        <p:cTn id="155" dur="1" fill="hold">
                                          <p:stCondLst>
                                            <p:cond delay="0"/>
                                          </p:stCondLst>
                                        </p:cTn>
                                        <p:tgtEl>
                                          <p:spTgt spid="33"/>
                                        </p:tgtEl>
                                        <p:attrNameLst>
                                          <p:attrName>style.visibility</p:attrName>
                                        </p:attrNameLst>
                                      </p:cBhvr>
                                      <p:to>
                                        <p:strVal val="visible"/>
                                      </p:to>
                                    </p:set>
                                    <p:anim calcmode="lin" valueType="num">
                                      <p:cBhvr>
                                        <p:cTn id="156" dur="500" fill="hold"/>
                                        <p:tgtEl>
                                          <p:spTgt spid="33"/>
                                        </p:tgtEl>
                                        <p:attrNameLst>
                                          <p:attrName>ppt_w</p:attrName>
                                        </p:attrNameLst>
                                      </p:cBhvr>
                                      <p:tavLst>
                                        <p:tav tm="0">
                                          <p:val>
                                            <p:fltVal val="0"/>
                                          </p:val>
                                        </p:tav>
                                        <p:tav tm="100000">
                                          <p:val>
                                            <p:strVal val="#ppt_w"/>
                                          </p:val>
                                        </p:tav>
                                      </p:tavLst>
                                    </p:anim>
                                    <p:anim calcmode="lin" valueType="num">
                                      <p:cBhvr>
                                        <p:cTn id="157" dur="500" fill="hold"/>
                                        <p:tgtEl>
                                          <p:spTgt spid="33"/>
                                        </p:tgtEl>
                                        <p:attrNameLst>
                                          <p:attrName>ppt_h</p:attrName>
                                        </p:attrNameLst>
                                      </p:cBhvr>
                                      <p:tavLst>
                                        <p:tav tm="0">
                                          <p:val>
                                            <p:fltVal val="0"/>
                                          </p:val>
                                        </p:tav>
                                        <p:tav tm="100000">
                                          <p:val>
                                            <p:strVal val="#ppt_h"/>
                                          </p:val>
                                        </p:tav>
                                      </p:tavLst>
                                    </p:anim>
                                    <p:animEffect transition="in" filter="fade">
                                      <p:cBhvr>
                                        <p:cTn id="158" dur="500"/>
                                        <p:tgtEl>
                                          <p:spTgt spid="33"/>
                                        </p:tgtEl>
                                      </p:cBhvr>
                                    </p:animEffect>
                                  </p:childTnLst>
                                </p:cTn>
                              </p:par>
                            </p:childTnLst>
                          </p:cTn>
                        </p:par>
                        <p:par>
                          <p:cTn id="159" fill="hold">
                            <p:stCondLst>
                              <p:cond delay="18750"/>
                            </p:stCondLst>
                            <p:childTnLst>
                              <p:par>
                                <p:cTn id="160" presetID="53" presetClass="entr" presetSubtype="16" fill="hold" grpId="0" nodeType="afterEffect">
                                  <p:stCondLst>
                                    <p:cond delay="0"/>
                                  </p:stCondLst>
                                  <p:childTnLst>
                                    <p:set>
                                      <p:cBhvr>
                                        <p:cTn id="161" dur="1" fill="hold">
                                          <p:stCondLst>
                                            <p:cond delay="0"/>
                                          </p:stCondLst>
                                        </p:cTn>
                                        <p:tgtEl>
                                          <p:spTgt spid="46"/>
                                        </p:tgtEl>
                                        <p:attrNameLst>
                                          <p:attrName>style.visibility</p:attrName>
                                        </p:attrNameLst>
                                      </p:cBhvr>
                                      <p:to>
                                        <p:strVal val="visible"/>
                                      </p:to>
                                    </p:set>
                                    <p:anim calcmode="lin" valueType="num">
                                      <p:cBhvr>
                                        <p:cTn id="162" dur="500" fill="hold"/>
                                        <p:tgtEl>
                                          <p:spTgt spid="46"/>
                                        </p:tgtEl>
                                        <p:attrNameLst>
                                          <p:attrName>ppt_w</p:attrName>
                                        </p:attrNameLst>
                                      </p:cBhvr>
                                      <p:tavLst>
                                        <p:tav tm="0">
                                          <p:val>
                                            <p:fltVal val="0"/>
                                          </p:val>
                                        </p:tav>
                                        <p:tav tm="100000">
                                          <p:val>
                                            <p:strVal val="#ppt_w"/>
                                          </p:val>
                                        </p:tav>
                                      </p:tavLst>
                                    </p:anim>
                                    <p:anim calcmode="lin" valueType="num">
                                      <p:cBhvr>
                                        <p:cTn id="163" dur="500" fill="hold"/>
                                        <p:tgtEl>
                                          <p:spTgt spid="46"/>
                                        </p:tgtEl>
                                        <p:attrNameLst>
                                          <p:attrName>ppt_h</p:attrName>
                                        </p:attrNameLst>
                                      </p:cBhvr>
                                      <p:tavLst>
                                        <p:tav tm="0">
                                          <p:val>
                                            <p:fltVal val="0"/>
                                          </p:val>
                                        </p:tav>
                                        <p:tav tm="100000">
                                          <p:val>
                                            <p:strVal val="#ppt_h"/>
                                          </p:val>
                                        </p:tav>
                                      </p:tavLst>
                                    </p:anim>
                                    <p:animEffect transition="in" filter="fade">
                                      <p:cBhvr>
                                        <p:cTn id="164" dur="500"/>
                                        <p:tgtEl>
                                          <p:spTgt spid="46"/>
                                        </p:tgtEl>
                                      </p:cBhvr>
                                    </p:animEffect>
                                  </p:childTnLst>
                                </p:cTn>
                              </p:par>
                            </p:childTnLst>
                          </p:cTn>
                        </p:par>
                        <p:par>
                          <p:cTn id="165" fill="hold">
                            <p:stCondLst>
                              <p:cond delay="19250"/>
                            </p:stCondLst>
                            <p:childTnLst>
                              <p:par>
                                <p:cTn id="166" presetID="22" presetClass="entr" presetSubtype="1" fill="hold" grpId="0" nodeType="afterEffect">
                                  <p:stCondLst>
                                    <p:cond delay="0"/>
                                  </p:stCondLst>
                                  <p:childTnLst>
                                    <p:set>
                                      <p:cBhvr>
                                        <p:cTn id="167" dur="1" fill="hold">
                                          <p:stCondLst>
                                            <p:cond delay="0"/>
                                          </p:stCondLst>
                                        </p:cTn>
                                        <p:tgtEl>
                                          <p:spTgt spid="40"/>
                                        </p:tgtEl>
                                        <p:attrNameLst>
                                          <p:attrName>style.visibility</p:attrName>
                                        </p:attrNameLst>
                                      </p:cBhvr>
                                      <p:to>
                                        <p:strVal val="visible"/>
                                      </p:to>
                                    </p:set>
                                    <p:animEffect transition="in" filter="wipe(up)">
                                      <p:cBhvr>
                                        <p:cTn id="168" dur="750"/>
                                        <p:tgtEl>
                                          <p:spTgt spid="40"/>
                                        </p:tgtEl>
                                      </p:cBhvr>
                                    </p:animEffect>
                                  </p:childTnLst>
                                </p:cTn>
                              </p:par>
                            </p:childTnLst>
                          </p:cTn>
                        </p:par>
                        <p:par>
                          <p:cTn id="169" fill="hold">
                            <p:stCondLst>
                              <p:cond delay="20000"/>
                            </p:stCondLst>
                            <p:childTnLst>
                              <p:par>
                                <p:cTn id="170" presetID="18" presetClass="entr" presetSubtype="3" fill="hold" nodeType="afterEffect">
                                  <p:stCondLst>
                                    <p:cond delay="0"/>
                                  </p:stCondLst>
                                  <p:childTnLst>
                                    <p:set>
                                      <p:cBhvr>
                                        <p:cTn id="171" dur="1" fill="hold">
                                          <p:stCondLst>
                                            <p:cond delay="0"/>
                                          </p:stCondLst>
                                        </p:cTn>
                                        <p:tgtEl>
                                          <p:spTgt spid="14"/>
                                        </p:tgtEl>
                                        <p:attrNameLst>
                                          <p:attrName>style.visibility</p:attrName>
                                        </p:attrNameLst>
                                      </p:cBhvr>
                                      <p:to>
                                        <p:strVal val="visible"/>
                                      </p:to>
                                    </p:set>
                                    <p:animEffect transition="in" filter="strips(upRight)">
                                      <p:cBhvr>
                                        <p:cTn id="172" dur="750"/>
                                        <p:tgtEl>
                                          <p:spTgt spid="14"/>
                                        </p:tgtEl>
                                      </p:cBhvr>
                                    </p:animEffect>
                                  </p:childTnLst>
                                </p:cTn>
                              </p:par>
                            </p:childTnLst>
                          </p:cTn>
                        </p:par>
                        <p:par>
                          <p:cTn id="173" fill="hold">
                            <p:stCondLst>
                              <p:cond delay="20750"/>
                            </p:stCondLst>
                            <p:childTnLst>
                              <p:par>
                                <p:cTn id="174" presetID="21" presetClass="entr" presetSubtype="1" fill="hold" grpId="0" nodeType="afterEffect">
                                  <p:stCondLst>
                                    <p:cond delay="0"/>
                                  </p:stCondLst>
                                  <p:childTnLst>
                                    <p:set>
                                      <p:cBhvr>
                                        <p:cTn id="175" dur="1" fill="hold">
                                          <p:stCondLst>
                                            <p:cond delay="0"/>
                                          </p:stCondLst>
                                        </p:cTn>
                                        <p:tgtEl>
                                          <p:spTgt spid="17"/>
                                        </p:tgtEl>
                                        <p:attrNameLst>
                                          <p:attrName>style.visibility</p:attrName>
                                        </p:attrNameLst>
                                      </p:cBhvr>
                                      <p:to>
                                        <p:strVal val="visible"/>
                                      </p:to>
                                    </p:set>
                                    <p:animEffect transition="in" filter="wheel(1)">
                                      <p:cBhvr>
                                        <p:cTn id="176" dur="500"/>
                                        <p:tgtEl>
                                          <p:spTgt spid="17"/>
                                        </p:tgtEl>
                                      </p:cBhvr>
                                    </p:animEffect>
                                  </p:childTnLst>
                                </p:cTn>
                              </p:par>
                            </p:childTnLst>
                          </p:cTn>
                        </p:par>
                        <p:par>
                          <p:cTn id="177" fill="hold">
                            <p:stCondLst>
                              <p:cond delay="21250"/>
                            </p:stCondLst>
                            <p:childTnLst>
                              <p:par>
                                <p:cTn id="178" presetID="2" presetClass="entr" presetSubtype="1" fill="hold" grpId="0" nodeType="afterEffect">
                                  <p:stCondLst>
                                    <p:cond delay="0"/>
                                  </p:stCondLst>
                                  <p:childTnLst>
                                    <p:set>
                                      <p:cBhvr>
                                        <p:cTn id="179" dur="1" fill="hold">
                                          <p:stCondLst>
                                            <p:cond delay="0"/>
                                          </p:stCondLst>
                                        </p:cTn>
                                        <p:tgtEl>
                                          <p:spTgt spid="23"/>
                                        </p:tgtEl>
                                        <p:attrNameLst>
                                          <p:attrName>style.visibility</p:attrName>
                                        </p:attrNameLst>
                                      </p:cBhvr>
                                      <p:to>
                                        <p:strVal val="visible"/>
                                      </p:to>
                                    </p:set>
                                    <p:anim calcmode="lin" valueType="num">
                                      <p:cBhvr additive="base">
                                        <p:cTn id="180" dur="500" fill="hold"/>
                                        <p:tgtEl>
                                          <p:spTgt spid="23"/>
                                        </p:tgtEl>
                                        <p:attrNameLst>
                                          <p:attrName>ppt_x</p:attrName>
                                        </p:attrNameLst>
                                      </p:cBhvr>
                                      <p:tavLst>
                                        <p:tav tm="0">
                                          <p:val>
                                            <p:strVal val="#ppt_x"/>
                                          </p:val>
                                        </p:tav>
                                        <p:tav tm="100000">
                                          <p:val>
                                            <p:strVal val="#ppt_x"/>
                                          </p:val>
                                        </p:tav>
                                      </p:tavLst>
                                    </p:anim>
                                    <p:anim calcmode="lin" valueType="num">
                                      <p:cBhvr additive="base">
                                        <p:cTn id="181" dur="500" fill="hold"/>
                                        <p:tgtEl>
                                          <p:spTgt spid="23"/>
                                        </p:tgtEl>
                                        <p:attrNameLst>
                                          <p:attrName>ppt_y</p:attrName>
                                        </p:attrNameLst>
                                      </p:cBhvr>
                                      <p:tavLst>
                                        <p:tav tm="0">
                                          <p:val>
                                            <p:strVal val="0-#ppt_h/2"/>
                                          </p:val>
                                        </p:tav>
                                        <p:tav tm="100000">
                                          <p:val>
                                            <p:strVal val="#ppt_y"/>
                                          </p:val>
                                        </p:tav>
                                      </p:tavLst>
                                    </p:anim>
                                  </p:childTnLst>
                                </p:cTn>
                              </p:par>
                            </p:childTnLst>
                          </p:cTn>
                        </p:par>
                        <p:par>
                          <p:cTn id="182" fill="hold">
                            <p:stCondLst>
                              <p:cond delay="21750"/>
                            </p:stCondLst>
                            <p:childTnLst>
                              <p:par>
                                <p:cTn id="183" presetID="22" presetClass="entr" presetSubtype="1" fill="hold" nodeType="afterEffect">
                                  <p:stCondLst>
                                    <p:cond delay="0"/>
                                  </p:stCondLst>
                                  <p:childTnLst>
                                    <p:set>
                                      <p:cBhvr>
                                        <p:cTn id="184" dur="1" fill="hold">
                                          <p:stCondLst>
                                            <p:cond delay="0"/>
                                          </p:stCondLst>
                                        </p:cTn>
                                        <p:tgtEl>
                                          <p:spTgt spid="34"/>
                                        </p:tgtEl>
                                        <p:attrNameLst>
                                          <p:attrName>style.visibility</p:attrName>
                                        </p:attrNameLst>
                                      </p:cBhvr>
                                      <p:to>
                                        <p:strVal val="visible"/>
                                      </p:to>
                                    </p:set>
                                    <p:animEffect transition="in" filter="wipe(up)">
                                      <p:cBhvr>
                                        <p:cTn id="185" dur="500"/>
                                        <p:tgtEl>
                                          <p:spTgt spid="34"/>
                                        </p:tgtEl>
                                      </p:cBhvr>
                                    </p:animEffect>
                                  </p:childTnLst>
                                </p:cTn>
                              </p:par>
                            </p:childTnLst>
                          </p:cTn>
                        </p:par>
                        <p:par>
                          <p:cTn id="186" fill="hold">
                            <p:stCondLst>
                              <p:cond delay="22250"/>
                            </p:stCondLst>
                            <p:childTnLst>
                              <p:par>
                                <p:cTn id="187" presetID="53" presetClass="entr" presetSubtype="16" fill="hold" grpId="0" nodeType="afterEffect">
                                  <p:stCondLst>
                                    <p:cond delay="0"/>
                                  </p:stCondLst>
                                  <p:childTnLst>
                                    <p:set>
                                      <p:cBhvr>
                                        <p:cTn id="188" dur="1" fill="hold">
                                          <p:stCondLst>
                                            <p:cond delay="0"/>
                                          </p:stCondLst>
                                        </p:cTn>
                                        <p:tgtEl>
                                          <p:spTgt spid="35"/>
                                        </p:tgtEl>
                                        <p:attrNameLst>
                                          <p:attrName>style.visibility</p:attrName>
                                        </p:attrNameLst>
                                      </p:cBhvr>
                                      <p:to>
                                        <p:strVal val="visible"/>
                                      </p:to>
                                    </p:set>
                                    <p:anim calcmode="lin" valueType="num">
                                      <p:cBhvr>
                                        <p:cTn id="189" dur="500" fill="hold"/>
                                        <p:tgtEl>
                                          <p:spTgt spid="35"/>
                                        </p:tgtEl>
                                        <p:attrNameLst>
                                          <p:attrName>ppt_w</p:attrName>
                                        </p:attrNameLst>
                                      </p:cBhvr>
                                      <p:tavLst>
                                        <p:tav tm="0">
                                          <p:val>
                                            <p:fltVal val="0"/>
                                          </p:val>
                                        </p:tav>
                                        <p:tav tm="100000">
                                          <p:val>
                                            <p:strVal val="#ppt_w"/>
                                          </p:val>
                                        </p:tav>
                                      </p:tavLst>
                                    </p:anim>
                                    <p:anim calcmode="lin" valueType="num">
                                      <p:cBhvr>
                                        <p:cTn id="190" dur="500" fill="hold"/>
                                        <p:tgtEl>
                                          <p:spTgt spid="35"/>
                                        </p:tgtEl>
                                        <p:attrNameLst>
                                          <p:attrName>ppt_h</p:attrName>
                                        </p:attrNameLst>
                                      </p:cBhvr>
                                      <p:tavLst>
                                        <p:tav tm="0">
                                          <p:val>
                                            <p:fltVal val="0"/>
                                          </p:val>
                                        </p:tav>
                                        <p:tav tm="100000">
                                          <p:val>
                                            <p:strVal val="#ppt_h"/>
                                          </p:val>
                                        </p:tav>
                                      </p:tavLst>
                                    </p:anim>
                                    <p:animEffect transition="in" filter="fade">
                                      <p:cBhvr>
                                        <p:cTn id="191" dur="500"/>
                                        <p:tgtEl>
                                          <p:spTgt spid="35"/>
                                        </p:tgtEl>
                                      </p:cBhvr>
                                    </p:animEffect>
                                  </p:childTnLst>
                                </p:cTn>
                              </p:par>
                            </p:childTnLst>
                          </p:cTn>
                        </p:par>
                        <p:par>
                          <p:cTn id="192" fill="hold">
                            <p:stCondLst>
                              <p:cond delay="22750"/>
                            </p:stCondLst>
                            <p:childTnLst>
                              <p:par>
                                <p:cTn id="193" presetID="53" presetClass="entr" presetSubtype="16" fill="hold" grpId="0" nodeType="afterEffect">
                                  <p:stCondLst>
                                    <p:cond delay="0"/>
                                  </p:stCondLst>
                                  <p:childTnLst>
                                    <p:set>
                                      <p:cBhvr>
                                        <p:cTn id="194" dur="1" fill="hold">
                                          <p:stCondLst>
                                            <p:cond delay="0"/>
                                          </p:stCondLst>
                                        </p:cTn>
                                        <p:tgtEl>
                                          <p:spTgt spid="47"/>
                                        </p:tgtEl>
                                        <p:attrNameLst>
                                          <p:attrName>style.visibility</p:attrName>
                                        </p:attrNameLst>
                                      </p:cBhvr>
                                      <p:to>
                                        <p:strVal val="visible"/>
                                      </p:to>
                                    </p:set>
                                    <p:anim calcmode="lin" valueType="num">
                                      <p:cBhvr>
                                        <p:cTn id="195" dur="500" fill="hold"/>
                                        <p:tgtEl>
                                          <p:spTgt spid="47"/>
                                        </p:tgtEl>
                                        <p:attrNameLst>
                                          <p:attrName>ppt_w</p:attrName>
                                        </p:attrNameLst>
                                      </p:cBhvr>
                                      <p:tavLst>
                                        <p:tav tm="0">
                                          <p:val>
                                            <p:fltVal val="0"/>
                                          </p:val>
                                        </p:tav>
                                        <p:tav tm="100000">
                                          <p:val>
                                            <p:strVal val="#ppt_w"/>
                                          </p:val>
                                        </p:tav>
                                      </p:tavLst>
                                    </p:anim>
                                    <p:anim calcmode="lin" valueType="num">
                                      <p:cBhvr>
                                        <p:cTn id="196" dur="500" fill="hold"/>
                                        <p:tgtEl>
                                          <p:spTgt spid="47"/>
                                        </p:tgtEl>
                                        <p:attrNameLst>
                                          <p:attrName>ppt_h</p:attrName>
                                        </p:attrNameLst>
                                      </p:cBhvr>
                                      <p:tavLst>
                                        <p:tav tm="0">
                                          <p:val>
                                            <p:fltVal val="0"/>
                                          </p:val>
                                        </p:tav>
                                        <p:tav tm="100000">
                                          <p:val>
                                            <p:strVal val="#ppt_h"/>
                                          </p:val>
                                        </p:tav>
                                      </p:tavLst>
                                    </p:anim>
                                    <p:animEffect transition="in" filter="fade">
                                      <p:cBhvr>
                                        <p:cTn id="197" dur="500"/>
                                        <p:tgtEl>
                                          <p:spTgt spid="47"/>
                                        </p:tgtEl>
                                      </p:cBhvr>
                                    </p:animEffect>
                                  </p:childTnLst>
                                </p:cTn>
                              </p:par>
                            </p:childTnLst>
                          </p:cTn>
                        </p:par>
                        <p:par>
                          <p:cTn id="198" fill="hold">
                            <p:stCondLst>
                              <p:cond delay="23250"/>
                            </p:stCondLst>
                            <p:childTnLst>
                              <p:par>
                                <p:cTn id="199" presetID="22" presetClass="entr" presetSubtype="1" fill="hold" grpId="0" nodeType="afterEffect">
                                  <p:stCondLst>
                                    <p:cond delay="0"/>
                                  </p:stCondLst>
                                  <p:childTnLst>
                                    <p:set>
                                      <p:cBhvr>
                                        <p:cTn id="200" dur="1" fill="hold">
                                          <p:stCondLst>
                                            <p:cond delay="0"/>
                                          </p:stCondLst>
                                        </p:cTn>
                                        <p:tgtEl>
                                          <p:spTgt spid="41"/>
                                        </p:tgtEl>
                                        <p:attrNameLst>
                                          <p:attrName>style.visibility</p:attrName>
                                        </p:attrNameLst>
                                      </p:cBhvr>
                                      <p:to>
                                        <p:strVal val="visible"/>
                                      </p:to>
                                    </p:set>
                                    <p:animEffect transition="in" filter="wipe(up)">
                                      <p:cBhvr>
                                        <p:cTn id="201" dur="750"/>
                                        <p:tgtEl>
                                          <p:spTgt spid="41"/>
                                        </p:tgtEl>
                                      </p:cBhvr>
                                    </p:animEffect>
                                  </p:childTnLst>
                                </p:cTn>
                              </p:par>
                            </p:childTnLst>
                          </p:cTn>
                        </p:par>
                        <p:par>
                          <p:cTn id="202" fill="hold">
                            <p:stCondLst>
                              <p:cond delay="24000"/>
                            </p:stCondLst>
                            <p:childTnLst>
                              <p:par>
                                <p:cTn id="203" presetID="18" presetClass="entr" presetSubtype="3" fill="hold" nodeType="afterEffect">
                                  <p:stCondLst>
                                    <p:cond delay="0"/>
                                  </p:stCondLst>
                                  <p:childTnLst>
                                    <p:set>
                                      <p:cBhvr>
                                        <p:cTn id="204" dur="1" fill="hold">
                                          <p:stCondLst>
                                            <p:cond delay="0"/>
                                          </p:stCondLst>
                                        </p:cTn>
                                        <p:tgtEl>
                                          <p:spTgt spid="7"/>
                                        </p:tgtEl>
                                        <p:attrNameLst>
                                          <p:attrName>style.visibility</p:attrName>
                                        </p:attrNameLst>
                                      </p:cBhvr>
                                      <p:to>
                                        <p:strVal val="visible"/>
                                      </p:to>
                                    </p:set>
                                    <p:animEffect transition="in" filter="strips(upRight)">
                                      <p:cBhvr>
                                        <p:cTn id="205"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3" grpId="0" animBg="1"/>
      <p:bldP spid="15" grpId="0" animBg="1"/>
      <p:bldP spid="16" grpId="0" animBg="1"/>
      <p:bldP spid="17" grpId="0" animBg="1"/>
      <p:bldP spid="18" grpId="0"/>
      <p:bldP spid="19" grpId="0"/>
      <p:bldP spid="20" grpId="0"/>
      <p:bldP spid="21" grpId="0"/>
      <p:bldP spid="22" grpId="0"/>
      <p:bldP spid="23" grpId="0"/>
      <p:bldP spid="25" grpId="0" animBg="1"/>
      <p:bldP spid="27" grpId="0" animBg="1"/>
      <p:bldP spid="29" grpId="0" animBg="1"/>
      <p:bldP spid="31" grpId="0" animBg="1"/>
      <p:bldP spid="33" grpId="0" animBg="1"/>
      <p:bldP spid="35" grpId="0" animBg="1"/>
      <p:bldP spid="36" grpId="0"/>
      <p:bldP spid="37" grpId="0"/>
      <p:bldP spid="38" grpId="0"/>
      <p:bldP spid="39" grpId="0"/>
      <p:bldP spid="40" grpId="0"/>
      <p:bldP spid="41" grpId="0"/>
      <p:bldP spid="42" grpId="0" animBg="1"/>
      <p:bldP spid="43" grpId="0" animBg="1"/>
      <p:bldP spid="44" grpId="0" animBg="1"/>
      <p:bldP spid="45" grpId="0" animBg="1"/>
      <p:bldP spid="46" grpId="0" animBg="1"/>
      <p:bldP spid="4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354" y="2091892"/>
            <a:ext cx="4500314" cy="1198734"/>
            <a:chOff x="0" y="1428750"/>
            <a:chExt cx="3200399" cy="852480"/>
          </a:xfrm>
        </p:grpSpPr>
        <p:sp>
          <p:nvSpPr>
            <p:cNvPr id="6" name="Rectangle 5"/>
            <p:cNvSpPr/>
            <p:nvPr/>
          </p:nvSpPr>
          <p:spPr bwMode="auto">
            <a:xfrm>
              <a:off x="0" y="1774029"/>
              <a:ext cx="990600" cy="498901"/>
            </a:xfrm>
            <a:prstGeom prst="rect">
              <a:avLst/>
            </a:prstGeom>
            <a:solidFill>
              <a:schemeClr val="accent1">
                <a:lumMod val="60000"/>
                <a:lumOff val="4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 name="Right Triangle 6"/>
            <p:cNvSpPr/>
            <p:nvPr/>
          </p:nvSpPr>
          <p:spPr>
            <a:xfrm flipH="1" flipV="1">
              <a:off x="685800" y="1976430"/>
              <a:ext cx="304800" cy="304800"/>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 name="Rectangle 7"/>
            <p:cNvSpPr/>
            <p:nvPr/>
          </p:nvSpPr>
          <p:spPr bwMode="auto">
            <a:xfrm>
              <a:off x="688180" y="1428750"/>
              <a:ext cx="2512219" cy="552450"/>
            </a:xfrm>
            <a:prstGeom prst="rect">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9" name="Group 8"/>
          <p:cNvGrpSpPr/>
          <p:nvPr/>
        </p:nvGrpSpPr>
        <p:grpSpPr>
          <a:xfrm>
            <a:off x="354" y="3221435"/>
            <a:ext cx="4500314" cy="1198734"/>
            <a:chOff x="0" y="2232025"/>
            <a:chExt cx="3200399" cy="852480"/>
          </a:xfrm>
        </p:grpSpPr>
        <p:sp>
          <p:nvSpPr>
            <p:cNvPr id="10" name="Rectangle 9"/>
            <p:cNvSpPr/>
            <p:nvPr/>
          </p:nvSpPr>
          <p:spPr bwMode="auto">
            <a:xfrm>
              <a:off x="0" y="2577304"/>
              <a:ext cx="990600" cy="498901"/>
            </a:xfrm>
            <a:prstGeom prst="rect">
              <a:avLst/>
            </a:prstGeom>
            <a:solidFill>
              <a:schemeClr val="accent2">
                <a:lumMod val="60000"/>
                <a:lumOff val="4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1" name="Right Triangle 10"/>
            <p:cNvSpPr/>
            <p:nvPr/>
          </p:nvSpPr>
          <p:spPr>
            <a:xfrm flipH="1" flipV="1">
              <a:off x="685800" y="2779705"/>
              <a:ext cx="304800" cy="304800"/>
            </a:xfrm>
            <a:prstGeom prst="r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2" name="Rectangle 11"/>
            <p:cNvSpPr/>
            <p:nvPr/>
          </p:nvSpPr>
          <p:spPr bwMode="auto">
            <a:xfrm>
              <a:off x="688180" y="2232025"/>
              <a:ext cx="2512219" cy="552450"/>
            </a:xfrm>
            <a:prstGeom prst="rect">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13" name="Group 12"/>
          <p:cNvGrpSpPr/>
          <p:nvPr/>
        </p:nvGrpSpPr>
        <p:grpSpPr>
          <a:xfrm>
            <a:off x="354" y="4350979"/>
            <a:ext cx="4500314" cy="1198734"/>
            <a:chOff x="0" y="3035300"/>
            <a:chExt cx="3200399" cy="852480"/>
          </a:xfrm>
        </p:grpSpPr>
        <p:sp>
          <p:nvSpPr>
            <p:cNvPr id="14" name="Rectangle 13"/>
            <p:cNvSpPr/>
            <p:nvPr/>
          </p:nvSpPr>
          <p:spPr bwMode="auto">
            <a:xfrm>
              <a:off x="0" y="3380579"/>
              <a:ext cx="990600" cy="498901"/>
            </a:xfrm>
            <a:prstGeom prst="rect">
              <a:avLst/>
            </a:prstGeom>
            <a:solidFill>
              <a:schemeClr val="accent3">
                <a:lumMod val="60000"/>
                <a:lumOff val="4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5" name="Right Triangle 14"/>
            <p:cNvSpPr/>
            <p:nvPr/>
          </p:nvSpPr>
          <p:spPr>
            <a:xfrm flipH="1" flipV="1">
              <a:off x="685800" y="3582980"/>
              <a:ext cx="304800" cy="304800"/>
            </a:xfrm>
            <a:prstGeom prst="rtTriangl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6" name="Rectangle 15"/>
            <p:cNvSpPr/>
            <p:nvPr/>
          </p:nvSpPr>
          <p:spPr bwMode="auto">
            <a:xfrm>
              <a:off x="688180" y="3035300"/>
              <a:ext cx="2512219" cy="552450"/>
            </a:xfrm>
            <a:prstGeom prst="rect">
              <a:avLst/>
            </a:prstGeom>
            <a:solidFill>
              <a:schemeClr val="accent3"/>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17" name="Group 16"/>
          <p:cNvGrpSpPr/>
          <p:nvPr/>
        </p:nvGrpSpPr>
        <p:grpSpPr>
          <a:xfrm>
            <a:off x="354" y="5480522"/>
            <a:ext cx="4500314" cy="1198734"/>
            <a:chOff x="0" y="3838575"/>
            <a:chExt cx="3200399" cy="852480"/>
          </a:xfrm>
        </p:grpSpPr>
        <p:sp>
          <p:nvSpPr>
            <p:cNvPr id="18" name="Rectangle 17"/>
            <p:cNvSpPr/>
            <p:nvPr/>
          </p:nvSpPr>
          <p:spPr bwMode="auto">
            <a:xfrm>
              <a:off x="0" y="4183854"/>
              <a:ext cx="990600" cy="498901"/>
            </a:xfrm>
            <a:prstGeom prst="rect">
              <a:avLst/>
            </a:prstGeom>
            <a:solidFill>
              <a:schemeClr val="accent4">
                <a:lumMod val="60000"/>
                <a:lumOff val="4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9" name="Right Triangle 18"/>
            <p:cNvSpPr/>
            <p:nvPr/>
          </p:nvSpPr>
          <p:spPr>
            <a:xfrm flipH="1" flipV="1">
              <a:off x="685800" y="4386255"/>
              <a:ext cx="304800" cy="304800"/>
            </a:xfrm>
            <a:prstGeom prst="rtTriangl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0" name="Rectangle 19"/>
            <p:cNvSpPr/>
            <p:nvPr/>
          </p:nvSpPr>
          <p:spPr bwMode="auto">
            <a:xfrm>
              <a:off x="688180" y="3838575"/>
              <a:ext cx="2512219" cy="552450"/>
            </a:xfrm>
            <a:prstGeom prst="rect">
              <a:avLst/>
            </a:prstGeom>
            <a:solidFill>
              <a:schemeClr val="accent4"/>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21" name="Rectangle 20"/>
          <p:cNvSpPr/>
          <p:nvPr/>
        </p:nvSpPr>
        <p:spPr>
          <a:xfrm>
            <a:off x="1929060" y="3328543"/>
            <a:ext cx="1186543" cy="525080"/>
          </a:xfrm>
          <a:prstGeom prst="rect">
            <a:avLst/>
          </a:prstGeom>
        </p:spPr>
        <p:txBody>
          <a:bodyPr wrap="none">
            <a:spAutoFit/>
          </a:bodyPr>
          <a:lstStyle/>
          <a:p>
            <a:r>
              <a:rPr lang="en-US" sz="2812" b="1" dirty="0">
                <a:solidFill>
                  <a:schemeClr val="bg2">
                    <a:lumMod val="95000"/>
                  </a:schemeClr>
                </a:solidFill>
                <a:latin typeface="Times New Roman" panose="02020603050405020304" pitchFamily="18" charset="0"/>
                <a:ea typeface="微软雅黑" panose="020B0503020204020204" pitchFamily="34" charset="-122"/>
                <a:sym typeface="Times New Roman" panose="02020603050405020304" pitchFamily="18" charset="0"/>
              </a:rPr>
              <a:t>S</a:t>
            </a:r>
            <a:r>
              <a:rPr lang="id-ID" sz="2812" b="1" dirty="0">
                <a:solidFill>
                  <a:schemeClr val="bg2">
                    <a:lumMod val="95000"/>
                  </a:schemeClr>
                </a:solidFill>
                <a:latin typeface="Times New Roman" panose="02020603050405020304" pitchFamily="18" charset="0"/>
                <a:ea typeface="微软雅黑" panose="020B0503020204020204" pitchFamily="34" charset="-122"/>
                <a:sym typeface="Times New Roman" panose="02020603050405020304" pitchFamily="18" charset="0"/>
              </a:rPr>
              <a:t>eeing</a:t>
            </a:r>
          </a:p>
        </p:txBody>
      </p:sp>
      <p:sp>
        <p:nvSpPr>
          <p:cNvPr id="22" name="Rectangle 21"/>
          <p:cNvSpPr/>
          <p:nvPr/>
        </p:nvSpPr>
        <p:spPr>
          <a:xfrm>
            <a:off x="1929060" y="2199000"/>
            <a:ext cx="2357308" cy="525080"/>
          </a:xfrm>
          <a:prstGeom prst="rect">
            <a:avLst/>
          </a:prstGeom>
        </p:spPr>
        <p:txBody>
          <a:bodyPr wrap="square">
            <a:spAutoFit/>
          </a:bodyPr>
          <a:lstStyle/>
          <a:p>
            <a:r>
              <a:rPr lang="id-ID" sz="2812" b="1" dirty="0">
                <a:solidFill>
                  <a:schemeClr val="bg2">
                    <a:lumMod val="95000"/>
                  </a:schemeClr>
                </a:solidFill>
                <a:latin typeface="Times New Roman" panose="02020603050405020304" pitchFamily="18" charset="0"/>
                <a:ea typeface="微软雅黑" panose="020B0503020204020204" pitchFamily="34" charset="-122"/>
                <a:sym typeface="Times New Roman" panose="02020603050405020304" pitchFamily="18" charset="0"/>
              </a:rPr>
              <a:t>DISCOVER</a:t>
            </a:r>
            <a:endParaRPr lang="id-ID" sz="1969" b="1" dirty="0">
              <a:solidFill>
                <a:schemeClr val="bg2">
                  <a:lumMod val="95000"/>
                </a:schemeClr>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3" name="Rectangle 22"/>
          <p:cNvSpPr/>
          <p:nvPr/>
        </p:nvSpPr>
        <p:spPr>
          <a:xfrm>
            <a:off x="1929060" y="4458087"/>
            <a:ext cx="1020344" cy="525080"/>
          </a:xfrm>
          <a:prstGeom prst="rect">
            <a:avLst/>
          </a:prstGeom>
        </p:spPr>
        <p:txBody>
          <a:bodyPr wrap="none">
            <a:spAutoFit/>
          </a:bodyPr>
          <a:lstStyle/>
          <a:p>
            <a:r>
              <a:rPr lang="en-US" sz="2812" b="1" dirty="0">
                <a:solidFill>
                  <a:schemeClr val="bg2">
                    <a:lumMod val="95000"/>
                  </a:schemeClr>
                </a:solidFill>
                <a:latin typeface="Times New Roman" panose="02020603050405020304" pitchFamily="18" charset="0"/>
                <a:ea typeface="微软雅黑" panose="020B0503020204020204" pitchFamily="34" charset="-122"/>
                <a:sym typeface="Times New Roman" panose="02020603050405020304" pitchFamily="18" charset="0"/>
              </a:rPr>
              <a:t>T</a:t>
            </a:r>
            <a:r>
              <a:rPr lang="id-ID" sz="2812" b="1" dirty="0">
                <a:solidFill>
                  <a:schemeClr val="bg2">
                    <a:lumMod val="95000"/>
                  </a:schemeClr>
                </a:solidFill>
                <a:latin typeface="Times New Roman" panose="02020603050405020304" pitchFamily="18" charset="0"/>
                <a:ea typeface="微软雅黑" panose="020B0503020204020204" pitchFamily="34" charset="-122"/>
                <a:sym typeface="Times New Roman" panose="02020603050405020304" pitchFamily="18" charset="0"/>
              </a:rPr>
              <a:t>rust</a:t>
            </a:r>
            <a:endParaRPr lang="en-US" sz="2812" b="1" dirty="0">
              <a:solidFill>
                <a:schemeClr val="bg2">
                  <a:lumMod val="95000"/>
                </a:schemeClr>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4" name="Rectangle 23"/>
          <p:cNvSpPr/>
          <p:nvPr/>
        </p:nvSpPr>
        <p:spPr>
          <a:xfrm>
            <a:off x="1929060" y="5587630"/>
            <a:ext cx="1824538" cy="525080"/>
          </a:xfrm>
          <a:prstGeom prst="rect">
            <a:avLst/>
          </a:prstGeom>
        </p:spPr>
        <p:txBody>
          <a:bodyPr wrap="none">
            <a:spAutoFit/>
          </a:bodyPr>
          <a:lstStyle/>
          <a:p>
            <a:r>
              <a:rPr lang="id-ID" sz="2812" b="1" dirty="0">
                <a:solidFill>
                  <a:schemeClr val="bg2">
                    <a:lumMod val="95000"/>
                  </a:schemeClr>
                </a:solidFill>
                <a:latin typeface="Times New Roman" panose="02020603050405020304" pitchFamily="18" charset="0"/>
                <a:ea typeface="微软雅黑" panose="020B0503020204020204" pitchFamily="34" charset="-122"/>
                <a:sym typeface="Times New Roman" panose="02020603050405020304" pitchFamily="18" charset="0"/>
              </a:rPr>
              <a:t>MANAGE</a:t>
            </a:r>
          </a:p>
        </p:txBody>
      </p:sp>
      <p:sp>
        <p:nvSpPr>
          <p:cNvPr id="25" name="Chevron 24"/>
          <p:cNvSpPr/>
          <p:nvPr/>
        </p:nvSpPr>
        <p:spPr>
          <a:xfrm>
            <a:off x="1493761" y="2319586"/>
            <a:ext cx="428601" cy="321451"/>
          </a:xfrm>
          <a:prstGeom prst="chevr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6" name="Chevron 25"/>
          <p:cNvSpPr/>
          <p:nvPr/>
        </p:nvSpPr>
        <p:spPr>
          <a:xfrm>
            <a:off x="1493761" y="3449130"/>
            <a:ext cx="428601" cy="321451"/>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7" name="Chevron 26"/>
          <p:cNvSpPr/>
          <p:nvPr/>
        </p:nvSpPr>
        <p:spPr>
          <a:xfrm>
            <a:off x="1493761" y="4578673"/>
            <a:ext cx="428601" cy="321451"/>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8" name="Chevron 27"/>
          <p:cNvSpPr/>
          <p:nvPr/>
        </p:nvSpPr>
        <p:spPr>
          <a:xfrm>
            <a:off x="1493761" y="5708217"/>
            <a:ext cx="428601" cy="321451"/>
          </a:xfrm>
          <a:prstGeom prst="chevron">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9" name="Rectangle 28"/>
          <p:cNvSpPr/>
          <p:nvPr/>
        </p:nvSpPr>
        <p:spPr>
          <a:xfrm>
            <a:off x="5009633" y="1837410"/>
            <a:ext cx="1500105" cy="1131079"/>
          </a:xfrm>
          <a:prstGeom prst="rect">
            <a:avLst/>
          </a:prstGeom>
        </p:spPr>
        <p:txBody>
          <a:bodyPr wrap="square">
            <a:spAutoFit/>
          </a:bodyPr>
          <a:lstStyle/>
          <a:p>
            <a:pPr algn="ctr"/>
            <a:r>
              <a:rPr lang="en-US" sz="6750"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01</a:t>
            </a:r>
            <a:endParaRPr lang="id-ID" sz="5062"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0" name="Rectangle 29"/>
          <p:cNvSpPr/>
          <p:nvPr/>
        </p:nvSpPr>
        <p:spPr>
          <a:xfrm>
            <a:off x="5009633" y="2993741"/>
            <a:ext cx="1500105" cy="1131079"/>
          </a:xfrm>
          <a:prstGeom prst="rect">
            <a:avLst/>
          </a:prstGeom>
          <a:ln>
            <a:noFill/>
          </a:ln>
        </p:spPr>
        <p:txBody>
          <a:bodyPr wrap="square">
            <a:spAutoFit/>
          </a:bodyPr>
          <a:lstStyle/>
          <a:p>
            <a:pPr algn="ctr"/>
            <a:r>
              <a:rPr lang="en-US" sz="6750"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rPr>
              <a:t>02</a:t>
            </a:r>
            <a:endParaRPr lang="id-ID" sz="5062"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1" name="Rectangle 30"/>
          <p:cNvSpPr/>
          <p:nvPr/>
        </p:nvSpPr>
        <p:spPr>
          <a:xfrm>
            <a:off x="5036420" y="4150072"/>
            <a:ext cx="1500105" cy="1131079"/>
          </a:xfrm>
          <a:prstGeom prst="rect">
            <a:avLst/>
          </a:prstGeom>
        </p:spPr>
        <p:txBody>
          <a:bodyPr wrap="square">
            <a:spAutoFit/>
          </a:bodyPr>
          <a:lstStyle/>
          <a:p>
            <a:pPr algn="ctr"/>
            <a:r>
              <a:rPr lang="en-US" sz="6750" b="1"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rPr>
              <a:t>03</a:t>
            </a:r>
            <a:endParaRPr lang="id-ID" sz="5062" b="1"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2" name="Rectangle 31"/>
          <p:cNvSpPr/>
          <p:nvPr/>
        </p:nvSpPr>
        <p:spPr>
          <a:xfrm>
            <a:off x="5036420" y="5306403"/>
            <a:ext cx="1500105" cy="1131079"/>
          </a:xfrm>
          <a:prstGeom prst="rect">
            <a:avLst/>
          </a:prstGeom>
        </p:spPr>
        <p:txBody>
          <a:bodyPr wrap="square">
            <a:spAutoFit/>
          </a:bodyPr>
          <a:lstStyle/>
          <a:p>
            <a:pPr algn="ctr"/>
            <a:r>
              <a:rPr lang="en-US" sz="6750" b="1"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rPr>
              <a:t>04</a:t>
            </a:r>
            <a:endParaRPr lang="id-ID" sz="5062" b="1"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3" name="Rectangle 32"/>
          <p:cNvSpPr/>
          <p:nvPr/>
        </p:nvSpPr>
        <p:spPr>
          <a:xfrm>
            <a:off x="6429375" y="2075338"/>
            <a:ext cx="5357519" cy="698396"/>
          </a:xfrm>
          <a:prstGeom prst="rect">
            <a:avLst/>
          </a:prstGeom>
        </p:spPr>
        <p:txBody>
          <a:bodyPr wrap="square">
            <a:spAutoFit/>
          </a:bodyPr>
          <a:lstStyle/>
          <a:p>
            <a:r>
              <a:rPr lang="id-ID" sz="1969" dirty="0">
                <a:solidFill>
                  <a:schemeClr val="bg2">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Suitable for all category</a:t>
            </a:r>
            <a:r>
              <a:rPr lang="en-US" sz="1969" dirty="0">
                <a:solidFill>
                  <a:schemeClr val="bg2">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 Lorem Ipsum is not simply random text.</a:t>
            </a:r>
            <a:r>
              <a:rPr lang="id-ID" sz="1969" dirty="0">
                <a:solidFill>
                  <a:schemeClr val="bg2">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 </a:t>
            </a:r>
            <a:r>
              <a:rPr lang="en-US" sz="1969" dirty="0">
                <a:solidFill>
                  <a:schemeClr val="bg2">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bring together the right</a:t>
            </a:r>
            <a:endParaRPr lang="en-US" sz="1969" b="1" dirty="0">
              <a:solidFill>
                <a:schemeClr val="bg2">
                  <a:lumMod val="50000"/>
                </a:schemeClr>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4" name="Rectangle 33"/>
          <p:cNvSpPr/>
          <p:nvPr/>
        </p:nvSpPr>
        <p:spPr>
          <a:xfrm>
            <a:off x="6429375" y="3223793"/>
            <a:ext cx="5357519" cy="698396"/>
          </a:xfrm>
          <a:prstGeom prst="rect">
            <a:avLst/>
          </a:prstGeom>
        </p:spPr>
        <p:txBody>
          <a:bodyPr wrap="square">
            <a:spAutoFit/>
          </a:bodyPr>
          <a:lstStyle/>
          <a:p>
            <a:r>
              <a:rPr lang="id-ID" sz="1969" dirty="0">
                <a:solidFill>
                  <a:schemeClr val="bg2">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Suitable for all category</a:t>
            </a:r>
            <a:r>
              <a:rPr lang="en-US" sz="1969" dirty="0">
                <a:solidFill>
                  <a:schemeClr val="bg2">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 Lorem Ipsum is not simply random text.</a:t>
            </a:r>
            <a:r>
              <a:rPr lang="id-ID" sz="1969" dirty="0">
                <a:solidFill>
                  <a:schemeClr val="bg2">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 </a:t>
            </a:r>
            <a:r>
              <a:rPr lang="en-US" sz="1969" dirty="0">
                <a:solidFill>
                  <a:schemeClr val="bg2">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bring together the right</a:t>
            </a:r>
            <a:endParaRPr lang="en-US" sz="1969" b="1" dirty="0">
              <a:solidFill>
                <a:schemeClr val="bg2">
                  <a:lumMod val="50000"/>
                </a:schemeClr>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5" name="Rectangle 34"/>
          <p:cNvSpPr/>
          <p:nvPr/>
        </p:nvSpPr>
        <p:spPr>
          <a:xfrm>
            <a:off x="6429375" y="4372248"/>
            <a:ext cx="5357519" cy="698396"/>
          </a:xfrm>
          <a:prstGeom prst="rect">
            <a:avLst/>
          </a:prstGeom>
        </p:spPr>
        <p:txBody>
          <a:bodyPr wrap="square">
            <a:spAutoFit/>
          </a:bodyPr>
          <a:lstStyle/>
          <a:p>
            <a:r>
              <a:rPr lang="id-ID" sz="1969" dirty="0">
                <a:solidFill>
                  <a:schemeClr val="bg2">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Suitable for all category</a:t>
            </a:r>
            <a:r>
              <a:rPr lang="en-US" sz="1969" dirty="0">
                <a:solidFill>
                  <a:schemeClr val="bg2">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 Lorem Ipsum is not simply random text.</a:t>
            </a:r>
            <a:r>
              <a:rPr lang="id-ID" sz="1969" dirty="0">
                <a:solidFill>
                  <a:schemeClr val="bg2">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 </a:t>
            </a:r>
            <a:r>
              <a:rPr lang="en-US" sz="1969" dirty="0">
                <a:solidFill>
                  <a:schemeClr val="bg2">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bring together the right</a:t>
            </a:r>
            <a:endParaRPr lang="en-US" sz="1969" b="1" dirty="0">
              <a:solidFill>
                <a:schemeClr val="bg2">
                  <a:lumMod val="50000"/>
                </a:schemeClr>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6" name="Rectangle 35"/>
          <p:cNvSpPr/>
          <p:nvPr/>
        </p:nvSpPr>
        <p:spPr>
          <a:xfrm>
            <a:off x="6429375" y="5520703"/>
            <a:ext cx="5357519" cy="698396"/>
          </a:xfrm>
          <a:prstGeom prst="rect">
            <a:avLst/>
          </a:prstGeom>
        </p:spPr>
        <p:txBody>
          <a:bodyPr wrap="square">
            <a:spAutoFit/>
          </a:bodyPr>
          <a:lstStyle/>
          <a:p>
            <a:r>
              <a:rPr lang="id-ID" sz="1969" dirty="0">
                <a:solidFill>
                  <a:schemeClr val="bg2">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Suitable for all category</a:t>
            </a:r>
            <a:r>
              <a:rPr lang="en-US" sz="1969" dirty="0">
                <a:solidFill>
                  <a:schemeClr val="bg2">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 Lorem Ipsum is not simply random text.</a:t>
            </a:r>
            <a:r>
              <a:rPr lang="id-ID" sz="1969" dirty="0">
                <a:solidFill>
                  <a:schemeClr val="bg2">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 </a:t>
            </a:r>
            <a:r>
              <a:rPr lang="en-US" sz="1969" dirty="0">
                <a:solidFill>
                  <a:schemeClr val="bg2">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bring together the right</a:t>
            </a:r>
            <a:endParaRPr lang="en-US" sz="1969" b="1" dirty="0">
              <a:solidFill>
                <a:schemeClr val="bg2">
                  <a:lumMod val="50000"/>
                </a:schemeClr>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7" name="Rectangle 36"/>
          <p:cNvSpPr/>
          <p:nvPr/>
        </p:nvSpPr>
        <p:spPr bwMode="auto">
          <a:xfrm>
            <a:off x="12108344" y="2091892"/>
            <a:ext cx="750053" cy="776840"/>
          </a:xfrm>
          <a:prstGeom prst="rect">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8" name="Rectangle 37"/>
          <p:cNvSpPr/>
          <p:nvPr/>
        </p:nvSpPr>
        <p:spPr bwMode="auto">
          <a:xfrm>
            <a:off x="12108344" y="3221435"/>
            <a:ext cx="750053" cy="776840"/>
          </a:xfrm>
          <a:prstGeom prst="rect">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9" name="Rectangle 38"/>
          <p:cNvSpPr/>
          <p:nvPr/>
        </p:nvSpPr>
        <p:spPr bwMode="auto">
          <a:xfrm>
            <a:off x="12108344" y="4350979"/>
            <a:ext cx="750053" cy="776840"/>
          </a:xfrm>
          <a:prstGeom prst="rect">
            <a:avLst/>
          </a:prstGeom>
          <a:solidFill>
            <a:schemeClr val="accent3"/>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0" name="Rectangle 39"/>
          <p:cNvSpPr/>
          <p:nvPr/>
        </p:nvSpPr>
        <p:spPr bwMode="auto">
          <a:xfrm>
            <a:off x="12108344" y="5480522"/>
            <a:ext cx="750053" cy="776840"/>
          </a:xfrm>
          <a:prstGeom prst="rect">
            <a:avLst/>
          </a:prstGeom>
          <a:solidFill>
            <a:schemeClr val="accent4"/>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1" name="标题 1"/>
          <p:cNvSpPr txBox="1">
            <a:spLocks/>
          </p:cNvSpPr>
          <p:nvPr/>
        </p:nvSpPr>
        <p:spPr>
          <a:xfrm>
            <a:off x="906977" y="267494"/>
            <a:ext cx="3794206" cy="358324"/>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lang="zh-CN" altLang="en-US" sz="2200" b="0" i="0" kern="1200" baseline="0" dirty="0">
                <a:solidFill>
                  <a:schemeClr val="tx1">
                    <a:lumMod val="65000"/>
                    <a:lumOff val="35000"/>
                  </a:schemeClr>
                </a:solidFill>
                <a:effectLst/>
                <a:latin typeface="微软雅黑" panose="020B0503020204020204" pitchFamily="34" charset="-122"/>
                <a:ea typeface="微软雅黑" panose="020B0503020204020204" pitchFamily="34" charset="-122"/>
                <a:cs typeface="+mj-cs"/>
              </a:defRPr>
            </a:lvl1pPr>
          </a:lstStyle>
          <a:p>
            <a:r>
              <a:rPr lang="zh-CN" altLang="en-US" sz="2800" dirty="0">
                <a:latin typeface="方正粗谭黑简体" panose="02000000000000000000" pitchFamily="2" charset="-122"/>
                <a:ea typeface="方正粗谭黑简体" panose="02000000000000000000" pitchFamily="2" charset="-122"/>
                <a:sym typeface="Arial" panose="020B0604020202020204" pitchFamily="34" charset="0"/>
              </a:rPr>
              <a:t>点击请替换文字内容</a:t>
            </a:r>
          </a:p>
        </p:txBody>
      </p:sp>
    </p:spTree>
    <p:extLst>
      <p:ext uri="{BB962C8B-B14F-4D97-AF65-F5344CB8AC3E}">
        <p14:creationId xmlns:p14="http://schemas.microsoft.com/office/powerpoint/2010/main" val="3960140124"/>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slide(fromLeft)">
                                      <p:cBhvr>
                                        <p:cTn id="11" dur="500"/>
                                        <p:tgtEl>
                                          <p:spTgt spid="2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par>
                          <p:cTn id="16" fill="hold">
                            <p:stCondLst>
                              <p:cond delay="1500"/>
                            </p:stCondLst>
                            <p:childTnLst>
                              <p:par>
                                <p:cTn id="17" presetID="23" presetClass="entr" presetSubtype="16"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wipe(left)">
                                      <p:cBhvr>
                                        <p:cTn id="24" dur="500"/>
                                        <p:tgtEl>
                                          <p:spTgt spid="33"/>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37"/>
                                        </p:tgtEl>
                                        <p:attrNameLst>
                                          <p:attrName>style.visibility</p:attrName>
                                        </p:attrNameLst>
                                      </p:cBhvr>
                                      <p:to>
                                        <p:strVal val="visible"/>
                                      </p:to>
                                    </p:set>
                                    <p:animEffect transition="in" filter="wipe(left)">
                                      <p:cBhvr>
                                        <p:cTn id="28" dur="500"/>
                                        <p:tgtEl>
                                          <p:spTgt spid="37"/>
                                        </p:tgtEl>
                                      </p:cBhvr>
                                    </p:animEffect>
                                  </p:childTnLst>
                                </p:cTn>
                              </p:par>
                            </p:childTnLst>
                          </p:cTn>
                        </p:par>
                        <p:par>
                          <p:cTn id="29" fill="hold">
                            <p:stCondLst>
                              <p:cond delay="3000"/>
                            </p:stCondLst>
                            <p:childTnLst>
                              <p:par>
                                <p:cTn id="30" presetID="22" presetClass="entr" presetSubtype="8" fill="hold"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par>
                          <p:cTn id="33" fill="hold">
                            <p:stCondLst>
                              <p:cond delay="3500"/>
                            </p:stCondLst>
                            <p:childTnLst>
                              <p:par>
                                <p:cTn id="34" presetID="12" presetClass="entr" presetSubtype="8" fill="hold" grpId="0" nodeType="after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slide(fromLeft)">
                                      <p:cBhvr>
                                        <p:cTn id="36" dur="500"/>
                                        <p:tgtEl>
                                          <p:spTgt spid="26"/>
                                        </p:tgtEl>
                                      </p:cBhvr>
                                    </p:animEffect>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wipe(left)">
                                      <p:cBhvr>
                                        <p:cTn id="40" dur="500"/>
                                        <p:tgtEl>
                                          <p:spTgt spid="21"/>
                                        </p:tgtEl>
                                      </p:cBhvr>
                                    </p:animEffect>
                                  </p:childTnLst>
                                </p:cTn>
                              </p:par>
                            </p:childTnLst>
                          </p:cTn>
                        </p:par>
                        <p:par>
                          <p:cTn id="41" fill="hold">
                            <p:stCondLst>
                              <p:cond delay="4500"/>
                            </p:stCondLst>
                            <p:childTnLst>
                              <p:par>
                                <p:cTn id="42" presetID="23" presetClass="entr" presetSubtype="16" fill="hold" grpId="0" nodeType="afterEffect">
                                  <p:stCondLst>
                                    <p:cond delay="0"/>
                                  </p:stCondLst>
                                  <p:childTnLst>
                                    <p:set>
                                      <p:cBhvr>
                                        <p:cTn id="43" dur="1" fill="hold">
                                          <p:stCondLst>
                                            <p:cond delay="0"/>
                                          </p:stCondLst>
                                        </p:cTn>
                                        <p:tgtEl>
                                          <p:spTgt spid="30"/>
                                        </p:tgtEl>
                                        <p:attrNameLst>
                                          <p:attrName>style.visibility</p:attrName>
                                        </p:attrNameLst>
                                      </p:cBhvr>
                                      <p:to>
                                        <p:strVal val="visible"/>
                                      </p:to>
                                    </p:set>
                                    <p:anim calcmode="lin" valueType="num">
                                      <p:cBhvr>
                                        <p:cTn id="44" dur="500" fill="hold"/>
                                        <p:tgtEl>
                                          <p:spTgt spid="30"/>
                                        </p:tgtEl>
                                        <p:attrNameLst>
                                          <p:attrName>ppt_w</p:attrName>
                                        </p:attrNameLst>
                                      </p:cBhvr>
                                      <p:tavLst>
                                        <p:tav tm="0">
                                          <p:val>
                                            <p:fltVal val="0"/>
                                          </p:val>
                                        </p:tav>
                                        <p:tav tm="100000">
                                          <p:val>
                                            <p:strVal val="#ppt_w"/>
                                          </p:val>
                                        </p:tav>
                                      </p:tavLst>
                                    </p:anim>
                                    <p:anim calcmode="lin" valueType="num">
                                      <p:cBhvr>
                                        <p:cTn id="45" dur="500" fill="hold"/>
                                        <p:tgtEl>
                                          <p:spTgt spid="30"/>
                                        </p:tgtEl>
                                        <p:attrNameLst>
                                          <p:attrName>ppt_h</p:attrName>
                                        </p:attrNameLst>
                                      </p:cBhvr>
                                      <p:tavLst>
                                        <p:tav tm="0">
                                          <p:val>
                                            <p:fltVal val="0"/>
                                          </p:val>
                                        </p:tav>
                                        <p:tav tm="100000">
                                          <p:val>
                                            <p:strVal val="#ppt_h"/>
                                          </p:val>
                                        </p:tav>
                                      </p:tavLst>
                                    </p:anim>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wipe(left)">
                                      <p:cBhvr>
                                        <p:cTn id="49" dur="500"/>
                                        <p:tgtEl>
                                          <p:spTgt spid="34"/>
                                        </p:tgtEl>
                                      </p:cBhvr>
                                    </p:animEffect>
                                  </p:childTnLst>
                                </p:cTn>
                              </p:par>
                            </p:childTnLst>
                          </p:cTn>
                        </p:par>
                        <p:par>
                          <p:cTn id="50" fill="hold">
                            <p:stCondLst>
                              <p:cond delay="5500"/>
                            </p:stCondLst>
                            <p:childTnLst>
                              <p:par>
                                <p:cTn id="51" presetID="22" presetClass="entr" presetSubtype="8" fill="hold" grpId="0" nodeType="after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wipe(left)">
                                      <p:cBhvr>
                                        <p:cTn id="53" dur="500"/>
                                        <p:tgtEl>
                                          <p:spTgt spid="38"/>
                                        </p:tgtEl>
                                      </p:cBhvr>
                                    </p:animEffect>
                                  </p:childTnLst>
                                </p:cTn>
                              </p:par>
                            </p:childTnLst>
                          </p:cTn>
                        </p:par>
                        <p:par>
                          <p:cTn id="54" fill="hold">
                            <p:stCondLst>
                              <p:cond delay="6000"/>
                            </p:stCondLst>
                            <p:childTnLst>
                              <p:par>
                                <p:cTn id="55" presetID="22" presetClass="entr" presetSubtype="8" fill="hold"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left)">
                                      <p:cBhvr>
                                        <p:cTn id="57" dur="500"/>
                                        <p:tgtEl>
                                          <p:spTgt spid="13"/>
                                        </p:tgtEl>
                                      </p:cBhvr>
                                    </p:animEffect>
                                  </p:childTnLst>
                                </p:cTn>
                              </p:par>
                            </p:childTnLst>
                          </p:cTn>
                        </p:par>
                        <p:par>
                          <p:cTn id="58" fill="hold">
                            <p:stCondLst>
                              <p:cond delay="6500"/>
                            </p:stCondLst>
                            <p:childTnLst>
                              <p:par>
                                <p:cTn id="59" presetID="12" presetClass="entr" presetSubtype="8" fill="hold" grpId="0" nodeType="after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slide(fromLeft)">
                                      <p:cBhvr>
                                        <p:cTn id="61" dur="500"/>
                                        <p:tgtEl>
                                          <p:spTgt spid="27"/>
                                        </p:tgtEl>
                                      </p:cBhvr>
                                    </p:animEffect>
                                  </p:childTnLst>
                                </p:cTn>
                              </p:par>
                            </p:childTnLst>
                          </p:cTn>
                        </p:par>
                        <p:par>
                          <p:cTn id="62" fill="hold">
                            <p:stCondLst>
                              <p:cond delay="7000"/>
                            </p:stCondLst>
                            <p:childTnLst>
                              <p:par>
                                <p:cTn id="63" presetID="22" presetClass="entr" presetSubtype="8" fill="hold" grpId="0" nodeType="after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wipe(left)">
                                      <p:cBhvr>
                                        <p:cTn id="65" dur="500"/>
                                        <p:tgtEl>
                                          <p:spTgt spid="23"/>
                                        </p:tgtEl>
                                      </p:cBhvr>
                                    </p:animEffect>
                                  </p:childTnLst>
                                </p:cTn>
                              </p:par>
                            </p:childTnLst>
                          </p:cTn>
                        </p:par>
                        <p:par>
                          <p:cTn id="66" fill="hold">
                            <p:stCondLst>
                              <p:cond delay="7500"/>
                            </p:stCondLst>
                            <p:childTnLst>
                              <p:par>
                                <p:cTn id="67" presetID="23" presetClass="entr" presetSubtype="16" fill="hold" grpId="0" nodeType="after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p:cTn id="69" dur="500" fill="hold"/>
                                        <p:tgtEl>
                                          <p:spTgt spid="31"/>
                                        </p:tgtEl>
                                        <p:attrNameLst>
                                          <p:attrName>ppt_w</p:attrName>
                                        </p:attrNameLst>
                                      </p:cBhvr>
                                      <p:tavLst>
                                        <p:tav tm="0">
                                          <p:val>
                                            <p:fltVal val="0"/>
                                          </p:val>
                                        </p:tav>
                                        <p:tav tm="100000">
                                          <p:val>
                                            <p:strVal val="#ppt_w"/>
                                          </p:val>
                                        </p:tav>
                                      </p:tavLst>
                                    </p:anim>
                                    <p:anim calcmode="lin" valueType="num">
                                      <p:cBhvr>
                                        <p:cTn id="70" dur="500" fill="hold"/>
                                        <p:tgtEl>
                                          <p:spTgt spid="31"/>
                                        </p:tgtEl>
                                        <p:attrNameLst>
                                          <p:attrName>ppt_h</p:attrName>
                                        </p:attrNameLst>
                                      </p:cBhvr>
                                      <p:tavLst>
                                        <p:tav tm="0">
                                          <p:val>
                                            <p:fltVal val="0"/>
                                          </p:val>
                                        </p:tav>
                                        <p:tav tm="100000">
                                          <p:val>
                                            <p:strVal val="#ppt_h"/>
                                          </p:val>
                                        </p:tav>
                                      </p:tavLst>
                                    </p:anim>
                                  </p:childTnLst>
                                </p:cTn>
                              </p:par>
                            </p:childTnLst>
                          </p:cTn>
                        </p:par>
                        <p:par>
                          <p:cTn id="71" fill="hold">
                            <p:stCondLst>
                              <p:cond delay="8000"/>
                            </p:stCondLst>
                            <p:childTnLst>
                              <p:par>
                                <p:cTn id="72" presetID="22" presetClass="entr" presetSubtype="8" fill="hold" grpId="0" nodeType="afterEffect">
                                  <p:stCondLst>
                                    <p:cond delay="0"/>
                                  </p:stCondLst>
                                  <p:childTnLst>
                                    <p:set>
                                      <p:cBhvr>
                                        <p:cTn id="73" dur="1" fill="hold">
                                          <p:stCondLst>
                                            <p:cond delay="0"/>
                                          </p:stCondLst>
                                        </p:cTn>
                                        <p:tgtEl>
                                          <p:spTgt spid="35"/>
                                        </p:tgtEl>
                                        <p:attrNameLst>
                                          <p:attrName>style.visibility</p:attrName>
                                        </p:attrNameLst>
                                      </p:cBhvr>
                                      <p:to>
                                        <p:strVal val="visible"/>
                                      </p:to>
                                    </p:set>
                                    <p:animEffect transition="in" filter="wipe(left)">
                                      <p:cBhvr>
                                        <p:cTn id="74" dur="500"/>
                                        <p:tgtEl>
                                          <p:spTgt spid="35"/>
                                        </p:tgtEl>
                                      </p:cBhvr>
                                    </p:animEffect>
                                  </p:childTnLst>
                                </p:cTn>
                              </p:par>
                            </p:childTnLst>
                          </p:cTn>
                        </p:par>
                        <p:par>
                          <p:cTn id="75" fill="hold">
                            <p:stCondLst>
                              <p:cond delay="8500"/>
                            </p:stCondLst>
                            <p:childTnLst>
                              <p:par>
                                <p:cTn id="76" presetID="22" presetClass="entr" presetSubtype="8" fill="hold" grpId="0" nodeType="after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wipe(left)">
                                      <p:cBhvr>
                                        <p:cTn id="78" dur="500"/>
                                        <p:tgtEl>
                                          <p:spTgt spid="39"/>
                                        </p:tgtEl>
                                      </p:cBhvr>
                                    </p:animEffect>
                                  </p:childTnLst>
                                </p:cTn>
                              </p:par>
                            </p:childTnLst>
                          </p:cTn>
                        </p:par>
                        <p:par>
                          <p:cTn id="79" fill="hold">
                            <p:stCondLst>
                              <p:cond delay="9000"/>
                            </p:stCondLst>
                            <p:childTnLst>
                              <p:par>
                                <p:cTn id="80" presetID="22" presetClass="entr" presetSubtype="8" fill="hold" nodeType="after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wipe(left)">
                                      <p:cBhvr>
                                        <p:cTn id="82" dur="500"/>
                                        <p:tgtEl>
                                          <p:spTgt spid="17"/>
                                        </p:tgtEl>
                                      </p:cBhvr>
                                    </p:animEffect>
                                  </p:childTnLst>
                                </p:cTn>
                              </p:par>
                            </p:childTnLst>
                          </p:cTn>
                        </p:par>
                        <p:par>
                          <p:cTn id="83" fill="hold">
                            <p:stCondLst>
                              <p:cond delay="9500"/>
                            </p:stCondLst>
                            <p:childTnLst>
                              <p:par>
                                <p:cTn id="84" presetID="12" presetClass="entr" presetSubtype="8" fill="hold" grpId="0" nodeType="afterEffect">
                                  <p:stCondLst>
                                    <p:cond delay="0"/>
                                  </p:stCondLst>
                                  <p:childTnLst>
                                    <p:set>
                                      <p:cBhvr>
                                        <p:cTn id="85" dur="1" fill="hold">
                                          <p:stCondLst>
                                            <p:cond delay="0"/>
                                          </p:stCondLst>
                                        </p:cTn>
                                        <p:tgtEl>
                                          <p:spTgt spid="28"/>
                                        </p:tgtEl>
                                        <p:attrNameLst>
                                          <p:attrName>style.visibility</p:attrName>
                                        </p:attrNameLst>
                                      </p:cBhvr>
                                      <p:to>
                                        <p:strVal val="visible"/>
                                      </p:to>
                                    </p:set>
                                    <p:animEffect transition="in" filter="slide(fromLeft)">
                                      <p:cBhvr>
                                        <p:cTn id="86" dur="500"/>
                                        <p:tgtEl>
                                          <p:spTgt spid="28"/>
                                        </p:tgtEl>
                                      </p:cBhvr>
                                    </p:animEffect>
                                  </p:childTnLst>
                                </p:cTn>
                              </p:par>
                            </p:childTnLst>
                          </p:cTn>
                        </p:par>
                        <p:par>
                          <p:cTn id="87" fill="hold">
                            <p:stCondLst>
                              <p:cond delay="10000"/>
                            </p:stCondLst>
                            <p:childTnLst>
                              <p:par>
                                <p:cTn id="88" presetID="22" presetClass="entr" presetSubtype="8" fill="hold" grpId="0" nodeType="afterEffect">
                                  <p:stCondLst>
                                    <p:cond delay="0"/>
                                  </p:stCondLst>
                                  <p:childTnLst>
                                    <p:set>
                                      <p:cBhvr>
                                        <p:cTn id="89" dur="1" fill="hold">
                                          <p:stCondLst>
                                            <p:cond delay="0"/>
                                          </p:stCondLst>
                                        </p:cTn>
                                        <p:tgtEl>
                                          <p:spTgt spid="24"/>
                                        </p:tgtEl>
                                        <p:attrNameLst>
                                          <p:attrName>style.visibility</p:attrName>
                                        </p:attrNameLst>
                                      </p:cBhvr>
                                      <p:to>
                                        <p:strVal val="visible"/>
                                      </p:to>
                                    </p:set>
                                    <p:animEffect transition="in" filter="wipe(left)">
                                      <p:cBhvr>
                                        <p:cTn id="90" dur="500"/>
                                        <p:tgtEl>
                                          <p:spTgt spid="24"/>
                                        </p:tgtEl>
                                      </p:cBhvr>
                                    </p:animEffect>
                                  </p:childTnLst>
                                </p:cTn>
                              </p:par>
                            </p:childTnLst>
                          </p:cTn>
                        </p:par>
                        <p:par>
                          <p:cTn id="91" fill="hold">
                            <p:stCondLst>
                              <p:cond delay="10500"/>
                            </p:stCondLst>
                            <p:childTnLst>
                              <p:par>
                                <p:cTn id="92" presetID="23" presetClass="entr" presetSubtype="16" fill="hold" grpId="0" nodeType="afterEffect">
                                  <p:stCondLst>
                                    <p:cond delay="0"/>
                                  </p:stCondLst>
                                  <p:childTnLst>
                                    <p:set>
                                      <p:cBhvr>
                                        <p:cTn id="93" dur="1" fill="hold">
                                          <p:stCondLst>
                                            <p:cond delay="0"/>
                                          </p:stCondLst>
                                        </p:cTn>
                                        <p:tgtEl>
                                          <p:spTgt spid="32"/>
                                        </p:tgtEl>
                                        <p:attrNameLst>
                                          <p:attrName>style.visibility</p:attrName>
                                        </p:attrNameLst>
                                      </p:cBhvr>
                                      <p:to>
                                        <p:strVal val="visible"/>
                                      </p:to>
                                    </p:set>
                                    <p:anim calcmode="lin" valueType="num">
                                      <p:cBhvr>
                                        <p:cTn id="94" dur="500" fill="hold"/>
                                        <p:tgtEl>
                                          <p:spTgt spid="32"/>
                                        </p:tgtEl>
                                        <p:attrNameLst>
                                          <p:attrName>ppt_w</p:attrName>
                                        </p:attrNameLst>
                                      </p:cBhvr>
                                      <p:tavLst>
                                        <p:tav tm="0">
                                          <p:val>
                                            <p:fltVal val="0"/>
                                          </p:val>
                                        </p:tav>
                                        <p:tav tm="100000">
                                          <p:val>
                                            <p:strVal val="#ppt_w"/>
                                          </p:val>
                                        </p:tav>
                                      </p:tavLst>
                                    </p:anim>
                                    <p:anim calcmode="lin" valueType="num">
                                      <p:cBhvr>
                                        <p:cTn id="95" dur="500" fill="hold"/>
                                        <p:tgtEl>
                                          <p:spTgt spid="32"/>
                                        </p:tgtEl>
                                        <p:attrNameLst>
                                          <p:attrName>ppt_h</p:attrName>
                                        </p:attrNameLst>
                                      </p:cBhvr>
                                      <p:tavLst>
                                        <p:tav tm="0">
                                          <p:val>
                                            <p:fltVal val="0"/>
                                          </p:val>
                                        </p:tav>
                                        <p:tav tm="100000">
                                          <p:val>
                                            <p:strVal val="#ppt_h"/>
                                          </p:val>
                                        </p:tav>
                                      </p:tavLst>
                                    </p:anim>
                                  </p:childTnLst>
                                </p:cTn>
                              </p:par>
                            </p:childTnLst>
                          </p:cTn>
                        </p:par>
                        <p:par>
                          <p:cTn id="96" fill="hold">
                            <p:stCondLst>
                              <p:cond delay="11000"/>
                            </p:stCondLst>
                            <p:childTnLst>
                              <p:par>
                                <p:cTn id="97" presetID="22" presetClass="entr" presetSubtype="8" fill="hold" grpId="0" nodeType="afterEffect">
                                  <p:stCondLst>
                                    <p:cond delay="0"/>
                                  </p:stCondLst>
                                  <p:childTnLst>
                                    <p:set>
                                      <p:cBhvr>
                                        <p:cTn id="98" dur="1" fill="hold">
                                          <p:stCondLst>
                                            <p:cond delay="0"/>
                                          </p:stCondLst>
                                        </p:cTn>
                                        <p:tgtEl>
                                          <p:spTgt spid="36"/>
                                        </p:tgtEl>
                                        <p:attrNameLst>
                                          <p:attrName>style.visibility</p:attrName>
                                        </p:attrNameLst>
                                      </p:cBhvr>
                                      <p:to>
                                        <p:strVal val="visible"/>
                                      </p:to>
                                    </p:set>
                                    <p:animEffect transition="in" filter="wipe(left)">
                                      <p:cBhvr>
                                        <p:cTn id="99" dur="500"/>
                                        <p:tgtEl>
                                          <p:spTgt spid="36"/>
                                        </p:tgtEl>
                                      </p:cBhvr>
                                    </p:animEffect>
                                  </p:childTnLst>
                                </p:cTn>
                              </p:par>
                            </p:childTnLst>
                          </p:cTn>
                        </p:par>
                        <p:par>
                          <p:cTn id="100" fill="hold">
                            <p:stCondLst>
                              <p:cond delay="11500"/>
                            </p:stCondLst>
                            <p:childTnLst>
                              <p:par>
                                <p:cTn id="101" presetID="22" presetClass="entr" presetSubtype="8" fill="hold" grpId="0" nodeType="afterEffect">
                                  <p:stCondLst>
                                    <p:cond delay="0"/>
                                  </p:stCondLst>
                                  <p:childTnLst>
                                    <p:set>
                                      <p:cBhvr>
                                        <p:cTn id="102" dur="1" fill="hold">
                                          <p:stCondLst>
                                            <p:cond delay="0"/>
                                          </p:stCondLst>
                                        </p:cTn>
                                        <p:tgtEl>
                                          <p:spTgt spid="40"/>
                                        </p:tgtEl>
                                        <p:attrNameLst>
                                          <p:attrName>style.visibility</p:attrName>
                                        </p:attrNameLst>
                                      </p:cBhvr>
                                      <p:to>
                                        <p:strVal val="visible"/>
                                      </p:to>
                                    </p:set>
                                    <p:animEffect transition="in" filter="wipe(left)">
                                      <p:cBhvr>
                                        <p:cTn id="10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animBg="1"/>
      <p:bldP spid="26" grpId="0" animBg="1"/>
      <p:bldP spid="27" grpId="0" animBg="1"/>
      <p:bldP spid="28" grpId="0" animBg="1"/>
      <p:bldP spid="29" grpId="0"/>
      <p:bldP spid="30" grpId="0"/>
      <p:bldP spid="31" grpId="0"/>
      <p:bldP spid="32" grpId="0"/>
      <p:bldP spid="33" grpId="0"/>
      <p:bldP spid="34" grpId="0"/>
      <p:bldP spid="35" grpId="0"/>
      <p:bldP spid="36" grpId="0"/>
      <p:bldP spid="37" grpId="0" animBg="1"/>
      <p:bldP spid="38" grpId="0" animBg="1"/>
      <p:bldP spid="39" grpId="0" animBg="1"/>
      <p:bldP spid="4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657952" y="2493083"/>
            <a:ext cx="3645354" cy="308098"/>
          </a:xfrm>
          <a:prstGeom prst="rect">
            <a:avLst/>
          </a:prstGeom>
          <a:noFill/>
        </p:spPr>
        <p:txBody>
          <a:bodyPr wrap="square" lIns="0" tIns="0" rIns="0" bIns="0" rtlCol="0">
            <a:spAutoFit/>
          </a:bodyPr>
          <a:lstStyle/>
          <a:p>
            <a:r>
              <a:rPr lang="zh-CN" altLang="en-US" sz="2002"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直接复制你的内容到此</a:t>
            </a:r>
            <a:endParaRPr lang="en-US" sz="2002"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9" name="TextBox 18"/>
          <p:cNvSpPr txBox="1"/>
          <p:nvPr/>
        </p:nvSpPr>
        <p:spPr>
          <a:xfrm>
            <a:off x="6657952" y="2900692"/>
            <a:ext cx="3443832" cy="779444"/>
          </a:xfrm>
          <a:prstGeom prst="rect">
            <a:avLst/>
          </a:prstGeom>
          <a:noFill/>
        </p:spPr>
        <p:txBody>
          <a:bodyPr wrap="square" lIns="0" tIns="0" rIns="0" bIns="0" rtlCol="0">
            <a:spAutoFit/>
          </a:bodyPr>
          <a:lstStyle/>
          <a:p>
            <a:pPr>
              <a:lnSpc>
                <a:spcPct val="150000"/>
              </a:lnSpc>
            </a:pPr>
            <a:r>
              <a:rPr lang="zh-CN" altLang="en-US" sz="844"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44"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7" name="TextBox 16"/>
          <p:cNvSpPr txBox="1"/>
          <p:nvPr/>
        </p:nvSpPr>
        <p:spPr>
          <a:xfrm>
            <a:off x="2753095" y="5144764"/>
            <a:ext cx="3450013" cy="308098"/>
          </a:xfrm>
          <a:prstGeom prst="rect">
            <a:avLst/>
          </a:prstGeom>
          <a:noFill/>
        </p:spPr>
        <p:txBody>
          <a:bodyPr wrap="square" lIns="0" tIns="0" rIns="0" bIns="0" rtlCol="0">
            <a:spAutoFit/>
          </a:bodyPr>
          <a:lstStyle/>
          <a:p>
            <a:pPr algn="r"/>
            <a:r>
              <a:rPr lang="zh-CN" altLang="en-US" sz="2002"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直接复制你的内容到此</a:t>
            </a:r>
            <a:endParaRPr lang="en-US" sz="2002"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20" name="TextBox 19"/>
          <p:cNvSpPr txBox="1"/>
          <p:nvPr/>
        </p:nvSpPr>
        <p:spPr>
          <a:xfrm>
            <a:off x="2612951" y="5552373"/>
            <a:ext cx="3590157" cy="779444"/>
          </a:xfrm>
          <a:prstGeom prst="rect">
            <a:avLst/>
          </a:prstGeom>
          <a:noFill/>
        </p:spPr>
        <p:txBody>
          <a:bodyPr wrap="square" lIns="0" tIns="0" rIns="0" bIns="0" rtlCol="0">
            <a:spAutoFit/>
          </a:bodyPr>
          <a:lstStyle/>
          <a:p>
            <a:pPr algn="r">
              <a:lnSpc>
                <a:spcPct val="150000"/>
              </a:lnSpc>
            </a:pPr>
            <a:r>
              <a:rPr lang="zh-CN" altLang="en-US" sz="844"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44"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pic>
        <p:nvPicPr>
          <p:cNvPr id="6" name="图片占位符 5"/>
          <p:cNvPicPr>
            <a:picLocks noGrp="1" noChangeAspect="1"/>
          </p:cNvPicPr>
          <p:nvPr>
            <p:ph type="pic" sz="quarter" idx="4294967295"/>
          </p:nvPr>
        </p:nvPicPr>
        <p:blipFill>
          <a:blip r:embed="rId3" cstate="screen">
            <a:extLst>
              <a:ext uri="{28A0092B-C50C-407E-A947-70E740481C1C}">
                <a14:useLocalDpi xmlns:a14="http://schemas.microsoft.com/office/drawing/2010/main"/>
              </a:ext>
            </a:extLst>
          </a:blip>
          <a:srcRect/>
          <a:stretch>
            <a:fillRect/>
          </a:stretch>
        </p:blipFill>
        <p:spPr>
          <a:xfrm>
            <a:off x="0" y="1498600"/>
            <a:ext cx="4497388" cy="2447925"/>
          </a:xfrm>
        </p:spPr>
      </p:pic>
      <p:pic>
        <p:nvPicPr>
          <p:cNvPr id="7" name="图片占位符 6"/>
          <p:cNvPicPr>
            <a:picLocks noGrp="1" noChangeAspect="1"/>
          </p:cNvPicPr>
          <p:nvPr>
            <p:ph type="pic" sz="quarter" idx="4294967295"/>
          </p:nvPr>
        </p:nvPicPr>
        <p:blipFill>
          <a:blip r:embed="rId4" cstate="screen">
            <a:extLst>
              <a:ext uri="{28A0092B-C50C-407E-A947-70E740481C1C}">
                <a14:useLocalDpi xmlns:a14="http://schemas.microsoft.com/office/drawing/2010/main"/>
              </a:ext>
            </a:extLst>
          </a:blip>
          <a:srcRect/>
          <a:stretch>
            <a:fillRect/>
          </a:stretch>
        </p:blipFill>
        <p:spPr>
          <a:xfrm>
            <a:off x="8361363" y="3976688"/>
            <a:ext cx="4497387" cy="2447925"/>
          </a:xfrm>
        </p:spPr>
      </p:pic>
      <p:sp>
        <p:nvSpPr>
          <p:cNvPr id="9" name="标题 1"/>
          <p:cNvSpPr txBox="1">
            <a:spLocks/>
          </p:cNvSpPr>
          <p:nvPr/>
        </p:nvSpPr>
        <p:spPr>
          <a:xfrm>
            <a:off x="906977" y="267494"/>
            <a:ext cx="3794206" cy="358324"/>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lang="zh-CN" altLang="en-US" sz="2200" b="0" i="0" kern="1200" baseline="0" dirty="0">
                <a:solidFill>
                  <a:schemeClr val="tx1">
                    <a:lumMod val="65000"/>
                    <a:lumOff val="35000"/>
                  </a:schemeClr>
                </a:solidFill>
                <a:effectLst/>
                <a:latin typeface="微软雅黑" panose="020B0503020204020204" pitchFamily="34" charset="-122"/>
                <a:ea typeface="微软雅黑" panose="020B0503020204020204" pitchFamily="34" charset="-122"/>
                <a:cs typeface="+mj-cs"/>
              </a:defRPr>
            </a:lvl1pPr>
          </a:lstStyle>
          <a:p>
            <a:r>
              <a:rPr lang="zh-CN" altLang="en-US" sz="2800" dirty="0">
                <a:latin typeface="方正粗谭黑简体" panose="02000000000000000000" pitchFamily="2" charset="-122"/>
                <a:ea typeface="方正粗谭黑简体" panose="02000000000000000000" pitchFamily="2" charset="-122"/>
                <a:sym typeface="Arial" panose="020B0604020202020204" pitchFamily="34" charset="0"/>
              </a:rPr>
              <a:t>点击请替换文字内容</a:t>
            </a:r>
          </a:p>
        </p:txBody>
      </p:sp>
    </p:spTree>
    <p:extLst>
      <p:ext uri="{BB962C8B-B14F-4D97-AF65-F5344CB8AC3E}">
        <p14:creationId xmlns:p14="http://schemas.microsoft.com/office/powerpoint/2010/main" val="102012343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2" presetClass="entr" presetSubtype="4" fill="hold" grpId="0" nodeType="withEffect">
                                  <p:stCondLst>
                                    <p:cond delay="250"/>
                                  </p:stCondLst>
                                  <p:childTnLst>
                                    <p:set>
                                      <p:cBhvr>
                                        <p:cTn id="14" dur="1" fill="hold">
                                          <p:stCondLst>
                                            <p:cond delay="0"/>
                                          </p:stCondLst>
                                        </p:cTn>
                                        <p:tgtEl>
                                          <p:spTgt spid="19"/>
                                        </p:tgtEl>
                                        <p:attrNameLst>
                                          <p:attrName>style.visibility</p:attrName>
                                        </p:attrNameLst>
                                      </p:cBhvr>
                                      <p:to>
                                        <p:strVal val="visible"/>
                                      </p:to>
                                    </p:set>
                                    <p:animEffect transition="in" filter="wipe(down)">
                                      <p:cBhvr>
                                        <p:cTn id="15" dur="500"/>
                                        <p:tgtEl>
                                          <p:spTgt spid="19"/>
                                        </p:tgtEl>
                                      </p:cBhvr>
                                    </p:animEffect>
                                  </p:childTnLst>
                                </p:cTn>
                              </p:par>
                              <p:par>
                                <p:cTn id="16" presetID="22" presetClass="entr" presetSubtype="4" fill="hold" grpId="0" nodeType="withEffect">
                                  <p:stCondLst>
                                    <p:cond delay="250"/>
                                  </p:stCondLst>
                                  <p:childTnLst>
                                    <p:set>
                                      <p:cBhvr>
                                        <p:cTn id="17" dur="1" fill="hold">
                                          <p:stCondLst>
                                            <p:cond delay="0"/>
                                          </p:stCondLst>
                                        </p:cTn>
                                        <p:tgtEl>
                                          <p:spTgt spid="20"/>
                                        </p:tgtEl>
                                        <p:attrNameLst>
                                          <p:attrName>style.visibility</p:attrName>
                                        </p:attrNameLst>
                                      </p:cBhvr>
                                      <p:to>
                                        <p:strVal val="visible"/>
                                      </p:to>
                                    </p:set>
                                    <p:animEffect transition="in" filter="wipe(down)">
                                      <p:cBhvr>
                                        <p:cTn id="1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9" grpId="0"/>
      <p:bldP spid="17" grpId="0"/>
      <p:bldP spid="2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3701054" y="1558517"/>
            <a:ext cx="2729158" cy="353408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9159370" y="1558517"/>
            <a:ext cx="2729158" cy="3534080"/>
          </a:xfrm>
          <a:prstGeom prst="rect">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5"/>
          <p:cNvSpPr txBox="1"/>
          <p:nvPr/>
        </p:nvSpPr>
        <p:spPr>
          <a:xfrm>
            <a:off x="3945654" y="2860070"/>
            <a:ext cx="2266472" cy="968920"/>
          </a:xfrm>
          <a:prstGeom prst="rect">
            <a:avLst/>
          </a:prstGeom>
          <a:noFill/>
        </p:spPr>
        <p:txBody>
          <a:bodyPr wrap="square" lIns="0" tIns="0" rIns="0" bIns="0" rtlCol="0">
            <a:spAutoFit/>
          </a:bodyPr>
          <a:lstStyle/>
          <a:p>
            <a:pPr algn="just">
              <a:lnSpc>
                <a:spcPct val="150000"/>
              </a:lnSpc>
            </a:pPr>
            <a:r>
              <a:rPr lang="zh-CN" altLang="en-US" sz="1399"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请替换文字内容，添加相关标题，修改文字内容，也可以直接复制你的内容到此</a:t>
            </a:r>
            <a:endParaRPr lang="en-US" sz="1399"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970262" y="5487868"/>
            <a:ext cx="10918266" cy="974306"/>
          </a:xfrm>
          <a:prstGeom prst="rect">
            <a:avLst/>
          </a:prstGeom>
          <a:noFill/>
        </p:spPr>
        <p:txBody>
          <a:bodyPr wrap="square" lIns="0" tIns="0" rIns="0" bIns="0" rtlCol="0">
            <a:spAutoFit/>
          </a:bodyPr>
          <a:lstStyle/>
          <a:p>
            <a:pPr>
              <a:lnSpc>
                <a:spcPct val="150000"/>
              </a:lnSpc>
            </a:pPr>
            <a:r>
              <a:rPr lang="zh-CN" altLang="en-US" sz="844"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endParaRPr lang="en-US" altLang="zh-CN" sz="844"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28"/>
          <p:cNvSpPr txBox="1"/>
          <p:nvPr/>
        </p:nvSpPr>
        <p:spPr>
          <a:xfrm>
            <a:off x="9400449" y="2860070"/>
            <a:ext cx="2266472" cy="968920"/>
          </a:xfrm>
          <a:prstGeom prst="rect">
            <a:avLst/>
          </a:prstGeom>
          <a:noFill/>
        </p:spPr>
        <p:txBody>
          <a:bodyPr wrap="square" lIns="0" tIns="0" rIns="0" bIns="0" rtlCol="0">
            <a:spAutoFit/>
          </a:bodyPr>
          <a:lstStyle/>
          <a:p>
            <a:pPr algn="just">
              <a:lnSpc>
                <a:spcPct val="150000"/>
              </a:lnSpc>
            </a:pPr>
            <a:r>
              <a:rPr lang="zh-CN" altLang="en-US" sz="1399"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请替换文字内容，添加相关标题，修改文字内容，也可以直接复制你的内容到此。</a:t>
            </a:r>
            <a:endParaRPr lang="en-US" sz="1399"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7" name="图片占位符 6"/>
          <p:cNvPicPr>
            <a:picLocks noGrp="1" noChangeAspect="1"/>
          </p:cNvPicPr>
          <p:nvPr>
            <p:ph type="pic" sz="quarter" idx="4294967295"/>
          </p:nvPr>
        </p:nvPicPr>
        <p:blipFill>
          <a:blip r:embed="rId3" cstate="screen">
            <a:extLst>
              <a:ext uri="{28A0092B-C50C-407E-A947-70E740481C1C}">
                <a14:useLocalDpi xmlns:a14="http://schemas.microsoft.com/office/drawing/2010/main"/>
              </a:ext>
            </a:extLst>
          </a:blip>
          <a:srcRect/>
          <a:stretch>
            <a:fillRect/>
          </a:stretch>
        </p:blipFill>
        <p:spPr>
          <a:xfrm>
            <a:off x="0" y="1558925"/>
            <a:ext cx="2730500" cy="3533775"/>
          </a:xfrm>
        </p:spPr>
      </p:pic>
      <p:pic>
        <p:nvPicPr>
          <p:cNvPr id="6" name="图片占位符 5"/>
          <p:cNvPicPr>
            <a:picLocks noGrp="1" noChangeAspect="1"/>
          </p:cNvPicPr>
          <p:nvPr>
            <p:ph type="pic" sz="quarter" idx="4294967295"/>
          </p:nvPr>
        </p:nvPicPr>
        <p:blipFill>
          <a:blip r:embed="rId4" cstate="screen">
            <a:extLst>
              <a:ext uri="{28A0092B-C50C-407E-A947-70E740481C1C}">
                <a14:useLocalDpi xmlns:a14="http://schemas.microsoft.com/office/drawing/2010/main"/>
              </a:ext>
            </a:extLst>
          </a:blip>
          <a:srcRect/>
          <a:stretch>
            <a:fillRect/>
          </a:stretch>
        </p:blipFill>
        <p:spPr>
          <a:xfrm>
            <a:off x="10129838" y="1558925"/>
            <a:ext cx="2728912" cy="3533775"/>
          </a:xfrm>
        </p:spPr>
      </p:pic>
      <p:sp>
        <p:nvSpPr>
          <p:cNvPr id="9" name="标题 1"/>
          <p:cNvSpPr txBox="1">
            <a:spLocks/>
          </p:cNvSpPr>
          <p:nvPr/>
        </p:nvSpPr>
        <p:spPr>
          <a:xfrm>
            <a:off x="906977" y="267494"/>
            <a:ext cx="3794206" cy="358324"/>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lang="zh-CN" altLang="en-US" sz="2200" b="0" i="0" kern="1200" baseline="0" dirty="0">
                <a:solidFill>
                  <a:schemeClr val="tx1">
                    <a:lumMod val="65000"/>
                    <a:lumOff val="35000"/>
                  </a:schemeClr>
                </a:solidFill>
                <a:effectLst/>
                <a:latin typeface="微软雅黑" panose="020B0503020204020204" pitchFamily="34" charset="-122"/>
                <a:ea typeface="微软雅黑" panose="020B0503020204020204" pitchFamily="34" charset="-122"/>
                <a:cs typeface="+mj-cs"/>
              </a:defRPr>
            </a:lvl1pPr>
          </a:lstStyle>
          <a:p>
            <a:r>
              <a:rPr lang="zh-CN" altLang="en-US" sz="2800" dirty="0">
                <a:latin typeface="方正粗谭黑简体" panose="02000000000000000000" pitchFamily="2" charset="-122"/>
                <a:ea typeface="方正粗谭黑简体" panose="02000000000000000000" pitchFamily="2" charset="-122"/>
                <a:sym typeface="Arial" panose="020B0604020202020204" pitchFamily="34" charset="0"/>
              </a:rPr>
              <a:t>点击请替换文字内容</a:t>
            </a:r>
          </a:p>
        </p:txBody>
      </p:sp>
    </p:spTree>
    <p:extLst>
      <p:ext uri="{BB962C8B-B14F-4D97-AF65-F5344CB8AC3E}">
        <p14:creationId xmlns:p14="http://schemas.microsoft.com/office/powerpoint/2010/main" val="347793043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ppt_x"/>
                                          </p:val>
                                        </p:tav>
                                        <p:tav tm="100000">
                                          <p:val>
                                            <p:strVal val="#ppt_x"/>
                                          </p:val>
                                        </p:tav>
                                      </p:tavLst>
                                    </p:anim>
                                    <p:anim calcmode="lin" valueType="num">
                                      <p:cBhvr additive="base">
                                        <p:cTn id="12" dur="500" fill="hold"/>
                                        <p:tgtEl>
                                          <p:spTgt spid="25"/>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2" presetClass="entr" presetSubtype="4"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wipe(down)">
                                      <p:cBhvr>
                                        <p:cTn id="16" dur="500"/>
                                        <p:tgtEl>
                                          <p:spTgt spid="26"/>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wipe(down)">
                                      <p:cBhvr>
                                        <p:cTn id="19" dur="500"/>
                                        <p:tgtEl>
                                          <p:spTgt spid="29"/>
                                        </p:tgtEl>
                                      </p:cBhvr>
                                    </p:animEffect>
                                  </p:childTnLst>
                                </p:cTn>
                              </p:par>
                            </p:childTnLst>
                          </p:cTn>
                        </p:par>
                        <p:par>
                          <p:cTn id="20" fill="hold">
                            <p:stCondLst>
                              <p:cond delay="1000"/>
                            </p:stCondLst>
                            <p:childTnLst>
                              <p:par>
                                <p:cTn id="21" presetID="22" presetClass="entr" presetSubtype="8"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left)">
                                      <p:cBhvr>
                                        <p:cTn id="2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5" grpId="0" animBg="1"/>
      <p:bldP spid="26" grpId="0"/>
      <p:bldP spid="28" grpId="0"/>
      <p:bldP spid="2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Arc 33"/>
          <p:cNvSpPr/>
          <p:nvPr/>
        </p:nvSpPr>
        <p:spPr>
          <a:xfrm rot="16200000" flipH="1" flipV="1">
            <a:off x="6302378" y="3286734"/>
            <a:ext cx="2095799" cy="2095802"/>
          </a:xfrm>
          <a:prstGeom prst="arc">
            <a:avLst>
              <a:gd name="adj1" fmla="val 10736977"/>
              <a:gd name="adj2" fmla="val 0"/>
            </a:avLst>
          </a:prstGeom>
          <a:ln w="19050">
            <a:solidFill>
              <a:schemeClr val="accent4"/>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5" name="Arc 34"/>
          <p:cNvSpPr/>
          <p:nvPr/>
        </p:nvSpPr>
        <p:spPr>
          <a:xfrm rot="5400000" flipH="1" flipV="1">
            <a:off x="4476443" y="3286732"/>
            <a:ext cx="2095799" cy="2095802"/>
          </a:xfrm>
          <a:prstGeom prst="arc">
            <a:avLst>
              <a:gd name="adj1" fmla="val 10736977"/>
              <a:gd name="adj2" fmla="val 0"/>
            </a:avLst>
          </a:prstGeom>
          <a:ln w="19050">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3" name="Arc 32"/>
          <p:cNvSpPr/>
          <p:nvPr/>
        </p:nvSpPr>
        <p:spPr>
          <a:xfrm rot="10800000" flipH="1" flipV="1">
            <a:off x="5381476" y="2353915"/>
            <a:ext cx="2095799" cy="2095802"/>
          </a:xfrm>
          <a:prstGeom prst="arc">
            <a:avLst>
              <a:gd name="adj1" fmla="val 10736977"/>
              <a:gd name="adj2" fmla="val 0"/>
            </a:avLst>
          </a:prstGeom>
          <a:ln w="19050">
            <a:solidFill>
              <a:schemeClr val="accent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2" name="Arc 31"/>
          <p:cNvSpPr/>
          <p:nvPr/>
        </p:nvSpPr>
        <p:spPr>
          <a:xfrm rot="10800000" flipH="1">
            <a:off x="5381477" y="4199700"/>
            <a:ext cx="2095799" cy="2095802"/>
          </a:xfrm>
          <a:prstGeom prst="arc">
            <a:avLst>
              <a:gd name="adj1" fmla="val 10736977"/>
              <a:gd name="adj2" fmla="val 0"/>
            </a:avLst>
          </a:prstGeom>
          <a:ln w="19050">
            <a:solidFill>
              <a:schemeClr val="accent3"/>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 name="Diamond 4"/>
          <p:cNvSpPr/>
          <p:nvPr/>
        </p:nvSpPr>
        <p:spPr>
          <a:xfrm>
            <a:off x="4500669" y="2405927"/>
            <a:ext cx="3857413" cy="3857413"/>
          </a:xfrm>
          <a:prstGeom prst="diamond">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zh-CN" alt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 name="Text Placeholder 3"/>
          <p:cNvSpPr txBox="1">
            <a:spLocks/>
          </p:cNvSpPr>
          <p:nvPr/>
        </p:nvSpPr>
        <p:spPr>
          <a:xfrm>
            <a:off x="8368383" y="3156707"/>
            <a:ext cx="3940491" cy="735779"/>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spcBef>
                <a:spcPct val="20000"/>
              </a:spcBef>
              <a:defRPr/>
            </a:pPr>
            <a:r>
              <a:rPr lang="en-US" sz="1687"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rPr>
              <a:t>Title Gose Here </a:t>
            </a:r>
            <a:r>
              <a:rPr lang="en-US" sz="1547" dirty="0">
                <a:solidFill>
                  <a:schemeClr val="tx1">
                    <a:lumMod val="75000"/>
                    <a:lumOff val="25000"/>
                  </a:schemeClr>
                </a:solidFill>
                <a:latin typeface="Times New Roman" panose="02020603050405020304" pitchFamily="18" charset="0"/>
                <a:ea typeface="微软雅黑" panose="020B0503020204020204" pitchFamily="34" charset="-122"/>
                <a:cs typeface="+mj-cs"/>
                <a:sym typeface="Times New Roman" panose="02020603050405020304" pitchFamily="18" charset="0"/>
              </a:rPr>
              <a:t/>
            </a:r>
            <a:br>
              <a:rPr lang="en-US" sz="1547" dirty="0">
                <a:solidFill>
                  <a:schemeClr val="tx1">
                    <a:lumMod val="75000"/>
                    <a:lumOff val="25000"/>
                  </a:schemeClr>
                </a:solidFill>
                <a:latin typeface="Times New Roman" panose="02020603050405020304" pitchFamily="18" charset="0"/>
                <a:ea typeface="微软雅黑" panose="020B0503020204020204" pitchFamily="34" charset="-122"/>
                <a:cs typeface="+mj-cs"/>
                <a:sym typeface="Times New Roman" panose="02020603050405020304" pitchFamily="18" charset="0"/>
              </a:rPr>
            </a:br>
            <a:r>
              <a:rPr lang="en-US" sz="1547" dirty="0">
                <a:solidFill>
                  <a:schemeClr val="tx1">
                    <a:lumMod val="50000"/>
                    <a:lumOff val="50000"/>
                  </a:schemeClr>
                </a:solidFill>
                <a:latin typeface="Times New Roman" panose="02020603050405020304" pitchFamily="18" charset="0"/>
                <a:ea typeface="微软雅黑" panose="020B0503020204020204" pitchFamily="34" charset="-122"/>
                <a:cs typeface="+mj-cs"/>
                <a:sym typeface="Times New Roman" panose="02020603050405020304" pitchFamily="18" charset="0"/>
              </a:rPr>
              <a:t>There are many variations of passages but the majority are</a:t>
            </a:r>
            <a:r>
              <a:rPr lang="en-US" sz="154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 many variations of passagbut the </a:t>
            </a:r>
            <a:endParaRPr lang="en-US" sz="1547" dirty="0">
              <a:solidFill>
                <a:schemeClr val="tx1">
                  <a:lumMod val="50000"/>
                  <a:lumOff val="50000"/>
                </a:schemeClr>
              </a:solidFill>
              <a:latin typeface="Times New Roman" panose="02020603050405020304" pitchFamily="18" charset="0"/>
              <a:ea typeface="微软雅黑" panose="020B0503020204020204" pitchFamily="34" charset="-122"/>
              <a:cs typeface="+mj-cs"/>
              <a:sym typeface="Times New Roman" panose="02020603050405020304" pitchFamily="18" charset="0"/>
            </a:endParaRPr>
          </a:p>
        </p:txBody>
      </p:sp>
      <p:sp>
        <p:nvSpPr>
          <p:cNvPr id="7" name="Text Placeholder 3"/>
          <p:cNvSpPr txBox="1">
            <a:spLocks/>
          </p:cNvSpPr>
          <p:nvPr/>
        </p:nvSpPr>
        <p:spPr>
          <a:xfrm>
            <a:off x="549876" y="3156707"/>
            <a:ext cx="3940491" cy="735779"/>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a:spcBef>
                <a:spcPct val="20000"/>
              </a:spcBef>
              <a:defRPr/>
            </a:pPr>
            <a:r>
              <a:rPr lang="en-US" sz="1687"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Title Gose Here </a:t>
            </a:r>
            <a:r>
              <a:rPr lang="en-US" sz="1547" dirty="0">
                <a:solidFill>
                  <a:schemeClr val="tx1">
                    <a:lumMod val="75000"/>
                    <a:lumOff val="25000"/>
                  </a:schemeClr>
                </a:solidFill>
                <a:latin typeface="Times New Roman" panose="02020603050405020304" pitchFamily="18" charset="0"/>
                <a:ea typeface="微软雅黑" panose="020B0503020204020204" pitchFamily="34" charset="-122"/>
                <a:cs typeface="+mj-cs"/>
                <a:sym typeface="Times New Roman" panose="02020603050405020304" pitchFamily="18" charset="0"/>
              </a:rPr>
              <a:t/>
            </a:r>
            <a:br>
              <a:rPr lang="en-US" sz="1547" dirty="0">
                <a:solidFill>
                  <a:schemeClr val="tx1">
                    <a:lumMod val="75000"/>
                    <a:lumOff val="25000"/>
                  </a:schemeClr>
                </a:solidFill>
                <a:latin typeface="Times New Roman" panose="02020603050405020304" pitchFamily="18" charset="0"/>
                <a:ea typeface="微软雅黑" panose="020B0503020204020204" pitchFamily="34" charset="-122"/>
                <a:cs typeface="+mj-cs"/>
                <a:sym typeface="Times New Roman" panose="02020603050405020304" pitchFamily="18" charset="0"/>
              </a:rPr>
            </a:br>
            <a:r>
              <a:rPr lang="en-US" sz="1547" dirty="0">
                <a:solidFill>
                  <a:schemeClr val="tx1">
                    <a:lumMod val="50000"/>
                    <a:lumOff val="50000"/>
                  </a:schemeClr>
                </a:solidFill>
                <a:latin typeface="Times New Roman" panose="02020603050405020304" pitchFamily="18" charset="0"/>
                <a:ea typeface="微软雅黑" panose="020B0503020204020204" pitchFamily="34" charset="-122"/>
                <a:cs typeface="+mj-cs"/>
                <a:sym typeface="Times New Roman" panose="02020603050405020304" pitchFamily="18" charset="0"/>
              </a:rPr>
              <a:t>There are many variations of passages but the majority are</a:t>
            </a:r>
            <a:r>
              <a:rPr lang="en-US" sz="154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 many variations of passagbut the </a:t>
            </a:r>
            <a:endParaRPr lang="en-US" sz="1547" dirty="0">
              <a:solidFill>
                <a:schemeClr val="tx1">
                  <a:lumMod val="50000"/>
                  <a:lumOff val="50000"/>
                </a:schemeClr>
              </a:solidFill>
              <a:latin typeface="Times New Roman" panose="02020603050405020304" pitchFamily="18" charset="0"/>
              <a:ea typeface="微软雅黑" panose="020B0503020204020204" pitchFamily="34" charset="-122"/>
              <a:cs typeface="+mj-cs"/>
              <a:sym typeface="Times New Roman" panose="02020603050405020304" pitchFamily="18" charset="0"/>
            </a:endParaRPr>
          </a:p>
        </p:txBody>
      </p:sp>
      <p:sp>
        <p:nvSpPr>
          <p:cNvPr id="8" name="Text Placeholder 3"/>
          <p:cNvSpPr txBox="1">
            <a:spLocks/>
          </p:cNvSpPr>
          <p:nvPr/>
        </p:nvSpPr>
        <p:spPr>
          <a:xfrm>
            <a:off x="8409923" y="4776821"/>
            <a:ext cx="3940491" cy="735779"/>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spcBef>
                <a:spcPct val="20000"/>
              </a:spcBef>
              <a:defRPr/>
            </a:pPr>
            <a:r>
              <a:rPr lang="en-US" sz="1687" b="1"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rPr>
              <a:t>Title Gose Here </a:t>
            </a:r>
            <a:r>
              <a:rPr lang="en-US" sz="1547" dirty="0">
                <a:solidFill>
                  <a:schemeClr val="tx1">
                    <a:lumMod val="75000"/>
                    <a:lumOff val="25000"/>
                  </a:schemeClr>
                </a:solidFill>
                <a:latin typeface="Times New Roman" panose="02020603050405020304" pitchFamily="18" charset="0"/>
                <a:ea typeface="微软雅黑" panose="020B0503020204020204" pitchFamily="34" charset="-122"/>
                <a:cs typeface="+mj-cs"/>
                <a:sym typeface="Times New Roman" panose="02020603050405020304" pitchFamily="18" charset="0"/>
              </a:rPr>
              <a:t/>
            </a:r>
            <a:br>
              <a:rPr lang="en-US" sz="1547" dirty="0">
                <a:solidFill>
                  <a:schemeClr val="tx1">
                    <a:lumMod val="75000"/>
                    <a:lumOff val="25000"/>
                  </a:schemeClr>
                </a:solidFill>
                <a:latin typeface="Times New Roman" panose="02020603050405020304" pitchFamily="18" charset="0"/>
                <a:ea typeface="微软雅黑" panose="020B0503020204020204" pitchFamily="34" charset="-122"/>
                <a:cs typeface="+mj-cs"/>
                <a:sym typeface="Times New Roman" panose="02020603050405020304" pitchFamily="18" charset="0"/>
              </a:rPr>
            </a:br>
            <a:r>
              <a:rPr lang="en-US" sz="1547" dirty="0">
                <a:solidFill>
                  <a:schemeClr val="tx1">
                    <a:lumMod val="50000"/>
                    <a:lumOff val="50000"/>
                  </a:schemeClr>
                </a:solidFill>
                <a:latin typeface="Times New Roman" panose="02020603050405020304" pitchFamily="18" charset="0"/>
                <a:ea typeface="微软雅黑" panose="020B0503020204020204" pitchFamily="34" charset="-122"/>
                <a:cs typeface="+mj-cs"/>
                <a:sym typeface="Times New Roman" panose="02020603050405020304" pitchFamily="18" charset="0"/>
              </a:rPr>
              <a:t>There are many variations of passages but the majority are</a:t>
            </a:r>
            <a:r>
              <a:rPr lang="en-US" sz="154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 many variations of passagbut the </a:t>
            </a:r>
            <a:endParaRPr lang="en-US" sz="1547" dirty="0">
              <a:solidFill>
                <a:schemeClr val="tx1">
                  <a:lumMod val="50000"/>
                  <a:lumOff val="50000"/>
                </a:schemeClr>
              </a:solidFill>
              <a:latin typeface="Times New Roman" panose="02020603050405020304" pitchFamily="18" charset="0"/>
              <a:ea typeface="微软雅黑" panose="020B0503020204020204" pitchFamily="34" charset="-122"/>
              <a:cs typeface="+mj-cs"/>
              <a:sym typeface="Times New Roman" panose="02020603050405020304" pitchFamily="18" charset="0"/>
            </a:endParaRPr>
          </a:p>
        </p:txBody>
      </p:sp>
      <p:sp>
        <p:nvSpPr>
          <p:cNvPr id="9" name="Text Placeholder 3"/>
          <p:cNvSpPr txBox="1">
            <a:spLocks/>
          </p:cNvSpPr>
          <p:nvPr/>
        </p:nvSpPr>
        <p:spPr>
          <a:xfrm>
            <a:off x="508338" y="4776821"/>
            <a:ext cx="3940491" cy="735779"/>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a:spcBef>
                <a:spcPct val="20000"/>
              </a:spcBef>
              <a:defRPr/>
            </a:pPr>
            <a:r>
              <a:rPr lang="en-US" sz="1687" b="1"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rPr>
              <a:t>Title Gose Here </a:t>
            </a:r>
            <a:r>
              <a:rPr lang="en-US" sz="1547" dirty="0">
                <a:solidFill>
                  <a:schemeClr val="accent3"/>
                </a:solidFill>
                <a:latin typeface="Times New Roman" panose="02020603050405020304" pitchFamily="18" charset="0"/>
                <a:ea typeface="微软雅黑" panose="020B0503020204020204" pitchFamily="34" charset="-122"/>
                <a:cs typeface="+mj-cs"/>
                <a:sym typeface="Times New Roman" panose="02020603050405020304" pitchFamily="18" charset="0"/>
              </a:rPr>
              <a:t/>
            </a:r>
            <a:br>
              <a:rPr lang="en-US" sz="1547" dirty="0">
                <a:solidFill>
                  <a:schemeClr val="accent3"/>
                </a:solidFill>
                <a:latin typeface="Times New Roman" panose="02020603050405020304" pitchFamily="18" charset="0"/>
                <a:ea typeface="微软雅黑" panose="020B0503020204020204" pitchFamily="34" charset="-122"/>
                <a:cs typeface="+mj-cs"/>
                <a:sym typeface="Times New Roman" panose="02020603050405020304" pitchFamily="18" charset="0"/>
              </a:rPr>
            </a:br>
            <a:r>
              <a:rPr lang="en-US" sz="1547" dirty="0">
                <a:solidFill>
                  <a:schemeClr val="tx1">
                    <a:lumMod val="50000"/>
                    <a:lumOff val="50000"/>
                  </a:schemeClr>
                </a:solidFill>
                <a:latin typeface="Times New Roman" panose="02020603050405020304" pitchFamily="18" charset="0"/>
                <a:ea typeface="微软雅黑" panose="020B0503020204020204" pitchFamily="34" charset="-122"/>
                <a:cs typeface="+mj-cs"/>
                <a:sym typeface="Times New Roman" panose="02020603050405020304" pitchFamily="18" charset="0"/>
              </a:rPr>
              <a:t>There are many variations of passages but the majority are</a:t>
            </a:r>
            <a:r>
              <a:rPr lang="en-US" sz="154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 many variations of passagbut the </a:t>
            </a:r>
            <a:endParaRPr lang="en-US" sz="1547" dirty="0">
              <a:solidFill>
                <a:schemeClr val="tx1">
                  <a:lumMod val="50000"/>
                  <a:lumOff val="50000"/>
                </a:schemeClr>
              </a:solidFill>
              <a:latin typeface="Times New Roman" panose="02020603050405020304" pitchFamily="18" charset="0"/>
              <a:ea typeface="微软雅黑" panose="020B0503020204020204" pitchFamily="34" charset="-122"/>
              <a:cs typeface="+mj-cs"/>
              <a:sym typeface="Times New Roman" panose="02020603050405020304" pitchFamily="18" charset="0"/>
            </a:endParaRPr>
          </a:p>
        </p:txBody>
      </p:sp>
      <p:grpSp>
        <p:nvGrpSpPr>
          <p:cNvPr id="11" name="Group 24"/>
          <p:cNvGrpSpPr/>
          <p:nvPr/>
        </p:nvGrpSpPr>
        <p:grpSpPr>
          <a:xfrm>
            <a:off x="4867123" y="2772381"/>
            <a:ext cx="1504391" cy="1504391"/>
            <a:chOff x="3461004" y="1700112"/>
            <a:chExt cx="1069848" cy="1069848"/>
          </a:xfrm>
        </p:grpSpPr>
        <p:sp>
          <p:nvSpPr>
            <p:cNvPr id="13" name="Rounded Rectangle 12"/>
            <p:cNvSpPr/>
            <p:nvPr/>
          </p:nvSpPr>
          <p:spPr>
            <a:xfrm>
              <a:off x="3461004" y="1700112"/>
              <a:ext cx="1069848" cy="1069848"/>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4" name="Rounded Rectangle 5"/>
            <p:cNvSpPr/>
            <p:nvPr/>
          </p:nvSpPr>
          <p:spPr>
            <a:xfrm>
              <a:off x="3513229" y="1752337"/>
              <a:ext cx="965397" cy="965397"/>
            </a:xfrm>
            <a:prstGeom prst="ellipse">
              <a:avLst/>
            </a:prstGeom>
          </p:spPr>
          <p:style>
            <a:lnRef idx="0">
              <a:scrgbClr r="0" g="0" b="0"/>
            </a:lnRef>
            <a:fillRef idx="0">
              <a:scrgbClr r="0" g="0" b="0"/>
            </a:fillRef>
            <a:effectRef idx="0">
              <a:scrgbClr r="0" g="0" b="0"/>
            </a:effectRef>
            <a:fontRef idx="minor">
              <a:schemeClr val="lt1"/>
            </a:fontRef>
          </p:style>
          <p:txBody>
            <a:bodyPr spcFirstLastPara="0" vert="horz" wrap="square" lIns="208943" tIns="208943" rIns="208943" bIns="208943" numCol="1" spcCol="1270" anchor="ctr" anchorCtr="0">
              <a:noAutofit/>
            </a:bodyPr>
            <a:lstStyle/>
            <a:p>
              <a:pPr algn="ctr" defTabSz="2437718">
                <a:lnSpc>
                  <a:spcPct val="90000"/>
                </a:lnSpc>
                <a:spcAft>
                  <a:spcPct val="35000"/>
                </a:spcAft>
              </a:pPr>
              <a:endParaRPr lang="en-US" sz="5484">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12" name="Freeform 126"/>
          <p:cNvSpPr>
            <a:spLocks/>
          </p:cNvSpPr>
          <p:nvPr/>
        </p:nvSpPr>
        <p:spPr bwMode="auto">
          <a:xfrm>
            <a:off x="5392082" y="3232115"/>
            <a:ext cx="454472" cy="584923"/>
          </a:xfrm>
          <a:custGeom>
            <a:avLst/>
            <a:gdLst/>
            <a:ahLst/>
            <a:cxnLst>
              <a:cxn ang="0">
                <a:pos x="25" y="46"/>
              </a:cxn>
              <a:cxn ang="0">
                <a:pos x="1" y="64"/>
              </a:cxn>
              <a:cxn ang="0">
                <a:pos x="0" y="62"/>
              </a:cxn>
              <a:cxn ang="0">
                <a:pos x="1" y="61"/>
              </a:cxn>
              <a:cxn ang="0">
                <a:pos x="22" y="46"/>
              </a:cxn>
              <a:cxn ang="0">
                <a:pos x="1" y="36"/>
              </a:cxn>
              <a:cxn ang="0">
                <a:pos x="24" y="41"/>
              </a:cxn>
              <a:cxn ang="0">
                <a:pos x="27" y="31"/>
              </a:cxn>
              <a:cxn ang="0">
                <a:pos x="7" y="18"/>
              </a:cxn>
              <a:cxn ang="0">
                <a:pos x="27" y="28"/>
              </a:cxn>
              <a:cxn ang="0">
                <a:pos x="28" y="21"/>
              </a:cxn>
              <a:cxn ang="0">
                <a:pos x="23" y="0"/>
              </a:cxn>
              <a:cxn ang="0">
                <a:pos x="31" y="21"/>
              </a:cxn>
              <a:cxn ang="0">
                <a:pos x="31" y="25"/>
              </a:cxn>
              <a:cxn ang="0">
                <a:pos x="48" y="18"/>
              </a:cxn>
              <a:cxn ang="0">
                <a:pos x="30" y="32"/>
              </a:cxn>
              <a:cxn ang="0">
                <a:pos x="27" y="42"/>
              </a:cxn>
              <a:cxn ang="0">
                <a:pos x="50" y="39"/>
              </a:cxn>
              <a:cxn ang="0">
                <a:pos x="25" y="46"/>
              </a:cxn>
            </a:cxnLst>
            <a:rect l="0" t="0" r="r" b="b"/>
            <a:pathLst>
              <a:path w="50" h="64">
                <a:moveTo>
                  <a:pt x="25" y="46"/>
                </a:moveTo>
                <a:cubicBezTo>
                  <a:pt x="20" y="57"/>
                  <a:pt x="11" y="64"/>
                  <a:pt x="1" y="64"/>
                </a:cubicBezTo>
                <a:cubicBezTo>
                  <a:pt x="0" y="64"/>
                  <a:pt x="0" y="63"/>
                  <a:pt x="0" y="62"/>
                </a:cubicBezTo>
                <a:cubicBezTo>
                  <a:pt x="0" y="61"/>
                  <a:pt x="0" y="61"/>
                  <a:pt x="1" y="61"/>
                </a:cubicBezTo>
                <a:cubicBezTo>
                  <a:pt x="10" y="61"/>
                  <a:pt x="17" y="55"/>
                  <a:pt x="22" y="46"/>
                </a:cubicBezTo>
                <a:cubicBezTo>
                  <a:pt x="17" y="48"/>
                  <a:pt x="6" y="50"/>
                  <a:pt x="1" y="36"/>
                </a:cubicBezTo>
                <a:cubicBezTo>
                  <a:pt x="15" y="30"/>
                  <a:pt x="22" y="37"/>
                  <a:pt x="24" y="41"/>
                </a:cubicBezTo>
                <a:cubicBezTo>
                  <a:pt x="25" y="38"/>
                  <a:pt x="26" y="35"/>
                  <a:pt x="27" y="31"/>
                </a:cubicBezTo>
                <a:cubicBezTo>
                  <a:pt x="27" y="31"/>
                  <a:pt x="9" y="34"/>
                  <a:pt x="7" y="18"/>
                </a:cubicBezTo>
                <a:cubicBezTo>
                  <a:pt x="23" y="12"/>
                  <a:pt x="27" y="28"/>
                  <a:pt x="27" y="28"/>
                </a:cubicBezTo>
                <a:cubicBezTo>
                  <a:pt x="27" y="26"/>
                  <a:pt x="28" y="21"/>
                  <a:pt x="28" y="21"/>
                </a:cubicBezTo>
                <a:cubicBezTo>
                  <a:pt x="28" y="21"/>
                  <a:pt x="14" y="12"/>
                  <a:pt x="23" y="0"/>
                </a:cubicBezTo>
                <a:cubicBezTo>
                  <a:pt x="39" y="5"/>
                  <a:pt x="31" y="21"/>
                  <a:pt x="31" y="21"/>
                </a:cubicBezTo>
                <a:cubicBezTo>
                  <a:pt x="31" y="21"/>
                  <a:pt x="31" y="24"/>
                  <a:pt x="31" y="25"/>
                </a:cubicBezTo>
                <a:cubicBezTo>
                  <a:pt x="31" y="25"/>
                  <a:pt x="37" y="14"/>
                  <a:pt x="48" y="18"/>
                </a:cubicBezTo>
                <a:cubicBezTo>
                  <a:pt x="48" y="35"/>
                  <a:pt x="30" y="32"/>
                  <a:pt x="30" y="32"/>
                </a:cubicBezTo>
                <a:cubicBezTo>
                  <a:pt x="29" y="35"/>
                  <a:pt x="29" y="39"/>
                  <a:pt x="27" y="42"/>
                </a:cubicBezTo>
                <a:cubicBezTo>
                  <a:pt x="27" y="42"/>
                  <a:pt x="38" y="30"/>
                  <a:pt x="50" y="39"/>
                </a:cubicBezTo>
                <a:cubicBezTo>
                  <a:pt x="43" y="57"/>
                  <a:pt x="25" y="46"/>
                  <a:pt x="25" y="46"/>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16" name="Group 27"/>
          <p:cNvGrpSpPr/>
          <p:nvPr/>
        </p:nvGrpSpPr>
        <p:grpSpPr>
          <a:xfrm>
            <a:off x="4867123" y="4392495"/>
            <a:ext cx="1504391" cy="1504391"/>
            <a:chOff x="3461004" y="2852256"/>
            <a:chExt cx="1069848" cy="1069848"/>
          </a:xfrm>
        </p:grpSpPr>
        <p:sp>
          <p:nvSpPr>
            <p:cNvPr id="18" name="Rounded Rectangle 12"/>
            <p:cNvSpPr/>
            <p:nvPr/>
          </p:nvSpPr>
          <p:spPr>
            <a:xfrm>
              <a:off x="3461004" y="2852256"/>
              <a:ext cx="1069848" cy="1069848"/>
            </a:xfrm>
            <a:prstGeom prst="ellipse">
              <a:avLst/>
            </a:prstGeom>
            <a:solidFill>
              <a:schemeClr val="accent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9" name="Rounded Rectangle 9"/>
            <p:cNvSpPr/>
            <p:nvPr/>
          </p:nvSpPr>
          <p:spPr>
            <a:xfrm>
              <a:off x="3513229" y="2904481"/>
              <a:ext cx="965397" cy="965397"/>
            </a:xfrm>
            <a:prstGeom prst="ellipse">
              <a:avLst/>
            </a:prstGeom>
          </p:spPr>
          <p:style>
            <a:lnRef idx="0">
              <a:scrgbClr r="0" g="0" b="0"/>
            </a:lnRef>
            <a:fillRef idx="0">
              <a:scrgbClr r="0" g="0" b="0"/>
            </a:fillRef>
            <a:effectRef idx="0">
              <a:scrgbClr r="0" g="0" b="0"/>
            </a:effectRef>
            <a:fontRef idx="minor">
              <a:schemeClr val="lt1"/>
            </a:fontRef>
          </p:style>
          <p:txBody>
            <a:bodyPr spcFirstLastPara="0" vert="horz" wrap="square" lIns="208943" tIns="208943" rIns="208943" bIns="208943" numCol="1" spcCol="1270" anchor="ctr" anchorCtr="0">
              <a:noAutofit/>
            </a:bodyPr>
            <a:lstStyle/>
            <a:p>
              <a:pPr algn="ctr" defTabSz="2437718">
                <a:lnSpc>
                  <a:spcPct val="90000"/>
                </a:lnSpc>
                <a:spcAft>
                  <a:spcPct val="35000"/>
                </a:spcAft>
              </a:pPr>
              <a:endParaRPr lang="en-US" sz="5484">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17" name="Freeform 156"/>
          <p:cNvSpPr>
            <a:spLocks noEditPoints="1"/>
          </p:cNvSpPr>
          <p:nvPr/>
        </p:nvSpPr>
        <p:spPr bwMode="auto">
          <a:xfrm>
            <a:off x="5457476" y="4983965"/>
            <a:ext cx="323684" cy="321451"/>
          </a:xfrm>
          <a:custGeom>
            <a:avLst/>
            <a:gdLst/>
            <a:ahLst/>
            <a:cxnLst>
              <a:cxn ang="0">
                <a:pos x="105" y="105"/>
              </a:cxn>
              <a:cxn ang="0">
                <a:pos x="105" y="144"/>
              </a:cxn>
              <a:cxn ang="0">
                <a:pos x="145" y="144"/>
              </a:cxn>
              <a:cxn ang="0">
                <a:pos x="145" y="105"/>
              </a:cxn>
              <a:cxn ang="0">
                <a:pos x="105" y="105"/>
              </a:cxn>
              <a:cxn ang="0">
                <a:pos x="105" y="105"/>
              </a:cxn>
              <a:cxn ang="0">
                <a:pos x="105" y="52"/>
              </a:cxn>
              <a:cxn ang="0">
                <a:pos x="105" y="91"/>
              </a:cxn>
              <a:cxn ang="0">
                <a:pos x="145" y="91"/>
              </a:cxn>
              <a:cxn ang="0">
                <a:pos x="145" y="52"/>
              </a:cxn>
              <a:cxn ang="0">
                <a:pos x="105" y="52"/>
              </a:cxn>
              <a:cxn ang="0">
                <a:pos x="105" y="52"/>
              </a:cxn>
              <a:cxn ang="0">
                <a:pos x="105" y="0"/>
              </a:cxn>
              <a:cxn ang="0">
                <a:pos x="105" y="39"/>
              </a:cxn>
              <a:cxn ang="0">
                <a:pos x="145" y="39"/>
              </a:cxn>
              <a:cxn ang="0">
                <a:pos x="145" y="0"/>
              </a:cxn>
              <a:cxn ang="0">
                <a:pos x="105" y="0"/>
              </a:cxn>
              <a:cxn ang="0">
                <a:pos x="105" y="0"/>
              </a:cxn>
              <a:cxn ang="0">
                <a:pos x="53" y="105"/>
              </a:cxn>
              <a:cxn ang="0">
                <a:pos x="53" y="144"/>
              </a:cxn>
              <a:cxn ang="0">
                <a:pos x="92" y="144"/>
              </a:cxn>
              <a:cxn ang="0">
                <a:pos x="92" y="105"/>
              </a:cxn>
              <a:cxn ang="0">
                <a:pos x="53" y="105"/>
              </a:cxn>
              <a:cxn ang="0">
                <a:pos x="53" y="105"/>
              </a:cxn>
              <a:cxn ang="0">
                <a:pos x="53" y="52"/>
              </a:cxn>
              <a:cxn ang="0">
                <a:pos x="53" y="91"/>
              </a:cxn>
              <a:cxn ang="0">
                <a:pos x="92" y="91"/>
              </a:cxn>
              <a:cxn ang="0">
                <a:pos x="92" y="52"/>
              </a:cxn>
              <a:cxn ang="0">
                <a:pos x="53" y="52"/>
              </a:cxn>
              <a:cxn ang="0">
                <a:pos x="53" y="52"/>
              </a:cxn>
              <a:cxn ang="0">
                <a:pos x="53" y="0"/>
              </a:cxn>
              <a:cxn ang="0">
                <a:pos x="53" y="39"/>
              </a:cxn>
              <a:cxn ang="0">
                <a:pos x="92" y="39"/>
              </a:cxn>
              <a:cxn ang="0">
                <a:pos x="92" y="0"/>
              </a:cxn>
              <a:cxn ang="0">
                <a:pos x="53" y="0"/>
              </a:cxn>
              <a:cxn ang="0">
                <a:pos x="53" y="0"/>
              </a:cxn>
              <a:cxn ang="0">
                <a:pos x="0" y="105"/>
              </a:cxn>
              <a:cxn ang="0">
                <a:pos x="0" y="144"/>
              </a:cxn>
              <a:cxn ang="0">
                <a:pos x="40" y="144"/>
              </a:cxn>
              <a:cxn ang="0">
                <a:pos x="40" y="105"/>
              </a:cxn>
              <a:cxn ang="0">
                <a:pos x="0" y="105"/>
              </a:cxn>
              <a:cxn ang="0">
                <a:pos x="0" y="105"/>
              </a:cxn>
              <a:cxn ang="0">
                <a:pos x="0" y="52"/>
              </a:cxn>
              <a:cxn ang="0">
                <a:pos x="0" y="91"/>
              </a:cxn>
              <a:cxn ang="0">
                <a:pos x="40" y="91"/>
              </a:cxn>
              <a:cxn ang="0">
                <a:pos x="40" y="52"/>
              </a:cxn>
              <a:cxn ang="0">
                <a:pos x="0" y="52"/>
              </a:cxn>
              <a:cxn ang="0">
                <a:pos x="0" y="52"/>
              </a:cxn>
              <a:cxn ang="0">
                <a:pos x="0" y="0"/>
              </a:cxn>
              <a:cxn ang="0">
                <a:pos x="0" y="39"/>
              </a:cxn>
              <a:cxn ang="0">
                <a:pos x="40" y="39"/>
              </a:cxn>
              <a:cxn ang="0">
                <a:pos x="40" y="0"/>
              </a:cxn>
              <a:cxn ang="0">
                <a:pos x="0" y="0"/>
              </a:cxn>
              <a:cxn ang="0">
                <a:pos x="0" y="0"/>
              </a:cxn>
            </a:cxnLst>
            <a:rect l="0" t="0" r="r" b="b"/>
            <a:pathLst>
              <a:path w="145" h="144">
                <a:moveTo>
                  <a:pt x="105" y="105"/>
                </a:moveTo>
                <a:lnTo>
                  <a:pt x="105" y="144"/>
                </a:lnTo>
                <a:lnTo>
                  <a:pt x="145" y="144"/>
                </a:lnTo>
                <a:lnTo>
                  <a:pt x="145" y="105"/>
                </a:lnTo>
                <a:lnTo>
                  <a:pt x="105" y="105"/>
                </a:lnTo>
                <a:lnTo>
                  <a:pt x="105" y="105"/>
                </a:lnTo>
                <a:close/>
                <a:moveTo>
                  <a:pt x="105" y="52"/>
                </a:moveTo>
                <a:lnTo>
                  <a:pt x="105" y="91"/>
                </a:lnTo>
                <a:lnTo>
                  <a:pt x="145" y="91"/>
                </a:lnTo>
                <a:lnTo>
                  <a:pt x="145" y="52"/>
                </a:lnTo>
                <a:lnTo>
                  <a:pt x="105" y="52"/>
                </a:lnTo>
                <a:lnTo>
                  <a:pt x="105" y="52"/>
                </a:lnTo>
                <a:close/>
                <a:moveTo>
                  <a:pt x="105" y="0"/>
                </a:moveTo>
                <a:lnTo>
                  <a:pt x="105" y="39"/>
                </a:lnTo>
                <a:lnTo>
                  <a:pt x="145" y="39"/>
                </a:lnTo>
                <a:lnTo>
                  <a:pt x="145" y="0"/>
                </a:lnTo>
                <a:lnTo>
                  <a:pt x="105" y="0"/>
                </a:lnTo>
                <a:lnTo>
                  <a:pt x="105" y="0"/>
                </a:lnTo>
                <a:close/>
                <a:moveTo>
                  <a:pt x="53" y="105"/>
                </a:moveTo>
                <a:lnTo>
                  <a:pt x="53" y="144"/>
                </a:lnTo>
                <a:lnTo>
                  <a:pt x="92" y="144"/>
                </a:lnTo>
                <a:lnTo>
                  <a:pt x="92" y="105"/>
                </a:lnTo>
                <a:lnTo>
                  <a:pt x="53" y="105"/>
                </a:lnTo>
                <a:lnTo>
                  <a:pt x="53" y="105"/>
                </a:lnTo>
                <a:close/>
                <a:moveTo>
                  <a:pt x="53" y="52"/>
                </a:moveTo>
                <a:lnTo>
                  <a:pt x="53" y="91"/>
                </a:lnTo>
                <a:lnTo>
                  <a:pt x="92" y="91"/>
                </a:lnTo>
                <a:lnTo>
                  <a:pt x="92" y="52"/>
                </a:lnTo>
                <a:lnTo>
                  <a:pt x="53" y="52"/>
                </a:lnTo>
                <a:lnTo>
                  <a:pt x="53" y="52"/>
                </a:lnTo>
                <a:close/>
                <a:moveTo>
                  <a:pt x="53" y="0"/>
                </a:moveTo>
                <a:lnTo>
                  <a:pt x="53" y="39"/>
                </a:lnTo>
                <a:lnTo>
                  <a:pt x="92" y="39"/>
                </a:lnTo>
                <a:lnTo>
                  <a:pt x="92" y="0"/>
                </a:lnTo>
                <a:lnTo>
                  <a:pt x="53" y="0"/>
                </a:lnTo>
                <a:lnTo>
                  <a:pt x="53" y="0"/>
                </a:lnTo>
                <a:close/>
                <a:moveTo>
                  <a:pt x="0" y="105"/>
                </a:moveTo>
                <a:lnTo>
                  <a:pt x="0" y="144"/>
                </a:lnTo>
                <a:lnTo>
                  <a:pt x="40" y="144"/>
                </a:lnTo>
                <a:lnTo>
                  <a:pt x="40" y="105"/>
                </a:lnTo>
                <a:lnTo>
                  <a:pt x="0" y="105"/>
                </a:lnTo>
                <a:lnTo>
                  <a:pt x="0" y="105"/>
                </a:lnTo>
                <a:close/>
                <a:moveTo>
                  <a:pt x="0" y="52"/>
                </a:moveTo>
                <a:lnTo>
                  <a:pt x="0" y="91"/>
                </a:lnTo>
                <a:lnTo>
                  <a:pt x="40" y="91"/>
                </a:lnTo>
                <a:lnTo>
                  <a:pt x="40" y="52"/>
                </a:lnTo>
                <a:lnTo>
                  <a:pt x="0" y="52"/>
                </a:lnTo>
                <a:lnTo>
                  <a:pt x="0" y="52"/>
                </a:lnTo>
                <a:close/>
                <a:moveTo>
                  <a:pt x="0" y="0"/>
                </a:moveTo>
                <a:lnTo>
                  <a:pt x="0" y="39"/>
                </a:lnTo>
                <a:lnTo>
                  <a:pt x="40" y="39"/>
                </a:lnTo>
                <a:lnTo>
                  <a:pt x="40" y="0"/>
                </a:lnTo>
                <a:lnTo>
                  <a:pt x="0" y="0"/>
                </a:lnTo>
                <a:lnTo>
                  <a:pt x="0" y="0"/>
                </a:lnTo>
                <a:close/>
              </a:path>
            </a:pathLst>
          </a:custGeom>
          <a:solidFill>
            <a:schemeClr val="bg2"/>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21" name="Group 25"/>
          <p:cNvGrpSpPr/>
          <p:nvPr/>
        </p:nvGrpSpPr>
        <p:grpSpPr>
          <a:xfrm>
            <a:off x="6487236" y="2772381"/>
            <a:ext cx="1504391" cy="1504391"/>
            <a:chOff x="4613148" y="1700112"/>
            <a:chExt cx="1069848" cy="1069848"/>
          </a:xfrm>
        </p:grpSpPr>
        <p:sp>
          <p:nvSpPr>
            <p:cNvPr id="23" name="Rounded Rectangle 22"/>
            <p:cNvSpPr/>
            <p:nvPr/>
          </p:nvSpPr>
          <p:spPr>
            <a:xfrm>
              <a:off x="4613148" y="1700112"/>
              <a:ext cx="1069848" cy="1069848"/>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4" name="Rounded Rectangle 7"/>
            <p:cNvSpPr/>
            <p:nvPr/>
          </p:nvSpPr>
          <p:spPr>
            <a:xfrm>
              <a:off x="4665373" y="1752337"/>
              <a:ext cx="965397" cy="965397"/>
            </a:xfrm>
            <a:prstGeom prst="ellipse">
              <a:avLst/>
            </a:prstGeom>
          </p:spPr>
          <p:style>
            <a:lnRef idx="0">
              <a:scrgbClr r="0" g="0" b="0"/>
            </a:lnRef>
            <a:fillRef idx="0">
              <a:scrgbClr r="0" g="0" b="0"/>
            </a:fillRef>
            <a:effectRef idx="0">
              <a:scrgbClr r="0" g="0" b="0"/>
            </a:effectRef>
            <a:fontRef idx="minor">
              <a:schemeClr val="lt1"/>
            </a:fontRef>
          </p:style>
          <p:txBody>
            <a:bodyPr spcFirstLastPara="0" vert="horz" wrap="square" lIns="208943" tIns="208943" rIns="208943" bIns="208943" numCol="1" spcCol="1270" anchor="ctr" anchorCtr="0">
              <a:noAutofit/>
            </a:bodyPr>
            <a:lstStyle/>
            <a:p>
              <a:pPr algn="ctr" defTabSz="2437718">
                <a:lnSpc>
                  <a:spcPct val="90000"/>
                </a:lnSpc>
                <a:spcAft>
                  <a:spcPct val="35000"/>
                </a:spcAft>
              </a:pPr>
              <a:endParaRPr lang="en-US" sz="5484">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22" name="Freeform 167"/>
          <p:cNvSpPr>
            <a:spLocks noEditPoints="1"/>
          </p:cNvSpPr>
          <p:nvPr/>
        </p:nvSpPr>
        <p:spPr bwMode="auto">
          <a:xfrm>
            <a:off x="7028479" y="3372780"/>
            <a:ext cx="421905" cy="303593"/>
          </a:xfrm>
          <a:custGeom>
            <a:avLst/>
            <a:gdLst/>
            <a:ahLst/>
            <a:cxnLst>
              <a:cxn ang="0">
                <a:pos x="292" y="130"/>
              </a:cxn>
              <a:cxn ang="0">
                <a:pos x="112" y="130"/>
              </a:cxn>
              <a:cxn ang="0">
                <a:pos x="93" y="112"/>
              </a:cxn>
              <a:cxn ang="0">
                <a:pos x="112" y="93"/>
              </a:cxn>
              <a:cxn ang="0">
                <a:pos x="292" y="93"/>
              </a:cxn>
              <a:cxn ang="0">
                <a:pos x="311" y="112"/>
              </a:cxn>
              <a:cxn ang="0">
                <a:pos x="292" y="130"/>
              </a:cxn>
              <a:cxn ang="0">
                <a:pos x="292" y="37"/>
              </a:cxn>
              <a:cxn ang="0">
                <a:pos x="112" y="37"/>
              </a:cxn>
              <a:cxn ang="0">
                <a:pos x="93" y="19"/>
              </a:cxn>
              <a:cxn ang="0">
                <a:pos x="112" y="0"/>
              </a:cxn>
              <a:cxn ang="0">
                <a:pos x="292" y="0"/>
              </a:cxn>
              <a:cxn ang="0">
                <a:pos x="311" y="19"/>
              </a:cxn>
              <a:cxn ang="0">
                <a:pos x="292" y="37"/>
              </a:cxn>
              <a:cxn ang="0">
                <a:pos x="25" y="224"/>
              </a:cxn>
              <a:cxn ang="0">
                <a:pos x="13" y="224"/>
              </a:cxn>
              <a:cxn ang="0">
                <a:pos x="0" y="211"/>
              </a:cxn>
              <a:cxn ang="0">
                <a:pos x="0" y="199"/>
              </a:cxn>
              <a:cxn ang="0">
                <a:pos x="13" y="186"/>
              </a:cxn>
              <a:cxn ang="0">
                <a:pos x="25" y="186"/>
              </a:cxn>
              <a:cxn ang="0">
                <a:pos x="38" y="199"/>
              </a:cxn>
              <a:cxn ang="0">
                <a:pos x="38" y="211"/>
              </a:cxn>
              <a:cxn ang="0">
                <a:pos x="25" y="224"/>
              </a:cxn>
              <a:cxn ang="0">
                <a:pos x="25" y="130"/>
              </a:cxn>
              <a:cxn ang="0">
                <a:pos x="13" y="130"/>
              </a:cxn>
              <a:cxn ang="0">
                <a:pos x="0" y="118"/>
              </a:cxn>
              <a:cxn ang="0">
                <a:pos x="0" y="106"/>
              </a:cxn>
              <a:cxn ang="0">
                <a:pos x="13" y="93"/>
              </a:cxn>
              <a:cxn ang="0">
                <a:pos x="25" y="93"/>
              </a:cxn>
              <a:cxn ang="0">
                <a:pos x="38" y="106"/>
              </a:cxn>
              <a:cxn ang="0">
                <a:pos x="38" y="118"/>
              </a:cxn>
              <a:cxn ang="0">
                <a:pos x="25" y="130"/>
              </a:cxn>
              <a:cxn ang="0">
                <a:pos x="25" y="37"/>
              </a:cxn>
              <a:cxn ang="0">
                <a:pos x="13" y="37"/>
              </a:cxn>
              <a:cxn ang="0">
                <a:pos x="0" y="25"/>
              </a:cxn>
              <a:cxn ang="0">
                <a:pos x="0" y="12"/>
              </a:cxn>
              <a:cxn ang="0">
                <a:pos x="13" y="0"/>
              </a:cxn>
              <a:cxn ang="0">
                <a:pos x="25" y="0"/>
              </a:cxn>
              <a:cxn ang="0">
                <a:pos x="38" y="12"/>
              </a:cxn>
              <a:cxn ang="0">
                <a:pos x="38" y="25"/>
              </a:cxn>
              <a:cxn ang="0">
                <a:pos x="25" y="37"/>
              </a:cxn>
              <a:cxn ang="0">
                <a:pos x="112" y="186"/>
              </a:cxn>
              <a:cxn ang="0">
                <a:pos x="292" y="186"/>
              </a:cxn>
              <a:cxn ang="0">
                <a:pos x="311" y="205"/>
              </a:cxn>
              <a:cxn ang="0">
                <a:pos x="292" y="224"/>
              </a:cxn>
              <a:cxn ang="0">
                <a:pos x="112" y="224"/>
              </a:cxn>
              <a:cxn ang="0">
                <a:pos x="93" y="205"/>
              </a:cxn>
              <a:cxn ang="0">
                <a:pos x="112" y="186"/>
              </a:cxn>
            </a:cxnLst>
            <a:rect l="0" t="0" r="r" b="b"/>
            <a:pathLst>
              <a:path w="311" h="224">
                <a:moveTo>
                  <a:pt x="292" y="130"/>
                </a:moveTo>
                <a:cubicBezTo>
                  <a:pt x="112" y="130"/>
                  <a:pt x="112" y="130"/>
                  <a:pt x="112" y="130"/>
                </a:cubicBezTo>
                <a:cubicBezTo>
                  <a:pt x="103" y="130"/>
                  <a:pt x="93" y="121"/>
                  <a:pt x="93" y="112"/>
                </a:cubicBezTo>
                <a:cubicBezTo>
                  <a:pt x="93" y="103"/>
                  <a:pt x="103" y="93"/>
                  <a:pt x="112" y="93"/>
                </a:cubicBezTo>
                <a:cubicBezTo>
                  <a:pt x="292" y="93"/>
                  <a:pt x="292" y="93"/>
                  <a:pt x="292" y="93"/>
                </a:cubicBezTo>
                <a:cubicBezTo>
                  <a:pt x="301" y="93"/>
                  <a:pt x="311" y="103"/>
                  <a:pt x="311" y="112"/>
                </a:cubicBezTo>
                <a:cubicBezTo>
                  <a:pt x="311" y="121"/>
                  <a:pt x="301" y="130"/>
                  <a:pt x="292" y="130"/>
                </a:cubicBezTo>
                <a:close/>
                <a:moveTo>
                  <a:pt x="292" y="37"/>
                </a:moveTo>
                <a:cubicBezTo>
                  <a:pt x="112" y="37"/>
                  <a:pt x="112" y="37"/>
                  <a:pt x="112" y="37"/>
                </a:cubicBezTo>
                <a:cubicBezTo>
                  <a:pt x="103" y="37"/>
                  <a:pt x="93" y="28"/>
                  <a:pt x="93" y="19"/>
                </a:cubicBezTo>
                <a:cubicBezTo>
                  <a:pt x="93" y="10"/>
                  <a:pt x="103" y="0"/>
                  <a:pt x="112" y="0"/>
                </a:cubicBezTo>
                <a:cubicBezTo>
                  <a:pt x="292" y="0"/>
                  <a:pt x="292" y="0"/>
                  <a:pt x="292" y="0"/>
                </a:cubicBezTo>
                <a:cubicBezTo>
                  <a:pt x="301" y="0"/>
                  <a:pt x="311" y="10"/>
                  <a:pt x="311" y="19"/>
                </a:cubicBezTo>
                <a:cubicBezTo>
                  <a:pt x="311" y="28"/>
                  <a:pt x="301" y="37"/>
                  <a:pt x="292" y="37"/>
                </a:cubicBezTo>
                <a:close/>
                <a:moveTo>
                  <a:pt x="25" y="224"/>
                </a:moveTo>
                <a:cubicBezTo>
                  <a:pt x="13" y="224"/>
                  <a:pt x="13" y="224"/>
                  <a:pt x="13" y="224"/>
                </a:cubicBezTo>
                <a:cubicBezTo>
                  <a:pt x="3" y="224"/>
                  <a:pt x="0" y="220"/>
                  <a:pt x="0" y="211"/>
                </a:cubicBezTo>
                <a:cubicBezTo>
                  <a:pt x="0" y="199"/>
                  <a:pt x="0" y="199"/>
                  <a:pt x="0" y="199"/>
                </a:cubicBezTo>
                <a:cubicBezTo>
                  <a:pt x="0" y="190"/>
                  <a:pt x="3" y="186"/>
                  <a:pt x="13" y="186"/>
                </a:cubicBezTo>
                <a:cubicBezTo>
                  <a:pt x="25" y="186"/>
                  <a:pt x="25" y="186"/>
                  <a:pt x="25" y="186"/>
                </a:cubicBezTo>
                <a:cubicBezTo>
                  <a:pt x="34" y="186"/>
                  <a:pt x="38" y="190"/>
                  <a:pt x="38" y="199"/>
                </a:cubicBezTo>
                <a:cubicBezTo>
                  <a:pt x="38" y="211"/>
                  <a:pt x="38" y="211"/>
                  <a:pt x="38" y="211"/>
                </a:cubicBezTo>
                <a:cubicBezTo>
                  <a:pt x="38" y="220"/>
                  <a:pt x="34" y="224"/>
                  <a:pt x="25" y="224"/>
                </a:cubicBezTo>
                <a:close/>
                <a:moveTo>
                  <a:pt x="25" y="130"/>
                </a:moveTo>
                <a:cubicBezTo>
                  <a:pt x="13" y="130"/>
                  <a:pt x="13" y="130"/>
                  <a:pt x="13" y="130"/>
                </a:cubicBezTo>
                <a:cubicBezTo>
                  <a:pt x="3" y="130"/>
                  <a:pt x="0" y="127"/>
                  <a:pt x="0" y="118"/>
                </a:cubicBezTo>
                <a:cubicBezTo>
                  <a:pt x="0" y="106"/>
                  <a:pt x="0" y="106"/>
                  <a:pt x="0" y="106"/>
                </a:cubicBezTo>
                <a:cubicBezTo>
                  <a:pt x="0" y="97"/>
                  <a:pt x="3" y="93"/>
                  <a:pt x="13" y="93"/>
                </a:cubicBezTo>
                <a:cubicBezTo>
                  <a:pt x="25" y="93"/>
                  <a:pt x="25" y="93"/>
                  <a:pt x="25" y="93"/>
                </a:cubicBezTo>
                <a:cubicBezTo>
                  <a:pt x="34" y="93"/>
                  <a:pt x="38" y="97"/>
                  <a:pt x="38" y="106"/>
                </a:cubicBezTo>
                <a:cubicBezTo>
                  <a:pt x="38" y="118"/>
                  <a:pt x="38" y="118"/>
                  <a:pt x="38" y="118"/>
                </a:cubicBezTo>
                <a:cubicBezTo>
                  <a:pt x="38" y="127"/>
                  <a:pt x="34" y="130"/>
                  <a:pt x="25" y="130"/>
                </a:cubicBezTo>
                <a:close/>
                <a:moveTo>
                  <a:pt x="25" y="37"/>
                </a:moveTo>
                <a:cubicBezTo>
                  <a:pt x="13" y="37"/>
                  <a:pt x="13" y="37"/>
                  <a:pt x="13" y="37"/>
                </a:cubicBezTo>
                <a:cubicBezTo>
                  <a:pt x="3" y="37"/>
                  <a:pt x="0" y="34"/>
                  <a:pt x="0" y="25"/>
                </a:cubicBezTo>
                <a:cubicBezTo>
                  <a:pt x="0" y="12"/>
                  <a:pt x="0" y="12"/>
                  <a:pt x="0" y="12"/>
                </a:cubicBezTo>
                <a:cubicBezTo>
                  <a:pt x="0" y="3"/>
                  <a:pt x="3" y="0"/>
                  <a:pt x="13" y="0"/>
                </a:cubicBezTo>
                <a:cubicBezTo>
                  <a:pt x="25" y="0"/>
                  <a:pt x="25" y="0"/>
                  <a:pt x="25" y="0"/>
                </a:cubicBezTo>
                <a:cubicBezTo>
                  <a:pt x="34" y="0"/>
                  <a:pt x="38" y="3"/>
                  <a:pt x="38" y="12"/>
                </a:cubicBezTo>
                <a:cubicBezTo>
                  <a:pt x="38" y="25"/>
                  <a:pt x="38" y="25"/>
                  <a:pt x="38" y="25"/>
                </a:cubicBezTo>
                <a:cubicBezTo>
                  <a:pt x="38" y="34"/>
                  <a:pt x="34" y="37"/>
                  <a:pt x="25" y="37"/>
                </a:cubicBezTo>
                <a:close/>
                <a:moveTo>
                  <a:pt x="112" y="186"/>
                </a:moveTo>
                <a:cubicBezTo>
                  <a:pt x="292" y="186"/>
                  <a:pt x="292" y="186"/>
                  <a:pt x="292" y="186"/>
                </a:cubicBezTo>
                <a:cubicBezTo>
                  <a:pt x="301" y="186"/>
                  <a:pt x="311" y="196"/>
                  <a:pt x="311" y="205"/>
                </a:cubicBezTo>
                <a:cubicBezTo>
                  <a:pt x="311" y="214"/>
                  <a:pt x="301" y="224"/>
                  <a:pt x="292" y="224"/>
                </a:cubicBezTo>
                <a:cubicBezTo>
                  <a:pt x="112" y="224"/>
                  <a:pt x="112" y="224"/>
                  <a:pt x="112" y="224"/>
                </a:cubicBezTo>
                <a:cubicBezTo>
                  <a:pt x="103" y="224"/>
                  <a:pt x="93" y="214"/>
                  <a:pt x="93" y="205"/>
                </a:cubicBezTo>
                <a:cubicBezTo>
                  <a:pt x="93" y="196"/>
                  <a:pt x="103" y="186"/>
                  <a:pt x="112" y="186"/>
                </a:cubicBezTo>
                <a:close/>
              </a:path>
            </a:pathLst>
          </a:custGeom>
          <a:solidFill>
            <a:schemeClr val="bg2"/>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26" name="Group 26"/>
          <p:cNvGrpSpPr/>
          <p:nvPr/>
        </p:nvGrpSpPr>
        <p:grpSpPr>
          <a:xfrm>
            <a:off x="6487236" y="4392495"/>
            <a:ext cx="1504391" cy="1504391"/>
            <a:chOff x="4613148" y="2852256"/>
            <a:chExt cx="1069848" cy="1069848"/>
          </a:xfrm>
        </p:grpSpPr>
        <p:sp>
          <p:nvSpPr>
            <p:cNvPr id="28" name="Rounded Rectangle 27"/>
            <p:cNvSpPr/>
            <p:nvPr/>
          </p:nvSpPr>
          <p:spPr>
            <a:xfrm>
              <a:off x="4613148" y="2852256"/>
              <a:ext cx="1069848" cy="1069848"/>
            </a:xfrm>
            <a:prstGeom prst="ellipse">
              <a:avLst/>
            </a:prstGeom>
            <a:solidFill>
              <a:schemeClr val="accent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9" name="Rounded Rectangle 11"/>
            <p:cNvSpPr/>
            <p:nvPr/>
          </p:nvSpPr>
          <p:spPr>
            <a:xfrm>
              <a:off x="4665373" y="2904481"/>
              <a:ext cx="965397" cy="965397"/>
            </a:xfrm>
            <a:prstGeom prst="ellipse">
              <a:avLst/>
            </a:prstGeom>
          </p:spPr>
          <p:style>
            <a:lnRef idx="0">
              <a:scrgbClr r="0" g="0" b="0"/>
            </a:lnRef>
            <a:fillRef idx="0">
              <a:scrgbClr r="0" g="0" b="0"/>
            </a:fillRef>
            <a:effectRef idx="0">
              <a:scrgbClr r="0" g="0" b="0"/>
            </a:effectRef>
            <a:fontRef idx="minor">
              <a:schemeClr val="lt1"/>
            </a:fontRef>
          </p:style>
          <p:txBody>
            <a:bodyPr spcFirstLastPara="0" vert="horz" wrap="square" lIns="208943" tIns="208943" rIns="208943" bIns="208943" numCol="1" spcCol="1270" anchor="ctr" anchorCtr="0">
              <a:noAutofit/>
            </a:bodyPr>
            <a:lstStyle/>
            <a:p>
              <a:pPr algn="ctr" defTabSz="2437718">
                <a:lnSpc>
                  <a:spcPct val="90000"/>
                </a:lnSpc>
                <a:spcAft>
                  <a:spcPct val="35000"/>
                </a:spcAft>
              </a:pPr>
              <a:endParaRPr lang="en-US" sz="5484">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27" name="Freeform 56"/>
          <p:cNvSpPr>
            <a:spLocks noEditPoints="1"/>
          </p:cNvSpPr>
          <p:nvPr/>
        </p:nvSpPr>
        <p:spPr bwMode="auto">
          <a:xfrm>
            <a:off x="7011737" y="4916996"/>
            <a:ext cx="455389" cy="455389"/>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0" name="标题 1"/>
          <p:cNvSpPr txBox="1">
            <a:spLocks/>
          </p:cNvSpPr>
          <p:nvPr/>
        </p:nvSpPr>
        <p:spPr>
          <a:xfrm>
            <a:off x="906977" y="267494"/>
            <a:ext cx="3794206" cy="358324"/>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lang="zh-CN" altLang="en-US" sz="2200" b="0" i="0" kern="1200" baseline="0" dirty="0">
                <a:solidFill>
                  <a:schemeClr val="tx1">
                    <a:lumMod val="65000"/>
                    <a:lumOff val="35000"/>
                  </a:schemeClr>
                </a:solidFill>
                <a:effectLst/>
                <a:latin typeface="微软雅黑" panose="020B0503020204020204" pitchFamily="34" charset="-122"/>
                <a:ea typeface="微软雅黑" panose="020B0503020204020204" pitchFamily="34" charset="-122"/>
                <a:cs typeface="+mj-cs"/>
              </a:defRPr>
            </a:lvl1pPr>
          </a:lstStyle>
          <a:p>
            <a:r>
              <a:rPr lang="zh-CN" altLang="en-US" sz="2800" dirty="0">
                <a:latin typeface="方正粗谭黑简体" panose="02000000000000000000" pitchFamily="2" charset="-122"/>
                <a:ea typeface="方正粗谭黑简体" panose="02000000000000000000" pitchFamily="2" charset="-122"/>
                <a:sym typeface="Arial" panose="020B0604020202020204" pitchFamily="34" charset="0"/>
              </a:rPr>
              <a:t>点击请替换文字内容</a:t>
            </a:r>
          </a:p>
        </p:txBody>
      </p:sp>
    </p:spTree>
    <p:extLst>
      <p:ext uri="{BB962C8B-B14F-4D97-AF65-F5344CB8AC3E}">
        <p14:creationId xmlns:p14="http://schemas.microsoft.com/office/powerpoint/2010/main" val="955329638"/>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2" presetClass="entr" presetSubtype="2"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right)">
                                      <p:cBhvr>
                                        <p:cTn id="22" dur="500"/>
                                        <p:tgtEl>
                                          <p:spTgt spid="7"/>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wipe(left)">
                                      <p:cBhvr>
                                        <p:cTn id="26" dur="500"/>
                                        <p:tgtEl>
                                          <p:spTgt spid="33"/>
                                        </p:tgtEl>
                                      </p:cBhvr>
                                    </p:animEffect>
                                  </p:childTnLst>
                                </p:cTn>
                              </p:par>
                            </p:childTnLst>
                          </p:cTn>
                        </p:par>
                        <p:par>
                          <p:cTn id="27" fill="hold">
                            <p:stCondLst>
                              <p:cond delay="2500"/>
                            </p:stCondLst>
                            <p:childTnLst>
                              <p:par>
                                <p:cTn id="28" presetID="23" presetClass="entr" presetSubtype="16" fill="hold" nodeType="after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childTnLst>
                                </p:cTn>
                              </p:par>
                            </p:childTnLst>
                          </p:cTn>
                        </p:par>
                        <p:par>
                          <p:cTn id="32" fill="hold">
                            <p:stCondLst>
                              <p:cond delay="3000"/>
                            </p:stCondLst>
                            <p:childTnLst>
                              <p:par>
                                <p:cTn id="33" presetID="23" presetClass="entr" presetSubtype="16"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p:cTn id="35" dur="500" fill="hold"/>
                                        <p:tgtEl>
                                          <p:spTgt spid="22"/>
                                        </p:tgtEl>
                                        <p:attrNameLst>
                                          <p:attrName>ppt_w</p:attrName>
                                        </p:attrNameLst>
                                      </p:cBhvr>
                                      <p:tavLst>
                                        <p:tav tm="0">
                                          <p:val>
                                            <p:fltVal val="0"/>
                                          </p:val>
                                        </p:tav>
                                        <p:tav tm="100000">
                                          <p:val>
                                            <p:strVal val="#ppt_w"/>
                                          </p:val>
                                        </p:tav>
                                      </p:tavLst>
                                    </p:anim>
                                    <p:anim calcmode="lin" valueType="num">
                                      <p:cBhvr>
                                        <p:cTn id="36" dur="500" fill="hold"/>
                                        <p:tgtEl>
                                          <p:spTgt spid="22"/>
                                        </p:tgtEl>
                                        <p:attrNameLst>
                                          <p:attrName>ppt_h</p:attrName>
                                        </p:attrNameLst>
                                      </p:cBhvr>
                                      <p:tavLst>
                                        <p:tav tm="0">
                                          <p:val>
                                            <p:fltVal val="0"/>
                                          </p:val>
                                        </p:tav>
                                        <p:tav tm="100000">
                                          <p:val>
                                            <p:strVal val="#ppt_h"/>
                                          </p:val>
                                        </p:tav>
                                      </p:tavLst>
                                    </p:anim>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wipe(left)">
                                      <p:cBhvr>
                                        <p:cTn id="40" dur="500"/>
                                        <p:tgtEl>
                                          <p:spTgt spid="6"/>
                                        </p:tgtEl>
                                      </p:cBhvr>
                                    </p:animEffect>
                                  </p:childTnLst>
                                </p:cTn>
                              </p:par>
                            </p:childTnLst>
                          </p:cTn>
                        </p:par>
                        <p:par>
                          <p:cTn id="41" fill="hold">
                            <p:stCondLst>
                              <p:cond delay="4000"/>
                            </p:stCondLst>
                            <p:childTnLst>
                              <p:par>
                                <p:cTn id="42" presetID="22" presetClass="entr" presetSubtype="1" fill="hold" grpId="0" nodeType="afterEffect">
                                  <p:stCondLst>
                                    <p:cond delay="0"/>
                                  </p:stCondLst>
                                  <p:childTnLst>
                                    <p:set>
                                      <p:cBhvr>
                                        <p:cTn id="43" dur="1" fill="hold">
                                          <p:stCondLst>
                                            <p:cond delay="0"/>
                                          </p:stCondLst>
                                        </p:cTn>
                                        <p:tgtEl>
                                          <p:spTgt spid="34"/>
                                        </p:tgtEl>
                                        <p:attrNameLst>
                                          <p:attrName>style.visibility</p:attrName>
                                        </p:attrNameLst>
                                      </p:cBhvr>
                                      <p:to>
                                        <p:strVal val="visible"/>
                                      </p:to>
                                    </p:set>
                                    <p:animEffect transition="in" filter="wipe(up)">
                                      <p:cBhvr>
                                        <p:cTn id="44" dur="500"/>
                                        <p:tgtEl>
                                          <p:spTgt spid="34"/>
                                        </p:tgtEl>
                                      </p:cBhvr>
                                    </p:animEffect>
                                  </p:childTnLst>
                                </p:cTn>
                              </p:par>
                            </p:childTnLst>
                          </p:cTn>
                        </p:par>
                        <p:par>
                          <p:cTn id="45" fill="hold">
                            <p:stCondLst>
                              <p:cond delay="4500"/>
                            </p:stCondLst>
                            <p:childTnLst>
                              <p:par>
                                <p:cTn id="46" presetID="23" presetClass="entr" presetSubtype="16" fill="hold" nodeType="after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p:cTn id="48" dur="500" fill="hold"/>
                                        <p:tgtEl>
                                          <p:spTgt spid="26"/>
                                        </p:tgtEl>
                                        <p:attrNameLst>
                                          <p:attrName>ppt_w</p:attrName>
                                        </p:attrNameLst>
                                      </p:cBhvr>
                                      <p:tavLst>
                                        <p:tav tm="0">
                                          <p:val>
                                            <p:fltVal val="0"/>
                                          </p:val>
                                        </p:tav>
                                        <p:tav tm="100000">
                                          <p:val>
                                            <p:strVal val="#ppt_w"/>
                                          </p:val>
                                        </p:tav>
                                      </p:tavLst>
                                    </p:anim>
                                    <p:anim calcmode="lin" valueType="num">
                                      <p:cBhvr>
                                        <p:cTn id="49" dur="500" fill="hold"/>
                                        <p:tgtEl>
                                          <p:spTgt spid="26"/>
                                        </p:tgtEl>
                                        <p:attrNameLst>
                                          <p:attrName>ppt_h</p:attrName>
                                        </p:attrNameLst>
                                      </p:cBhvr>
                                      <p:tavLst>
                                        <p:tav tm="0">
                                          <p:val>
                                            <p:fltVal val="0"/>
                                          </p:val>
                                        </p:tav>
                                        <p:tav tm="100000">
                                          <p:val>
                                            <p:strVal val="#ppt_h"/>
                                          </p:val>
                                        </p:tav>
                                      </p:tavLst>
                                    </p:anim>
                                  </p:childTnLst>
                                </p:cTn>
                              </p:par>
                            </p:childTnLst>
                          </p:cTn>
                        </p:par>
                        <p:par>
                          <p:cTn id="50" fill="hold">
                            <p:stCondLst>
                              <p:cond delay="5000"/>
                            </p:stCondLst>
                            <p:childTnLst>
                              <p:par>
                                <p:cTn id="51" presetID="23" presetClass="entr" presetSubtype="16"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 calcmode="lin" valueType="num">
                                      <p:cBhvr>
                                        <p:cTn id="53" dur="500" fill="hold"/>
                                        <p:tgtEl>
                                          <p:spTgt spid="27"/>
                                        </p:tgtEl>
                                        <p:attrNameLst>
                                          <p:attrName>ppt_w</p:attrName>
                                        </p:attrNameLst>
                                      </p:cBhvr>
                                      <p:tavLst>
                                        <p:tav tm="0">
                                          <p:val>
                                            <p:fltVal val="0"/>
                                          </p:val>
                                        </p:tav>
                                        <p:tav tm="100000">
                                          <p:val>
                                            <p:strVal val="#ppt_w"/>
                                          </p:val>
                                        </p:tav>
                                      </p:tavLst>
                                    </p:anim>
                                    <p:anim calcmode="lin" valueType="num">
                                      <p:cBhvr>
                                        <p:cTn id="54" dur="500" fill="hold"/>
                                        <p:tgtEl>
                                          <p:spTgt spid="27"/>
                                        </p:tgtEl>
                                        <p:attrNameLst>
                                          <p:attrName>ppt_h</p:attrName>
                                        </p:attrNameLst>
                                      </p:cBhvr>
                                      <p:tavLst>
                                        <p:tav tm="0">
                                          <p:val>
                                            <p:fltVal val="0"/>
                                          </p:val>
                                        </p:tav>
                                        <p:tav tm="100000">
                                          <p:val>
                                            <p:strVal val="#ppt_h"/>
                                          </p:val>
                                        </p:tav>
                                      </p:tavLst>
                                    </p:anim>
                                  </p:childTnLst>
                                </p:cTn>
                              </p:par>
                            </p:childTnLst>
                          </p:cTn>
                        </p:par>
                        <p:par>
                          <p:cTn id="55" fill="hold">
                            <p:stCondLst>
                              <p:cond delay="5500"/>
                            </p:stCondLst>
                            <p:childTnLst>
                              <p:par>
                                <p:cTn id="56" presetID="22" presetClass="entr" presetSubtype="8" fill="hold" grpId="0" nodeType="after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wipe(left)">
                                      <p:cBhvr>
                                        <p:cTn id="58" dur="500"/>
                                        <p:tgtEl>
                                          <p:spTgt spid="8"/>
                                        </p:tgtEl>
                                      </p:cBhvr>
                                    </p:animEffect>
                                  </p:childTnLst>
                                </p:cTn>
                              </p:par>
                            </p:childTnLst>
                          </p:cTn>
                        </p:par>
                        <p:par>
                          <p:cTn id="59" fill="hold">
                            <p:stCondLst>
                              <p:cond delay="6000"/>
                            </p:stCondLst>
                            <p:childTnLst>
                              <p:par>
                                <p:cTn id="60" presetID="22" presetClass="entr" presetSubtype="2" fill="hold" grpId="0" nodeType="after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wipe(right)">
                                      <p:cBhvr>
                                        <p:cTn id="62" dur="500"/>
                                        <p:tgtEl>
                                          <p:spTgt spid="32"/>
                                        </p:tgtEl>
                                      </p:cBhvr>
                                    </p:animEffect>
                                  </p:childTnLst>
                                </p:cTn>
                              </p:par>
                            </p:childTnLst>
                          </p:cTn>
                        </p:par>
                        <p:par>
                          <p:cTn id="63" fill="hold">
                            <p:stCondLst>
                              <p:cond delay="6500"/>
                            </p:stCondLst>
                            <p:childTnLst>
                              <p:par>
                                <p:cTn id="64" presetID="23" presetClass="entr" presetSubtype="16" fill="hold" nodeType="afterEffect">
                                  <p:stCondLst>
                                    <p:cond delay="0"/>
                                  </p:stCondLst>
                                  <p:childTnLst>
                                    <p:set>
                                      <p:cBhvr>
                                        <p:cTn id="65" dur="1" fill="hold">
                                          <p:stCondLst>
                                            <p:cond delay="0"/>
                                          </p:stCondLst>
                                        </p:cTn>
                                        <p:tgtEl>
                                          <p:spTgt spid="16"/>
                                        </p:tgtEl>
                                        <p:attrNameLst>
                                          <p:attrName>style.visibility</p:attrName>
                                        </p:attrNameLst>
                                      </p:cBhvr>
                                      <p:to>
                                        <p:strVal val="visible"/>
                                      </p:to>
                                    </p:set>
                                    <p:anim calcmode="lin" valueType="num">
                                      <p:cBhvr>
                                        <p:cTn id="66" dur="500" fill="hold"/>
                                        <p:tgtEl>
                                          <p:spTgt spid="16"/>
                                        </p:tgtEl>
                                        <p:attrNameLst>
                                          <p:attrName>ppt_w</p:attrName>
                                        </p:attrNameLst>
                                      </p:cBhvr>
                                      <p:tavLst>
                                        <p:tav tm="0">
                                          <p:val>
                                            <p:fltVal val="0"/>
                                          </p:val>
                                        </p:tav>
                                        <p:tav tm="100000">
                                          <p:val>
                                            <p:strVal val="#ppt_w"/>
                                          </p:val>
                                        </p:tav>
                                      </p:tavLst>
                                    </p:anim>
                                    <p:anim calcmode="lin" valueType="num">
                                      <p:cBhvr>
                                        <p:cTn id="67" dur="500" fill="hold"/>
                                        <p:tgtEl>
                                          <p:spTgt spid="16"/>
                                        </p:tgtEl>
                                        <p:attrNameLst>
                                          <p:attrName>ppt_h</p:attrName>
                                        </p:attrNameLst>
                                      </p:cBhvr>
                                      <p:tavLst>
                                        <p:tav tm="0">
                                          <p:val>
                                            <p:fltVal val="0"/>
                                          </p:val>
                                        </p:tav>
                                        <p:tav tm="100000">
                                          <p:val>
                                            <p:strVal val="#ppt_h"/>
                                          </p:val>
                                        </p:tav>
                                      </p:tavLst>
                                    </p:anim>
                                  </p:childTnLst>
                                </p:cTn>
                              </p:par>
                            </p:childTnLst>
                          </p:cTn>
                        </p:par>
                        <p:par>
                          <p:cTn id="68" fill="hold">
                            <p:stCondLst>
                              <p:cond delay="7000"/>
                            </p:stCondLst>
                            <p:childTnLst>
                              <p:par>
                                <p:cTn id="69" presetID="23" presetClass="entr" presetSubtype="16"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 calcmode="lin" valueType="num">
                                      <p:cBhvr>
                                        <p:cTn id="71" dur="500" fill="hold"/>
                                        <p:tgtEl>
                                          <p:spTgt spid="17"/>
                                        </p:tgtEl>
                                        <p:attrNameLst>
                                          <p:attrName>ppt_w</p:attrName>
                                        </p:attrNameLst>
                                      </p:cBhvr>
                                      <p:tavLst>
                                        <p:tav tm="0">
                                          <p:val>
                                            <p:fltVal val="0"/>
                                          </p:val>
                                        </p:tav>
                                        <p:tav tm="100000">
                                          <p:val>
                                            <p:strVal val="#ppt_w"/>
                                          </p:val>
                                        </p:tav>
                                      </p:tavLst>
                                    </p:anim>
                                    <p:anim calcmode="lin" valueType="num">
                                      <p:cBhvr>
                                        <p:cTn id="72" dur="500" fill="hold"/>
                                        <p:tgtEl>
                                          <p:spTgt spid="17"/>
                                        </p:tgtEl>
                                        <p:attrNameLst>
                                          <p:attrName>ppt_h</p:attrName>
                                        </p:attrNameLst>
                                      </p:cBhvr>
                                      <p:tavLst>
                                        <p:tav tm="0">
                                          <p:val>
                                            <p:fltVal val="0"/>
                                          </p:val>
                                        </p:tav>
                                        <p:tav tm="100000">
                                          <p:val>
                                            <p:strVal val="#ppt_h"/>
                                          </p:val>
                                        </p:tav>
                                      </p:tavLst>
                                    </p:anim>
                                  </p:childTnLst>
                                </p:cTn>
                              </p:par>
                            </p:childTnLst>
                          </p:cTn>
                        </p:par>
                        <p:par>
                          <p:cTn id="73" fill="hold">
                            <p:stCondLst>
                              <p:cond delay="7500"/>
                            </p:stCondLst>
                            <p:childTnLst>
                              <p:par>
                                <p:cTn id="74" presetID="22" presetClass="entr" presetSubtype="2" fill="hold" grpId="0" nodeType="afterEffect">
                                  <p:stCondLst>
                                    <p:cond delay="0"/>
                                  </p:stCondLst>
                                  <p:childTnLst>
                                    <p:set>
                                      <p:cBhvr>
                                        <p:cTn id="75" dur="1" fill="hold">
                                          <p:stCondLst>
                                            <p:cond delay="0"/>
                                          </p:stCondLst>
                                        </p:cTn>
                                        <p:tgtEl>
                                          <p:spTgt spid="9"/>
                                        </p:tgtEl>
                                        <p:attrNameLst>
                                          <p:attrName>style.visibility</p:attrName>
                                        </p:attrNameLst>
                                      </p:cBhvr>
                                      <p:to>
                                        <p:strVal val="visible"/>
                                      </p:to>
                                    </p:set>
                                    <p:animEffect transition="in" filter="wipe(right)">
                                      <p:cBhvr>
                                        <p:cTn id="76" dur="500"/>
                                        <p:tgtEl>
                                          <p:spTgt spid="9"/>
                                        </p:tgtEl>
                                      </p:cBhvr>
                                    </p:animEffect>
                                  </p:childTnLst>
                                </p:cTn>
                              </p:par>
                            </p:childTnLst>
                          </p:cTn>
                        </p:par>
                        <p:par>
                          <p:cTn id="77" fill="hold">
                            <p:stCondLst>
                              <p:cond delay="8000"/>
                            </p:stCondLst>
                            <p:childTnLst>
                              <p:par>
                                <p:cTn id="78" presetID="22" presetClass="entr" presetSubtype="4" fill="hold" grpId="0" nodeType="afterEffect">
                                  <p:stCondLst>
                                    <p:cond delay="0"/>
                                  </p:stCondLst>
                                  <p:childTnLst>
                                    <p:set>
                                      <p:cBhvr>
                                        <p:cTn id="79" dur="1" fill="hold">
                                          <p:stCondLst>
                                            <p:cond delay="0"/>
                                          </p:stCondLst>
                                        </p:cTn>
                                        <p:tgtEl>
                                          <p:spTgt spid="35"/>
                                        </p:tgtEl>
                                        <p:attrNameLst>
                                          <p:attrName>style.visibility</p:attrName>
                                        </p:attrNameLst>
                                      </p:cBhvr>
                                      <p:to>
                                        <p:strVal val="visible"/>
                                      </p:to>
                                    </p:set>
                                    <p:animEffect transition="in" filter="wipe(down)">
                                      <p:cBhvr>
                                        <p:cTn id="80"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3" grpId="0" animBg="1"/>
      <p:bldP spid="32" grpId="0" animBg="1"/>
      <p:bldP spid="6" grpId="0"/>
      <p:bldP spid="7" grpId="0"/>
      <p:bldP spid="8" grpId="0"/>
      <p:bldP spid="9" grpId="0"/>
      <p:bldP spid="12" grpId="0" animBg="1"/>
      <p:bldP spid="17" grpId="0" animBg="1"/>
      <p:bldP spid="22" grpId="0" animBg="1"/>
      <p:bldP spid="2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1588" y="895"/>
            <a:ext cx="12888115" cy="7230864"/>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38" name="Freeform 8"/>
          <p:cNvSpPr>
            <a:spLocks/>
          </p:cNvSpPr>
          <p:nvPr/>
        </p:nvSpPr>
        <p:spPr bwMode="auto">
          <a:xfrm>
            <a:off x="1570036" y="1085420"/>
            <a:ext cx="3434268" cy="283700"/>
          </a:xfrm>
          <a:custGeom>
            <a:avLst/>
            <a:gdLst>
              <a:gd name="T0" fmla="*/ 0 w 230"/>
              <a:gd name="T1" fmla="*/ 0 h 17"/>
              <a:gd name="T2" fmla="*/ 211 w 230"/>
              <a:gd name="T3" fmla="*/ 0 h 17"/>
              <a:gd name="T4" fmla="*/ 230 w 230"/>
              <a:gd name="T5" fmla="*/ 17 h 17"/>
              <a:gd name="T6" fmla="*/ 0 w 230"/>
              <a:gd name="T7" fmla="*/ 17 h 17"/>
              <a:gd name="T8" fmla="*/ 0 w 230"/>
              <a:gd name="T9" fmla="*/ 0 h 17"/>
            </a:gdLst>
            <a:ahLst/>
            <a:cxnLst>
              <a:cxn ang="0">
                <a:pos x="T0" y="T1"/>
              </a:cxn>
              <a:cxn ang="0">
                <a:pos x="T2" y="T3"/>
              </a:cxn>
              <a:cxn ang="0">
                <a:pos x="T4" y="T5"/>
              </a:cxn>
              <a:cxn ang="0">
                <a:pos x="T6" y="T7"/>
              </a:cxn>
              <a:cxn ang="0">
                <a:pos x="T8" y="T9"/>
              </a:cxn>
            </a:cxnLst>
            <a:rect l="0" t="0" r="r" b="b"/>
            <a:pathLst>
              <a:path w="230" h="17">
                <a:moveTo>
                  <a:pt x="0" y="0"/>
                </a:moveTo>
                <a:lnTo>
                  <a:pt x="211" y="0"/>
                </a:lnTo>
                <a:lnTo>
                  <a:pt x="230" y="17"/>
                </a:lnTo>
                <a:lnTo>
                  <a:pt x="0" y="17"/>
                </a:lnTo>
                <a:lnTo>
                  <a:pt x="0" y="0"/>
                </a:lnTo>
              </a:path>
            </a:pathLst>
          </a:custGeom>
          <a:solidFill>
            <a:schemeClr val="tx1">
              <a:lumMod val="50000"/>
              <a:lumOff val="50000"/>
            </a:schemeClr>
          </a:solidFill>
          <a:ln w="0">
            <a:noFill/>
            <a:prstDash val="solid"/>
            <a:round/>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128556" tIns="64278" rIns="128556" bIns="64278" numCol="1" anchor="t" anchorCtr="0" compatLnSpc="1">
            <a:prstTxWarp prst="textNoShape">
              <a:avLst/>
            </a:prstTxWarp>
          </a:bodyPr>
          <a:lstStyle/>
          <a:p>
            <a:endParaRPr lang="zh-CN" altLang="en-US"/>
          </a:p>
        </p:txBody>
      </p:sp>
      <p:sp>
        <p:nvSpPr>
          <p:cNvPr id="39" name="Freeform 10"/>
          <p:cNvSpPr>
            <a:spLocks/>
          </p:cNvSpPr>
          <p:nvPr/>
        </p:nvSpPr>
        <p:spPr bwMode="auto">
          <a:xfrm>
            <a:off x="1719353" y="1369122"/>
            <a:ext cx="9974309" cy="4939871"/>
          </a:xfrm>
          <a:custGeom>
            <a:avLst/>
            <a:gdLst>
              <a:gd name="T0" fmla="*/ 660 w 668"/>
              <a:gd name="T1" fmla="*/ 0 h 331"/>
              <a:gd name="T2" fmla="*/ 8 w 668"/>
              <a:gd name="T3" fmla="*/ 0 h 331"/>
              <a:gd name="T4" fmla="*/ 0 w 668"/>
              <a:gd name="T5" fmla="*/ 9 h 331"/>
              <a:gd name="T6" fmla="*/ 0 w 668"/>
              <a:gd name="T7" fmla="*/ 323 h 331"/>
              <a:gd name="T8" fmla="*/ 8 w 668"/>
              <a:gd name="T9" fmla="*/ 331 h 331"/>
              <a:gd name="T10" fmla="*/ 660 w 668"/>
              <a:gd name="T11" fmla="*/ 331 h 331"/>
              <a:gd name="T12" fmla="*/ 668 w 668"/>
              <a:gd name="T13" fmla="*/ 323 h 331"/>
              <a:gd name="T14" fmla="*/ 668 w 668"/>
              <a:gd name="T15" fmla="*/ 9 h 331"/>
              <a:gd name="T16" fmla="*/ 660 w 668"/>
              <a:gd name="T1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8" h="331">
                <a:moveTo>
                  <a:pt x="660" y="0"/>
                </a:moveTo>
                <a:lnTo>
                  <a:pt x="8" y="0"/>
                </a:lnTo>
                <a:cubicBezTo>
                  <a:pt x="4" y="0"/>
                  <a:pt x="0" y="4"/>
                  <a:pt x="0" y="9"/>
                </a:cubicBezTo>
                <a:lnTo>
                  <a:pt x="0" y="323"/>
                </a:lnTo>
                <a:cubicBezTo>
                  <a:pt x="0" y="327"/>
                  <a:pt x="4" y="331"/>
                  <a:pt x="8" y="331"/>
                </a:cubicBezTo>
                <a:lnTo>
                  <a:pt x="660" y="331"/>
                </a:lnTo>
                <a:cubicBezTo>
                  <a:pt x="665" y="331"/>
                  <a:pt x="668" y="327"/>
                  <a:pt x="668" y="323"/>
                </a:cubicBezTo>
                <a:lnTo>
                  <a:pt x="668" y="9"/>
                </a:lnTo>
                <a:cubicBezTo>
                  <a:pt x="668" y="4"/>
                  <a:pt x="665" y="0"/>
                  <a:pt x="660" y="0"/>
                </a:cubicBezTo>
              </a:path>
            </a:pathLst>
          </a:custGeom>
          <a:solidFill>
            <a:srgbClr val="FFFFFF">
              <a:alpha val="65098"/>
            </a:srgbClr>
          </a:solidFill>
          <a:ln w="12700">
            <a:noFill/>
            <a:prstDash val="solid"/>
            <a:round/>
            <a:headEnd/>
            <a:tailEnd/>
          </a:ln>
          <a:effectLst>
            <a:outerShdw blurRad="190500" dist="228600" dir="2700000" algn="ctr">
              <a:srgbClr val="000000">
                <a:alpha val="30000"/>
              </a:srgbClr>
            </a:outerShdw>
          </a:effectLst>
        </p:spPr>
        <p:txBody>
          <a:bodyPr vert="horz" wrap="square" lIns="128556" tIns="64278" rIns="128556" bIns="64278" numCol="1" anchor="t" anchorCtr="0" compatLnSpc="1">
            <a:prstTxWarp prst="textNoShape">
              <a:avLst/>
            </a:prstTxWarp>
          </a:bodyPr>
          <a:lstStyle/>
          <a:p>
            <a:endParaRPr lang="zh-CN" altLang="en-US"/>
          </a:p>
        </p:txBody>
      </p:sp>
      <p:sp>
        <p:nvSpPr>
          <p:cNvPr id="40" name="Freeform 11"/>
          <p:cNvSpPr>
            <a:spLocks/>
          </p:cNvSpPr>
          <p:nvPr/>
        </p:nvSpPr>
        <p:spPr bwMode="auto">
          <a:xfrm>
            <a:off x="10872422" y="5472822"/>
            <a:ext cx="821239" cy="836169"/>
          </a:xfrm>
          <a:custGeom>
            <a:avLst/>
            <a:gdLst>
              <a:gd name="T0" fmla="*/ 55 w 55"/>
              <a:gd name="T1" fmla="*/ 0 h 56"/>
              <a:gd name="T2" fmla="*/ 0 w 55"/>
              <a:gd name="T3" fmla="*/ 56 h 56"/>
              <a:gd name="T4" fmla="*/ 3 w 55"/>
              <a:gd name="T5" fmla="*/ 56 h 56"/>
              <a:gd name="T6" fmla="*/ 49 w 55"/>
              <a:gd name="T7" fmla="*/ 56 h 56"/>
              <a:gd name="T8" fmla="*/ 55 w 55"/>
              <a:gd name="T9" fmla="*/ 50 h 56"/>
              <a:gd name="T10" fmla="*/ 55 w 55"/>
              <a:gd name="T11" fmla="*/ 2 h 56"/>
              <a:gd name="T12" fmla="*/ 55 w 55"/>
              <a:gd name="T13" fmla="*/ 0 h 56"/>
            </a:gdLst>
            <a:ahLst/>
            <a:cxnLst>
              <a:cxn ang="0">
                <a:pos x="T0" y="T1"/>
              </a:cxn>
              <a:cxn ang="0">
                <a:pos x="T2" y="T3"/>
              </a:cxn>
              <a:cxn ang="0">
                <a:pos x="T4" y="T5"/>
              </a:cxn>
              <a:cxn ang="0">
                <a:pos x="T6" y="T7"/>
              </a:cxn>
              <a:cxn ang="0">
                <a:pos x="T8" y="T9"/>
              </a:cxn>
              <a:cxn ang="0">
                <a:pos x="T10" y="T11"/>
              </a:cxn>
              <a:cxn ang="0">
                <a:pos x="T12" y="T13"/>
              </a:cxn>
            </a:cxnLst>
            <a:rect l="0" t="0" r="r" b="b"/>
            <a:pathLst>
              <a:path w="55" h="56">
                <a:moveTo>
                  <a:pt x="55" y="0"/>
                </a:moveTo>
                <a:cubicBezTo>
                  <a:pt x="37" y="19"/>
                  <a:pt x="19" y="37"/>
                  <a:pt x="0" y="56"/>
                </a:cubicBezTo>
                <a:cubicBezTo>
                  <a:pt x="1" y="56"/>
                  <a:pt x="2" y="56"/>
                  <a:pt x="3" y="56"/>
                </a:cubicBezTo>
                <a:lnTo>
                  <a:pt x="49" y="56"/>
                </a:lnTo>
                <a:cubicBezTo>
                  <a:pt x="52" y="56"/>
                  <a:pt x="55" y="51"/>
                  <a:pt x="55" y="50"/>
                </a:cubicBezTo>
                <a:lnTo>
                  <a:pt x="55" y="2"/>
                </a:lnTo>
                <a:lnTo>
                  <a:pt x="55" y="0"/>
                </a:lnTo>
              </a:path>
            </a:pathLst>
          </a:custGeom>
          <a:solidFill>
            <a:schemeClr val="accent2"/>
          </a:solidFill>
          <a:ln w="0">
            <a:noFill/>
            <a:prstDash val="solid"/>
            <a:round/>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128556" tIns="64278" rIns="128556" bIns="64278" numCol="1" anchor="t" anchorCtr="0" compatLnSpc="1">
            <a:prstTxWarp prst="textNoShape">
              <a:avLst/>
            </a:prstTxWarp>
          </a:bodyPr>
          <a:lstStyle/>
          <a:p>
            <a:endParaRPr lang="zh-CN" altLang="en-US"/>
          </a:p>
        </p:txBody>
      </p:sp>
      <p:sp>
        <p:nvSpPr>
          <p:cNvPr id="41" name="Freeform 9"/>
          <p:cNvSpPr>
            <a:spLocks/>
          </p:cNvSpPr>
          <p:nvPr/>
        </p:nvSpPr>
        <p:spPr bwMode="auto">
          <a:xfrm>
            <a:off x="1570037" y="1085420"/>
            <a:ext cx="3150568" cy="2194945"/>
          </a:xfrm>
          <a:custGeom>
            <a:avLst/>
            <a:gdLst>
              <a:gd name="T0" fmla="*/ 0 w 211"/>
              <a:gd name="T1" fmla="*/ 0 h 147"/>
              <a:gd name="T2" fmla="*/ 211 w 211"/>
              <a:gd name="T3" fmla="*/ 0 h 147"/>
              <a:gd name="T4" fmla="*/ 152 w 211"/>
              <a:gd name="T5" fmla="*/ 147 h 147"/>
              <a:gd name="T6" fmla="*/ 0 w 211"/>
              <a:gd name="T7" fmla="*/ 147 h 147"/>
              <a:gd name="T8" fmla="*/ 0 w 211"/>
              <a:gd name="T9" fmla="*/ 0 h 147"/>
            </a:gdLst>
            <a:ahLst/>
            <a:cxnLst>
              <a:cxn ang="0">
                <a:pos x="T0" y="T1"/>
              </a:cxn>
              <a:cxn ang="0">
                <a:pos x="T2" y="T3"/>
              </a:cxn>
              <a:cxn ang="0">
                <a:pos x="T4" y="T5"/>
              </a:cxn>
              <a:cxn ang="0">
                <a:pos x="T6" y="T7"/>
              </a:cxn>
              <a:cxn ang="0">
                <a:pos x="T8" y="T9"/>
              </a:cxn>
            </a:cxnLst>
            <a:rect l="0" t="0" r="r" b="b"/>
            <a:pathLst>
              <a:path w="211" h="147">
                <a:moveTo>
                  <a:pt x="0" y="0"/>
                </a:moveTo>
                <a:lnTo>
                  <a:pt x="211" y="0"/>
                </a:lnTo>
                <a:lnTo>
                  <a:pt x="152" y="147"/>
                </a:lnTo>
                <a:lnTo>
                  <a:pt x="0" y="147"/>
                </a:lnTo>
                <a:lnTo>
                  <a:pt x="0" y="0"/>
                </a:lnTo>
              </a:path>
            </a:pathLst>
          </a:custGeom>
          <a:solidFill>
            <a:schemeClr val="accent2"/>
          </a:solidFill>
          <a:ln w="0">
            <a:noFill/>
            <a:prstDash val="solid"/>
            <a:round/>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128556" tIns="64278" rIns="128556" bIns="64278" numCol="1" anchor="t" anchorCtr="0" compatLnSpc="1">
            <a:prstTxWarp prst="textNoShape">
              <a:avLst/>
            </a:prstTxWarp>
          </a:bodyPr>
          <a:lstStyle/>
          <a:p>
            <a:endParaRPr lang="zh-CN" altLang="en-US"/>
          </a:p>
        </p:txBody>
      </p:sp>
      <p:sp>
        <p:nvSpPr>
          <p:cNvPr id="42" name="燕尾形 41"/>
          <p:cNvSpPr/>
          <p:nvPr/>
        </p:nvSpPr>
        <p:spPr>
          <a:xfrm>
            <a:off x="11363707" y="6003145"/>
            <a:ext cx="202472" cy="202472"/>
          </a:xfrm>
          <a:prstGeom prst="chevron">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3" name="TextBox 22"/>
          <p:cNvSpPr txBox="1"/>
          <p:nvPr/>
        </p:nvSpPr>
        <p:spPr>
          <a:xfrm>
            <a:off x="2107632" y="1207066"/>
            <a:ext cx="1667444" cy="2169505"/>
          </a:xfrm>
          <a:prstGeom prst="rect">
            <a:avLst/>
          </a:prstGeom>
          <a:noFill/>
        </p:spPr>
        <p:txBody>
          <a:bodyPr wrap="none" rtlCol="0">
            <a:spAutoFit/>
          </a:bodyPr>
          <a:lstStyle/>
          <a:p>
            <a:r>
              <a:rPr lang="en-US" altLang="zh-CN" sz="13498" dirty="0" smtClean="0">
                <a:solidFill>
                  <a:srgbClr val="FFFFFF"/>
                </a:solidFill>
                <a:latin typeface="Agency FB" panose="020B0503020202020204" pitchFamily="34" charset="0"/>
                <a:cs typeface="Arial" pitchFamily="34" charset="0"/>
              </a:rPr>
              <a:t>03</a:t>
            </a:r>
            <a:endParaRPr lang="zh-CN" altLang="en-US" sz="13498" dirty="0">
              <a:solidFill>
                <a:srgbClr val="FFFFFF"/>
              </a:solidFill>
              <a:latin typeface="Agency FB" panose="020B0503020202020204" pitchFamily="34" charset="0"/>
              <a:cs typeface="Arial" pitchFamily="34" charset="0"/>
            </a:endParaRPr>
          </a:p>
        </p:txBody>
      </p:sp>
      <p:sp>
        <p:nvSpPr>
          <p:cNvPr id="45" name="TextBox 38"/>
          <p:cNvSpPr txBox="1"/>
          <p:nvPr/>
        </p:nvSpPr>
        <p:spPr>
          <a:xfrm>
            <a:off x="4607123" y="1645638"/>
            <a:ext cx="4287824" cy="707799"/>
          </a:xfrm>
          <a:prstGeom prst="rect">
            <a:avLst/>
          </a:prstGeom>
          <a:noFill/>
        </p:spPr>
        <p:txBody>
          <a:bodyPr wrap="none" rtlCol="0">
            <a:spAutoFit/>
          </a:bodyPr>
          <a:lstStyle/>
          <a:p>
            <a:pPr marL="0" lvl="1"/>
            <a:r>
              <a:rPr lang="zh-CN" altLang="en-US" sz="4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添加相关标题文字</a:t>
            </a:r>
            <a:endParaRPr lang="en-US" altLang="zh-CN" sz="4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6" name="TextBox 39"/>
          <p:cNvSpPr txBox="1"/>
          <p:nvPr/>
        </p:nvSpPr>
        <p:spPr>
          <a:xfrm>
            <a:off x="4632714" y="2467777"/>
            <a:ext cx="2372151" cy="400061"/>
          </a:xfrm>
          <a:prstGeom prst="rect">
            <a:avLst/>
          </a:prstGeom>
          <a:noFill/>
        </p:spPr>
        <p:txBody>
          <a:bodyPr wrap="none" rtlCol="0">
            <a:spAutoFit/>
          </a:bodyPr>
          <a:lstStyle/>
          <a:p>
            <a:pPr marL="642805" indent="-642805">
              <a:buFont typeface="Wingdings" pitchFamily="2" charset="2"/>
              <a:buChar char="Ø"/>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相关标题文字</a:t>
            </a:r>
            <a:endParaRPr lang="zh-CN" altLang="en-US" sz="1969" dirty="0">
              <a:solidFill>
                <a:schemeClr val="tx1">
                  <a:lumMod val="65000"/>
                  <a:lumOff val="35000"/>
                </a:schemeClr>
              </a:solidFill>
              <a:latin typeface="微软雅黑" pitchFamily="34" charset="-122"/>
              <a:ea typeface="微软雅黑" pitchFamily="34" charset="-122"/>
            </a:endParaRPr>
          </a:p>
        </p:txBody>
      </p:sp>
      <p:sp>
        <p:nvSpPr>
          <p:cNvPr id="47" name="TextBox 40"/>
          <p:cNvSpPr txBox="1"/>
          <p:nvPr/>
        </p:nvSpPr>
        <p:spPr>
          <a:xfrm>
            <a:off x="7467329" y="2467777"/>
            <a:ext cx="2372151" cy="400061"/>
          </a:xfrm>
          <a:prstGeom prst="rect">
            <a:avLst/>
          </a:prstGeom>
          <a:noFill/>
        </p:spPr>
        <p:txBody>
          <a:bodyPr wrap="none" rtlCol="0">
            <a:spAutoFit/>
          </a:bodyPr>
          <a:lstStyle/>
          <a:p>
            <a:pPr marL="642805" indent="-642805">
              <a:buFont typeface="Wingdings" pitchFamily="2" charset="2"/>
              <a:buChar char="Ø"/>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相关标题文字</a:t>
            </a:r>
            <a:endParaRPr lang="zh-CN" altLang="en-US" sz="1969" dirty="0">
              <a:solidFill>
                <a:schemeClr val="tx1">
                  <a:lumMod val="65000"/>
                  <a:lumOff val="35000"/>
                </a:schemeClr>
              </a:solidFill>
              <a:latin typeface="微软雅黑" pitchFamily="34" charset="-122"/>
              <a:ea typeface="微软雅黑" pitchFamily="34" charset="-122"/>
            </a:endParaRPr>
          </a:p>
        </p:txBody>
      </p:sp>
      <p:sp>
        <p:nvSpPr>
          <p:cNvPr id="48" name="TextBox 11"/>
          <p:cNvSpPr txBox="1"/>
          <p:nvPr/>
        </p:nvSpPr>
        <p:spPr>
          <a:xfrm>
            <a:off x="4632714" y="2981150"/>
            <a:ext cx="2372151" cy="400061"/>
          </a:xfrm>
          <a:prstGeom prst="rect">
            <a:avLst/>
          </a:prstGeom>
          <a:noFill/>
        </p:spPr>
        <p:txBody>
          <a:bodyPr wrap="none" rtlCol="0">
            <a:spAutoFit/>
          </a:bodyPr>
          <a:lstStyle/>
          <a:p>
            <a:pPr marL="642805" indent="-642805">
              <a:buFont typeface="Wingdings" pitchFamily="2" charset="2"/>
              <a:buChar char="Ø"/>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相关标题文字</a:t>
            </a:r>
            <a:endParaRPr lang="zh-CN" altLang="en-US" sz="1969" dirty="0">
              <a:solidFill>
                <a:schemeClr val="tx1">
                  <a:lumMod val="65000"/>
                  <a:lumOff val="35000"/>
                </a:schemeClr>
              </a:solidFill>
              <a:latin typeface="微软雅黑" pitchFamily="34" charset="-122"/>
              <a:ea typeface="微软雅黑" pitchFamily="34" charset="-122"/>
            </a:endParaRPr>
          </a:p>
        </p:txBody>
      </p:sp>
      <p:sp>
        <p:nvSpPr>
          <p:cNvPr id="49" name="TextBox 12"/>
          <p:cNvSpPr txBox="1"/>
          <p:nvPr/>
        </p:nvSpPr>
        <p:spPr>
          <a:xfrm>
            <a:off x="7467329" y="2981150"/>
            <a:ext cx="2372151" cy="400061"/>
          </a:xfrm>
          <a:prstGeom prst="rect">
            <a:avLst/>
          </a:prstGeom>
          <a:noFill/>
        </p:spPr>
        <p:txBody>
          <a:bodyPr wrap="none" rtlCol="0">
            <a:spAutoFit/>
          </a:bodyPr>
          <a:lstStyle/>
          <a:p>
            <a:pPr marL="642805" indent="-642805">
              <a:buFont typeface="Wingdings" pitchFamily="2" charset="2"/>
              <a:buChar char="Ø"/>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相关标题文字</a:t>
            </a:r>
            <a:endParaRPr lang="zh-CN" altLang="en-US" sz="1969" dirty="0">
              <a:solidFill>
                <a:schemeClr val="tx1">
                  <a:lumMod val="65000"/>
                  <a:lumOff val="35000"/>
                </a:schemeClr>
              </a:solidFill>
              <a:latin typeface="微软雅黑" pitchFamily="34" charset="-122"/>
              <a:ea typeface="微软雅黑" pitchFamily="34" charset="-122"/>
            </a:endParaRPr>
          </a:p>
        </p:txBody>
      </p:sp>
      <p:sp>
        <p:nvSpPr>
          <p:cNvPr id="50" name="TextBox 13"/>
          <p:cNvSpPr txBox="1"/>
          <p:nvPr/>
        </p:nvSpPr>
        <p:spPr>
          <a:xfrm>
            <a:off x="2125002" y="3864488"/>
            <a:ext cx="8852066" cy="1130939"/>
          </a:xfrm>
          <a:prstGeom prst="rect">
            <a:avLst/>
          </a:prstGeom>
          <a:noFill/>
        </p:spPr>
        <p:txBody>
          <a:bodyPr wrap="square" rtlCol="0">
            <a:spAutoFit/>
          </a:bodyPr>
          <a:lstStyle/>
          <a:p>
            <a:pPr>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9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44644885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0000" fill="hold" grpId="0" nodeType="afterEffect" p14:presetBounceEnd="40000">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14:bounceEnd="40000">
                                          <p:cBhvr additive="base">
                                            <p:cTn id="7" dur="1000" fill="hold"/>
                                            <p:tgtEl>
                                              <p:spTgt spid="44"/>
                                            </p:tgtEl>
                                            <p:attrNameLst>
                                              <p:attrName>ppt_x</p:attrName>
                                            </p:attrNameLst>
                                          </p:cBhvr>
                                          <p:tavLst>
                                            <p:tav tm="0">
                                              <p:val>
                                                <p:strVal val="#ppt_x"/>
                                              </p:val>
                                            </p:tav>
                                            <p:tav tm="100000">
                                              <p:val>
                                                <p:strVal val="#ppt_x"/>
                                              </p:val>
                                            </p:tav>
                                          </p:tavLst>
                                        </p:anim>
                                        <p:anim calcmode="lin" valueType="num" p14:bounceEnd="40000">
                                          <p:cBhvr additive="base">
                                            <p:cTn id="8" dur="1000" fill="hold"/>
                                            <p:tgtEl>
                                              <p:spTgt spid="44"/>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3" presetClass="entr" presetSubtype="16"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p:cTn id="12" dur="500" fill="hold"/>
                                            <p:tgtEl>
                                              <p:spTgt spid="39"/>
                                            </p:tgtEl>
                                            <p:attrNameLst>
                                              <p:attrName>ppt_w</p:attrName>
                                            </p:attrNameLst>
                                          </p:cBhvr>
                                          <p:tavLst>
                                            <p:tav tm="0">
                                              <p:val>
                                                <p:fltVal val="0"/>
                                              </p:val>
                                            </p:tav>
                                            <p:tav tm="100000">
                                              <p:val>
                                                <p:strVal val="#ppt_w"/>
                                              </p:val>
                                            </p:tav>
                                          </p:tavLst>
                                        </p:anim>
                                        <p:anim calcmode="lin" valueType="num">
                                          <p:cBhvr>
                                            <p:cTn id="13" dur="500" fill="hold"/>
                                            <p:tgtEl>
                                              <p:spTgt spid="39"/>
                                            </p:tgtEl>
                                            <p:attrNameLst>
                                              <p:attrName>ppt_h</p:attrName>
                                            </p:attrNameLst>
                                          </p:cBhvr>
                                          <p:tavLst>
                                            <p:tav tm="0">
                                              <p:val>
                                                <p:fltVal val="0"/>
                                              </p:val>
                                            </p:tav>
                                            <p:tav tm="100000">
                                              <p:val>
                                                <p:strVal val="#ppt_h"/>
                                              </p:val>
                                            </p:tav>
                                          </p:tavLst>
                                        </p:anim>
                                        <p:animEffect transition="in" filter="fade">
                                          <p:cBhvr>
                                            <p:cTn id="14" dur="500"/>
                                            <p:tgtEl>
                                              <p:spTgt spid="39"/>
                                            </p:tgtEl>
                                          </p:cBhvr>
                                        </p:animEffect>
                                      </p:childTnLst>
                                    </p:cTn>
                                  </p:par>
                                </p:childTnLst>
                              </p:cTn>
                            </p:par>
                            <p:par>
                              <p:cTn id="15" fill="hold">
                                <p:stCondLst>
                                  <p:cond delay="1500"/>
                                </p:stCondLst>
                                <p:childTnLst>
                                  <p:par>
                                    <p:cTn id="16" presetID="22" presetClass="entr" presetSubtype="4" fill="hold" grpId="0"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wipe(down)">
                                          <p:cBhvr>
                                            <p:cTn id="18" dur="500"/>
                                            <p:tgtEl>
                                              <p:spTgt spid="38"/>
                                            </p:tgtEl>
                                          </p:cBhvr>
                                        </p:animEffect>
                                      </p:childTnLst>
                                    </p:cTn>
                                  </p:par>
                                </p:childTnLst>
                              </p:cTn>
                            </p:par>
                            <p:par>
                              <p:cTn id="19" fill="hold">
                                <p:stCondLst>
                                  <p:cond delay="2000"/>
                                </p:stCondLst>
                                <p:childTnLst>
                                  <p:par>
                                    <p:cTn id="20" presetID="22" presetClass="entr" presetSubtype="1" fill="hold" grpId="0" nodeType="after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wipe(up)">
                                          <p:cBhvr>
                                            <p:cTn id="22" dur="500"/>
                                            <p:tgtEl>
                                              <p:spTgt spid="4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fade">
                                          <p:cBhvr>
                                            <p:cTn id="25" dur="500"/>
                                            <p:tgtEl>
                                              <p:spTgt spid="4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fade">
                                          <p:cBhvr>
                                            <p:cTn id="28" dur="500"/>
                                            <p:tgtEl>
                                              <p:spTgt spid="42"/>
                                            </p:tgtEl>
                                          </p:cBhvr>
                                        </p:animEffect>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43"/>
                                            </p:tgtEl>
                                            <p:attrNameLst>
                                              <p:attrName>style.visibility</p:attrName>
                                            </p:attrNameLst>
                                          </p:cBhvr>
                                          <p:to>
                                            <p:strVal val="visible"/>
                                          </p:to>
                                        </p:set>
                                        <p:anim calcmode="lin" valueType="num">
                                          <p:cBhvr>
                                            <p:cTn id="32" dur="500" fill="hold"/>
                                            <p:tgtEl>
                                              <p:spTgt spid="43"/>
                                            </p:tgtEl>
                                            <p:attrNameLst>
                                              <p:attrName>ppt_w</p:attrName>
                                            </p:attrNameLst>
                                          </p:cBhvr>
                                          <p:tavLst>
                                            <p:tav tm="0">
                                              <p:val>
                                                <p:fltVal val="0"/>
                                              </p:val>
                                            </p:tav>
                                            <p:tav tm="100000">
                                              <p:val>
                                                <p:strVal val="#ppt_w"/>
                                              </p:val>
                                            </p:tav>
                                          </p:tavLst>
                                        </p:anim>
                                        <p:anim calcmode="lin" valueType="num">
                                          <p:cBhvr>
                                            <p:cTn id="33" dur="500" fill="hold"/>
                                            <p:tgtEl>
                                              <p:spTgt spid="43"/>
                                            </p:tgtEl>
                                            <p:attrNameLst>
                                              <p:attrName>ppt_h</p:attrName>
                                            </p:attrNameLst>
                                          </p:cBhvr>
                                          <p:tavLst>
                                            <p:tav tm="0">
                                              <p:val>
                                                <p:fltVal val="0"/>
                                              </p:val>
                                            </p:tav>
                                            <p:tav tm="100000">
                                              <p:val>
                                                <p:strVal val="#ppt_h"/>
                                              </p:val>
                                            </p:tav>
                                          </p:tavLst>
                                        </p:anim>
                                        <p:animEffect transition="in" filter="fade">
                                          <p:cBhvr>
                                            <p:cTn id="34" dur="500"/>
                                            <p:tgtEl>
                                              <p:spTgt spid="43"/>
                                            </p:tgtEl>
                                          </p:cBhvr>
                                        </p:animEffect>
                                      </p:childTnLst>
                                    </p:cTn>
                                  </p:par>
                                </p:childTnLst>
                              </p:cTn>
                            </p:par>
                            <p:par>
                              <p:cTn id="35" fill="hold">
                                <p:stCondLst>
                                  <p:cond delay="3000"/>
                                </p:stCondLst>
                                <p:childTnLst>
                                  <p:par>
                                    <p:cTn id="36" presetID="12" presetClass="entr" presetSubtype="4" fill="hold" grpId="0" nodeType="afterEffect">
                                      <p:stCondLst>
                                        <p:cond delay="0"/>
                                      </p:stCondLst>
                                      <p:iterate type="lt">
                                        <p:tmPct val="10000"/>
                                      </p:iterate>
                                      <p:childTnLst>
                                        <p:set>
                                          <p:cBhvr>
                                            <p:cTn id="37" dur="1" fill="hold">
                                              <p:stCondLst>
                                                <p:cond delay="0"/>
                                              </p:stCondLst>
                                            </p:cTn>
                                            <p:tgtEl>
                                              <p:spTgt spid="45"/>
                                            </p:tgtEl>
                                            <p:attrNameLst>
                                              <p:attrName>style.visibility</p:attrName>
                                            </p:attrNameLst>
                                          </p:cBhvr>
                                          <p:to>
                                            <p:strVal val="visible"/>
                                          </p:to>
                                        </p:set>
                                        <p:anim calcmode="lin" valueType="num">
                                          <p:cBhvr additive="base">
                                            <p:cTn id="38" dur="500"/>
                                            <p:tgtEl>
                                              <p:spTgt spid="45"/>
                                            </p:tgtEl>
                                            <p:attrNameLst>
                                              <p:attrName>ppt_y</p:attrName>
                                            </p:attrNameLst>
                                          </p:cBhvr>
                                          <p:tavLst>
                                            <p:tav tm="0">
                                              <p:val>
                                                <p:strVal val="#ppt_y+#ppt_h*1.125000"/>
                                              </p:val>
                                            </p:tav>
                                            <p:tav tm="100000">
                                              <p:val>
                                                <p:strVal val="#ppt_y"/>
                                              </p:val>
                                            </p:tav>
                                          </p:tavLst>
                                        </p:anim>
                                        <p:animEffect transition="in" filter="wipe(up)">
                                          <p:cBhvr>
                                            <p:cTn id="39" dur="500"/>
                                            <p:tgtEl>
                                              <p:spTgt spid="45"/>
                                            </p:tgtEl>
                                          </p:cBhvr>
                                        </p:animEffect>
                                      </p:childTnLst>
                                    </p:cTn>
                                  </p:par>
                                </p:childTnLst>
                              </p:cTn>
                            </p:par>
                            <p:par>
                              <p:cTn id="40" fill="hold">
                                <p:stCondLst>
                                  <p:cond delay="3850"/>
                                </p:stCondLst>
                                <p:childTnLst>
                                  <p:par>
                                    <p:cTn id="41" presetID="10" presetClass="entr" presetSubtype="0" fill="hold" grpId="0"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fade">
                                          <p:cBhvr>
                                            <p:cTn id="43" dur="500"/>
                                            <p:tgtEl>
                                              <p:spTgt spid="4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47"/>
                                            </p:tgtEl>
                                            <p:attrNameLst>
                                              <p:attrName>style.visibility</p:attrName>
                                            </p:attrNameLst>
                                          </p:cBhvr>
                                          <p:to>
                                            <p:strVal val="visible"/>
                                          </p:to>
                                        </p:set>
                                        <p:animEffect transition="in" filter="fade">
                                          <p:cBhvr>
                                            <p:cTn id="46" dur="500"/>
                                            <p:tgtEl>
                                              <p:spTgt spid="47"/>
                                            </p:tgtEl>
                                          </p:cBhvr>
                                        </p:animEffect>
                                      </p:childTnLst>
                                    </p:cTn>
                                  </p:par>
                                </p:childTnLst>
                              </p:cTn>
                            </p:par>
                            <p:par>
                              <p:cTn id="47" fill="hold">
                                <p:stCondLst>
                                  <p:cond delay="4350"/>
                                </p:stCondLst>
                                <p:childTnLst>
                                  <p:par>
                                    <p:cTn id="48" presetID="10" presetClass="entr" presetSubtype="0" fill="hold" grpId="0" nodeType="afterEffect">
                                      <p:stCondLst>
                                        <p:cond delay="0"/>
                                      </p:stCondLst>
                                      <p:childTnLst>
                                        <p:set>
                                          <p:cBhvr>
                                            <p:cTn id="49" dur="1" fill="hold">
                                              <p:stCondLst>
                                                <p:cond delay="0"/>
                                              </p:stCondLst>
                                            </p:cTn>
                                            <p:tgtEl>
                                              <p:spTgt spid="48"/>
                                            </p:tgtEl>
                                            <p:attrNameLst>
                                              <p:attrName>style.visibility</p:attrName>
                                            </p:attrNameLst>
                                          </p:cBhvr>
                                          <p:to>
                                            <p:strVal val="visible"/>
                                          </p:to>
                                        </p:set>
                                        <p:animEffect transition="in" filter="fade">
                                          <p:cBhvr>
                                            <p:cTn id="50" dur="500"/>
                                            <p:tgtEl>
                                              <p:spTgt spid="48"/>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9"/>
                                            </p:tgtEl>
                                            <p:attrNameLst>
                                              <p:attrName>style.visibility</p:attrName>
                                            </p:attrNameLst>
                                          </p:cBhvr>
                                          <p:to>
                                            <p:strVal val="visible"/>
                                          </p:to>
                                        </p:set>
                                        <p:animEffect transition="in" filter="fade">
                                          <p:cBhvr>
                                            <p:cTn id="53" dur="500"/>
                                            <p:tgtEl>
                                              <p:spTgt spid="49"/>
                                            </p:tgtEl>
                                          </p:cBhvr>
                                        </p:animEffect>
                                      </p:childTnLst>
                                    </p:cTn>
                                  </p:par>
                                </p:childTnLst>
                              </p:cTn>
                            </p:par>
                            <p:par>
                              <p:cTn id="54" fill="hold">
                                <p:stCondLst>
                                  <p:cond delay="4850"/>
                                </p:stCondLst>
                                <p:childTnLst>
                                  <p:par>
                                    <p:cTn id="55" presetID="22" presetClass="entr" presetSubtype="1" fill="hold" grpId="0" nodeType="afterEffect">
                                      <p:stCondLst>
                                        <p:cond delay="0"/>
                                      </p:stCondLst>
                                      <p:childTnLst>
                                        <p:set>
                                          <p:cBhvr>
                                            <p:cTn id="56" dur="1" fill="hold">
                                              <p:stCondLst>
                                                <p:cond delay="0"/>
                                              </p:stCondLst>
                                            </p:cTn>
                                            <p:tgtEl>
                                              <p:spTgt spid="50"/>
                                            </p:tgtEl>
                                            <p:attrNameLst>
                                              <p:attrName>style.visibility</p:attrName>
                                            </p:attrNameLst>
                                          </p:cBhvr>
                                          <p:to>
                                            <p:strVal val="visible"/>
                                          </p:to>
                                        </p:set>
                                        <p:animEffect transition="in" filter="wipe(up)">
                                          <p:cBhvr>
                                            <p:cTn id="57" dur="10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38" grpId="0" animBg="1"/>
          <p:bldP spid="39" grpId="0" animBg="1"/>
          <p:bldP spid="40" grpId="0" animBg="1"/>
          <p:bldP spid="41" grpId="0" animBg="1"/>
          <p:bldP spid="42" grpId="0" animBg="1"/>
          <p:bldP spid="43" grpId="0"/>
          <p:bldP spid="45" grpId="0"/>
          <p:bldP spid="46" grpId="0"/>
          <p:bldP spid="47" grpId="0"/>
          <p:bldP spid="48" grpId="0"/>
          <p:bldP spid="49" grpId="0"/>
          <p:bldP spid="5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000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1000" fill="hold"/>
                                            <p:tgtEl>
                                              <p:spTgt spid="44"/>
                                            </p:tgtEl>
                                            <p:attrNameLst>
                                              <p:attrName>ppt_x</p:attrName>
                                            </p:attrNameLst>
                                          </p:cBhvr>
                                          <p:tavLst>
                                            <p:tav tm="0">
                                              <p:val>
                                                <p:strVal val="#ppt_x"/>
                                              </p:val>
                                            </p:tav>
                                            <p:tav tm="100000">
                                              <p:val>
                                                <p:strVal val="#ppt_x"/>
                                              </p:val>
                                            </p:tav>
                                          </p:tavLst>
                                        </p:anim>
                                        <p:anim calcmode="lin" valueType="num">
                                          <p:cBhvr additive="base">
                                            <p:cTn id="8" dur="1000" fill="hold"/>
                                            <p:tgtEl>
                                              <p:spTgt spid="44"/>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3" presetClass="entr" presetSubtype="16"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p:cTn id="12" dur="500" fill="hold"/>
                                            <p:tgtEl>
                                              <p:spTgt spid="39"/>
                                            </p:tgtEl>
                                            <p:attrNameLst>
                                              <p:attrName>ppt_w</p:attrName>
                                            </p:attrNameLst>
                                          </p:cBhvr>
                                          <p:tavLst>
                                            <p:tav tm="0">
                                              <p:val>
                                                <p:fltVal val="0"/>
                                              </p:val>
                                            </p:tav>
                                            <p:tav tm="100000">
                                              <p:val>
                                                <p:strVal val="#ppt_w"/>
                                              </p:val>
                                            </p:tav>
                                          </p:tavLst>
                                        </p:anim>
                                        <p:anim calcmode="lin" valueType="num">
                                          <p:cBhvr>
                                            <p:cTn id="13" dur="500" fill="hold"/>
                                            <p:tgtEl>
                                              <p:spTgt spid="39"/>
                                            </p:tgtEl>
                                            <p:attrNameLst>
                                              <p:attrName>ppt_h</p:attrName>
                                            </p:attrNameLst>
                                          </p:cBhvr>
                                          <p:tavLst>
                                            <p:tav tm="0">
                                              <p:val>
                                                <p:fltVal val="0"/>
                                              </p:val>
                                            </p:tav>
                                            <p:tav tm="100000">
                                              <p:val>
                                                <p:strVal val="#ppt_h"/>
                                              </p:val>
                                            </p:tav>
                                          </p:tavLst>
                                        </p:anim>
                                        <p:animEffect transition="in" filter="fade">
                                          <p:cBhvr>
                                            <p:cTn id="14" dur="500"/>
                                            <p:tgtEl>
                                              <p:spTgt spid="39"/>
                                            </p:tgtEl>
                                          </p:cBhvr>
                                        </p:animEffect>
                                      </p:childTnLst>
                                    </p:cTn>
                                  </p:par>
                                </p:childTnLst>
                              </p:cTn>
                            </p:par>
                            <p:par>
                              <p:cTn id="15" fill="hold">
                                <p:stCondLst>
                                  <p:cond delay="1500"/>
                                </p:stCondLst>
                                <p:childTnLst>
                                  <p:par>
                                    <p:cTn id="16" presetID="22" presetClass="entr" presetSubtype="4" fill="hold" grpId="0"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wipe(down)">
                                          <p:cBhvr>
                                            <p:cTn id="18" dur="500"/>
                                            <p:tgtEl>
                                              <p:spTgt spid="38"/>
                                            </p:tgtEl>
                                          </p:cBhvr>
                                        </p:animEffect>
                                      </p:childTnLst>
                                    </p:cTn>
                                  </p:par>
                                </p:childTnLst>
                              </p:cTn>
                            </p:par>
                            <p:par>
                              <p:cTn id="19" fill="hold">
                                <p:stCondLst>
                                  <p:cond delay="2000"/>
                                </p:stCondLst>
                                <p:childTnLst>
                                  <p:par>
                                    <p:cTn id="20" presetID="22" presetClass="entr" presetSubtype="1" fill="hold" grpId="0" nodeType="after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wipe(up)">
                                          <p:cBhvr>
                                            <p:cTn id="22" dur="500"/>
                                            <p:tgtEl>
                                              <p:spTgt spid="4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fade">
                                          <p:cBhvr>
                                            <p:cTn id="25" dur="500"/>
                                            <p:tgtEl>
                                              <p:spTgt spid="4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fade">
                                          <p:cBhvr>
                                            <p:cTn id="28" dur="500"/>
                                            <p:tgtEl>
                                              <p:spTgt spid="42"/>
                                            </p:tgtEl>
                                          </p:cBhvr>
                                        </p:animEffect>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43"/>
                                            </p:tgtEl>
                                            <p:attrNameLst>
                                              <p:attrName>style.visibility</p:attrName>
                                            </p:attrNameLst>
                                          </p:cBhvr>
                                          <p:to>
                                            <p:strVal val="visible"/>
                                          </p:to>
                                        </p:set>
                                        <p:anim calcmode="lin" valueType="num">
                                          <p:cBhvr>
                                            <p:cTn id="32" dur="500" fill="hold"/>
                                            <p:tgtEl>
                                              <p:spTgt spid="43"/>
                                            </p:tgtEl>
                                            <p:attrNameLst>
                                              <p:attrName>ppt_w</p:attrName>
                                            </p:attrNameLst>
                                          </p:cBhvr>
                                          <p:tavLst>
                                            <p:tav tm="0">
                                              <p:val>
                                                <p:fltVal val="0"/>
                                              </p:val>
                                            </p:tav>
                                            <p:tav tm="100000">
                                              <p:val>
                                                <p:strVal val="#ppt_w"/>
                                              </p:val>
                                            </p:tav>
                                          </p:tavLst>
                                        </p:anim>
                                        <p:anim calcmode="lin" valueType="num">
                                          <p:cBhvr>
                                            <p:cTn id="33" dur="500" fill="hold"/>
                                            <p:tgtEl>
                                              <p:spTgt spid="43"/>
                                            </p:tgtEl>
                                            <p:attrNameLst>
                                              <p:attrName>ppt_h</p:attrName>
                                            </p:attrNameLst>
                                          </p:cBhvr>
                                          <p:tavLst>
                                            <p:tav tm="0">
                                              <p:val>
                                                <p:fltVal val="0"/>
                                              </p:val>
                                            </p:tav>
                                            <p:tav tm="100000">
                                              <p:val>
                                                <p:strVal val="#ppt_h"/>
                                              </p:val>
                                            </p:tav>
                                          </p:tavLst>
                                        </p:anim>
                                        <p:animEffect transition="in" filter="fade">
                                          <p:cBhvr>
                                            <p:cTn id="34" dur="500"/>
                                            <p:tgtEl>
                                              <p:spTgt spid="43"/>
                                            </p:tgtEl>
                                          </p:cBhvr>
                                        </p:animEffect>
                                      </p:childTnLst>
                                    </p:cTn>
                                  </p:par>
                                </p:childTnLst>
                              </p:cTn>
                            </p:par>
                            <p:par>
                              <p:cTn id="35" fill="hold">
                                <p:stCondLst>
                                  <p:cond delay="3000"/>
                                </p:stCondLst>
                                <p:childTnLst>
                                  <p:par>
                                    <p:cTn id="36" presetID="12" presetClass="entr" presetSubtype="4" fill="hold" grpId="0" nodeType="afterEffect">
                                      <p:stCondLst>
                                        <p:cond delay="0"/>
                                      </p:stCondLst>
                                      <p:iterate type="lt">
                                        <p:tmPct val="10000"/>
                                      </p:iterate>
                                      <p:childTnLst>
                                        <p:set>
                                          <p:cBhvr>
                                            <p:cTn id="37" dur="1" fill="hold">
                                              <p:stCondLst>
                                                <p:cond delay="0"/>
                                              </p:stCondLst>
                                            </p:cTn>
                                            <p:tgtEl>
                                              <p:spTgt spid="45"/>
                                            </p:tgtEl>
                                            <p:attrNameLst>
                                              <p:attrName>style.visibility</p:attrName>
                                            </p:attrNameLst>
                                          </p:cBhvr>
                                          <p:to>
                                            <p:strVal val="visible"/>
                                          </p:to>
                                        </p:set>
                                        <p:anim calcmode="lin" valueType="num">
                                          <p:cBhvr additive="base">
                                            <p:cTn id="38" dur="500"/>
                                            <p:tgtEl>
                                              <p:spTgt spid="45"/>
                                            </p:tgtEl>
                                            <p:attrNameLst>
                                              <p:attrName>ppt_y</p:attrName>
                                            </p:attrNameLst>
                                          </p:cBhvr>
                                          <p:tavLst>
                                            <p:tav tm="0">
                                              <p:val>
                                                <p:strVal val="#ppt_y+#ppt_h*1.125000"/>
                                              </p:val>
                                            </p:tav>
                                            <p:tav tm="100000">
                                              <p:val>
                                                <p:strVal val="#ppt_y"/>
                                              </p:val>
                                            </p:tav>
                                          </p:tavLst>
                                        </p:anim>
                                        <p:animEffect transition="in" filter="wipe(up)">
                                          <p:cBhvr>
                                            <p:cTn id="39" dur="500"/>
                                            <p:tgtEl>
                                              <p:spTgt spid="45"/>
                                            </p:tgtEl>
                                          </p:cBhvr>
                                        </p:animEffect>
                                      </p:childTnLst>
                                    </p:cTn>
                                  </p:par>
                                </p:childTnLst>
                              </p:cTn>
                            </p:par>
                            <p:par>
                              <p:cTn id="40" fill="hold">
                                <p:stCondLst>
                                  <p:cond delay="3850"/>
                                </p:stCondLst>
                                <p:childTnLst>
                                  <p:par>
                                    <p:cTn id="41" presetID="10" presetClass="entr" presetSubtype="0" fill="hold" grpId="0"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fade">
                                          <p:cBhvr>
                                            <p:cTn id="43" dur="500"/>
                                            <p:tgtEl>
                                              <p:spTgt spid="4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47"/>
                                            </p:tgtEl>
                                            <p:attrNameLst>
                                              <p:attrName>style.visibility</p:attrName>
                                            </p:attrNameLst>
                                          </p:cBhvr>
                                          <p:to>
                                            <p:strVal val="visible"/>
                                          </p:to>
                                        </p:set>
                                        <p:animEffect transition="in" filter="fade">
                                          <p:cBhvr>
                                            <p:cTn id="46" dur="500"/>
                                            <p:tgtEl>
                                              <p:spTgt spid="47"/>
                                            </p:tgtEl>
                                          </p:cBhvr>
                                        </p:animEffect>
                                      </p:childTnLst>
                                    </p:cTn>
                                  </p:par>
                                </p:childTnLst>
                              </p:cTn>
                            </p:par>
                            <p:par>
                              <p:cTn id="47" fill="hold">
                                <p:stCondLst>
                                  <p:cond delay="4350"/>
                                </p:stCondLst>
                                <p:childTnLst>
                                  <p:par>
                                    <p:cTn id="48" presetID="10" presetClass="entr" presetSubtype="0" fill="hold" grpId="0" nodeType="afterEffect">
                                      <p:stCondLst>
                                        <p:cond delay="0"/>
                                      </p:stCondLst>
                                      <p:childTnLst>
                                        <p:set>
                                          <p:cBhvr>
                                            <p:cTn id="49" dur="1" fill="hold">
                                              <p:stCondLst>
                                                <p:cond delay="0"/>
                                              </p:stCondLst>
                                            </p:cTn>
                                            <p:tgtEl>
                                              <p:spTgt spid="48"/>
                                            </p:tgtEl>
                                            <p:attrNameLst>
                                              <p:attrName>style.visibility</p:attrName>
                                            </p:attrNameLst>
                                          </p:cBhvr>
                                          <p:to>
                                            <p:strVal val="visible"/>
                                          </p:to>
                                        </p:set>
                                        <p:animEffect transition="in" filter="fade">
                                          <p:cBhvr>
                                            <p:cTn id="50" dur="500"/>
                                            <p:tgtEl>
                                              <p:spTgt spid="48"/>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9"/>
                                            </p:tgtEl>
                                            <p:attrNameLst>
                                              <p:attrName>style.visibility</p:attrName>
                                            </p:attrNameLst>
                                          </p:cBhvr>
                                          <p:to>
                                            <p:strVal val="visible"/>
                                          </p:to>
                                        </p:set>
                                        <p:animEffect transition="in" filter="fade">
                                          <p:cBhvr>
                                            <p:cTn id="53" dur="500"/>
                                            <p:tgtEl>
                                              <p:spTgt spid="49"/>
                                            </p:tgtEl>
                                          </p:cBhvr>
                                        </p:animEffect>
                                      </p:childTnLst>
                                    </p:cTn>
                                  </p:par>
                                </p:childTnLst>
                              </p:cTn>
                            </p:par>
                            <p:par>
                              <p:cTn id="54" fill="hold">
                                <p:stCondLst>
                                  <p:cond delay="4850"/>
                                </p:stCondLst>
                                <p:childTnLst>
                                  <p:par>
                                    <p:cTn id="55" presetID="22" presetClass="entr" presetSubtype="1" fill="hold" grpId="0" nodeType="afterEffect">
                                      <p:stCondLst>
                                        <p:cond delay="0"/>
                                      </p:stCondLst>
                                      <p:childTnLst>
                                        <p:set>
                                          <p:cBhvr>
                                            <p:cTn id="56" dur="1" fill="hold">
                                              <p:stCondLst>
                                                <p:cond delay="0"/>
                                              </p:stCondLst>
                                            </p:cTn>
                                            <p:tgtEl>
                                              <p:spTgt spid="50"/>
                                            </p:tgtEl>
                                            <p:attrNameLst>
                                              <p:attrName>style.visibility</p:attrName>
                                            </p:attrNameLst>
                                          </p:cBhvr>
                                          <p:to>
                                            <p:strVal val="visible"/>
                                          </p:to>
                                        </p:set>
                                        <p:animEffect transition="in" filter="wipe(up)">
                                          <p:cBhvr>
                                            <p:cTn id="57" dur="10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38" grpId="0" animBg="1"/>
          <p:bldP spid="39" grpId="0" animBg="1"/>
          <p:bldP spid="40" grpId="0" animBg="1"/>
          <p:bldP spid="41" grpId="0" animBg="1"/>
          <p:bldP spid="42" grpId="0" animBg="1"/>
          <p:bldP spid="43" grpId="0"/>
          <p:bldP spid="45" grpId="0"/>
          <p:bldP spid="46" grpId="0"/>
          <p:bldP spid="47" grpId="0"/>
          <p:bldP spid="48" grpId="0"/>
          <p:bldP spid="49" grpId="0"/>
          <p:bldP spid="50"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54"/>
          <p:cNvSpPr/>
          <p:nvPr/>
        </p:nvSpPr>
        <p:spPr>
          <a:xfrm>
            <a:off x="1821909" y="4239388"/>
            <a:ext cx="9214932" cy="944509"/>
          </a:xfrm>
          <a:prstGeom prst="rect">
            <a:avLst/>
          </a:prstGeom>
          <a:solidFill>
            <a:schemeClr val="tx1">
              <a:lumMod val="25000"/>
              <a:lumOff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7" name="Arc 46"/>
          <p:cNvSpPr/>
          <p:nvPr/>
        </p:nvSpPr>
        <p:spPr>
          <a:xfrm rot="10800000" flipH="1" flipV="1">
            <a:off x="2428678" y="2032461"/>
            <a:ext cx="2706956" cy="2706959"/>
          </a:xfrm>
          <a:prstGeom prst="arc">
            <a:avLst>
              <a:gd name="adj1" fmla="val 10736977"/>
              <a:gd name="adj2" fmla="val 0"/>
            </a:avLst>
          </a:prstGeom>
          <a:ln w="19050">
            <a:solidFill>
              <a:schemeClr val="accent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8" name="Arc 47"/>
          <p:cNvSpPr/>
          <p:nvPr/>
        </p:nvSpPr>
        <p:spPr>
          <a:xfrm rot="10800000" flipH="1" flipV="1">
            <a:off x="5075897" y="2032461"/>
            <a:ext cx="2706956" cy="2706959"/>
          </a:xfrm>
          <a:prstGeom prst="arc">
            <a:avLst>
              <a:gd name="adj1" fmla="val 10736977"/>
              <a:gd name="adj2" fmla="val 0"/>
            </a:avLst>
          </a:prstGeom>
          <a:ln w="19050">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9" name="Arc 48"/>
          <p:cNvSpPr/>
          <p:nvPr/>
        </p:nvSpPr>
        <p:spPr>
          <a:xfrm rot="10800000" flipH="1" flipV="1">
            <a:off x="7723116" y="2032462"/>
            <a:ext cx="2706956" cy="2706959"/>
          </a:xfrm>
          <a:prstGeom prst="arc">
            <a:avLst>
              <a:gd name="adj1" fmla="val 10736977"/>
              <a:gd name="adj2" fmla="val 0"/>
            </a:avLst>
          </a:prstGeom>
          <a:ln w="19050">
            <a:solidFill>
              <a:schemeClr val="accent3"/>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4" name="Oval 23"/>
          <p:cNvSpPr/>
          <p:nvPr/>
        </p:nvSpPr>
        <p:spPr>
          <a:xfrm rot="8100000">
            <a:off x="1723688" y="2429092"/>
            <a:ext cx="2143007" cy="2143009"/>
          </a:xfrm>
          <a:prstGeom prst="ellipse">
            <a:avLst/>
          </a:prstGeom>
          <a:solidFill>
            <a:schemeClr val="accent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25" name="Group 24"/>
          <p:cNvGrpSpPr/>
          <p:nvPr/>
        </p:nvGrpSpPr>
        <p:grpSpPr>
          <a:xfrm>
            <a:off x="1947585" y="3004511"/>
            <a:ext cx="1695213" cy="1695214"/>
            <a:chOff x="1384774" y="1850659"/>
            <a:chExt cx="1205551" cy="1205552"/>
          </a:xfrm>
        </p:grpSpPr>
        <p:sp>
          <p:nvSpPr>
            <p:cNvPr id="26" name="Oval 25"/>
            <p:cNvSpPr/>
            <p:nvPr/>
          </p:nvSpPr>
          <p:spPr>
            <a:xfrm rot="8100000">
              <a:off x="1384774" y="1850659"/>
              <a:ext cx="1205551" cy="1205552"/>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7" name="Freeform 23"/>
            <p:cNvSpPr>
              <a:spLocks noEditPoints="1"/>
            </p:cNvSpPr>
            <p:nvPr/>
          </p:nvSpPr>
          <p:spPr bwMode="auto">
            <a:xfrm>
              <a:off x="1821174" y="2296114"/>
              <a:ext cx="332750" cy="314642"/>
            </a:xfrm>
            <a:custGeom>
              <a:avLst/>
              <a:gdLst/>
              <a:ahLst/>
              <a:cxnLst>
                <a:cxn ang="0">
                  <a:pos x="68" y="14"/>
                </a:cxn>
                <a:cxn ang="0">
                  <a:pos x="68" y="18"/>
                </a:cxn>
                <a:cxn ang="0">
                  <a:pos x="64" y="18"/>
                </a:cxn>
                <a:cxn ang="0">
                  <a:pos x="61" y="21"/>
                </a:cxn>
                <a:cxn ang="0">
                  <a:pos x="7" y="21"/>
                </a:cxn>
                <a:cxn ang="0">
                  <a:pos x="4" y="18"/>
                </a:cxn>
                <a:cxn ang="0">
                  <a:pos x="0" y="18"/>
                </a:cxn>
                <a:cxn ang="0">
                  <a:pos x="0" y="14"/>
                </a:cxn>
                <a:cxn ang="0">
                  <a:pos x="34" y="0"/>
                </a:cxn>
                <a:cxn ang="0">
                  <a:pos x="68" y="14"/>
                </a:cxn>
                <a:cxn ang="0">
                  <a:pos x="68" y="60"/>
                </a:cxn>
                <a:cxn ang="0">
                  <a:pos x="68" y="64"/>
                </a:cxn>
                <a:cxn ang="0">
                  <a:pos x="0" y="64"/>
                </a:cxn>
                <a:cxn ang="0">
                  <a:pos x="0" y="60"/>
                </a:cxn>
                <a:cxn ang="0">
                  <a:pos x="2" y="57"/>
                </a:cxn>
                <a:cxn ang="0">
                  <a:pos x="66" y="57"/>
                </a:cxn>
                <a:cxn ang="0">
                  <a:pos x="68" y="60"/>
                </a:cxn>
                <a:cxn ang="0">
                  <a:pos x="18" y="23"/>
                </a:cxn>
                <a:cxn ang="0">
                  <a:pos x="18" y="50"/>
                </a:cxn>
                <a:cxn ang="0">
                  <a:pos x="23" y="50"/>
                </a:cxn>
                <a:cxn ang="0">
                  <a:pos x="23" y="23"/>
                </a:cxn>
                <a:cxn ang="0">
                  <a:pos x="32" y="23"/>
                </a:cxn>
                <a:cxn ang="0">
                  <a:pos x="32" y="50"/>
                </a:cxn>
                <a:cxn ang="0">
                  <a:pos x="36" y="50"/>
                </a:cxn>
                <a:cxn ang="0">
                  <a:pos x="36" y="23"/>
                </a:cxn>
                <a:cxn ang="0">
                  <a:pos x="45" y="23"/>
                </a:cxn>
                <a:cxn ang="0">
                  <a:pos x="45" y="50"/>
                </a:cxn>
                <a:cxn ang="0">
                  <a:pos x="50" y="50"/>
                </a:cxn>
                <a:cxn ang="0">
                  <a:pos x="50" y="23"/>
                </a:cxn>
                <a:cxn ang="0">
                  <a:pos x="59" y="23"/>
                </a:cxn>
                <a:cxn ang="0">
                  <a:pos x="59" y="50"/>
                </a:cxn>
                <a:cxn ang="0">
                  <a:pos x="61" y="50"/>
                </a:cxn>
                <a:cxn ang="0">
                  <a:pos x="64" y="53"/>
                </a:cxn>
                <a:cxn ang="0">
                  <a:pos x="64" y="55"/>
                </a:cxn>
                <a:cxn ang="0">
                  <a:pos x="4" y="55"/>
                </a:cxn>
                <a:cxn ang="0">
                  <a:pos x="4" y="53"/>
                </a:cxn>
                <a:cxn ang="0">
                  <a:pos x="7" y="50"/>
                </a:cxn>
                <a:cxn ang="0">
                  <a:pos x="9" y="50"/>
                </a:cxn>
                <a:cxn ang="0">
                  <a:pos x="9" y="23"/>
                </a:cxn>
                <a:cxn ang="0">
                  <a:pos x="18" y="23"/>
                </a:cxn>
              </a:cxnLst>
              <a:rect l="0" t="0" r="r" b="b"/>
              <a:pathLst>
                <a:path w="68" h="64">
                  <a:moveTo>
                    <a:pt x="68" y="14"/>
                  </a:moveTo>
                  <a:cubicBezTo>
                    <a:pt x="68" y="18"/>
                    <a:pt x="68" y="18"/>
                    <a:pt x="68" y="18"/>
                  </a:cubicBezTo>
                  <a:cubicBezTo>
                    <a:pt x="64" y="18"/>
                    <a:pt x="64" y="18"/>
                    <a:pt x="64" y="18"/>
                  </a:cubicBezTo>
                  <a:cubicBezTo>
                    <a:pt x="64" y="20"/>
                    <a:pt x="63" y="21"/>
                    <a:pt x="61" y="21"/>
                  </a:cubicBezTo>
                  <a:cubicBezTo>
                    <a:pt x="7" y="21"/>
                    <a:pt x="7" y="21"/>
                    <a:pt x="7" y="21"/>
                  </a:cubicBezTo>
                  <a:cubicBezTo>
                    <a:pt x="5" y="21"/>
                    <a:pt x="4" y="20"/>
                    <a:pt x="4" y="18"/>
                  </a:cubicBezTo>
                  <a:cubicBezTo>
                    <a:pt x="0" y="18"/>
                    <a:pt x="0" y="18"/>
                    <a:pt x="0" y="18"/>
                  </a:cubicBezTo>
                  <a:cubicBezTo>
                    <a:pt x="0" y="14"/>
                    <a:pt x="0" y="14"/>
                    <a:pt x="0" y="14"/>
                  </a:cubicBezTo>
                  <a:cubicBezTo>
                    <a:pt x="34" y="0"/>
                    <a:pt x="34" y="0"/>
                    <a:pt x="34" y="0"/>
                  </a:cubicBezTo>
                  <a:lnTo>
                    <a:pt x="68" y="14"/>
                  </a:lnTo>
                  <a:close/>
                  <a:moveTo>
                    <a:pt x="68" y="60"/>
                  </a:moveTo>
                  <a:cubicBezTo>
                    <a:pt x="68" y="64"/>
                    <a:pt x="68" y="64"/>
                    <a:pt x="68" y="64"/>
                  </a:cubicBezTo>
                  <a:cubicBezTo>
                    <a:pt x="0" y="64"/>
                    <a:pt x="0" y="64"/>
                    <a:pt x="0" y="64"/>
                  </a:cubicBezTo>
                  <a:cubicBezTo>
                    <a:pt x="0" y="60"/>
                    <a:pt x="0" y="60"/>
                    <a:pt x="0" y="60"/>
                  </a:cubicBezTo>
                  <a:cubicBezTo>
                    <a:pt x="0" y="58"/>
                    <a:pt x="1" y="57"/>
                    <a:pt x="2" y="57"/>
                  </a:cubicBezTo>
                  <a:cubicBezTo>
                    <a:pt x="66" y="57"/>
                    <a:pt x="66" y="57"/>
                    <a:pt x="66" y="57"/>
                  </a:cubicBezTo>
                  <a:cubicBezTo>
                    <a:pt x="67" y="57"/>
                    <a:pt x="68" y="58"/>
                    <a:pt x="68" y="60"/>
                  </a:cubicBezTo>
                  <a:close/>
                  <a:moveTo>
                    <a:pt x="18" y="23"/>
                  </a:moveTo>
                  <a:cubicBezTo>
                    <a:pt x="18" y="50"/>
                    <a:pt x="18" y="50"/>
                    <a:pt x="18" y="50"/>
                  </a:cubicBezTo>
                  <a:cubicBezTo>
                    <a:pt x="23" y="50"/>
                    <a:pt x="23" y="50"/>
                    <a:pt x="23" y="50"/>
                  </a:cubicBezTo>
                  <a:cubicBezTo>
                    <a:pt x="23" y="23"/>
                    <a:pt x="23" y="23"/>
                    <a:pt x="23" y="23"/>
                  </a:cubicBezTo>
                  <a:cubicBezTo>
                    <a:pt x="32" y="23"/>
                    <a:pt x="32" y="23"/>
                    <a:pt x="32" y="23"/>
                  </a:cubicBezTo>
                  <a:cubicBezTo>
                    <a:pt x="32" y="50"/>
                    <a:pt x="32" y="50"/>
                    <a:pt x="32" y="50"/>
                  </a:cubicBezTo>
                  <a:cubicBezTo>
                    <a:pt x="36" y="50"/>
                    <a:pt x="36" y="50"/>
                    <a:pt x="36" y="50"/>
                  </a:cubicBezTo>
                  <a:cubicBezTo>
                    <a:pt x="36" y="23"/>
                    <a:pt x="36" y="23"/>
                    <a:pt x="36" y="23"/>
                  </a:cubicBezTo>
                  <a:cubicBezTo>
                    <a:pt x="45" y="23"/>
                    <a:pt x="45" y="23"/>
                    <a:pt x="45" y="23"/>
                  </a:cubicBezTo>
                  <a:cubicBezTo>
                    <a:pt x="45" y="50"/>
                    <a:pt x="45" y="50"/>
                    <a:pt x="45" y="50"/>
                  </a:cubicBezTo>
                  <a:cubicBezTo>
                    <a:pt x="50" y="50"/>
                    <a:pt x="50" y="50"/>
                    <a:pt x="50" y="50"/>
                  </a:cubicBezTo>
                  <a:cubicBezTo>
                    <a:pt x="50" y="23"/>
                    <a:pt x="50" y="23"/>
                    <a:pt x="50" y="23"/>
                  </a:cubicBezTo>
                  <a:cubicBezTo>
                    <a:pt x="59" y="23"/>
                    <a:pt x="59" y="23"/>
                    <a:pt x="59" y="23"/>
                  </a:cubicBezTo>
                  <a:cubicBezTo>
                    <a:pt x="59" y="50"/>
                    <a:pt x="59" y="50"/>
                    <a:pt x="59" y="50"/>
                  </a:cubicBezTo>
                  <a:cubicBezTo>
                    <a:pt x="61" y="50"/>
                    <a:pt x="61" y="50"/>
                    <a:pt x="61" y="50"/>
                  </a:cubicBezTo>
                  <a:cubicBezTo>
                    <a:pt x="63" y="50"/>
                    <a:pt x="64" y="51"/>
                    <a:pt x="64" y="53"/>
                  </a:cubicBezTo>
                  <a:cubicBezTo>
                    <a:pt x="64" y="55"/>
                    <a:pt x="64" y="55"/>
                    <a:pt x="64" y="55"/>
                  </a:cubicBezTo>
                  <a:cubicBezTo>
                    <a:pt x="4" y="55"/>
                    <a:pt x="4" y="55"/>
                    <a:pt x="4" y="55"/>
                  </a:cubicBezTo>
                  <a:cubicBezTo>
                    <a:pt x="4" y="53"/>
                    <a:pt x="4" y="53"/>
                    <a:pt x="4" y="53"/>
                  </a:cubicBezTo>
                  <a:cubicBezTo>
                    <a:pt x="4" y="51"/>
                    <a:pt x="5" y="50"/>
                    <a:pt x="7" y="50"/>
                  </a:cubicBezTo>
                  <a:cubicBezTo>
                    <a:pt x="9" y="50"/>
                    <a:pt x="9" y="50"/>
                    <a:pt x="9" y="50"/>
                  </a:cubicBezTo>
                  <a:cubicBezTo>
                    <a:pt x="9" y="23"/>
                    <a:pt x="9" y="23"/>
                    <a:pt x="9" y="23"/>
                  </a:cubicBezTo>
                  <a:lnTo>
                    <a:pt x="18" y="23"/>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28" name="Oval 27"/>
          <p:cNvSpPr/>
          <p:nvPr/>
        </p:nvSpPr>
        <p:spPr>
          <a:xfrm rot="8100000">
            <a:off x="4191056" y="2429092"/>
            <a:ext cx="2143007" cy="2143009"/>
          </a:xfrm>
          <a:prstGeom prst="ellipse">
            <a:avLst/>
          </a:prstGeom>
          <a:solidFill>
            <a:schemeClr val="accent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29" name="Group 28"/>
          <p:cNvGrpSpPr/>
          <p:nvPr/>
        </p:nvGrpSpPr>
        <p:grpSpPr>
          <a:xfrm>
            <a:off x="4414953" y="3004511"/>
            <a:ext cx="1695213" cy="1695214"/>
            <a:chOff x="3139443" y="1850659"/>
            <a:chExt cx="1205551" cy="1205552"/>
          </a:xfrm>
        </p:grpSpPr>
        <p:sp>
          <p:nvSpPr>
            <p:cNvPr id="30" name="Oval 29"/>
            <p:cNvSpPr/>
            <p:nvPr/>
          </p:nvSpPr>
          <p:spPr>
            <a:xfrm rot="8100000">
              <a:off x="3139443" y="1850659"/>
              <a:ext cx="1205551" cy="1205552"/>
            </a:xfrm>
            <a:prstGeom prst="ellips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1" name="Freeform 144"/>
            <p:cNvSpPr>
              <a:spLocks noEditPoints="1"/>
            </p:cNvSpPr>
            <p:nvPr/>
          </p:nvSpPr>
          <p:spPr bwMode="auto">
            <a:xfrm>
              <a:off x="3552549" y="2288957"/>
              <a:ext cx="379338" cy="328956"/>
            </a:xfrm>
            <a:custGeom>
              <a:avLst/>
              <a:gdLst/>
              <a:ahLst/>
              <a:cxnLst>
                <a:cxn ang="0">
                  <a:pos x="59" y="26"/>
                </a:cxn>
                <a:cxn ang="0">
                  <a:pos x="57" y="28"/>
                </a:cxn>
                <a:cxn ang="0">
                  <a:pos x="20" y="32"/>
                </a:cxn>
                <a:cxn ang="0">
                  <a:pos x="20" y="35"/>
                </a:cxn>
                <a:cxn ang="0">
                  <a:pos x="19" y="37"/>
                </a:cxn>
                <a:cxn ang="0">
                  <a:pos x="52" y="37"/>
                </a:cxn>
                <a:cxn ang="0">
                  <a:pos x="55" y="39"/>
                </a:cxn>
                <a:cxn ang="0">
                  <a:pos x="52" y="42"/>
                </a:cxn>
                <a:cxn ang="0">
                  <a:pos x="16" y="42"/>
                </a:cxn>
                <a:cxn ang="0">
                  <a:pos x="13" y="39"/>
                </a:cxn>
                <a:cxn ang="0">
                  <a:pos x="16" y="34"/>
                </a:cxn>
                <a:cxn ang="0">
                  <a:pos x="9" y="5"/>
                </a:cxn>
                <a:cxn ang="0">
                  <a:pos x="2" y="5"/>
                </a:cxn>
                <a:cxn ang="0">
                  <a:pos x="0" y="3"/>
                </a:cxn>
                <a:cxn ang="0">
                  <a:pos x="2" y="0"/>
                </a:cxn>
                <a:cxn ang="0">
                  <a:pos x="11" y="0"/>
                </a:cxn>
                <a:cxn ang="0">
                  <a:pos x="14" y="5"/>
                </a:cxn>
                <a:cxn ang="0">
                  <a:pos x="57" y="5"/>
                </a:cxn>
                <a:cxn ang="0">
                  <a:pos x="59" y="7"/>
                </a:cxn>
                <a:cxn ang="0">
                  <a:pos x="59" y="26"/>
                </a:cxn>
                <a:cxn ang="0">
                  <a:pos x="18" y="51"/>
                </a:cxn>
                <a:cxn ang="0">
                  <a:pos x="13" y="46"/>
                </a:cxn>
                <a:cxn ang="0">
                  <a:pos x="18" y="42"/>
                </a:cxn>
                <a:cxn ang="0">
                  <a:pos x="23" y="46"/>
                </a:cxn>
                <a:cxn ang="0">
                  <a:pos x="18" y="51"/>
                </a:cxn>
                <a:cxn ang="0">
                  <a:pos x="50" y="51"/>
                </a:cxn>
                <a:cxn ang="0">
                  <a:pos x="45" y="46"/>
                </a:cxn>
                <a:cxn ang="0">
                  <a:pos x="50" y="42"/>
                </a:cxn>
                <a:cxn ang="0">
                  <a:pos x="55" y="46"/>
                </a:cxn>
                <a:cxn ang="0">
                  <a:pos x="50" y="51"/>
                </a:cxn>
              </a:cxnLst>
              <a:rect l="0" t="0" r="r" b="b"/>
              <a:pathLst>
                <a:path w="59" h="51">
                  <a:moveTo>
                    <a:pt x="59" y="26"/>
                  </a:moveTo>
                  <a:cubicBezTo>
                    <a:pt x="59" y="27"/>
                    <a:pt x="58" y="28"/>
                    <a:pt x="57" y="28"/>
                  </a:cubicBezTo>
                  <a:cubicBezTo>
                    <a:pt x="20" y="32"/>
                    <a:pt x="20" y="32"/>
                    <a:pt x="20" y="32"/>
                  </a:cubicBezTo>
                  <a:cubicBezTo>
                    <a:pt x="20" y="33"/>
                    <a:pt x="20" y="34"/>
                    <a:pt x="20" y="35"/>
                  </a:cubicBezTo>
                  <a:cubicBezTo>
                    <a:pt x="20" y="36"/>
                    <a:pt x="20" y="36"/>
                    <a:pt x="19" y="37"/>
                  </a:cubicBezTo>
                  <a:cubicBezTo>
                    <a:pt x="52" y="37"/>
                    <a:pt x="52" y="37"/>
                    <a:pt x="52" y="37"/>
                  </a:cubicBezTo>
                  <a:cubicBezTo>
                    <a:pt x="54" y="37"/>
                    <a:pt x="55" y="38"/>
                    <a:pt x="55" y="39"/>
                  </a:cubicBezTo>
                  <a:cubicBezTo>
                    <a:pt x="55" y="41"/>
                    <a:pt x="54" y="42"/>
                    <a:pt x="52" y="42"/>
                  </a:cubicBezTo>
                  <a:cubicBezTo>
                    <a:pt x="16" y="42"/>
                    <a:pt x="16" y="42"/>
                    <a:pt x="16" y="42"/>
                  </a:cubicBezTo>
                  <a:cubicBezTo>
                    <a:pt x="15" y="42"/>
                    <a:pt x="13" y="41"/>
                    <a:pt x="13" y="39"/>
                  </a:cubicBezTo>
                  <a:cubicBezTo>
                    <a:pt x="13" y="38"/>
                    <a:pt x="15" y="35"/>
                    <a:pt x="16" y="34"/>
                  </a:cubicBezTo>
                  <a:cubicBezTo>
                    <a:pt x="9" y="5"/>
                    <a:pt x="9" y="5"/>
                    <a:pt x="9" y="5"/>
                  </a:cubicBezTo>
                  <a:cubicBezTo>
                    <a:pt x="2" y="5"/>
                    <a:pt x="2" y="5"/>
                    <a:pt x="2" y="5"/>
                  </a:cubicBezTo>
                  <a:cubicBezTo>
                    <a:pt x="1" y="5"/>
                    <a:pt x="0" y="4"/>
                    <a:pt x="0" y="3"/>
                  </a:cubicBezTo>
                  <a:cubicBezTo>
                    <a:pt x="0" y="2"/>
                    <a:pt x="1" y="0"/>
                    <a:pt x="2" y="0"/>
                  </a:cubicBezTo>
                  <a:cubicBezTo>
                    <a:pt x="11" y="0"/>
                    <a:pt x="11" y="0"/>
                    <a:pt x="11" y="0"/>
                  </a:cubicBezTo>
                  <a:cubicBezTo>
                    <a:pt x="14" y="0"/>
                    <a:pt x="14" y="3"/>
                    <a:pt x="14" y="5"/>
                  </a:cubicBezTo>
                  <a:cubicBezTo>
                    <a:pt x="57" y="5"/>
                    <a:pt x="57" y="5"/>
                    <a:pt x="57" y="5"/>
                  </a:cubicBezTo>
                  <a:cubicBezTo>
                    <a:pt x="58" y="5"/>
                    <a:pt x="59" y="6"/>
                    <a:pt x="59" y="7"/>
                  </a:cubicBezTo>
                  <a:lnTo>
                    <a:pt x="59" y="26"/>
                  </a:lnTo>
                  <a:close/>
                  <a:moveTo>
                    <a:pt x="18" y="51"/>
                  </a:moveTo>
                  <a:cubicBezTo>
                    <a:pt x="16" y="51"/>
                    <a:pt x="13" y="49"/>
                    <a:pt x="13" y="46"/>
                  </a:cubicBezTo>
                  <a:cubicBezTo>
                    <a:pt x="13" y="44"/>
                    <a:pt x="16" y="42"/>
                    <a:pt x="18" y="42"/>
                  </a:cubicBezTo>
                  <a:cubicBezTo>
                    <a:pt x="21" y="42"/>
                    <a:pt x="23" y="44"/>
                    <a:pt x="23" y="46"/>
                  </a:cubicBezTo>
                  <a:cubicBezTo>
                    <a:pt x="23" y="49"/>
                    <a:pt x="21" y="51"/>
                    <a:pt x="18" y="51"/>
                  </a:cubicBezTo>
                  <a:close/>
                  <a:moveTo>
                    <a:pt x="50" y="51"/>
                  </a:moveTo>
                  <a:cubicBezTo>
                    <a:pt x="47" y="51"/>
                    <a:pt x="45" y="49"/>
                    <a:pt x="45" y="46"/>
                  </a:cubicBezTo>
                  <a:cubicBezTo>
                    <a:pt x="45" y="44"/>
                    <a:pt x="47" y="42"/>
                    <a:pt x="50" y="42"/>
                  </a:cubicBezTo>
                  <a:cubicBezTo>
                    <a:pt x="53" y="42"/>
                    <a:pt x="55" y="44"/>
                    <a:pt x="55" y="46"/>
                  </a:cubicBezTo>
                  <a:cubicBezTo>
                    <a:pt x="55" y="49"/>
                    <a:pt x="53" y="51"/>
                    <a:pt x="50"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32" name="Oval 31"/>
          <p:cNvSpPr/>
          <p:nvPr/>
        </p:nvSpPr>
        <p:spPr>
          <a:xfrm rot="8100000">
            <a:off x="6613845" y="2429092"/>
            <a:ext cx="2143007" cy="2143009"/>
          </a:xfrm>
          <a:prstGeom prst="ellipse">
            <a:avLst/>
          </a:prstGeom>
          <a:solidFill>
            <a:schemeClr val="accent3">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33" name="Group 32"/>
          <p:cNvGrpSpPr/>
          <p:nvPr/>
        </p:nvGrpSpPr>
        <p:grpSpPr>
          <a:xfrm>
            <a:off x="6837742" y="3004511"/>
            <a:ext cx="1695213" cy="1695214"/>
            <a:chOff x="4862410" y="1850659"/>
            <a:chExt cx="1205551" cy="1205552"/>
          </a:xfrm>
        </p:grpSpPr>
        <p:sp>
          <p:nvSpPr>
            <p:cNvPr id="34" name="Oval 33"/>
            <p:cNvSpPr/>
            <p:nvPr/>
          </p:nvSpPr>
          <p:spPr>
            <a:xfrm rot="8100000">
              <a:off x="4862410" y="1850659"/>
              <a:ext cx="1205551" cy="1205552"/>
            </a:xfrm>
            <a:prstGeom prst="ellipse">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5" name="Freeform 101"/>
            <p:cNvSpPr>
              <a:spLocks noEditPoints="1"/>
            </p:cNvSpPr>
            <p:nvPr/>
          </p:nvSpPr>
          <p:spPr bwMode="auto">
            <a:xfrm>
              <a:off x="5262865" y="2266256"/>
              <a:ext cx="404640" cy="374358"/>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36" name="Oval 35"/>
          <p:cNvSpPr/>
          <p:nvPr/>
        </p:nvSpPr>
        <p:spPr>
          <a:xfrm rot="8100000">
            <a:off x="9036633" y="2429092"/>
            <a:ext cx="2143007" cy="2143009"/>
          </a:xfrm>
          <a:prstGeom prst="ellipse">
            <a:avLst/>
          </a:prstGeom>
          <a:solidFill>
            <a:schemeClr val="accent4">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37" name="Group 36"/>
          <p:cNvGrpSpPr/>
          <p:nvPr/>
        </p:nvGrpSpPr>
        <p:grpSpPr>
          <a:xfrm>
            <a:off x="9260530" y="3004511"/>
            <a:ext cx="1695213" cy="1695214"/>
            <a:chOff x="6585376" y="1850659"/>
            <a:chExt cx="1205551" cy="1205552"/>
          </a:xfrm>
        </p:grpSpPr>
        <p:sp>
          <p:nvSpPr>
            <p:cNvPr id="38" name="Oval 37"/>
            <p:cNvSpPr/>
            <p:nvPr/>
          </p:nvSpPr>
          <p:spPr>
            <a:xfrm rot="8100000">
              <a:off x="6585376" y="1850659"/>
              <a:ext cx="1205551" cy="1205552"/>
            </a:xfrm>
            <a:prstGeom prst="ellipse">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9" name="Freeform 166"/>
            <p:cNvSpPr>
              <a:spLocks noEditPoints="1"/>
            </p:cNvSpPr>
            <p:nvPr/>
          </p:nvSpPr>
          <p:spPr bwMode="auto">
            <a:xfrm>
              <a:off x="6996842" y="2303416"/>
              <a:ext cx="382618" cy="300038"/>
            </a:xfrm>
            <a:custGeom>
              <a:avLst/>
              <a:gdLst/>
              <a:ahLst/>
              <a:cxnLst>
                <a:cxn ang="0">
                  <a:pos x="45" y="14"/>
                </a:cxn>
                <a:cxn ang="0">
                  <a:pos x="32" y="10"/>
                </a:cxn>
                <a:cxn ang="0">
                  <a:pos x="18" y="14"/>
                </a:cxn>
                <a:cxn ang="0">
                  <a:pos x="0" y="14"/>
                </a:cxn>
                <a:cxn ang="0">
                  <a:pos x="64" y="14"/>
                </a:cxn>
                <a:cxn ang="0">
                  <a:pos x="0" y="15"/>
                </a:cxn>
                <a:cxn ang="0">
                  <a:pos x="18" y="20"/>
                </a:cxn>
                <a:cxn ang="0">
                  <a:pos x="2" y="22"/>
                </a:cxn>
                <a:cxn ang="0">
                  <a:pos x="9" y="35"/>
                </a:cxn>
                <a:cxn ang="0">
                  <a:pos x="1" y="36"/>
                </a:cxn>
                <a:cxn ang="0">
                  <a:pos x="0" y="28"/>
                </a:cxn>
                <a:cxn ang="0">
                  <a:pos x="8" y="27"/>
                </a:cxn>
                <a:cxn ang="0">
                  <a:pos x="9" y="35"/>
                </a:cxn>
                <a:cxn ang="0">
                  <a:pos x="15" y="50"/>
                </a:cxn>
                <a:cxn ang="0">
                  <a:pos x="7" y="49"/>
                </a:cxn>
                <a:cxn ang="0">
                  <a:pos x="8" y="41"/>
                </a:cxn>
                <a:cxn ang="0">
                  <a:pos x="16" y="42"/>
                </a:cxn>
                <a:cxn ang="0">
                  <a:pos x="23" y="35"/>
                </a:cxn>
                <a:cxn ang="0">
                  <a:pos x="15" y="36"/>
                </a:cxn>
                <a:cxn ang="0">
                  <a:pos x="13" y="28"/>
                </a:cxn>
                <a:cxn ang="0">
                  <a:pos x="21" y="27"/>
                </a:cxn>
                <a:cxn ang="0">
                  <a:pos x="23" y="35"/>
                </a:cxn>
                <a:cxn ang="0">
                  <a:pos x="28" y="50"/>
                </a:cxn>
                <a:cxn ang="0">
                  <a:pos x="20" y="49"/>
                </a:cxn>
                <a:cxn ang="0">
                  <a:pos x="21" y="41"/>
                </a:cxn>
                <a:cxn ang="0">
                  <a:pos x="29" y="42"/>
                </a:cxn>
                <a:cxn ang="0">
                  <a:pos x="36" y="35"/>
                </a:cxn>
                <a:cxn ang="0">
                  <a:pos x="28" y="36"/>
                </a:cxn>
                <a:cxn ang="0">
                  <a:pos x="27" y="28"/>
                </a:cxn>
                <a:cxn ang="0">
                  <a:pos x="35" y="27"/>
                </a:cxn>
                <a:cxn ang="0">
                  <a:pos x="36" y="35"/>
                </a:cxn>
                <a:cxn ang="0">
                  <a:pos x="42" y="50"/>
                </a:cxn>
                <a:cxn ang="0">
                  <a:pos x="34" y="49"/>
                </a:cxn>
                <a:cxn ang="0">
                  <a:pos x="35" y="41"/>
                </a:cxn>
                <a:cxn ang="0">
                  <a:pos x="43" y="42"/>
                </a:cxn>
                <a:cxn ang="0">
                  <a:pos x="50" y="35"/>
                </a:cxn>
                <a:cxn ang="0">
                  <a:pos x="42" y="36"/>
                </a:cxn>
                <a:cxn ang="0">
                  <a:pos x="41" y="28"/>
                </a:cxn>
                <a:cxn ang="0">
                  <a:pos x="49" y="27"/>
                </a:cxn>
                <a:cxn ang="0">
                  <a:pos x="50" y="35"/>
                </a:cxn>
                <a:cxn ang="0">
                  <a:pos x="61" y="22"/>
                </a:cxn>
                <a:cxn ang="0">
                  <a:pos x="45" y="20"/>
                </a:cxn>
                <a:cxn ang="0">
                  <a:pos x="64" y="15"/>
                </a:cxn>
                <a:cxn ang="0">
                  <a:pos x="57" y="49"/>
                </a:cxn>
                <a:cxn ang="0">
                  <a:pos x="49" y="50"/>
                </a:cxn>
                <a:cxn ang="0">
                  <a:pos x="48" y="42"/>
                </a:cxn>
                <a:cxn ang="0">
                  <a:pos x="56" y="41"/>
                </a:cxn>
                <a:cxn ang="0">
                  <a:pos x="57" y="49"/>
                </a:cxn>
                <a:cxn ang="0">
                  <a:pos x="63" y="36"/>
                </a:cxn>
                <a:cxn ang="0">
                  <a:pos x="55" y="35"/>
                </a:cxn>
                <a:cxn ang="0">
                  <a:pos x="56" y="27"/>
                </a:cxn>
                <a:cxn ang="0">
                  <a:pos x="64" y="28"/>
                </a:cxn>
              </a:cxnLst>
              <a:rect l="0" t="0" r="r" b="b"/>
              <a:pathLst>
                <a:path w="64" h="50">
                  <a:moveTo>
                    <a:pt x="64" y="14"/>
                  </a:moveTo>
                  <a:cubicBezTo>
                    <a:pt x="45" y="14"/>
                    <a:pt x="45" y="14"/>
                    <a:pt x="45" y="14"/>
                  </a:cubicBezTo>
                  <a:cubicBezTo>
                    <a:pt x="45" y="14"/>
                    <a:pt x="45" y="14"/>
                    <a:pt x="45" y="14"/>
                  </a:cubicBezTo>
                  <a:cubicBezTo>
                    <a:pt x="45" y="12"/>
                    <a:pt x="44" y="10"/>
                    <a:pt x="32" y="10"/>
                  </a:cubicBezTo>
                  <a:cubicBezTo>
                    <a:pt x="19" y="10"/>
                    <a:pt x="18" y="12"/>
                    <a:pt x="18" y="14"/>
                  </a:cubicBezTo>
                  <a:cubicBezTo>
                    <a:pt x="18" y="14"/>
                    <a:pt x="18" y="14"/>
                    <a:pt x="18" y="14"/>
                  </a:cubicBezTo>
                  <a:cubicBezTo>
                    <a:pt x="0" y="14"/>
                    <a:pt x="0" y="14"/>
                    <a:pt x="0" y="14"/>
                  </a:cubicBezTo>
                  <a:cubicBezTo>
                    <a:pt x="0" y="14"/>
                    <a:pt x="0" y="14"/>
                    <a:pt x="0" y="14"/>
                  </a:cubicBezTo>
                  <a:cubicBezTo>
                    <a:pt x="0" y="11"/>
                    <a:pt x="4" y="0"/>
                    <a:pt x="32" y="0"/>
                  </a:cubicBezTo>
                  <a:cubicBezTo>
                    <a:pt x="59" y="0"/>
                    <a:pt x="64" y="11"/>
                    <a:pt x="64" y="14"/>
                  </a:cubicBezTo>
                  <a:close/>
                  <a:moveTo>
                    <a:pt x="0" y="20"/>
                  </a:moveTo>
                  <a:cubicBezTo>
                    <a:pt x="0" y="15"/>
                    <a:pt x="0" y="15"/>
                    <a:pt x="0" y="15"/>
                  </a:cubicBezTo>
                  <a:cubicBezTo>
                    <a:pt x="18" y="15"/>
                    <a:pt x="18" y="15"/>
                    <a:pt x="18" y="15"/>
                  </a:cubicBezTo>
                  <a:cubicBezTo>
                    <a:pt x="18" y="20"/>
                    <a:pt x="18" y="20"/>
                    <a:pt x="18" y="20"/>
                  </a:cubicBezTo>
                  <a:cubicBezTo>
                    <a:pt x="18" y="21"/>
                    <a:pt x="17" y="22"/>
                    <a:pt x="16" y="22"/>
                  </a:cubicBezTo>
                  <a:cubicBezTo>
                    <a:pt x="2" y="22"/>
                    <a:pt x="2" y="22"/>
                    <a:pt x="2" y="22"/>
                  </a:cubicBezTo>
                  <a:cubicBezTo>
                    <a:pt x="1" y="22"/>
                    <a:pt x="0" y="21"/>
                    <a:pt x="0" y="20"/>
                  </a:cubicBezTo>
                  <a:close/>
                  <a:moveTo>
                    <a:pt x="9" y="35"/>
                  </a:moveTo>
                  <a:cubicBezTo>
                    <a:pt x="9" y="36"/>
                    <a:pt x="8" y="36"/>
                    <a:pt x="8" y="36"/>
                  </a:cubicBezTo>
                  <a:cubicBezTo>
                    <a:pt x="1" y="36"/>
                    <a:pt x="1" y="36"/>
                    <a:pt x="1" y="36"/>
                  </a:cubicBezTo>
                  <a:cubicBezTo>
                    <a:pt x="0" y="36"/>
                    <a:pt x="0" y="36"/>
                    <a:pt x="0" y="35"/>
                  </a:cubicBezTo>
                  <a:cubicBezTo>
                    <a:pt x="0" y="28"/>
                    <a:pt x="0" y="28"/>
                    <a:pt x="0" y="28"/>
                  </a:cubicBezTo>
                  <a:cubicBezTo>
                    <a:pt x="0" y="27"/>
                    <a:pt x="0" y="27"/>
                    <a:pt x="1" y="27"/>
                  </a:cubicBezTo>
                  <a:cubicBezTo>
                    <a:pt x="8" y="27"/>
                    <a:pt x="8" y="27"/>
                    <a:pt x="8" y="27"/>
                  </a:cubicBezTo>
                  <a:cubicBezTo>
                    <a:pt x="8" y="27"/>
                    <a:pt x="9" y="27"/>
                    <a:pt x="9" y="28"/>
                  </a:cubicBezTo>
                  <a:lnTo>
                    <a:pt x="9" y="35"/>
                  </a:lnTo>
                  <a:close/>
                  <a:moveTo>
                    <a:pt x="16" y="49"/>
                  </a:moveTo>
                  <a:cubicBezTo>
                    <a:pt x="16" y="49"/>
                    <a:pt x="15" y="50"/>
                    <a:pt x="15" y="50"/>
                  </a:cubicBezTo>
                  <a:cubicBezTo>
                    <a:pt x="8" y="50"/>
                    <a:pt x="8" y="50"/>
                    <a:pt x="8" y="50"/>
                  </a:cubicBezTo>
                  <a:cubicBezTo>
                    <a:pt x="7" y="50"/>
                    <a:pt x="7" y="49"/>
                    <a:pt x="7" y="49"/>
                  </a:cubicBezTo>
                  <a:cubicBezTo>
                    <a:pt x="7" y="42"/>
                    <a:pt x="7" y="42"/>
                    <a:pt x="7" y="42"/>
                  </a:cubicBezTo>
                  <a:cubicBezTo>
                    <a:pt x="7" y="41"/>
                    <a:pt x="7" y="41"/>
                    <a:pt x="8" y="41"/>
                  </a:cubicBezTo>
                  <a:cubicBezTo>
                    <a:pt x="15" y="41"/>
                    <a:pt x="15" y="41"/>
                    <a:pt x="15" y="41"/>
                  </a:cubicBezTo>
                  <a:cubicBezTo>
                    <a:pt x="15" y="41"/>
                    <a:pt x="16" y="41"/>
                    <a:pt x="16" y="42"/>
                  </a:cubicBezTo>
                  <a:lnTo>
                    <a:pt x="16" y="49"/>
                  </a:lnTo>
                  <a:close/>
                  <a:moveTo>
                    <a:pt x="23" y="35"/>
                  </a:moveTo>
                  <a:cubicBezTo>
                    <a:pt x="23" y="36"/>
                    <a:pt x="22" y="36"/>
                    <a:pt x="21" y="36"/>
                  </a:cubicBezTo>
                  <a:cubicBezTo>
                    <a:pt x="15" y="36"/>
                    <a:pt x="15" y="36"/>
                    <a:pt x="15" y="36"/>
                  </a:cubicBezTo>
                  <a:cubicBezTo>
                    <a:pt x="14" y="36"/>
                    <a:pt x="13" y="36"/>
                    <a:pt x="13" y="35"/>
                  </a:cubicBezTo>
                  <a:cubicBezTo>
                    <a:pt x="13" y="28"/>
                    <a:pt x="13" y="28"/>
                    <a:pt x="13" y="28"/>
                  </a:cubicBezTo>
                  <a:cubicBezTo>
                    <a:pt x="13" y="27"/>
                    <a:pt x="14" y="27"/>
                    <a:pt x="15" y="27"/>
                  </a:cubicBezTo>
                  <a:cubicBezTo>
                    <a:pt x="21" y="27"/>
                    <a:pt x="21" y="27"/>
                    <a:pt x="21" y="27"/>
                  </a:cubicBezTo>
                  <a:cubicBezTo>
                    <a:pt x="22" y="27"/>
                    <a:pt x="23" y="27"/>
                    <a:pt x="23" y="28"/>
                  </a:cubicBezTo>
                  <a:lnTo>
                    <a:pt x="23" y="35"/>
                  </a:lnTo>
                  <a:close/>
                  <a:moveTo>
                    <a:pt x="29" y="49"/>
                  </a:moveTo>
                  <a:cubicBezTo>
                    <a:pt x="29" y="49"/>
                    <a:pt x="29" y="50"/>
                    <a:pt x="28" y="50"/>
                  </a:cubicBezTo>
                  <a:cubicBezTo>
                    <a:pt x="21" y="50"/>
                    <a:pt x="21" y="50"/>
                    <a:pt x="21" y="50"/>
                  </a:cubicBezTo>
                  <a:cubicBezTo>
                    <a:pt x="21" y="50"/>
                    <a:pt x="20" y="49"/>
                    <a:pt x="20" y="49"/>
                  </a:cubicBezTo>
                  <a:cubicBezTo>
                    <a:pt x="20" y="42"/>
                    <a:pt x="20" y="42"/>
                    <a:pt x="20" y="42"/>
                  </a:cubicBezTo>
                  <a:cubicBezTo>
                    <a:pt x="20" y="41"/>
                    <a:pt x="21" y="41"/>
                    <a:pt x="21" y="41"/>
                  </a:cubicBezTo>
                  <a:cubicBezTo>
                    <a:pt x="28" y="41"/>
                    <a:pt x="28" y="41"/>
                    <a:pt x="28" y="41"/>
                  </a:cubicBezTo>
                  <a:cubicBezTo>
                    <a:pt x="29" y="41"/>
                    <a:pt x="29" y="41"/>
                    <a:pt x="29" y="42"/>
                  </a:cubicBezTo>
                  <a:lnTo>
                    <a:pt x="29" y="49"/>
                  </a:lnTo>
                  <a:close/>
                  <a:moveTo>
                    <a:pt x="36" y="35"/>
                  </a:moveTo>
                  <a:cubicBezTo>
                    <a:pt x="36" y="36"/>
                    <a:pt x="36" y="36"/>
                    <a:pt x="35" y="36"/>
                  </a:cubicBezTo>
                  <a:cubicBezTo>
                    <a:pt x="28" y="36"/>
                    <a:pt x="28" y="36"/>
                    <a:pt x="28" y="36"/>
                  </a:cubicBezTo>
                  <a:cubicBezTo>
                    <a:pt x="28" y="36"/>
                    <a:pt x="27" y="36"/>
                    <a:pt x="27" y="35"/>
                  </a:cubicBezTo>
                  <a:cubicBezTo>
                    <a:pt x="27" y="28"/>
                    <a:pt x="27" y="28"/>
                    <a:pt x="27" y="28"/>
                  </a:cubicBezTo>
                  <a:cubicBezTo>
                    <a:pt x="27" y="27"/>
                    <a:pt x="28" y="27"/>
                    <a:pt x="28" y="27"/>
                  </a:cubicBezTo>
                  <a:cubicBezTo>
                    <a:pt x="35" y="27"/>
                    <a:pt x="35" y="27"/>
                    <a:pt x="35" y="27"/>
                  </a:cubicBezTo>
                  <a:cubicBezTo>
                    <a:pt x="36" y="27"/>
                    <a:pt x="36" y="27"/>
                    <a:pt x="36" y="28"/>
                  </a:cubicBezTo>
                  <a:lnTo>
                    <a:pt x="36" y="35"/>
                  </a:lnTo>
                  <a:close/>
                  <a:moveTo>
                    <a:pt x="43" y="49"/>
                  </a:moveTo>
                  <a:cubicBezTo>
                    <a:pt x="43" y="49"/>
                    <a:pt x="43" y="50"/>
                    <a:pt x="42" y="50"/>
                  </a:cubicBezTo>
                  <a:cubicBezTo>
                    <a:pt x="35" y="50"/>
                    <a:pt x="35" y="50"/>
                    <a:pt x="35" y="50"/>
                  </a:cubicBezTo>
                  <a:cubicBezTo>
                    <a:pt x="35" y="50"/>
                    <a:pt x="34" y="49"/>
                    <a:pt x="34" y="49"/>
                  </a:cubicBezTo>
                  <a:cubicBezTo>
                    <a:pt x="34" y="42"/>
                    <a:pt x="34" y="42"/>
                    <a:pt x="34" y="42"/>
                  </a:cubicBezTo>
                  <a:cubicBezTo>
                    <a:pt x="34" y="41"/>
                    <a:pt x="35" y="41"/>
                    <a:pt x="35" y="41"/>
                  </a:cubicBezTo>
                  <a:cubicBezTo>
                    <a:pt x="42" y="41"/>
                    <a:pt x="42" y="41"/>
                    <a:pt x="42" y="41"/>
                  </a:cubicBezTo>
                  <a:cubicBezTo>
                    <a:pt x="43" y="41"/>
                    <a:pt x="43" y="41"/>
                    <a:pt x="43" y="42"/>
                  </a:cubicBezTo>
                  <a:lnTo>
                    <a:pt x="43" y="49"/>
                  </a:lnTo>
                  <a:close/>
                  <a:moveTo>
                    <a:pt x="50" y="35"/>
                  </a:moveTo>
                  <a:cubicBezTo>
                    <a:pt x="50" y="36"/>
                    <a:pt x="50" y="36"/>
                    <a:pt x="49" y="36"/>
                  </a:cubicBezTo>
                  <a:cubicBezTo>
                    <a:pt x="42" y="36"/>
                    <a:pt x="42" y="36"/>
                    <a:pt x="42" y="36"/>
                  </a:cubicBezTo>
                  <a:cubicBezTo>
                    <a:pt x="41" y="36"/>
                    <a:pt x="41" y="36"/>
                    <a:pt x="41" y="35"/>
                  </a:cubicBezTo>
                  <a:cubicBezTo>
                    <a:pt x="41" y="28"/>
                    <a:pt x="41" y="28"/>
                    <a:pt x="41" y="28"/>
                  </a:cubicBezTo>
                  <a:cubicBezTo>
                    <a:pt x="41" y="27"/>
                    <a:pt x="41" y="27"/>
                    <a:pt x="42" y="27"/>
                  </a:cubicBezTo>
                  <a:cubicBezTo>
                    <a:pt x="49" y="27"/>
                    <a:pt x="49" y="27"/>
                    <a:pt x="49" y="27"/>
                  </a:cubicBezTo>
                  <a:cubicBezTo>
                    <a:pt x="50" y="27"/>
                    <a:pt x="50" y="27"/>
                    <a:pt x="50" y="28"/>
                  </a:cubicBezTo>
                  <a:lnTo>
                    <a:pt x="50" y="35"/>
                  </a:lnTo>
                  <a:close/>
                  <a:moveTo>
                    <a:pt x="64" y="20"/>
                  </a:moveTo>
                  <a:cubicBezTo>
                    <a:pt x="64" y="21"/>
                    <a:pt x="63" y="22"/>
                    <a:pt x="61" y="22"/>
                  </a:cubicBezTo>
                  <a:cubicBezTo>
                    <a:pt x="48" y="22"/>
                    <a:pt x="48" y="22"/>
                    <a:pt x="48" y="22"/>
                  </a:cubicBezTo>
                  <a:cubicBezTo>
                    <a:pt x="46" y="22"/>
                    <a:pt x="45" y="21"/>
                    <a:pt x="45" y="20"/>
                  </a:cubicBezTo>
                  <a:cubicBezTo>
                    <a:pt x="45" y="15"/>
                    <a:pt x="45" y="15"/>
                    <a:pt x="45" y="15"/>
                  </a:cubicBezTo>
                  <a:cubicBezTo>
                    <a:pt x="64" y="15"/>
                    <a:pt x="64" y="15"/>
                    <a:pt x="64" y="15"/>
                  </a:cubicBezTo>
                  <a:lnTo>
                    <a:pt x="64" y="20"/>
                  </a:lnTo>
                  <a:close/>
                  <a:moveTo>
                    <a:pt x="57" y="49"/>
                  </a:moveTo>
                  <a:cubicBezTo>
                    <a:pt x="57" y="49"/>
                    <a:pt x="56" y="50"/>
                    <a:pt x="56" y="50"/>
                  </a:cubicBezTo>
                  <a:cubicBezTo>
                    <a:pt x="49" y="50"/>
                    <a:pt x="49" y="50"/>
                    <a:pt x="49" y="50"/>
                  </a:cubicBezTo>
                  <a:cubicBezTo>
                    <a:pt x="48" y="50"/>
                    <a:pt x="48" y="49"/>
                    <a:pt x="48" y="49"/>
                  </a:cubicBezTo>
                  <a:cubicBezTo>
                    <a:pt x="48" y="42"/>
                    <a:pt x="48" y="42"/>
                    <a:pt x="48" y="42"/>
                  </a:cubicBezTo>
                  <a:cubicBezTo>
                    <a:pt x="48" y="41"/>
                    <a:pt x="48" y="41"/>
                    <a:pt x="49" y="41"/>
                  </a:cubicBezTo>
                  <a:cubicBezTo>
                    <a:pt x="56" y="41"/>
                    <a:pt x="56" y="41"/>
                    <a:pt x="56" y="41"/>
                  </a:cubicBezTo>
                  <a:cubicBezTo>
                    <a:pt x="56" y="41"/>
                    <a:pt x="57" y="41"/>
                    <a:pt x="57" y="42"/>
                  </a:cubicBezTo>
                  <a:lnTo>
                    <a:pt x="57" y="49"/>
                  </a:lnTo>
                  <a:close/>
                  <a:moveTo>
                    <a:pt x="64" y="35"/>
                  </a:moveTo>
                  <a:cubicBezTo>
                    <a:pt x="64" y="36"/>
                    <a:pt x="63" y="36"/>
                    <a:pt x="63" y="36"/>
                  </a:cubicBezTo>
                  <a:cubicBezTo>
                    <a:pt x="56" y="36"/>
                    <a:pt x="56" y="36"/>
                    <a:pt x="56" y="36"/>
                  </a:cubicBezTo>
                  <a:cubicBezTo>
                    <a:pt x="55" y="36"/>
                    <a:pt x="55" y="36"/>
                    <a:pt x="55" y="35"/>
                  </a:cubicBezTo>
                  <a:cubicBezTo>
                    <a:pt x="55" y="28"/>
                    <a:pt x="55" y="28"/>
                    <a:pt x="55" y="28"/>
                  </a:cubicBezTo>
                  <a:cubicBezTo>
                    <a:pt x="55" y="27"/>
                    <a:pt x="55" y="27"/>
                    <a:pt x="56" y="27"/>
                  </a:cubicBezTo>
                  <a:cubicBezTo>
                    <a:pt x="63" y="27"/>
                    <a:pt x="63" y="27"/>
                    <a:pt x="63" y="27"/>
                  </a:cubicBezTo>
                  <a:cubicBezTo>
                    <a:pt x="63" y="27"/>
                    <a:pt x="64" y="27"/>
                    <a:pt x="64" y="28"/>
                  </a:cubicBezTo>
                  <a:lnTo>
                    <a:pt x="64" y="35"/>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56" name="TextBox 55"/>
          <p:cNvSpPr txBox="1"/>
          <p:nvPr/>
        </p:nvSpPr>
        <p:spPr>
          <a:xfrm>
            <a:off x="1616538" y="5350576"/>
            <a:ext cx="2357308" cy="1384610"/>
          </a:xfrm>
          <a:prstGeom prst="rect">
            <a:avLst/>
          </a:prstGeom>
          <a:noFill/>
        </p:spPr>
        <p:txBody>
          <a:bodyPr wrap="square" lIns="0" tIns="0" rIns="0" bIns="0" rtlCol="0" anchor="t">
            <a:spAutoFit/>
          </a:bodyPr>
          <a:lstStyle/>
          <a:p>
            <a:pPr algn="ctr" defTabSz="1285829">
              <a:spcBef>
                <a:spcPct val="20000"/>
              </a:spcBef>
              <a:defRPr/>
            </a:pPr>
            <a:r>
              <a:rPr lang="en-US" sz="1687"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Title Goes Here </a:t>
            </a:r>
          </a:p>
          <a:p>
            <a:pPr algn="ctr">
              <a:spcBef>
                <a:spcPct val="20000"/>
              </a:spcBef>
              <a:defRPr/>
            </a:pPr>
            <a:r>
              <a:rPr lang="en-US" sz="1406"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a:t>
            </a:r>
            <a:br>
              <a:rPr lang="en-US" sz="1406"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br>
            <a:r>
              <a:rPr lang="en-US" sz="1406"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of passages lorem ipsum available, but the majority suffered alterationLorem</a:t>
            </a:r>
            <a:br>
              <a:rPr lang="en-US" sz="1406"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br>
            <a:r>
              <a:rPr lang="en-US" sz="1406"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Ipsum available,</a:t>
            </a:r>
          </a:p>
        </p:txBody>
      </p:sp>
      <p:sp>
        <p:nvSpPr>
          <p:cNvPr id="57" name="TextBox 56"/>
          <p:cNvSpPr txBox="1"/>
          <p:nvPr/>
        </p:nvSpPr>
        <p:spPr>
          <a:xfrm>
            <a:off x="4128484" y="5350576"/>
            <a:ext cx="2268151" cy="1384610"/>
          </a:xfrm>
          <a:prstGeom prst="rect">
            <a:avLst/>
          </a:prstGeom>
          <a:noFill/>
        </p:spPr>
        <p:txBody>
          <a:bodyPr wrap="square" lIns="0" tIns="0" rIns="0" bIns="0" rtlCol="0" anchor="t">
            <a:spAutoFit/>
          </a:bodyPr>
          <a:lstStyle/>
          <a:p>
            <a:pPr algn="ctr" defTabSz="1285829">
              <a:spcBef>
                <a:spcPct val="20000"/>
              </a:spcBef>
              <a:defRPr/>
            </a:pPr>
            <a:r>
              <a:rPr lang="en-US" sz="1687"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rPr>
              <a:t>Title Goes Here </a:t>
            </a:r>
          </a:p>
          <a:p>
            <a:pPr algn="ctr">
              <a:spcBef>
                <a:spcPct val="20000"/>
              </a:spcBef>
              <a:defRPr/>
            </a:pPr>
            <a:r>
              <a:rPr lang="en-US" sz="1406"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a:t>
            </a:r>
            <a:br>
              <a:rPr lang="en-US" sz="1406"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br>
            <a:r>
              <a:rPr lang="en-US" sz="1406"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of passages lorem ipsum available, but the majority suffered alterationLorem</a:t>
            </a:r>
            <a:br>
              <a:rPr lang="en-US" sz="1406"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br>
            <a:r>
              <a:rPr lang="en-US" sz="1406"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Ipsum available,</a:t>
            </a:r>
          </a:p>
        </p:txBody>
      </p:sp>
      <p:sp>
        <p:nvSpPr>
          <p:cNvPr id="58" name="TextBox 57"/>
          <p:cNvSpPr txBox="1"/>
          <p:nvPr/>
        </p:nvSpPr>
        <p:spPr>
          <a:xfrm>
            <a:off x="6551273" y="5350576"/>
            <a:ext cx="2268151" cy="1384610"/>
          </a:xfrm>
          <a:prstGeom prst="rect">
            <a:avLst/>
          </a:prstGeom>
          <a:noFill/>
        </p:spPr>
        <p:txBody>
          <a:bodyPr wrap="square" lIns="0" tIns="0" rIns="0" bIns="0" rtlCol="0" anchor="t">
            <a:spAutoFit/>
          </a:bodyPr>
          <a:lstStyle/>
          <a:p>
            <a:pPr algn="ctr" defTabSz="1285829">
              <a:spcBef>
                <a:spcPct val="20000"/>
              </a:spcBef>
              <a:defRPr/>
            </a:pPr>
            <a:r>
              <a:rPr lang="en-US" sz="1687" b="1"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rPr>
              <a:t>Title Goes Here </a:t>
            </a:r>
          </a:p>
          <a:p>
            <a:pPr algn="ctr">
              <a:spcBef>
                <a:spcPct val="20000"/>
              </a:spcBef>
              <a:defRPr/>
            </a:pPr>
            <a:r>
              <a:rPr lang="en-US" sz="1406"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a:t>
            </a:r>
            <a:br>
              <a:rPr lang="en-US" sz="1406"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br>
            <a:r>
              <a:rPr lang="en-US" sz="1406"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of passages lorem ipsum available, but the majority suffered alterationLorem</a:t>
            </a:r>
            <a:br>
              <a:rPr lang="en-US" sz="1406"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br>
            <a:r>
              <a:rPr lang="en-US" sz="1406"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Ipsum available,</a:t>
            </a:r>
          </a:p>
        </p:txBody>
      </p:sp>
      <p:sp>
        <p:nvSpPr>
          <p:cNvPr id="59" name="TextBox 58"/>
          <p:cNvSpPr txBox="1"/>
          <p:nvPr/>
        </p:nvSpPr>
        <p:spPr>
          <a:xfrm>
            <a:off x="8974061" y="5350576"/>
            <a:ext cx="2268151" cy="1384610"/>
          </a:xfrm>
          <a:prstGeom prst="rect">
            <a:avLst/>
          </a:prstGeom>
          <a:noFill/>
        </p:spPr>
        <p:txBody>
          <a:bodyPr wrap="square" lIns="0" tIns="0" rIns="0" bIns="0" rtlCol="0" anchor="t">
            <a:spAutoFit/>
          </a:bodyPr>
          <a:lstStyle/>
          <a:p>
            <a:pPr algn="ctr" defTabSz="1285829">
              <a:spcBef>
                <a:spcPct val="20000"/>
              </a:spcBef>
              <a:defRPr/>
            </a:pPr>
            <a:r>
              <a:rPr lang="en-US" sz="1687" b="1"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rPr>
              <a:t>Title Goes Here </a:t>
            </a:r>
          </a:p>
          <a:p>
            <a:pPr algn="ctr">
              <a:spcBef>
                <a:spcPct val="20000"/>
              </a:spcBef>
              <a:defRPr/>
            </a:pPr>
            <a:r>
              <a:rPr lang="en-US" sz="1406"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a:t>
            </a:r>
            <a:br>
              <a:rPr lang="en-US" sz="1406"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br>
            <a:r>
              <a:rPr lang="en-US" sz="1406"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of passages lorem ipsum available, but the majority suffered alterationLorem</a:t>
            </a:r>
            <a:br>
              <a:rPr lang="en-US" sz="1406"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br>
            <a:r>
              <a:rPr lang="en-US" sz="1406"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Ipsum available,</a:t>
            </a:r>
          </a:p>
        </p:txBody>
      </p:sp>
      <p:sp>
        <p:nvSpPr>
          <p:cNvPr id="40" name="标题 1"/>
          <p:cNvSpPr txBox="1">
            <a:spLocks/>
          </p:cNvSpPr>
          <p:nvPr/>
        </p:nvSpPr>
        <p:spPr>
          <a:xfrm>
            <a:off x="906977" y="267494"/>
            <a:ext cx="3794206" cy="358324"/>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lang="zh-CN" altLang="en-US" sz="2200" b="0" i="0" kern="1200" baseline="0" dirty="0">
                <a:solidFill>
                  <a:schemeClr val="tx1">
                    <a:lumMod val="65000"/>
                    <a:lumOff val="35000"/>
                  </a:schemeClr>
                </a:solidFill>
                <a:effectLst/>
                <a:latin typeface="微软雅黑" panose="020B0503020204020204" pitchFamily="34" charset="-122"/>
                <a:ea typeface="微软雅黑" panose="020B0503020204020204" pitchFamily="34" charset="-122"/>
                <a:cs typeface="+mj-cs"/>
              </a:defRPr>
            </a:lvl1pPr>
          </a:lstStyle>
          <a:p>
            <a:r>
              <a:rPr lang="zh-CN" altLang="en-US" sz="2800" dirty="0">
                <a:latin typeface="方正粗谭黑简体" panose="02000000000000000000" pitchFamily="2" charset="-122"/>
                <a:ea typeface="方正粗谭黑简体" panose="02000000000000000000" pitchFamily="2" charset="-122"/>
                <a:sym typeface="Arial" panose="020B0604020202020204" pitchFamily="34" charset="0"/>
              </a:rPr>
              <a:t>点击请替换文字内容</a:t>
            </a:r>
          </a:p>
        </p:txBody>
      </p:sp>
    </p:spTree>
    <p:extLst>
      <p:ext uri="{BB962C8B-B14F-4D97-AF65-F5344CB8AC3E}">
        <p14:creationId xmlns:p14="http://schemas.microsoft.com/office/powerpoint/2010/main" val="1554695133"/>
      </p:ext>
    </p:extLst>
  </p:cSld>
  <p:clrMapOvr>
    <a:masterClrMapping/>
  </p:clrMapOvr>
  <mc:AlternateContent xmlns:mc="http://schemas.openxmlformats.org/markup-compatibility/2006" xmlns:p14="http://schemas.microsoft.com/office/powerpoint/2010/main">
    <mc:Choice Requires="p14">
      <p:transition spd="slow" p14:dur="1250" advTm="2000">
        <p14:flip dir="r"/>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up)">
                                      <p:cBhvr>
                                        <p:cTn id="7" dur="500"/>
                                        <p:tgtEl>
                                          <p:spTgt spid="55"/>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p:cTn id="11" dur="500" fill="hold"/>
                                        <p:tgtEl>
                                          <p:spTgt spid="24"/>
                                        </p:tgtEl>
                                        <p:attrNameLst>
                                          <p:attrName>ppt_w</p:attrName>
                                        </p:attrNameLst>
                                      </p:cBhvr>
                                      <p:tavLst>
                                        <p:tav tm="0">
                                          <p:val>
                                            <p:fltVal val="0"/>
                                          </p:val>
                                        </p:tav>
                                        <p:tav tm="100000">
                                          <p:val>
                                            <p:strVal val="#ppt_w"/>
                                          </p:val>
                                        </p:tav>
                                      </p:tavLst>
                                    </p:anim>
                                    <p:anim calcmode="lin" valueType="num">
                                      <p:cBhvr>
                                        <p:cTn id="12" dur="500" fill="hold"/>
                                        <p:tgtEl>
                                          <p:spTgt spid="24"/>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nodeType="afterEffect">
                                  <p:stCondLst>
                                    <p:cond delay="0"/>
                                  </p:stCondLst>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ppt_w</p:attrName>
                                        </p:attrNameLst>
                                      </p:cBhvr>
                                      <p:tavLst>
                                        <p:tav tm="0">
                                          <p:val>
                                            <p:fltVal val="0"/>
                                          </p:val>
                                        </p:tav>
                                        <p:tav tm="100000">
                                          <p:val>
                                            <p:strVal val="#ppt_w"/>
                                          </p:val>
                                        </p:tav>
                                      </p:tavLst>
                                    </p:anim>
                                    <p:anim calcmode="lin" valueType="num">
                                      <p:cBhvr>
                                        <p:cTn id="17" dur="500" fill="hold"/>
                                        <p:tgtEl>
                                          <p:spTgt spid="25"/>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56"/>
                                        </p:tgtEl>
                                        <p:attrNameLst>
                                          <p:attrName>style.visibility</p:attrName>
                                        </p:attrNameLst>
                                      </p:cBhvr>
                                      <p:to>
                                        <p:strVal val="visible"/>
                                      </p:to>
                                    </p:set>
                                    <p:animEffect transition="in" filter="wipe(up)">
                                      <p:cBhvr>
                                        <p:cTn id="21" dur="500"/>
                                        <p:tgtEl>
                                          <p:spTgt spid="56"/>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wipe(left)">
                                      <p:cBhvr>
                                        <p:cTn id="25" dur="500"/>
                                        <p:tgtEl>
                                          <p:spTgt spid="47"/>
                                        </p:tgtEl>
                                      </p:cBhvr>
                                    </p:animEffect>
                                  </p:childTnLst>
                                </p:cTn>
                              </p:par>
                            </p:childTnLst>
                          </p:cTn>
                        </p:par>
                        <p:par>
                          <p:cTn id="26" fill="hold">
                            <p:stCondLst>
                              <p:cond delay="2500"/>
                            </p:stCondLst>
                            <p:childTnLst>
                              <p:par>
                                <p:cTn id="27" presetID="23" presetClass="entr" presetSubtype="16"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 calcmode="lin" valueType="num">
                                      <p:cBhvr>
                                        <p:cTn id="29" dur="500" fill="hold"/>
                                        <p:tgtEl>
                                          <p:spTgt spid="28"/>
                                        </p:tgtEl>
                                        <p:attrNameLst>
                                          <p:attrName>ppt_w</p:attrName>
                                        </p:attrNameLst>
                                      </p:cBhvr>
                                      <p:tavLst>
                                        <p:tav tm="0">
                                          <p:val>
                                            <p:fltVal val="0"/>
                                          </p:val>
                                        </p:tav>
                                        <p:tav tm="100000">
                                          <p:val>
                                            <p:strVal val="#ppt_w"/>
                                          </p:val>
                                        </p:tav>
                                      </p:tavLst>
                                    </p:anim>
                                    <p:anim calcmode="lin" valueType="num">
                                      <p:cBhvr>
                                        <p:cTn id="30" dur="500" fill="hold"/>
                                        <p:tgtEl>
                                          <p:spTgt spid="28"/>
                                        </p:tgtEl>
                                        <p:attrNameLst>
                                          <p:attrName>ppt_h</p:attrName>
                                        </p:attrNameLst>
                                      </p:cBhvr>
                                      <p:tavLst>
                                        <p:tav tm="0">
                                          <p:val>
                                            <p:fltVal val="0"/>
                                          </p:val>
                                        </p:tav>
                                        <p:tav tm="100000">
                                          <p:val>
                                            <p:strVal val="#ppt_h"/>
                                          </p:val>
                                        </p:tav>
                                      </p:tavLst>
                                    </p:anim>
                                  </p:childTnLst>
                                </p:cTn>
                              </p:par>
                            </p:childTnLst>
                          </p:cTn>
                        </p:par>
                        <p:par>
                          <p:cTn id="31" fill="hold">
                            <p:stCondLst>
                              <p:cond delay="3000"/>
                            </p:stCondLst>
                            <p:childTnLst>
                              <p:par>
                                <p:cTn id="32" presetID="23" presetClass="entr" presetSubtype="16" fill="hold" nodeType="afterEffect">
                                  <p:stCondLst>
                                    <p:cond delay="0"/>
                                  </p:stCondLst>
                                  <p:childTnLst>
                                    <p:set>
                                      <p:cBhvr>
                                        <p:cTn id="33" dur="1" fill="hold">
                                          <p:stCondLst>
                                            <p:cond delay="0"/>
                                          </p:stCondLst>
                                        </p:cTn>
                                        <p:tgtEl>
                                          <p:spTgt spid="29"/>
                                        </p:tgtEl>
                                        <p:attrNameLst>
                                          <p:attrName>style.visibility</p:attrName>
                                        </p:attrNameLst>
                                      </p:cBhvr>
                                      <p:to>
                                        <p:strVal val="visible"/>
                                      </p:to>
                                    </p:set>
                                    <p:anim calcmode="lin" valueType="num">
                                      <p:cBhvr>
                                        <p:cTn id="34" dur="500" fill="hold"/>
                                        <p:tgtEl>
                                          <p:spTgt spid="29"/>
                                        </p:tgtEl>
                                        <p:attrNameLst>
                                          <p:attrName>ppt_w</p:attrName>
                                        </p:attrNameLst>
                                      </p:cBhvr>
                                      <p:tavLst>
                                        <p:tav tm="0">
                                          <p:val>
                                            <p:fltVal val="0"/>
                                          </p:val>
                                        </p:tav>
                                        <p:tav tm="100000">
                                          <p:val>
                                            <p:strVal val="#ppt_w"/>
                                          </p:val>
                                        </p:tav>
                                      </p:tavLst>
                                    </p:anim>
                                    <p:anim calcmode="lin" valueType="num">
                                      <p:cBhvr>
                                        <p:cTn id="35" dur="500" fill="hold"/>
                                        <p:tgtEl>
                                          <p:spTgt spid="29"/>
                                        </p:tgtEl>
                                        <p:attrNameLst>
                                          <p:attrName>ppt_h</p:attrName>
                                        </p:attrNameLst>
                                      </p:cBhvr>
                                      <p:tavLst>
                                        <p:tav tm="0">
                                          <p:val>
                                            <p:fltVal val="0"/>
                                          </p:val>
                                        </p:tav>
                                        <p:tav tm="100000">
                                          <p:val>
                                            <p:strVal val="#ppt_h"/>
                                          </p:val>
                                        </p:tav>
                                      </p:tavLst>
                                    </p:anim>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57"/>
                                        </p:tgtEl>
                                        <p:attrNameLst>
                                          <p:attrName>style.visibility</p:attrName>
                                        </p:attrNameLst>
                                      </p:cBhvr>
                                      <p:to>
                                        <p:strVal val="visible"/>
                                      </p:to>
                                    </p:set>
                                    <p:animEffect transition="in" filter="wipe(up)">
                                      <p:cBhvr>
                                        <p:cTn id="39" dur="500"/>
                                        <p:tgtEl>
                                          <p:spTgt spid="57"/>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wipe(left)">
                                      <p:cBhvr>
                                        <p:cTn id="43" dur="500"/>
                                        <p:tgtEl>
                                          <p:spTgt spid="48"/>
                                        </p:tgtEl>
                                      </p:cBhvr>
                                    </p:animEffect>
                                  </p:childTnLst>
                                </p:cTn>
                              </p:par>
                            </p:childTnLst>
                          </p:cTn>
                        </p:par>
                        <p:par>
                          <p:cTn id="44" fill="hold">
                            <p:stCondLst>
                              <p:cond delay="4500"/>
                            </p:stCondLst>
                            <p:childTnLst>
                              <p:par>
                                <p:cTn id="45" presetID="23" presetClass="entr" presetSubtype="16"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 calcmode="lin" valueType="num">
                                      <p:cBhvr>
                                        <p:cTn id="47" dur="500" fill="hold"/>
                                        <p:tgtEl>
                                          <p:spTgt spid="32"/>
                                        </p:tgtEl>
                                        <p:attrNameLst>
                                          <p:attrName>ppt_w</p:attrName>
                                        </p:attrNameLst>
                                      </p:cBhvr>
                                      <p:tavLst>
                                        <p:tav tm="0">
                                          <p:val>
                                            <p:fltVal val="0"/>
                                          </p:val>
                                        </p:tav>
                                        <p:tav tm="100000">
                                          <p:val>
                                            <p:strVal val="#ppt_w"/>
                                          </p:val>
                                        </p:tav>
                                      </p:tavLst>
                                    </p:anim>
                                    <p:anim calcmode="lin" valueType="num">
                                      <p:cBhvr>
                                        <p:cTn id="48" dur="500" fill="hold"/>
                                        <p:tgtEl>
                                          <p:spTgt spid="32"/>
                                        </p:tgtEl>
                                        <p:attrNameLst>
                                          <p:attrName>ppt_h</p:attrName>
                                        </p:attrNameLst>
                                      </p:cBhvr>
                                      <p:tavLst>
                                        <p:tav tm="0">
                                          <p:val>
                                            <p:fltVal val="0"/>
                                          </p:val>
                                        </p:tav>
                                        <p:tav tm="100000">
                                          <p:val>
                                            <p:strVal val="#ppt_h"/>
                                          </p:val>
                                        </p:tav>
                                      </p:tavLst>
                                    </p:anim>
                                  </p:childTnLst>
                                </p:cTn>
                              </p:par>
                            </p:childTnLst>
                          </p:cTn>
                        </p:par>
                        <p:par>
                          <p:cTn id="49" fill="hold">
                            <p:stCondLst>
                              <p:cond delay="5000"/>
                            </p:stCondLst>
                            <p:childTnLst>
                              <p:par>
                                <p:cTn id="50" presetID="23" presetClass="entr" presetSubtype="16" fill="hold" nodeType="afterEffect">
                                  <p:stCondLst>
                                    <p:cond delay="0"/>
                                  </p:stCondLst>
                                  <p:childTnLst>
                                    <p:set>
                                      <p:cBhvr>
                                        <p:cTn id="51" dur="1" fill="hold">
                                          <p:stCondLst>
                                            <p:cond delay="0"/>
                                          </p:stCondLst>
                                        </p:cTn>
                                        <p:tgtEl>
                                          <p:spTgt spid="33"/>
                                        </p:tgtEl>
                                        <p:attrNameLst>
                                          <p:attrName>style.visibility</p:attrName>
                                        </p:attrNameLst>
                                      </p:cBhvr>
                                      <p:to>
                                        <p:strVal val="visible"/>
                                      </p:to>
                                    </p:set>
                                    <p:anim calcmode="lin" valueType="num">
                                      <p:cBhvr>
                                        <p:cTn id="52" dur="500" fill="hold"/>
                                        <p:tgtEl>
                                          <p:spTgt spid="33"/>
                                        </p:tgtEl>
                                        <p:attrNameLst>
                                          <p:attrName>ppt_w</p:attrName>
                                        </p:attrNameLst>
                                      </p:cBhvr>
                                      <p:tavLst>
                                        <p:tav tm="0">
                                          <p:val>
                                            <p:fltVal val="0"/>
                                          </p:val>
                                        </p:tav>
                                        <p:tav tm="100000">
                                          <p:val>
                                            <p:strVal val="#ppt_w"/>
                                          </p:val>
                                        </p:tav>
                                      </p:tavLst>
                                    </p:anim>
                                    <p:anim calcmode="lin" valueType="num">
                                      <p:cBhvr>
                                        <p:cTn id="53" dur="500" fill="hold"/>
                                        <p:tgtEl>
                                          <p:spTgt spid="33"/>
                                        </p:tgtEl>
                                        <p:attrNameLst>
                                          <p:attrName>ppt_h</p:attrName>
                                        </p:attrNameLst>
                                      </p:cBhvr>
                                      <p:tavLst>
                                        <p:tav tm="0">
                                          <p:val>
                                            <p:fltVal val="0"/>
                                          </p:val>
                                        </p:tav>
                                        <p:tav tm="100000">
                                          <p:val>
                                            <p:strVal val="#ppt_h"/>
                                          </p:val>
                                        </p:tav>
                                      </p:tavLst>
                                    </p:anim>
                                  </p:childTnLst>
                                </p:cTn>
                              </p:par>
                            </p:childTnLst>
                          </p:cTn>
                        </p:par>
                        <p:par>
                          <p:cTn id="54" fill="hold">
                            <p:stCondLst>
                              <p:cond delay="5500"/>
                            </p:stCondLst>
                            <p:childTnLst>
                              <p:par>
                                <p:cTn id="55" presetID="22" presetClass="entr" presetSubtype="1" fill="hold" grpId="0" nodeType="afterEffect">
                                  <p:stCondLst>
                                    <p:cond delay="0"/>
                                  </p:stCondLst>
                                  <p:childTnLst>
                                    <p:set>
                                      <p:cBhvr>
                                        <p:cTn id="56" dur="1" fill="hold">
                                          <p:stCondLst>
                                            <p:cond delay="0"/>
                                          </p:stCondLst>
                                        </p:cTn>
                                        <p:tgtEl>
                                          <p:spTgt spid="58"/>
                                        </p:tgtEl>
                                        <p:attrNameLst>
                                          <p:attrName>style.visibility</p:attrName>
                                        </p:attrNameLst>
                                      </p:cBhvr>
                                      <p:to>
                                        <p:strVal val="visible"/>
                                      </p:to>
                                    </p:set>
                                    <p:animEffect transition="in" filter="wipe(up)">
                                      <p:cBhvr>
                                        <p:cTn id="57" dur="500"/>
                                        <p:tgtEl>
                                          <p:spTgt spid="58"/>
                                        </p:tgtEl>
                                      </p:cBhvr>
                                    </p:animEffect>
                                  </p:childTnLst>
                                </p:cTn>
                              </p:par>
                            </p:childTnLst>
                          </p:cTn>
                        </p:par>
                        <p:par>
                          <p:cTn id="58" fill="hold">
                            <p:stCondLst>
                              <p:cond delay="6000"/>
                            </p:stCondLst>
                            <p:childTnLst>
                              <p:par>
                                <p:cTn id="59" presetID="22" presetClass="entr" presetSubtype="8" fill="hold" grpId="0" nodeType="afterEffect">
                                  <p:stCondLst>
                                    <p:cond delay="0"/>
                                  </p:stCondLst>
                                  <p:childTnLst>
                                    <p:set>
                                      <p:cBhvr>
                                        <p:cTn id="60" dur="1" fill="hold">
                                          <p:stCondLst>
                                            <p:cond delay="0"/>
                                          </p:stCondLst>
                                        </p:cTn>
                                        <p:tgtEl>
                                          <p:spTgt spid="49"/>
                                        </p:tgtEl>
                                        <p:attrNameLst>
                                          <p:attrName>style.visibility</p:attrName>
                                        </p:attrNameLst>
                                      </p:cBhvr>
                                      <p:to>
                                        <p:strVal val="visible"/>
                                      </p:to>
                                    </p:set>
                                    <p:animEffect transition="in" filter="wipe(left)">
                                      <p:cBhvr>
                                        <p:cTn id="61" dur="500"/>
                                        <p:tgtEl>
                                          <p:spTgt spid="49"/>
                                        </p:tgtEl>
                                      </p:cBhvr>
                                    </p:animEffect>
                                  </p:childTnLst>
                                </p:cTn>
                              </p:par>
                            </p:childTnLst>
                          </p:cTn>
                        </p:par>
                        <p:par>
                          <p:cTn id="62" fill="hold">
                            <p:stCondLst>
                              <p:cond delay="6500"/>
                            </p:stCondLst>
                            <p:childTnLst>
                              <p:par>
                                <p:cTn id="63" presetID="23" presetClass="entr" presetSubtype="16" fill="hold" grpId="0" nodeType="afterEffect">
                                  <p:stCondLst>
                                    <p:cond delay="0"/>
                                  </p:stCondLst>
                                  <p:childTnLst>
                                    <p:set>
                                      <p:cBhvr>
                                        <p:cTn id="64" dur="1" fill="hold">
                                          <p:stCondLst>
                                            <p:cond delay="0"/>
                                          </p:stCondLst>
                                        </p:cTn>
                                        <p:tgtEl>
                                          <p:spTgt spid="36"/>
                                        </p:tgtEl>
                                        <p:attrNameLst>
                                          <p:attrName>style.visibility</p:attrName>
                                        </p:attrNameLst>
                                      </p:cBhvr>
                                      <p:to>
                                        <p:strVal val="visible"/>
                                      </p:to>
                                    </p:set>
                                    <p:anim calcmode="lin" valueType="num">
                                      <p:cBhvr>
                                        <p:cTn id="65" dur="500" fill="hold"/>
                                        <p:tgtEl>
                                          <p:spTgt spid="36"/>
                                        </p:tgtEl>
                                        <p:attrNameLst>
                                          <p:attrName>ppt_w</p:attrName>
                                        </p:attrNameLst>
                                      </p:cBhvr>
                                      <p:tavLst>
                                        <p:tav tm="0">
                                          <p:val>
                                            <p:fltVal val="0"/>
                                          </p:val>
                                        </p:tav>
                                        <p:tav tm="100000">
                                          <p:val>
                                            <p:strVal val="#ppt_w"/>
                                          </p:val>
                                        </p:tav>
                                      </p:tavLst>
                                    </p:anim>
                                    <p:anim calcmode="lin" valueType="num">
                                      <p:cBhvr>
                                        <p:cTn id="66" dur="500" fill="hold"/>
                                        <p:tgtEl>
                                          <p:spTgt spid="36"/>
                                        </p:tgtEl>
                                        <p:attrNameLst>
                                          <p:attrName>ppt_h</p:attrName>
                                        </p:attrNameLst>
                                      </p:cBhvr>
                                      <p:tavLst>
                                        <p:tav tm="0">
                                          <p:val>
                                            <p:fltVal val="0"/>
                                          </p:val>
                                        </p:tav>
                                        <p:tav tm="100000">
                                          <p:val>
                                            <p:strVal val="#ppt_h"/>
                                          </p:val>
                                        </p:tav>
                                      </p:tavLst>
                                    </p:anim>
                                  </p:childTnLst>
                                </p:cTn>
                              </p:par>
                            </p:childTnLst>
                          </p:cTn>
                        </p:par>
                        <p:par>
                          <p:cTn id="67" fill="hold">
                            <p:stCondLst>
                              <p:cond delay="7000"/>
                            </p:stCondLst>
                            <p:childTnLst>
                              <p:par>
                                <p:cTn id="68" presetID="23" presetClass="entr" presetSubtype="16" fill="hold" nodeType="afterEffect">
                                  <p:stCondLst>
                                    <p:cond delay="0"/>
                                  </p:stCondLst>
                                  <p:childTnLst>
                                    <p:set>
                                      <p:cBhvr>
                                        <p:cTn id="69" dur="1" fill="hold">
                                          <p:stCondLst>
                                            <p:cond delay="0"/>
                                          </p:stCondLst>
                                        </p:cTn>
                                        <p:tgtEl>
                                          <p:spTgt spid="37"/>
                                        </p:tgtEl>
                                        <p:attrNameLst>
                                          <p:attrName>style.visibility</p:attrName>
                                        </p:attrNameLst>
                                      </p:cBhvr>
                                      <p:to>
                                        <p:strVal val="visible"/>
                                      </p:to>
                                    </p:set>
                                    <p:anim calcmode="lin" valueType="num">
                                      <p:cBhvr>
                                        <p:cTn id="70" dur="500" fill="hold"/>
                                        <p:tgtEl>
                                          <p:spTgt spid="37"/>
                                        </p:tgtEl>
                                        <p:attrNameLst>
                                          <p:attrName>ppt_w</p:attrName>
                                        </p:attrNameLst>
                                      </p:cBhvr>
                                      <p:tavLst>
                                        <p:tav tm="0">
                                          <p:val>
                                            <p:fltVal val="0"/>
                                          </p:val>
                                        </p:tav>
                                        <p:tav tm="100000">
                                          <p:val>
                                            <p:strVal val="#ppt_w"/>
                                          </p:val>
                                        </p:tav>
                                      </p:tavLst>
                                    </p:anim>
                                    <p:anim calcmode="lin" valueType="num">
                                      <p:cBhvr>
                                        <p:cTn id="71" dur="500" fill="hold"/>
                                        <p:tgtEl>
                                          <p:spTgt spid="37"/>
                                        </p:tgtEl>
                                        <p:attrNameLst>
                                          <p:attrName>ppt_h</p:attrName>
                                        </p:attrNameLst>
                                      </p:cBhvr>
                                      <p:tavLst>
                                        <p:tav tm="0">
                                          <p:val>
                                            <p:fltVal val="0"/>
                                          </p:val>
                                        </p:tav>
                                        <p:tav tm="100000">
                                          <p:val>
                                            <p:strVal val="#ppt_h"/>
                                          </p:val>
                                        </p:tav>
                                      </p:tavLst>
                                    </p:anim>
                                  </p:childTnLst>
                                </p:cTn>
                              </p:par>
                            </p:childTnLst>
                          </p:cTn>
                        </p:par>
                        <p:par>
                          <p:cTn id="72" fill="hold">
                            <p:stCondLst>
                              <p:cond delay="7500"/>
                            </p:stCondLst>
                            <p:childTnLst>
                              <p:par>
                                <p:cTn id="73" presetID="22" presetClass="entr" presetSubtype="1" fill="hold" grpId="0" nodeType="afterEffect">
                                  <p:stCondLst>
                                    <p:cond delay="0"/>
                                  </p:stCondLst>
                                  <p:childTnLst>
                                    <p:set>
                                      <p:cBhvr>
                                        <p:cTn id="74" dur="1" fill="hold">
                                          <p:stCondLst>
                                            <p:cond delay="0"/>
                                          </p:stCondLst>
                                        </p:cTn>
                                        <p:tgtEl>
                                          <p:spTgt spid="59"/>
                                        </p:tgtEl>
                                        <p:attrNameLst>
                                          <p:attrName>style.visibility</p:attrName>
                                        </p:attrNameLst>
                                      </p:cBhvr>
                                      <p:to>
                                        <p:strVal val="visible"/>
                                      </p:to>
                                    </p:set>
                                    <p:animEffect transition="in" filter="wipe(up)">
                                      <p:cBhvr>
                                        <p:cTn id="75"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47" grpId="0" animBg="1"/>
      <p:bldP spid="48" grpId="0" animBg="1"/>
      <p:bldP spid="49" grpId="0" animBg="1"/>
      <p:bldP spid="24" grpId="0" animBg="1"/>
      <p:bldP spid="28" grpId="0" animBg="1"/>
      <p:bldP spid="32" grpId="0" animBg="1"/>
      <p:bldP spid="36" grpId="0" animBg="1"/>
      <p:bldP spid="56" grpId="0"/>
      <p:bldP spid="57" grpId="0"/>
      <p:bldP spid="58" grpId="0"/>
      <p:bldP spid="5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0" name="Rectangle 6"/>
          <p:cNvSpPr>
            <a:spLocks noChangeArrowheads="1"/>
          </p:cNvSpPr>
          <p:nvPr/>
        </p:nvSpPr>
        <p:spPr bwMode="auto">
          <a:xfrm>
            <a:off x="353" y="1980013"/>
            <a:ext cx="4446740" cy="3138613"/>
          </a:xfrm>
          <a:prstGeom prst="rect">
            <a:avLst/>
          </a:prstGeom>
          <a:solidFill>
            <a:schemeClr val="accent1"/>
          </a:solidFill>
          <a:ln>
            <a:noFill/>
          </a:ln>
          <a:effectLs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zh-CN" altLang="en-US">
              <a:ea typeface="微软雅黑" panose="020B0503020204020204" pitchFamily="34" charset="-122"/>
              <a:sym typeface="Arial" panose="020B0604020202020204" pitchFamily="34" charset="0"/>
            </a:endParaRPr>
          </a:p>
        </p:txBody>
      </p:sp>
      <p:sp>
        <p:nvSpPr>
          <p:cNvPr id="16391" name="Rectangle 7"/>
          <p:cNvSpPr>
            <a:spLocks noChangeArrowheads="1"/>
          </p:cNvSpPr>
          <p:nvPr/>
        </p:nvSpPr>
        <p:spPr bwMode="auto">
          <a:xfrm>
            <a:off x="4447094" y="2241190"/>
            <a:ext cx="2810466" cy="2678759"/>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extLst/>
        </p:spPr>
        <p:txBody>
          <a:bodyPr wrap="none" anchor="ctr"/>
          <a:lstStyle/>
          <a:p>
            <a:pPr>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392" name="Rectangle 8"/>
          <p:cNvSpPr>
            <a:spLocks noChangeArrowheads="1"/>
          </p:cNvSpPr>
          <p:nvPr/>
        </p:nvSpPr>
        <p:spPr bwMode="auto">
          <a:xfrm>
            <a:off x="7239700" y="2241190"/>
            <a:ext cx="2810464" cy="2678759"/>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ffectLst/>
          <a:extLst/>
        </p:spPr>
        <p:txBody>
          <a:bodyPr wrap="none" anchor="ctr"/>
          <a:lstStyle/>
          <a:p>
            <a:pPr>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393" name="Rectangle 9"/>
          <p:cNvSpPr>
            <a:spLocks noChangeArrowheads="1"/>
          </p:cNvSpPr>
          <p:nvPr/>
        </p:nvSpPr>
        <p:spPr bwMode="auto">
          <a:xfrm>
            <a:off x="10047933" y="2241190"/>
            <a:ext cx="2810464" cy="2678759"/>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ffectLst/>
          <a:extLst/>
        </p:spPr>
        <p:txBody>
          <a:bodyPr wrap="none" anchor="ctr"/>
          <a:lstStyle/>
          <a:p>
            <a:pPr>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400" name="Text Box 10"/>
          <p:cNvSpPr txBox="1">
            <a:spLocks noChangeArrowheads="1"/>
          </p:cNvSpPr>
          <p:nvPr/>
        </p:nvSpPr>
        <p:spPr bwMode="auto">
          <a:xfrm>
            <a:off x="906667" y="5539452"/>
            <a:ext cx="11138975" cy="779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50000"/>
              </a:lnSpc>
            </a:pPr>
            <a:r>
              <a:rPr lang="zh-CN" altLang="en-US" sz="844" dirty="0">
                <a:solidFill>
                  <a:schemeClr val="bg1">
                    <a:lumMod val="65000"/>
                  </a:schemeClr>
                </a:solidFill>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44" dirty="0">
              <a:solidFill>
                <a:schemeClr val="bg1">
                  <a:lumMod val="65000"/>
                </a:schemeClr>
              </a:solidFill>
              <a:ea typeface="微软雅黑" panose="020B0503020204020204" pitchFamily="34" charset="-122"/>
              <a:sym typeface="Arial" panose="020B0604020202020204" pitchFamily="34" charset="0"/>
            </a:endParaRPr>
          </a:p>
        </p:txBody>
      </p:sp>
      <p:sp>
        <p:nvSpPr>
          <p:cNvPr id="16401" name="Rectangle 11"/>
          <p:cNvSpPr>
            <a:spLocks noChangeArrowheads="1"/>
          </p:cNvSpPr>
          <p:nvPr/>
        </p:nvSpPr>
        <p:spPr bwMode="auto">
          <a:xfrm>
            <a:off x="958009" y="2606225"/>
            <a:ext cx="2531428" cy="681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zh-CN" sz="1476" dirty="0">
                <a:solidFill>
                  <a:schemeClr val="bg1"/>
                </a:solidFill>
                <a:ea typeface="微软雅黑" panose="020B0503020204020204" pitchFamily="34" charset="-122"/>
                <a:sym typeface="Arial" panose="020B0604020202020204" pitchFamily="34" charset="0"/>
              </a:rPr>
              <a:t>WHAT MAKES US </a:t>
            </a:r>
            <a:r>
              <a:rPr lang="zh-CN" altLang="zh-CN" sz="2953" b="1" dirty="0">
                <a:solidFill>
                  <a:schemeClr val="bg1"/>
                </a:solidFill>
                <a:ea typeface="微软雅黑" panose="020B0503020204020204" pitchFamily="34" charset="-122"/>
                <a:sym typeface="Arial" panose="020B0604020202020204" pitchFamily="34" charset="0"/>
              </a:rPr>
              <a:t>DIFFERENT</a:t>
            </a:r>
            <a:endParaRPr lang="zh-CN" altLang="zh-CN" sz="2953" dirty="0">
              <a:solidFill>
                <a:schemeClr val="bg1"/>
              </a:solidFill>
              <a:ea typeface="微软雅黑" panose="020B0503020204020204" pitchFamily="34" charset="-122"/>
              <a:sym typeface="Arial" panose="020B0604020202020204" pitchFamily="34" charset="0"/>
            </a:endParaRPr>
          </a:p>
        </p:txBody>
      </p:sp>
      <p:sp>
        <p:nvSpPr>
          <p:cNvPr id="16402" name="Text Box 12"/>
          <p:cNvSpPr txBox="1">
            <a:spLocks noChangeArrowheads="1"/>
          </p:cNvSpPr>
          <p:nvPr/>
        </p:nvSpPr>
        <p:spPr bwMode="auto">
          <a:xfrm>
            <a:off x="895823" y="3517002"/>
            <a:ext cx="2655800" cy="974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50000"/>
              </a:lnSpc>
            </a:pPr>
            <a:r>
              <a:rPr lang="zh-CN" altLang="en-US" sz="844" dirty="0">
                <a:solidFill>
                  <a:schemeClr val="bg1"/>
                </a:solidFill>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44" dirty="0">
              <a:solidFill>
                <a:schemeClr val="bg1"/>
              </a:solidFill>
              <a:ea typeface="微软雅黑" panose="020B0503020204020204" pitchFamily="34" charset="-122"/>
              <a:sym typeface="Arial" panose="020B0604020202020204" pitchFamily="34" charset="0"/>
            </a:endParaRPr>
          </a:p>
        </p:txBody>
      </p:sp>
      <p:sp>
        <p:nvSpPr>
          <p:cNvPr id="16403" name="Line 13"/>
          <p:cNvSpPr>
            <a:spLocks noChangeShapeType="1"/>
          </p:cNvSpPr>
          <p:nvPr/>
        </p:nvSpPr>
        <p:spPr bwMode="auto">
          <a:xfrm>
            <a:off x="994942" y="3402003"/>
            <a:ext cx="2457563"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 name="标题 1"/>
          <p:cNvSpPr txBox="1">
            <a:spLocks/>
          </p:cNvSpPr>
          <p:nvPr/>
        </p:nvSpPr>
        <p:spPr>
          <a:xfrm>
            <a:off x="906977" y="267494"/>
            <a:ext cx="3794206" cy="358324"/>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lang="zh-CN" altLang="en-US" sz="2200" b="0" i="0" kern="1200" baseline="0" dirty="0">
                <a:solidFill>
                  <a:schemeClr val="tx1">
                    <a:lumMod val="65000"/>
                    <a:lumOff val="35000"/>
                  </a:schemeClr>
                </a:solidFill>
                <a:effectLst/>
                <a:latin typeface="微软雅黑" panose="020B0503020204020204" pitchFamily="34" charset="-122"/>
                <a:ea typeface="微软雅黑" panose="020B0503020204020204" pitchFamily="34" charset="-122"/>
                <a:cs typeface="+mj-cs"/>
              </a:defRPr>
            </a:lvl1pPr>
          </a:lstStyle>
          <a:p>
            <a:r>
              <a:rPr lang="zh-CN" altLang="en-US" sz="2800" dirty="0">
                <a:latin typeface="方正粗谭黑简体" panose="02000000000000000000" pitchFamily="2" charset="-122"/>
                <a:ea typeface="方正粗谭黑简体" panose="02000000000000000000" pitchFamily="2" charset="-122"/>
                <a:sym typeface="Arial" panose="020B0604020202020204" pitchFamily="34" charset="0"/>
              </a:rPr>
              <a:t>点击请替换文字内容</a:t>
            </a:r>
          </a:p>
        </p:txBody>
      </p:sp>
    </p:spTree>
    <p:extLst>
      <p:ext uri="{BB962C8B-B14F-4D97-AF65-F5344CB8AC3E}">
        <p14:creationId xmlns:p14="http://schemas.microsoft.com/office/powerpoint/2010/main" val="116006625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20000" fill="hold" grpId="0" nodeType="clickEffect" p14:presetBounceEnd="40000">
                                      <p:stCondLst>
                                        <p:cond delay="0"/>
                                      </p:stCondLst>
                                      <p:childTnLst>
                                        <p:set>
                                          <p:cBhvr>
                                            <p:cTn id="6" dur="1" fill="hold">
                                              <p:stCondLst>
                                                <p:cond delay="0"/>
                                              </p:stCondLst>
                                            </p:cTn>
                                            <p:tgtEl>
                                              <p:spTgt spid="16390"/>
                                            </p:tgtEl>
                                            <p:attrNameLst>
                                              <p:attrName>style.visibility</p:attrName>
                                            </p:attrNameLst>
                                          </p:cBhvr>
                                          <p:to>
                                            <p:strVal val="visible"/>
                                          </p:to>
                                        </p:set>
                                        <p:anim calcmode="lin" valueType="num" p14:bounceEnd="40000">
                                          <p:cBhvr additive="base">
                                            <p:cTn id="7" dur="1500" fill="hold"/>
                                            <p:tgtEl>
                                              <p:spTgt spid="16390"/>
                                            </p:tgtEl>
                                            <p:attrNameLst>
                                              <p:attrName>ppt_x</p:attrName>
                                            </p:attrNameLst>
                                          </p:cBhvr>
                                          <p:tavLst>
                                            <p:tav tm="0">
                                              <p:val>
                                                <p:strVal val="0-#ppt_w/2"/>
                                              </p:val>
                                            </p:tav>
                                            <p:tav tm="100000">
                                              <p:val>
                                                <p:strVal val="#ppt_x"/>
                                              </p:val>
                                            </p:tav>
                                          </p:tavLst>
                                        </p:anim>
                                        <p:anim calcmode="lin" valueType="num" p14:bounceEnd="40000">
                                          <p:cBhvr additive="base">
                                            <p:cTn id="8" dur="1500" fill="hold"/>
                                            <p:tgtEl>
                                              <p:spTgt spid="1639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accel="20000" fill="hold" grpId="0" nodeType="clickEffect" p14:presetBounceEnd="40000">
                                      <p:stCondLst>
                                        <p:cond delay="0"/>
                                      </p:stCondLst>
                                      <p:childTnLst>
                                        <p:set>
                                          <p:cBhvr>
                                            <p:cTn id="12" dur="1" fill="hold">
                                              <p:stCondLst>
                                                <p:cond delay="0"/>
                                              </p:stCondLst>
                                            </p:cTn>
                                            <p:tgtEl>
                                              <p:spTgt spid="16391"/>
                                            </p:tgtEl>
                                            <p:attrNameLst>
                                              <p:attrName>style.visibility</p:attrName>
                                            </p:attrNameLst>
                                          </p:cBhvr>
                                          <p:to>
                                            <p:strVal val="visible"/>
                                          </p:to>
                                        </p:set>
                                        <p:anim calcmode="lin" valueType="num" p14:bounceEnd="40000">
                                          <p:cBhvr additive="base">
                                            <p:cTn id="13" dur="1500" fill="hold"/>
                                            <p:tgtEl>
                                              <p:spTgt spid="16391"/>
                                            </p:tgtEl>
                                            <p:attrNameLst>
                                              <p:attrName>ppt_x</p:attrName>
                                            </p:attrNameLst>
                                          </p:cBhvr>
                                          <p:tavLst>
                                            <p:tav tm="0">
                                              <p:val>
                                                <p:strVal val="0-#ppt_w/2"/>
                                              </p:val>
                                            </p:tav>
                                            <p:tav tm="100000">
                                              <p:val>
                                                <p:strVal val="#ppt_x"/>
                                              </p:val>
                                            </p:tav>
                                          </p:tavLst>
                                        </p:anim>
                                        <p:anim calcmode="lin" valueType="num" p14:bounceEnd="40000">
                                          <p:cBhvr additive="base">
                                            <p:cTn id="14" dur="1500" fill="hold"/>
                                            <p:tgtEl>
                                              <p:spTgt spid="1639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accel="20000" fill="hold" grpId="0" nodeType="clickEffect" p14:presetBounceEnd="40000">
                                      <p:stCondLst>
                                        <p:cond delay="0"/>
                                      </p:stCondLst>
                                      <p:childTnLst>
                                        <p:set>
                                          <p:cBhvr>
                                            <p:cTn id="18" dur="1" fill="hold">
                                              <p:stCondLst>
                                                <p:cond delay="0"/>
                                              </p:stCondLst>
                                            </p:cTn>
                                            <p:tgtEl>
                                              <p:spTgt spid="16392"/>
                                            </p:tgtEl>
                                            <p:attrNameLst>
                                              <p:attrName>style.visibility</p:attrName>
                                            </p:attrNameLst>
                                          </p:cBhvr>
                                          <p:to>
                                            <p:strVal val="visible"/>
                                          </p:to>
                                        </p:set>
                                        <p:anim calcmode="lin" valueType="num" p14:bounceEnd="40000">
                                          <p:cBhvr additive="base">
                                            <p:cTn id="19" dur="1500" fill="hold"/>
                                            <p:tgtEl>
                                              <p:spTgt spid="16392"/>
                                            </p:tgtEl>
                                            <p:attrNameLst>
                                              <p:attrName>ppt_x</p:attrName>
                                            </p:attrNameLst>
                                          </p:cBhvr>
                                          <p:tavLst>
                                            <p:tav tm="0">
                                              <p:val>
                                                <p:strVal val="0-#ppt_w/2"/>
                                              </p:val>
                                            </p:tav>
                                            <p:tav tm="100000">
                                              <p:val>
                                                <p:strVal val="#ppt_x"/>
                                              </p:val>
                                            </p:tav>
                                          </p:tavLst>
                                        </p:anim>
                                        <p:anim calcmode="lin" valueType="num" p14:bounceEnd="40000">
                                          <p:cBhvr additive="base">
                                            <p:cTn id="20" dur="1500" fill="hold"/>
                                            <p:tgtEl>
                                              <p:spTgt spid="1639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accel="20000" fill="hold" grpId="0" nodeType="clickEffect" p14:presetBounceEnd="40000">
                                      <p:stCondLst>
                                        <p:cond delay="0"/>
                                      </p:stCondLst>
                                      <p:childTnLst>
                                        <p:set>
                                          <p:cBhvr>
                                            <p:cTn id="24" dur="1" fill="hold">
                                              <p:stCondLst>
                                                <p:cond delay="0"/>
                                              </p:stCondLst>
                                            </p:cTn>
                                            <p:tgtEl>
                                              <p:spTgt spid="16393"/>
                                            </p:tgtEl>
                                            <p:attrNameLst>
                                              <p:attrName>style.visibility</p:attrName>
                                            </p:attrNameLst>
                                          </p:cBhvr>
                                          <p:to>
                                            <p:strVal val="visible"/>
                                          </p:to>
                                        </p:set>
                                        <p:anim calcmode="lin" valueType="num" p14:bounceEnd="40000">
                                          <p:cBhvr additive="base">
                                            <p:cTn id="25" dur="1500" fill="hold"/>
                                            <p:tgtEl>
                                              <p:spTgt spid="16393"/>
                                            </p:tgtEl>
                                            <p:attrNameLst>
                                              <p:attrName>ppt_x</p:attrName>
                                            </p:attrNameLst>
                                          </p:cBhvr>
                                          <p:tavLst>
                                            <p:tav tm="0">
                                              <p:val>
                                                <p:strVal val="0-#ppt_w/2"/>
                                              </p:val>
                                            </p:tav>
                                            <p:tav tm="100000">
                                              <p:val>
                                                <p:strVal val="#ppt_x"/>
                                              </p:val>
                                            </p:tav>
                                          </p:tavLst>
                                        </p:anim>
                                        <p:anim calcmode="lin" valueType="num" p14:bounceEnd="40000">
                                          <p:cBhvr additive="base">
                                            <p:cTn id="26" dur="1500" fill="hold"/>
                                            <p:tgtEl>
                                              <p:spTgt spid="16393"/>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56" presetClass="entr" presetSubtype="0" fill="hold" grpId="0" nodeType="clickEffect">
                                      <p:stCondLst>
                                        <p:cond delay="0"/>
                                      </p:stCondLst>
                                      <p:iterate type="lt">
                                        <p:tmPct val="10000"/>
                                      </p:iterate>
                                      <p:childTnLst>
                                        <p:set>
                                          <p:cBhvr>
                                            <p:cTn id="30" dur="1" fill="hold">
                                              <p:stCondLst>
                                                <p:cond delay="0"/>
                                              </p:stCondLst>
                                            </p:cTn>
                                            <p:tgtEl>
                                              <p:spTgt spid="16401"/>
                                            </p:tgtEl>
                                            <p:attrNameLst>
                                              <p:attrName>style.visibility</p:attrName>
                                            </p:attrNameLst>
                                          </p:cBhvr>
                                          <p:to>
                                            <p:strVal val="visible"/>
                                          </p:to>
                                        </p:set>
                                        <p:anim by="(-#ppt_w*2)" calcmode="lin" valueType="num">
                                          <p:cBhvr rctx="PPT">
                                            <p:cTn id="31" dur="250" autoRev="1" fill="hold">
                                              <p:stCondLst>
                                                <p:cond delay="0"/>
                                              </p:stCondLst>
                                            </p:cTn>
                                            <p:tgtEl>
                                              <p:spTgt spid="16401"/>
                                            </p:tgtEl>
                                            <p:attrNameLst>
                                              <p:attrName>ppt_w</p:attrName>
                                            </p:attrNameLst>
                                          </p:cBhvr>
                                        </p:anim>
                                        <p:anim by="(#ppt_w*0.50)" calcmode="lin" valueType="num">
                                          <p:cBhvr>
                                            <p:cTn id="32" dur="250" decel="50000" autoRev="1" fill="hold">
                                              <p:stCondLst>
                                                <p:cond delay="0"/>
                                              </p:stCondLst>
                                            </p:cTn>
                                            <p:tgtEl>
                                              <p:spTgt spid="16401"/>
                                            </p:tgtEl>
                                            <p:attrNameLst>
                                              <p:attrName>ppt_x</p:attrName>
                                            </p:attrNameLst>
                                          </p:cBhvr>
                                        </p:anim>
                                        <p:anim from="(-#ppt_h/2)" to="(#ppt_y)" calcmode="lin" valueType="num">
                                          <p:cBhvr>
                                            <p:cTn id="33" dur="500" fill="hold">
                                              <p:stCondLst>
                                                <p:cond delay="0"/>
                                              </p:stCondLst>
                                            </p:cTn>
                                            <p:tgtEl>
                                              <p:spTgt spid="16401"/>
                                            </p:tgtEl>
                                            <p:attrNameLst>
                                              <p:attrName>ppt_y</p:attrName>
                                            </p:attrNameLst>
                                          </p:cBhvr>
                                        </p:anim>
                                        <p:animRot by="21600000">
                                          <p:cBhvr>
                                            <p:cTn id="34" dur="500" fill="hold">
                                              <p:stCondLst>
                                                <p:cond delay="0"/>
                                              </p:stCondLst>
                                            </p:cTn>
                                            <p:tgtEl>
                                              <p:spTgt spid="16401"/>
                                            </p:tgtEl>
                                            <p:attrNameLst>
                                              <p:attrName>r</p:attrName>
                                            </p:attrNameLst>
                                          </p:cBhvr>
                                        </p:animRo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16403"/>
                                            </p:tgtEl>
                                            <p:attrNameLst>
                                              <p:attrName>style.visibility</p:attrName>
                                            </p:attrNameLst>
                                          </p:cBhvr>
                                          <p:to>
                                            <p:strVal val="visible"/>
                                          </p:to>
                                        </p:set>
                                        <p:animEffect transition="in" filter="barn(inVertical)">
                                          <p:cBhvr>
                                            <p:cTn id="39" dur="500"/>
                                            <p:tgtEl>
                                              <p:spTgt spid="16403"/>
                                            </p:tgtEl>
                                          </p:cBhvr>
                                        </p:animEffect>
                                      </p:childTnLst>
                                    </p:cTn>
                                  </p:par>
                                </p:childTnLst>
                              </p:cTn>
                            </p:par>
                          </p:childTnLst>
                        </p:cTn>
                      </p:par>
                      <p:par>
                        <p:cTn id="40" fill="hold">
                          <p:stCondLst>
                            <p:cond delay="indefinite"/>
                          </p:stCondLst>
                          <p:childTnLst>
                            <p:par>
                              <p:cTn id="41" fill="hold">
                                <p:stCondLst>
                                  <p:cond delay="0"/>
                                </p:stCondLst>
                                <p:childTnLst>
                                  <p:par>
                                    <p:cTn id="42" presetID="14" presetClass="entr" presetSubtype="10" fill="hold" grpId="0" nodeType="clickEffect">
                                      <p:stCondLst>
                                        <p:cond delay="0"/>
                                      </p:stCondLst>
                                      <p:childTnLst>
                                        <p:set>
                                          <p:cBhvr>
                                            <p:cTn id="43" dur="1" fill="hold">
                                              <p:stCondLst>
                                                <p:cond delay="0"/>
                                              </p:stCondLst>
                                            </p:cTn>
                                            <p:tgtEl>
                                              <p:spTgt spid="16402"/>
                                            </p:tgtEl>
                                            <p:attrNameLst>
                                              <p:attrName>style.visibility</p:attrName>
                                            </p:attrNameLst>
                                          </p:cBhvr>
                                          <p:to>
                                            <p:strVal val="visible"/>
                                          </p:to>
                                        </p:set>
                                        <p:animEffect transition="in" filter="randombar(horizontal)">
                                          <p:cBhvr>
                                            <p:cTn id="44" dur="500"/>
                                            <p:tgtEl>
                                              <p:spTgt spid="16402"/>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grpId="0" nodeType="clickEffect">
                                      <p:stCondLst>
                                        <p:cond delay="0"/>
                                      </p:stCondLst>
                                      <p:childTnLst>
                                        <p:set>
                                          <p:cBhvr>
                                            <p:cTn id="48" dur="1" fill="hold">
                                              <p:stCondLst>
                                                <p:cond delay="0"/>
                                              </p:stCondLst>
                                            </p:cTn>
                                            <p:tgtEl>
                                              <p:spTgt spid="16400"/>
                                            </p:tgtEl>
                                            <p:attrNameLst>
                                              <p:attrName>style.visibility</p:attrName>
                                            </p:attrNameLst>
                                          </p:cBhvr>
                                          <p:to>
                                            <p:strVal val="visible"/>
                                          </p:to>
                                        </p:set>
                                        <p:animEffect transition="in" filter="wipe(down)">
                                          <p:cBhvr>
                                            <p:cTn id="49" dur="500"/>
                                            <p:tgtEl>
                                              <p:spTgt spid="164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0" grpId="0" animBg="1"/>
          <p:bldP spid="16391" grpId="0" animBg="1"/>
          <p:bldP spid="16392" grpId="0" animBg="1"/>
          <p:bldP spid="16393" grpId="0" animBg="1"/>
          <p:bldP spid="16400" grpId="0"/>
          <p:bldP spid="16401" grpId="0"/>
          <p:bldP spid="16402" grpId="0"/>
          <p:bldP spid="16403"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20000" fill="hold" grpId="0" nodeType="clickEffect">
                                      <p:stCondLst>
                                        <p:cond delay="0"/>
                                      </p:stCondLst>
                                      <p:childTnLst>
                                        <p:set>
                                          <p:cBhvr>
                                            <p:cTn id="6" dur="1" fill="hold">
                                              <p:stCondLst>
                                                <p:cond delay="0"/>
                                              </p:stCondLst>
                                            </p:cTn>
                                            <p:tgtEl>
                                              <p:spTgt spid="16390"/>
                                            </p:tgtEl>
                                            <p:attrNameLst>
                                              <p:attrName>style.visibility</p:attrName>
                                            </p:attrNameLst>
                                          </p:cBhvr>
                                          <p:to>
                                            <p:strVal val="visible"/>
                                          </p:to>
                                        </p:set>
                                        <p:anim calcmode="lin" valueType="num">
                                          <p:cBhvr additive="base">
                                            <p:cTn id="7" dur="1500" fill="hold"/>
                                            <p:tgtEl>
                                              <p:spTgt spid="16390"/>
                                            </p:tgtEl>
                                            <p:attrNameLst>
                                              <p:attrName>ppt_x</p:attrName>
                                            </p:attrNameLst>
                                          </p:cBhvr>
                                          <p:tavLst>
                                            <p:tav tm="0">
                                              <p:val>
                                                <p:strVal val="0-#ppt_w/2"/>
                                              </p:val>
                                            </p:tav>
                                            <p:tav tm="100000">
                                              <p:val>
                                                <p:strVal val="#ppt_x"/>
                                              </p:val>
                                            </p:tav>
                                          </p:tavLst>
                                        </p:anim>
                                        <p:anim calcmode="lin" valueType="num">
                                          <p:cBhvr additive="base">
                                            <p:cTn id="8" dur="1500" fill="hold"/>
                                            <p:tgtEl>
                                              <p:spTgt spid="1639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accel="20000" fill="hold" grpId="0" nodeType="clickEffect">
                                      <p:stCondLst>
                                        <p:cond delay="0"/>
                                      </p:stCondLst>
                                      <p:childTnLst>
                                        <p:set>
                                          <p:cBhvr>
                                            <p:cTn id="12" dur="1" fill="hold">
                                              <p:stCondLst>
                                                <p:cond delay="0"/>
                                              </p:stCondLst>
                                            </p:cTn>
                                            <p:tgtEl>
                                              <p:spTgt spid="16391"/>
                                            </p:tgtEl>
                                            <p:attrNameLst>
                                              <p:attrName>style.visibility</p:attrName>
                                            </p:attrNameLst>
                                          </p:cBhvr>
                                          <p:to>
                                            <p:strVal val="visible"/>
                                          </p:to>
                                        </p:set>
                                        <p:anim calcmode="lin" valueType="num">
                                          <p:cBhvr additive="base">
                                            <p:cTn id="13" dur="1500" fill="hold"/>
                                            <p:tgtEl>
                                              <p:spTgt spid="16391"/>
                                            </p:tgtEl>
                                            <p:attrNameLst>
                                              <p:attrName>ppt_x</p:attrName>
                                            </p:attrNameLst>
                                          </p:cBhvr>
                                          <p:tavLst>
                                            <p:tav tm="0">
                                              <p:val>
                                                <p:strVal val="0-#ppt_w/2"/>
                                              </p:val>
                                            </p:tav>
                                            <p:tav tm="100000">
                                              <p:val>
                                                <p:strVal val="#ppt_x"/>
                                              </p:val>
                                            </p:tav>
                                          </p:tavLst>
                                        </p:anim>
                                        <p:anim calcmode="lin" valueType="num">
                                          <p:cBhvr additive="base">
                                            <p:cTn id="14" dur="1500" fill="hold"/>
                                            <p:tgtEl>
                                              <p:spTgt spid="1639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accel="20000" fill="hold" grpId="0" nodeType="clickEffect">
                                      <p:stCondLst>
                                        <p:cond delay="0"/>
                                      </p:stCondLst>
                                      <p:childTnLst>
                                        <p:set>
                                          <p:cBhvr>
                                            <p:cTn id="18" dur="1" fill="hold">
                                              <p:stCondLst>
                                                <p:cond delay="0"/>
                                              </p:stCondLst>
                                            </p:cTn>
                                            <p:tgtEl>
                                              <p:spTgt spid="16392"/>
                                            </p:tgtEl>
                                            <p:attrNameLst>
                                              <p:attrName>style.visibility</p:attrName>
                                            </p:attrNameLst>
                                          </p:cBhvr>
                                          <p:to>
                                            <p:strVal val="visible"/>
                                          </p:to>
                                        </p:set>
                                        <p:anim calcmode="lin" valueType="num">
                                          <p:cBhvr additive="base">
                                            <p:cTn id="19" dur="1500" fill="hold"/>
                                            <p:tgtEl>
                                              <p:spTgt spid="16392"/>
                                            </p:tgtEl>
                                            <p:attrNameLst>
                                              <p:attrName>ppt_x</p:attrName>
                                            </p:attrNameLst>
                                          </p:cBhvr>
                                          <p:tavLst>
                                            <p:tav tm="0">
                                              <p:val>
                                                <p:strVal val="0-#ppt_w/2"/>
                                              </p:val>
                                            </p:tav>
                                            <p:tav tm="100000">
                                              <p:val>
                                                <p:strVal val="#ppt_x"/>
                                              </p:val>
                                            </p:tav>
                                          </p:tavLst>
                                        </p:anim>
                                        <p:anim calcmode="lin" valueType="num">
                                          <p:cBhvr additive="base">
                                            <p:cTn id="20" dur="1500" fill="hold"/>
                                            <p:tgtEl>
                                              <p:spTgt spid="1639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accel="20000" fill="hold" grpId="0" nodeType="clickEffect">
                                      <p:stCondLst>
                                        <p:cond delay="0"/>
                                      </p:stCondLst>
                                      <p:childTnLst>
                                        <p:set>
                                          <p:cBhvr>
                                            <p:cTn id="24" dur="1" fill="hold">
                                              <p:stCondLst>
                                                <p:cond delay="0"/>
                                              </p:stCondLst>
                                            </p:cTn>
                                            <p:tgtEl>
                                              <p:spTgt spid="16393"/>
                                            </p:tgtEl>
                                            <p:attrNameLst>
                                              <p:attrName>style.visibility</p:attrName>
                                            </p:attrNameLst>
                                          </p:cBhvr>
                                          <p:to>
                                            <p:strVal val="visible"/>
                                          </p:to>
                                        </p:set>
                                        <p:anim calcmode="lin" valueType="num">
                                          <p:cBhvr additive="base">
                                            <p:cTn id="25" dur="1500" fill="hold"/>
                                            <p:tgtEl>
                                              <p:spTgt spid="16393"/>
                                            </p:tgtEl>
                                            <p:attrNameLst>
                                              <p:attrName>ppt_x</p:attrName>
                                            </p:attrNameLst>
                                          </p:cBhvr>
                                          <p:tavLst>
                                            <p:tav tm="0">
                                              <p:val>
                                                <p:strVal val="0-#ppt_w/2"/>
                                              </p:val>
                                            </p:tav>
                                            <p:tav tm="100000">
                                              <p:val>
                                                <p:strVal val="#ppt_x"/>
                                              </p:val>
                                            </p:tav>
                                          </p:tavLst>
                                        </p:anim>
                                        <p:anim calcmode="lin" valueType="num">
                                          <p:cBhvr additive="base">
                                            <p:cTn id="26" dur="1500" fill="hold"/>
                                            <p:tgtEl>
                                              <p:spTgt spid="16393"/>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56" presetClass="entr" presetSubtype="0" fill="hold" grpId="0" nodeType="clickEffect">
                                      <p:stCondLst>
                                        <p:cond delay="0"/>
                                      </p:stCondLst>
                                      <p:iterate type="lt">
                                        <p:tmPct val="10000"/>
                                      </p:iterate>
                                      <p:childTnLst>
                                        <p:set>
                                          <p:cBhvr>
                                            <p:cTn id="30" dur="1" fill="hold">
                                              <p:stCondLst>
                                                <p:cond delay="0"/>
                                              </p:stCondLst>
                                            </p:cTn>
                                            <p:tgtEl>
                                              <p:spTgt spid="16401"/>
                                            </p:tgtEl>
                                            <p:attrNameLst>
                                              <p:attrName>style.visibility</p:attrName>
                                            </p:attrNameLst>
                                          </p:cBhvr>
                                          <p:to>
                                            <p:strVal val="visible"/>
                                          </p:to>
                                        </p:set>
                                        <p:anim by="(-#ppt_w*2)" calcmode="lin" valueType="num">
                                          <p:cBhvr rctx="PPT">
                                            <p:cTn id="31" dur="250" autoRev="1" fill="hold">
                                              <p:stCondLst>
                                                <p:cond delay="0"/>
                                              </p:stCondLst>
                                            </p:cTn>
                                            <p:tgtEl>
                                              <p:spTgt spid="16401"/>
                                            </p:tgtEl>
                                            <p:attrNameLst>
                                              <p:attrName>ppt_w</p:attrName>
                                            </p:attrNameLst>
                                          </p:cBhvr>
                                        </p:anim>
                                        <p:anim by="(#ppt_w*0.50)" calcmode="lin" valueType="num">
                                          <p:cBhvr>
                                            <p:cTn id="32" dur="250" decel="50000" autoRev="1" fill="hold">
                                              <p:stCondLst>
                                                <p:cond delay="0"/>
                                              </p:stCondLst>
                                            </p:cTn>
                                            <p:tgtEl>
                                              <p:spTgt spid="16401"/>
                                            </p:tgtEl>
                                            <p:attrNameLst>
                                              <p:attrName>ppt_x</p:attrName>
                                            </p:attrNameLst>
                                          </p:cBhvr>
                                        </p:anim>
                                        <p:anim from="(-#ppt_h/2)" to="(#ppt_y)" calcmode="lin" valueType="num">
                                          <p:cBhvr>
                                            <p:cTn id="33" dur="500" fill="hold">
                                              <p:stCondLst>
                                                <p:cond delay="0"/>
                                              </p:stCondLst>
                                            </p:cTn>
                                            <p:tgtEl>
                                              <p:spTgt spid="16401"/>
                                            </p:tgtEl>
                                            <p:attrNameLst>
                                              <p:attrName>ppt_y</p:attrName>
                                            </p:attrNameLst>
                                          </p:cBhvr>
                                        </p:anim>
                                        <p:animRot by="21600000">
                                          <p:cBhvr>
                                            <p:cTn id="34" dur="500" fill="hold">
                                              <p:stCondLst>
                                                <p:cond delay="0"/>
                                              </p:stCondLst>
                                            </p:cTn>
                                            <p:tgtEl>
                                              <p:spTgt spid="16401"/>
                                            </p:tgtEl>
                                            <p:attrNameLst>
                                              <p:attrName>r</p:attrName>
                                            </p:attrNameLst>
                                          </p:cBhvr>
                                        </p:animRo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16403"/>
                                            </p:tgtEl>
                                            <p:attrNameLst>
                                              <p:attrName>style.visibility</p:attrName>
                                            </p:attrNameLst>
                                          </p:cBhvr>
                                          <p:to>
                                            <p:strVal val="visible"/>
                                          </p:to>
                                        </p:set>
                                        <p:animEffect transition="in" filter="barn(inVertical)">
                                          <p:cBhvr>
                                            <p:cTn id="39" dur="500"/>
                                            <p:tgtEl>
                                              <p:spTgt spid="16403"/>
                                            </p:tgtEl>
                                          </p:cBhvr>
                                        </p:animEffect>
                                      </p:childTnLst>
                                    </p:cTn>
                                  </p:par>
                                </p:childTnLst>
                              </p:cTn>
                            </p:par>
                          </p:childTnLst>
                        </p:cTn>
                      </p:par>
                      <p:par>
                        <p:cTn id="40" fill="hold">
                          <p:stCondLst>
                            <p:cond delay="indefinite"/>
                          </p:stCondLst>
                          <p:childTnLst>
                            <p:par>
                              <p:cTn id="41" fill="hold">
                                <p:stCondLst>
                                  <p:cond delay="0"/>
                                </p:stCondLst>
                                <p:childTnLst>
                                  <p:par>
                                    <p:cTn id="42" presetID="14" presetClass="entr" presetSubtype="10" fill="hold" grpId="0" nodeType="clickEffect">
                                      <p:stCondLst>
                                        <p:cond delay="0"/>
                                      </p:stCondLst>
                                      <p:childTnLst>
                                        <p:set>
                                          <p:cBhvr>
                                            <p:cTn id="43" dur="1" fill="hold">
                                              <p:stCondLst>
                                                <p:cond delay="0"/>
                                              </p:stCondLst>
                                            </p:cTn>
                                            <p:tgtEl>
                                              <p:spTgt spid="16402"/>
                                            </p:tgtEl>
                                            <p:attrNameLst>
                                              <p:attrName>style.visibility</p:attrName>
                                            </p:attrNameLst>
                                          </p:cBhvr>
                                          <p:to>
                                            <p:strVal val="visible"/>
                                          </p:to>
                                        </p:set>
                                        <p:animEffect transition="in" filter="randombar(horizontal)">
                                          <p:cBhvr>
                                            <p:cTn id="44" dur="500"/>
                                            <p:tgtEl>
                                              <p:spTgt spid="16402"/>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grpId="0" nodeType="clickEffect">
                                      <p:stCondLst>
                                        <p:cond delay="0"/>
                                      </p:stCondLst>
                                      <p:childTnLst>
                                        <p:set>
                                          <p:cBhvr>
                                            <p:cTn id="48" dur="1" fill="hold">
                                              <p:stCondLst>
                                                <p:cond delay="0"/>
                                              </p:stCondLst>
                                            </p:cTn>
                                            <p:tgtEl>
                                              <p:spTgt spid="16400"/>
                                            </p:tgtEl>
                                            <p:attrNameLst>
                                              <p:attrName>style.visibility</p:attrName>
                                            </p:attrNameLst>
                                          </p:cBhvr>
                                          <p:to>
                                            <p:strVal val="visible"/>
                                          </p:to>
                                        </p:set>
                                        <p:animEffect transition="in" filter="wipe(down)">
                                          <p:cBhvr>
                                            <p:cTn id="49" dur="500"/>
                                            <p:tgtEl>
                                              <p:spTgt spid="164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0" grpId="0" animBg="1"/>
          <p:bldP spid="16391" grpId="0" animBg="1"/>
          <p:bldP spid="16392" grpId="0" animBg="1"/>
          <p:bldP spid="16393" grpId="0" animBg="1"/>
          <p:bldP spid="16400" grpId="0"/>
          <p:bldP spid="16401" grpId="0"/>
          <p:bldP spid="16402" grpId="0"/>
          <p:bldP spid="16403" grpId="0" animBg="1"/>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spect="1"/>
          </p:cNvSpPr>
          <p:nvPr/>
        </p:nvSpPr>
        <p:spPr>
          <a:xfrm>
            <a:off x="6334518" y="3525762"/>
            <a:ext cx="3185342" cy="2010213"/>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6" name="Rectangle 5"/>
          <p:cNvSpPr>
            <a:spLocks noChangeAspect="1"/>
          </p:cNvSpPr>
          <p:nvPr/>
        </p:nvSpPr>
        <p:spPr>
          <a:xfrm>
            <a:off x="354" y="1456204"/>
            <a:ext cx="6273985" cy="4079769"/>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9" name="Rectangle 8"/>
          <p:cNvSpPr>
            <a:spLocks noChangeAspect="1"/>
          </p:cNvSpPr>
          <p:nvPr/>
        </p:nvSpPr>
        <p:spPr>
          <a:xfrm>
            <a:off x="6334514" y="1456203"/>
            <a:ext cx="6524235" cy="20102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12" name="Rectangle 11"/>
          <p:cNvSpPr>
            <a:spLocks noChangeAspect="1"/>
          </p:cNvSpPr>
          <p:nvPr/>
        </p:nvSpPr>
        <p:spPr>
          <a:xfrm>
            <a:off x="9673410" y="3525762"/>
            <a:ext cx="3185340" cy="2010213"/>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35" name="Title 13"/>
          <p:cNvSpPr txBox="1">
            <a:spLocks/>
          </p:cNvSpPr>
          <p:nvPr/>
        </p:nvSpPr>
        <p:spPr>
          <a:xfrm>
            <a:off x="2613161" y="5795267"/>
            <a:ext cx="7755739" cy="707064"/>
          </a:xfrm>
          <a:prstGeom prst="rect">
            <a:avLst/>
          </a:prstGeom>
        </p:spPr>
        <p:txBody>
          <a:bodyPr vert="horz" lIns="0" tIns="0" rIns="0" bIns="0" rtlCol="0" anchor="t" anchorCtr="0">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50000"/>
              </a:lnSpc>
            </a:pPr>
            <a:r>
              <a:rPr lang="zh-CN" altLang="en-US" sz="844" dirty="0">
                <a:solidFill>
                  <a:schemeClr val="bg1">
                    <a:lumMod val="65000"/>
                  </a:schemeClr>
                </a:solidFill>
                <a:latin typeface="Arial" panose="020B0604020202020204" pitchFamily="34" charset="0"/>
                <a:ea typeface="微软雅黑" panose="020B0503020204020204" pitchFamily="34" charset="-122"/>
                <a:cs typeface="Lato Light"/>
                <a:sym typeface="Arial" panose="020B0604020202020204" pitchFamily="34" charset="0"/>
              </a:rPr>
              <a:t>请替换文字内容，修改文字内容，也可以直接复制你的内容到此。修改文字内容，也可以直接复制你的内容到此。请替换文字内容，修改文字内容，也可以直接复制你的内容到此。请替换文字内容，修改文字内容，也可以直接复制你的内容到此。修改文字内容，也可以直接复制你的内容到此。请替换文字内容，修改文字内容，也可以直接复制你的内容到此。请替换文字内容，修改文字内容，也可以直接复制你的内容到此。修改文字内容，也可以直接复制你的内容到此。请替换文字内容，修改文字内容，也可以直接复制你的内容到此。</a:t>
            </a:r>
            <a:endParaRPr lang="en-US" altLang="zh-CN" sz="844" dirty="0">
              <a:solidFill>
                <a:schemeClr val="bg1">
                  <a:lumMod val="65000"/>
                </a:schemeClr>
              </a:solidFill>
              <a:latin typeface="Arial" panose="020B0604020202020204" pitchFamily="34" charset="0"/>
              <a:ea typeface="微软雅黑" panose="020B0503020204020204" pitchFamily="34" charset="-122"/>
              <a:cs typeface="Lato Light"/>
              <a:sym typeface="Arial" panose="020B0604020202020204" pitchFamily="34" charset="0"/>
            </a:endParaRPr>
          </a:p>
        </p:txBody>
      </p:sp>
      <p:sp>
        <p:nvSpPr>
          <p:cNvPr id="7" name="TextBox 39"/>
          <p:cNvSpPr txBox="1"/>
          <p:nvPr/>
        </p:nvSpPr>
        <p:spPr>
          <a:xfrm>
            <a:off x="6658696" y="1907311"/>
            <a:ext cx="5875870" cy="1107996"/>
          </a:xfrm>
          <a:prstGeom prst="rect">
            <a:avLst/>
          </a:prstGeom>
          <a:noFill/>
        </p:spPr>
        <p:txBody>
          <a:bodyPr wrap="square" lIns="0" tIns="0" rIns="0" bIns="0" rtlCol="0">
            <a:spAutoFit/>
          </a:bodyPr>
          <a:lstStyle/>
          <a:p>
            <a:r>
              <a:rPr lang="zh-CN" alt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a:t>
            </a:r>
            <a:r>
              <a:rPr lang="zh-CN" altLang="en-US" sz="28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内容</a:t>
            </a:r>
            <a:endParaRPr lang="en-US" altLang="zh-CN" sz="28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a:p>
            <a:r>
              <a:rPr lang="en-US" altLang="zh-CN" sz="4400" dirty="0">
                <a:solidFill>
                  <a:schemeClr val="bg1"/>
                </a:solidFill>
                <a:latin typeface="Impact" panose="020B0806030902050204" pitchFamily="34" charset="0"/>
                <a:ea typeface="微软雅黑" panose="020B0503020204020204" pitchFamily="34" charset="-122"/>
                <a:sym typeface="Arial" panose="020B0604020202020204" pitchFamily="34" charset="0"/>
              </a:rPr>
              <a:t>ADD RELATED TITLE WORDS</a:t>
            </a:r>
            <a:endParaRPr lang="zh-CN" altLang="en-US" sz="4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8" name="标题 1"/>
          <p:cNvSpPr txBox="1">
            <a:spLocks/>
          </p:cNvSpPr>
          <p:nvPr/>
        </p:nvSpPr>
        <p:spPr>
          <a:xfrm>
            <a:off x="906977" y="267494"/>
            <a:ext cx="3794206" cy="358324"/>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lang="zh-CN" altLang="en-US" sz="2200" b="0" i="0" kern="1200" baseline="0" dirty="0">
                <a:solidFill>
                  <a:schemeClr val="tx1">
                    <a:lumMod val="65000"/>
                    <a:lumOff val="35000"/>
                  </a:schemeClr>
                </a:solidFill>
                <a:effectLst/>
                <a:latin typeface="微软雅黑" panose="020B0503020204020204" pitchFamily="34" charset="-122"/>
                <a:ea typeface="微软雅黑" panose="020B0503020204020204" pitchFamily="34" charset="-122"/>
                <a:cs typeface="+mj-cs"/>
              </a:defRPr>
            </a:lvl1pPr>
          </a:lstStyle>
          <a:p>
            <a:r>
              <a:rPr lang="zh-CN" altLang="en-US" sz="2800" dirty="0">
                <a:latin typeface="方正粗谭黑简体" panose="02000000000000000000" pitchFamily="2" charset="-122"/>
                <a:ea typeface="方正粗谭黑简体" panose="02000000000000000000" pitchFamily="2" charset="-122"/>
                <a:sym typeface="Arial" panose="020B0604020202020204" pitchFamily="34" charset="0"/>
              </a:rPr>
              <a:t>点击请替换文字内容</a:t>
            </a:r>
          </a:p>
        </p:txBody>
      </p:sp>
    </p:spTree>
    <p:extLst>
      <p:ext uri="{BB962C8B-B14F-4D97-AF65-F5344CB8AC3E}">
        <p14:creationId xmlns:p14="http://schemas.microsoft.com/office/powerpoint/2010/main" val="210611229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40000" fill="hold" grpId="0" nodeType="clickEffect" p14:presetBounceEnd="4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40000">
                                          <p:cBhvr additive="base">
                                            <p:cTn id="7" dur="1500" fill="hold"/>
                                            <p:tgtEl>
                                              <p:spTgt spid="6"/>
                                            </p:tgtEl>
                                            <p:attrNameLst>
                                              <p:attrName>ppt_x</p:attrName>
                                            </p:attrNameLst>
                                          </p:cBhvr>
                                          <p:tavLst>
                                            <p:tav tm="0">
                                              <p:val>
                                                <p:strVal val="0-#ppt_w/2"/>
                                              </p:val>
                                            </p:tav>
                                            <p:tav tm="100000">
                                              <p:val>
                                                <p:strVal val="#ppt_x"/>
                                              </p:val>
                                            </p:tav>
                                          </p:tavLst>
                                        </p:anim>
                                        <p:anim calcmode="lin" valueType="num" p14:bounceEnd="40000">
                                          <p:cBhvr additive="base">
                                            <p:cTn id="8" dur="1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accel="40000" fill="hold" grpId="0" nodeType="clickEffect" p14:presetBounceEnd="40000">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14:bounceEnd="40000">
                                          <p:cBhvr additive="base">
                                            <p:cTn id="13" dur="1500" fill="hold"/>
                                            <p:tgtEl>
                                              <p:spTgt spid="9"/>
                                            </p:tgtEl>
                                            <p:attrNameLst>
                                              <p:attrName>ppt_x</p:attrName>
                                            </p:attrNameLst>
                                          </p:cBhvr>
                                          <p:tavLst>
                                            <p:tav tm="0">
                                              <p:val>
                                                <p:strVal val="#ppt_x"/>
                                              </p:val>
                                            </p:tav>
                                            <p:tav tm="100000">
                                              <p:val>
                                                <p:strVal val="#ppt_x"/>
                                              </p:val>
                                            </p:tav>
                                          </p:tavLst>
                                        </p:anim>
                                        <p:anim calcmode="lin" valueType="num" p14:bounceEnd="40000">
                                          <p:cBhvr additive="base">
                                            <p:cTn id="14" dur="1500" fill="hold"/>
                                            <p:tgtEl>
                                              <p:spTgt spid="9"/>
                                            </p:tgtEl>
                                            <p:attrNameLst>
                                              <p:attrName>ppt_y</p:attrName>
                                            </p:attrNameLst>
                                          </p:cBhvr>
                                          <p:tavLst>
                                            <p:tav tm="0">
                                              <p:val>
                                                <p:strVal val="0-#ppt_h/2"/>
                                              </p:val>
                                            </p:tav>
                                            <p:tav tm="100000">
                                              <p:val>
                                                <p:strVal val="#ppt_y"/>
                                              </p:val>
                                            </p:tav>
                                          </p:tavLst>
                                        </p:anim>
                                      </p:childTnLst>
                                    </p:cTn>
                                  </p:par>
                                </p:childTnLst>
                              </p:cTn>
                            </p:par>
                            <p:par>
                              <p:cTn id="15" fill="hold">
                                <p:stCondLst>
                                  <p:cond delay="1500"/>
                                </p:stCondLst>
                                <p:childTnLst>
                                  <p:par>
                                    <p:cTn id="16" presetID="22" presetClass="entr" presetSubtype="1"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up)">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accel="40000" fill="hold" grpId="0" nodeType="clickEffect" p14:presetBounceEnd="40000">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14:bounceEnd="40000">
                                          <p:cBhvr additive="base">
                                            <p:cTn id="23" dur="1500" fill="hold"/>
                                            <p:tgtEl>
                                              <p:spTgt spid="3"/>
                                            </p:tgtEl>
                                            <p:attrNameLst>
                                              <p:attrName>ppt_x</p:attrName>
                                            </p:attrNameLst>
                                          </p:cBhvr>
                                          <p:tavLst>
                                            <p:tav tm="0">
                                              <p:val>
                                                <p:strVal val="#ppt_x"/>
                                              </p:val>
                                            </p:tav>
                                            <p:tav tm="100000">
                                              <p:val>
                                                <p:strVal val="#ppt_x"/>
                                              </p:val>
                                            </p:tav>
                                          </p:tavLst>
                                        </p:anim>
                                        <p:anim calcmode="lin" valueType="num" p14:bounceEnd="40000">
                                          <p:cBhvr additive="base">
                                            <p:cTn id="24" dur="1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accel="40000" fill="hold" grpId="0" nodeType="clickEffect" p14:presetBounceEnd="40000">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14:bounceEnd="40000">
                                          <p:cBhvr additive="base">
                                            <p:cTn id="29" dur="1500" fill="hold"/>
                                            <p:tgtEl>
                                              <p:spTgt spid="12"/>
                                            </p:tgtEl>
                                            <p:attrNameLst>
                                              <p:attrName>ppt_x</p:attrName>
                                            </p:attrNameLst>
                                          </p:cBhvr>
                                          <p:tavLst>
                                            <p:tav tm="0">
                                              <p:val>
                                                <p:strVal val="#ppt_x"/>
                                              </p:val>
                                            </p:tav>
                                            <p:tav tm="100000">
                                              <p:val>
                                                <p:strVal val="#ppt_x"/>
                                              </p:val>
                                            </p:tav>
                                          </p:tavLst>
                                        </p:anim>
                                        <p:anim calcmode="lin" valueType="num" p14:bounceEnd="40000">
                                          <p:cBhvr additive="base">
                                            <p:cTn id="30" dur="1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wipe(down)">
                                          <p:cBhvr>
                                            <p:cTn id="3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9" grpId="0" animBg="1"/>
          <p:bldP spid="12" grpId="0" animBg="1"/>
          <p:bldP spid="35" grpId="0"/>
          <p:bldP spid="7"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4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500" fill="hold"/>
                                            <p:tgtEl>
                                              <p:spTgt spid="6"/>
                                            </p:tgtEl>
                                            <p:attrNameLst>
                                              <p:attrName>ppt_x</p:attrName>
                                            </p:attrNameLst>
                                          </p:cBhvr>
                                          <p:tavLst>
                                            <p:tav tm="0">
                                              <p:val>
                                                <p:strVal val="0-#ppt_w/2"/>
                                              </p:val>
                                            </p:tav>
                                            <p:tav tm="100000">
                                              <p:val>
                                                <p:strVal val="#ppt_x"/>
                                              </p:val>
                                            </p:tav>
                                          </p:tavLst>
                                        </p:anim>
                                        <p:anim calcmode="lin" valueType="num">
                                          <p:cBhvr additive="base">
                                            <p:cTn id="8" dur="1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accel="4000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1500" fill="hold"/>
                                            <p:tgtEl>
                                              <p:spTgt spid="9"/>
                                            </p:tgtEl>
                                            <p:attrNameLst>
                                              <p:attrName>ppt_x</p:attrName>
                                            </p:attrNameLst>
                                          </p:cBhvr>
                                          <p:tavLst>
                                            <p:tav tm="0">
                                              <p:val>
                                                <p:strVal val="#ppt_x"/>
                                              </p:val>
                                            </p:tav>
                                            <p:tav tm="100000">
                                              <p:val>
                                                <p:strVal val="#ppt_x"/>
                                              </p:val>
                                            </p:tav>
                                          </p:tavLst>
                                        </p:anim>
                                        <p:anim calcmode="lin" valueType="num">
                                          <p:cBhvr additive="base">
                                            <p:cTn id="14" dur="1500" fill="hold"/>
                                            <p:tgtEl>
                                              <p:spTgt spid="9"/>
                                            </p:tgtEl>
                                            <p:attrNameLst>
                                              <p:attrName>ppt_y</p:attrName>
                                            </p:attrNameLst>
                                          </p:cBhvr>
                                          <p:tavLst>
                                            <p:tav tm="0">
                                              <p:val>
                                                <p:strVal val="0-#ppt_h/2"/>
                                              </p:val>
                                            </p:tav>
                                            <p:tav tm="100000">
                                              <p:val>
                                                <p:strVal val="#ppt_y"/>
                                              </p:val>
                                            </p:tav>
                                          </p:tavLst>
                                        </p:anim>
                                      </p:childTnLst>
                                    </p:cTn>
                                  </p:par>
                                </p:childTnLst>
                              </p:cTn>
                            </p:par>
                            <p:par>
                              <p:cTn id="15" fill="hold">
                                <p:stCondLst>
                                  <p:cond delay="1500"/>
                                </p:stCondLst>
                                <p:childTnLst>
                                  <p:par>
                                    <p:cTn id="16" presetID="22" presetClass="entr" presetSubtype="1"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up)">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accel="4000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500" fill="hold"/>
                                            <p:tgtEl>
                                              <p:spTgt spid="3"/>
                                            </p:tgtEl>
                                            <p:attrNameLst>
                                              <p:attrName>ppt_x</p:attrName>
                                            </p:attrNameLst>
                                          </p:cBhvr>
                                          <p:tavLst>
                                            <p:tav tm="0">
                                              <p:val>
                                                <p:strVal val="#ppt_x"/>
                                              </p:val>
                                            </p:tav>
                                            <p:tav tm="100000">
                                              <p:val>
                                                <p:strVal val="#ppt_x"/>
                                              </p:val>
                                            </p:tav>
                                          </p:tavLst>
                                        </p:anim>
                                        <p:anim calcmode="lin" valueType="num">
                                          <p:cBhvr additive="base">
                                            <p:cTn id="24" dur="1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accel="4000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1500" fill="hold"/>
                                            <p:tgtEl>
                                              <p:spTgt spid="12"/>
                                            </p:tgtEl>
                                            <p:attrNameLst>
                                              <p:attrName>ppt_x</p:attrName>
                                            </p:attrNameLst>
                                          </p:cBhvr>
                                          <p:tavLst>
                                            <p:tav tm="0">
                                              <p:val>
                                                <p:strVal val="#ppt_x"/>
                                              </p:val>
                                            </p:tav>
                                            <p:tav tm="100000">
                                              <p:val>
                                                <p:strVal val="#ppt_x"/>
                                              </p:val>
                                            </p:tav>
                                          </p:tavLst>
                                        </p:anim>
                                        <p:anim calcmode="lin" valueType="num">
                                          <p:cBhvr additive="base">
                                            <p:cTn id="30" dur="1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wipe(down)">
                                          <p:cBhvr>
                                            <p:cTn id="3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9" grpId="0" animBg="1"/>
          <p:bldP spid="12" grpId="0" animBg="1"/>
          <p:bldP spid="35" grpId="0"/>
          <p:bldP spid="7"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otched Right Arrow 4"/>
          <p:cNvSpPr/>
          <p:nvPr/>
        </p:nvSpPr>
        <p:spPr>
          <a:xfrm>
            <a:off x="1634057" y="2812502"/>
            <a:ext cx="2040844" cy="512569"/>
          </a:xfrm>
          <a:prstGeom prst="notchedRightArrow">
            <a:avLst>
              <a:gd name="adj1" fmla="val 100000"/>
              <a:gd name="adj2" fmla="val 3763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 name="Notched Right Arrow 5"/>
          <p:cNvSpPr/>
          <p:nvPr/>
        </p:nvSpPr>
        <p:spPr>
          <a:xfrm>
            <a:off x="3521506" y="2812502"/>
            <a:ext cx="2040844" cy="512569"/>
          </a:xfrm>
          <a:prstGeom prst="notchedRightArrow">
            <a:avLst>
              <a:gd name="adj1" fmla="val 100000"/>
              <a:gd name="adj2" fmla="val 3763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 name="Notched Right Arrow 6"/>
          <p:cNvSpPr/>
          <p:nvPr/>
        </p:nvSpPr>
        <p:spPr>
          <a:xfrm>
            <a:off x="5408954" y="2812502"/>
            <a:ext cx="2040844" cy="512569"/>
          </a:xfrm>
          <a:prstGeom prst="notchedRightArrow">
            <a:avLst>
              <a:gd name="adj1" fmla="val 100000"/>
              <a:gd name="adj2" fmla="val 3763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 name="Notched Right Arrow 7"/>
          <p:cNvSpPr/>
          <p:nvPr/>
        </p:nvSpPr>
        <p:spPr>
          <a:xfrm>
            <a:off x="7296403" y="2812502"/>
            <a:ext cx="2040844" cy="512569"/>
          </a:xfrm>
          <a:prstGeom prst="notchedRightArrow">
            <a:avLst>
              <a:gd name="adj1" fmla="val 100000"/>
              <a:gd name="adj2" fmla="val 3763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9" name="Notched Right Arrow 8"/>
          <p:cNvSpPr/>
          <p:nvPr/>
        </p:nvSpPr>
        <p:spPr>
          <a:xfrm>
            <a:off x="9183851" y="2812502"/>
            <a:ext cx="2040844" cy="512569"/>
          </a:xfrm>
          <a:prstGeom prst="notchedRightArrow">
            <a:avLst>
              <a:gd name="adj1" fmla="val 100000"/>
              <a:gd name="adj2" fmla="val 37637"/>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0" name="Text Placeholder 3"/>
          <p:cNvSpPr txBox="1">
            <a:spLocks/>
          </p:cNvSpPr>
          <p:nvPr/>
        </p:nvSpPr>
        <p:spPr>
          <a:xfrm flipH="1">
            <a:off x="1798545" y="2338442"/>
            <a:ext cx="1569224" cy="31684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76916" rtl="1">
              <a:spcBef>
                <a:spcPct val="20000"/>
              </a:spcBef>
              <a:defRPr/>
            </a:pPr>
            <a:r>
              <a:rPr lang="en-US" sz="2059"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2010</a:t>
            </a:r>
            <a:endParaRPr lang="en-US" sz="1416"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1" name="Text Placeholder 3"/>
          <p:cNvSpPr txBox="1">
            <a:spLocks/>
          </p:cNvSpPr>
          <p:nvPr/>
        </p:nvSpPr>
        <p:spPr>
          <a:xfrm flipH="1">
            <a:off x="3683220" y="2338442"/>
            <a:ext cx="1569224" cy="31684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76916" rtl="1">
              <a:spcBef>
                <a:spcPct val="20000"/>
              </a:spcBef>
              <a:defRPr/>
            </a:pPr>
            <a:r>
              <a:rPr lang="en-US" sz="2059"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rPr>
              <a:t>2012</a:t>
            </a:r>
            <a:endParaRPr lang="en-US" sz="1416"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2" name="Text Placeholder 3"/>
          <p:cNvSpPr txBox="1">
            <a:spLocks/>
          </p:cNvSpPr>
          <p:nvPr/>
        </p:nvSpPr>
        <p:spPr>
          <a:xfrm flipH="1">
            <a:off x="5567896" y="2338442"/>
            <a:ext cx="1569224" cy="31684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76916" rtl="1">
              <a:spcBef>
                <a:spcPct val="20000"/>
              </a:spcBef>
              <a:defRPr/>
            </a:pPr>
            <a:r>
              <a:rPr lang="en-US" sz="2059" b="1"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rPr>
              <a:t>2013</a:t>
            </a:r>
            <a:endParaRPr lang="en-US" sz="1416"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3" name="Text Placeholder 3"/>
          <p:cNvSpPr txBox="1">
            <a:spLocks/>
          </p:cNvSpPr>
          <p:nvPr/>
        </p:nvSpPr>
        <p:spPr>
          <a:xfrm flipH="1">
            <a:off x="7452571" y="2338442"/>
            <a:ext cx="1569224" cy="31684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76916" rtl="1">
              <a:spcBef>
                <a:spcPct val="20000"/>
              </a:spcBef>
              <a:defRPr/>
            </a:pPr>
            <a:r>
              <a:rPr lang="en-US" sz="2059" b="1"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rPr>
              <a:t>2014</a:t>
            </a:r>
            <a:endParaRPr lang="en-US" sz="1416"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4" name="Text Placeholder 3"/>
          <p:cNvSpPr txBox="1">
            <a:spLocks/>
          </p:cNvSpPr>
          <p:nvPr/>
        </p:nvSpPr>
        <p:spPr>
          <a:xfrm flipH="1">
            <a:off x="9337246" y="2338442"/>
            <a:ext cx="1569224" cy="31684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76916" rtl="1">
              <a:spcBef>
                <a:spcPct val="20000"/>
              </a:spcBef>
              <a:defRPr/>
            </a:pPr>
            <a:r>
              <a:rPr lang="en-US" sz="2059" b="1" dirty="0" smtClean="0">
                <a:solidFill>
                  <a:schemeClr val="accent5"/>
                </a:solidFill>
                <a:latin typeface="Times New Roman" panose="02020603050405020304" pitchFamily="18" charset="0"/>
                <a:ea typeface="微软雅黑" panose="020B0503020204020204" pitchFamily="34" charset="-122"/>
                <a:sym typeface="Times New Roman" panose="02020603050405020304" pitchFamily="18" charset="0"/>
              </a:rPr>
              <a:t>20</a:t>
            </a:r>
            <a:r>
              <a:rPr lang="en-US" altLang="zh-CN" sz="2059" b="1" dirty="0" smtClean="0">
                <a:solidFill>
                  <a:schemeClr val="accent5"/>
                </a:solidFill>
                <a:latin typeface="Times New Roman" panose="02020603050405020304" pitchFamily="18" charset="0"/>
                <a:ea typeface="微软雅黑" panose="020B0503020204020204" pitchFamily="34" charset="-122"/>
                <a:sym typeface="Times New Roman" panose="02020603050405020304" pitchFamily="18" charset="0"/>
              </a:rPr>
              <a:t>XX</a:t>
            </a:r>
            <a:endParaRPr lang="en-US" sz="1416" dirty="0">
              <a:solidFill>
                <a:schemeClr val="accent5"/>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5" name="Oval 14"/>
          <p:cNvSpPr/>
          <p:nvPr/>
        </p:nvSpPr>
        <p:spPr>
          <a:xfrm>
            <a:off x="2568662" y="3007456"/>
            <a:ext cx="171634" cy="1716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6" name="Footer Text"/>
          <p:cNvSpPr txBox="1"/>
          <p:nvPr/>
        </p:nvSpPr>
        <p:spPr>
          <a:xfrm flipH="1">
            <a:off x="1696441" y="5637766"/>
            <a:ext cx="1961750" cy="831703"/>
          </a:xfrm>
          <a:prstGeom prst="rect">
            <a:avLst/>
          </a:prstGeom>
          <a:noFill/>
        </p:spPr>
        <p:txBody>
          <a:bodyPr wrap="square" lIns="0" tIns="0" rIns="0" bIns="0" rtlCol="0">
            <a:spAutoFit/>
          </a:bodyPr>
          <a:lstStyle/>
          <a:p>
            <a:pPr algn="ctr"/>
            <a:r>
              <a:rPr lang="en-US" sz="1544"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Title Goes Here</a:t>
            </a:r>
            <a:r>
              <a:rPr lang="en-US" sz="1544"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rPr>
              <a:t/>
            </a:r>
            <a:br>
              <a:rPr lang="en-US" sz="1544"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rPr>
            </a:br>
            <a:r>
              <a:rPr lang="en-US" sz="128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of lorem ipsum available, but the majority have suffered alteration in some form</a:t>
            </a:r>
          </a:p>
        </p:txBody>
      </p:sp>
      <p:sp>
        <p:nvSpPr>
          <p:cNvPr id="20" name="Oval 19"/>
          <p:cNvSpPr/>
          <p:nvPr/>
        </p:nvSpPr>
        <p:spPr>
          <a:xfrm>
            <a:off x="4456111" y="2967803"/>
            <a:ext cx="171634" cy="1716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1" name="Footer Text"/>
          <p:cNvSpPr txBox="1"/>
          <p:nvPr/>
        </p:nvSpPr>
        <p:spPr>
          <a:xfrm flipH="1">
            <a:off x="3590730" y="5637766"/>
            <a:ext cx="1961750" cy="831703"/>
          </a:xfrm>
          <a:prstGeom prst="rect">
            <a:avLst/>
          </a:prstGeom>
          <a:noFill/>
        </p:spPr>
        <p:txBody>
          <a:bodyPr wrap="square" lIns="0" tIns="0" rIns="0" bIns="0" rtlCol="0">
            <a:spAutoFit/>
          </a:bodyPr>
          <a:lstStyle/>
          <a:p>
            <a:pPr algn="ctr"/>
            <a:r>
              <a:rPr lang="en-US" sz="1544"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rPr>
              <a:t>Title Goes Here</a:t>
            </a:r>
            <a:r>
              <a:rPr lang="en-US" sz="1544"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rPr>
              <a:t/>
            </a:r>
            <a:br>
              <a:rPr lang="en-US" sz="1544"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rPr>
            </a:br>
            <a:r>
              <a:rPr lang="en-US" sz="128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of lorem ipsum available, but the majority have suffered alteration in some form</a:t>
            </a:r>
          </a:p>
        </p:txBody>
      </p:sp>
      <p:sp>
        <p:nvSpPr>
          <p:cNvPr id="22" name="Oval 21"/>
          <p:cNvSpPr/>
          <p:nvPr/>
        </p:nvSpPr>
        <p:spPr>
          <a:xfrm>
            <a:off x="6343559" y="2974053"/>
            <a:ext cx="171634" cy="1716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3" name="Footer Text"/>
          <p:cNvSpPr txBox="1"/>
          <p:nvPr/>
        </p:nvSpPr>
        <p:spPr>
          <a:xfrm flipH="1">
            <a:off x="5485018" y="5637766"/>
            <a:ext cx="1961750" cy="831703"/>
          </a:xfrm>
          <a:prstGeom prst="rect">
            <a:avLst/>
          </a:prstGeom>
          <a:noFill/>
        </p:spPr>
        <p:txBody>
          <a:bodyPr wrap="square" lIns="0" tIns="0" rIns="0" bIns="0" rtlCol="0">
            <a:spAutoFit/>
          </a:bodyPr>
          <a:lstStyle/>
          <a:p>
            <a:pPr algn="ctr"/>
            <a:r>
              <a:rPr lang="en-US" sz="1544" b="1"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rPr>
              <a:t>Title Goes Here</a:t>
            </a:r>
            <a:r>
              <a:rPr lang="en-US" sz="1544"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rPr>
              <a:t/>
            </a:r>
            <a:br>
              <a:rPr lang="en-US" sz="1544"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rPr>
            </a:br>
            <a:r>
              <a:rPr lang="en-US" sz="128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of lorem ipsum available, but the majority have suffered alteration in some form</a:t>
            </a:r>
          </a:p>
        </p:txBody>
      </p:sp>
      <p:sp>
        <p:nvSpPr>
          <p:cNvPr id="24" name="Oval 23"/>
          <p:cNvSpPr/>
          <p:nvPr/>
        </p:nvSpPr>
        <p:spPr>
          <a:xfrm>
            <a:off x="8231008" y="2995197"/>
            <a:ext cx="171634" cy="1716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5" name="Footer Text"/>
          <p:cNvSpPr txBox="1"/>
          <p:nvPr/>
        </p:nvSpPr>
        <p:spPr>
          <a:xfrm flipH="1">
            <a:off x="7379307" y="5637766"/>
            <a:ext cx="1961750" cy="831703"/>
          </a:xfrm>
          <a:prstGeom prst="rect">
            <a:avLst/>
          </a:prstGeom>
          <a:noFill/>
        </p:spPr>
        <p:txBody>
          <a:bodyPr wrap="square" lIns="0" tIns="0" rIns="0" bIns="0" rtlCol="0">
            <a:spAutoFit/>
          </a:bodyPr>
          <a:lstStyle/>
          <a:p>
            <a:pPr algn="ctr"/>
            <a:r>
              <a:rPr lang="en-US" sz="1544" b="1"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rPr>
              <a:t>Title Goes Here</a:t>
            </a:r>
            <a:r>
              <a:rPr lang="en-US" sz="1544"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rPr>
              <a:t/>
            </a:r>
            <a:br>
              <a:rPr lang="en-US" sz="1544"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rPr>
            </a:br>
            <a:r>
              <a:rPr lang="en-US" sz="128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of lorem ipsum available, but the majority have suffered alteration in some form</a:t>
            </a:r>
          </a:p>
        </p:txBody>
      </p:sp>
      <p:cxnSp>
        <p:nvCxnSpPr>
          <p:cNvPr id="26" name="Straight Connector 25"/>
          <p:cNvCxnSpPr>
            <a:stCxn id="15" idx="4"/>
          </p:cNvCxnSpPr>
          <p:nvPr/>
        </p:nvCxnSpPr>
        <p:spPr>
          <a:xfrm rot="16200000" flipH="1">
            <a:off x="2144094" y="3689475"/>
            <a:ext cx="1020772" cy="1"/>
          </a:xfrm>
          <a:prstGeom prst="line">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stCxn id="20" idx="4"/>
          </p:cNvCxnSpPr>
          <p:nvPr/>
        </p:nvCxnSpPr>
        <p:spPr>
          <a:xfrm rot="5400000">
            <a:off x="4018531" y="3662834"/>
            <a:ext cx="1046795" cy="2044"/>
          </a:xfrm>
          <a:prstGeom prst="line">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5400000">
            <a:off x="5909105" y="3665907"/>
            <a:ext cx="1040544" cy="104"/>
          </a:xfrm>
          <a:prstGeom prst="line">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24" idx="4"/>
          </p:cNvCxnSpPr>
          <p:nvPr/>
        </p:nvCxnSpPr>
        <p:spPr>
          <a:xfrm rot="5400000">
            <a:off x="7807123" y="3676532"/>
            <a:ext cx="1019404" cy="1"/>
          </a:xfrm>
          <a:prstGeom prst="line">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0" name="Footer Text"/>
          <p:cNvSpPr txBox="1"/>
          <p:nvPr/>
        </p:nvSpPr>
        <p:spPr>
          <a:xfrm flipH="1">
            <a:off x="9273594" y="5637766"/>
            <a:ext cx="1961750" cy="831703"/>
          </a:xfrm>
          <a:prstGeom prst="rect">
            <a:avLst/>
          </a:prstGeom>
          <a:noFill/>
        </p:spPr>
        <p:txBody>
          <a:bodyPr wrap="square" lIns="0" tIns="0" rIns="0" bIns="0" rtlCol="0">
            <a:spAutoFit/>
          </a:bodyPr>
          <a:lstStyle/>
          <a:p>
            <a:pPr algn="ctr"/>
            <a:r>
              <a:rPr lang="en-US" sz="1544" b="1" dirty="0">
                <a:solidFill>
                  <a:schemeClr val="accent5"/>
                </a:solidFill>
                <a:latin typeface="Times New Roman" panose="02020603050405020304" pitchFamily="18" charset="0"/>
                <a:ea typeface="微软雅黑" panose="020B0503020204020204" pitchFamily="34" charset="-122"/>
                <a:sym typeface="Times New Roman" panose="02020603050405020304" pitchFamily="18" charset="0"/>
              </a:rPr>
              <a:t>Title Goes Here</a:t>
            </a:r>
            <a:r>
              <a:rPr lang="en-US" sz="1544" dirty="0">
                <a:solidFill>
                  <a:schemeClr val="accent5"/>
                </a:solidFill>
                <a:latin typeface="Times New Roman" panose="02020603050405020304" pitchFamily="18" charset="0"/>
                <a:ea typeface="微软雅黑" panose="020B0503020204020204" pitchFamily="34" charset="-122"/>
                <a:sym typeface="Times New Roman" panose="02020603050405020304" pitchFamily="18" charset="0"/>
              </a:rPr>
              <a:t/>
            </a:r>
            <a:br>
              <a:rPr lang="en-US" sz="1544" dirty="0">
                <a:solidFill>
                  <a:schemeClr val="accent5"/>
                </a:solidFill>
                <a:latin typeface="Times New Roman" panose="02020603050405020304" pitchFamily="18" charset="0"/>
                <a:ea typeface="微软雅黑" panose="020B0503020204020204" pitchFamily="34" charset="-122"/>
                <a:sym typeface="Times New Roman" panose="02020603050405020304" pitchFamily="18" charset="0"/>
              </a:rPr>
            </a:br>
            <a:r>
              <a:rPr lang="en-US" sz="128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of lorem ipsum available, but the majority have suffered alteration in some form</a:t>
            </a:r>
          </a:p>
        </p:txBody>
      </p:sp>
      <p:grpSp>
        <p:nvGrpSpPr>
          <p:cNvPr id="48" name="Group 47"/>
          <p:cNvGrpSpPr/>
          <p:nvPr/>
        </p:nvGrpSpPr>
        <p:grpSpPr>
          <a:xfrm>
            <a:off x="3591287" y="3714402"/>
            <a:ext cx="1901884" cy="1901884"/>
            <a:chOff x="2364512" y="2697532"/>
            <a:chExt cx="1477658" cy="1477658"/>
          </a:xfrm>
        </p:grpSpPr>
        <p:sp>
          <p:nvSpPr>
            <p:cNvPr id="32" name="4-Point Star 31"/>
            <p:cNvSpPr/>
            <p:nvPr/>
          </p:nvSpPr>
          <p:spPr>
            <a:xfrm>
              <a:off x="2364512" y="2697532"/>
              <a:ext cx="1477658" cy="1477658"/>
            </a:xfrm>
            <a:prstGeom prst="star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3" name="Freeform 32"/>
            <p:cNvSpPr>
              <a:spLocks noEditPoints="1"/>
            </p:cNvSpPr>
            <p:nvPr/>
          </p:nvSpPr>
          <p:spPr bwMode="auto">
            <a:xfrm>
              <a:off x="2954842" y="3287861"/>
              <a:ext cx="297000" cy="297000"/>
            </a:xfrm>
            <a:custGeom>
              <a:avLst/>
              <a:gdLst/>
              <a:ahLst/>
              <a:cxnLst>
                <a:cxn ang="0">
                  <a:pos x="222" y="154"/>
                </a:cxn>
                <a:cxn ang="0">
                  <a:pos x="213" y="176"/>
                </a:cxn>
                <a:cxn ang="0">
                  <a:pos x="221" y="215"/>
                </a:cxn>
                <a:cxn ang="0">
                  <a:pos x="215" y="222"/>
                </a:cxn>
                <a:cxn ang="0">
                  <a:pos x="176" y="212"/>
                </a:cxn>
                <a:cxn ang="0">
                  <a:pos x="152" y="222"/>
                </a:cxn>
                <a:cxn ang="0">
                  <a:pos x="154" y="222"/>
                </a:cxn>
                <a:cxn ang="0">
                  <a:pos x="131" y="256"/>
                </a:cxn>
                <a:cxn ang="0">
                  <a:pos x="125" y="256"/>
                </a:cxn>
                <a:cxn ang="0">
                  <a:pos x="102" y="221"/>
                </a:cxn>
                <a:cxn ang="0">
                  <a:pos x="79" y="211"/>
                </a:cxn>
                <a:cxn ang="0">
                  <a:pos x="80" y="213"/>
                </a:cxn>
                <a:cxn ang="0">
                  <a:pos x="40" y="221"/>
                </a:cxn>
                <a:cxn ang="0">
                  <a:pos x="35" y="216"/>
                </a:cxn>
                <a:cxn ang="0">
                  <a:pos x="44" y="175"/>
                </a:cxn>
                <a:cxn ang="0">
                  <a:pos x="35" y="154"/>
                </a:cxn>
                <a:cxn ang="0">
                  <a:pos x="0" y="131"/>
                </a:cxn>
                <a:cxn ang="0">
                  <a:pos x="0" y="125"/>
                </a:cxn>
                <a:cxn ang="0">
                  <a:pos x="35" y="102"/>
                </a:cxn>
                <a:cxn ang="0">
                  <a:pos x="44" y="80"/>
                </a:cxn>
                <a:cxn ang="0">
                  <a:pos x="34" y="40"/>
                </a:cxn>
                <a:cxn ang="0">
                  <a:pos x="40" y="35"/>
                </a:cxn>
                <a:cxn ang="0">
                  <a:pos x="80" y="43"/>
                </a:cxn>
                <a:cxn ang="0">
                  <a:pos x="102" y="34"/>
                </a:cxn>
                <a:cxn ang="0">
                  <a:pos x="125" y="0"/>
                </a:cxn>
                <a:cxn ang="0">
                  <a:pos x="131" y="0"/>
                </a:cxn>
                <a:cxn ang="0">
                  <a:pos x="154" y="34"/>
                </a:cxn>
                <a:cxn ang="0">
                  <a:pos x="176" y="43"/>
                </a:cxn>
                <a:cxn ang="0">
                  <a:pos x="216" y="34"/>
                </a:cxn>
                <a:cxn ang="0">
                  <a:pos x="222" y="40"/>
                </a:cxn>
                <a:cxn ang="0">
                  <a:pos x="213" y="80"/>
                </a:cxn>
                <a:cxn ang="0">
                  <a:pos x="222" y="102"/>
                </a:cxn>
                <a:cxn ang="0">
                  <a:pos x="256" y="125"/>
                </a:cxn>
                <a:cxn ang="0">
                  <a:pos x="256" y="131"/>
                </a:cxn>
                <a:cxn ang="0">
                  <a:pos x="222" y="154"/>
                </a:cxn>
                <a:cxn ang="0">
                  <a:pos x="128" y="56"/>
                </a:cxn>
                <a:cxn ang="0">
                  <a:pos x="56" y="128"/>
                </a:cxn>
                <a:cxn ang="0">
                  <a:pos x="128" y="200"/>
                </a:cxn>
                <a:cxn ang="0">
                  <a:pos x="200" y="128"/>
                </a:cxn>
                <a:cxn ang="0">
                  <a:pos x="128" y="56"/>
                </a:cxn>
                <a:cxn ang="0">
                  <a:pos x="128" y="176"/>
                </a:cxn>
                <a:cxn ang="0">
                  <a:pos x="80" y="128"/>
                </a:cxn>
                <a:cxn ang="0">
                  <a:pos x="128" y="80"/>
                </a:cxn>
                <a:cxn ang="0">
                  <a:pos x="176" y="128"/>
                </a:cxn>
                <a:cxn ang="0">
                  <a:pos x="128" y="176"/>
                </a:cxn>
                <a:cxn ang="0">
                  <a:pos x="128" y="104"/>
                </a:cxn>
                <a:cxn ang="0">
                  <a:pos x="104" y="128"/>
                </a:cxn>
                <a:cxn ang="0">
                  <a:pos x="128" y="152"/>
                </a:cxn>
                <a:cxn ang="0">
                  <a:pos x="152" y="128"/>
                </a:cxn>
                <a:cxn ang="0">
                  <a:pos x="128" y="104"/>
                </a:cxn>
              </a:cxnLst>
              <a:rect l="0" t="0" r="r" b="b"/>
              <a:pathLst>
                <a:path w="256" h="256">
                  <a:moveTo>
                    <a:pt x="222" y="154"/>
                  </a:moveTo>
                  <a:cubicBezTo>
                    <a:pt x="220" y="162"/>
                    <a:pt x="217" y="169"/>
                    <a:pt x="213" y="176"/>
                  </a:cubicBezTo>
                  <a:cubicBezTo>
                    <a:pt x="213" y="177"/>
                    <a:pt x="234" y="203"/>
                    <a:pt x="221" y="215"/>
                  </a:cubicBezTo>
                  <a:cubicBezTo>
                    <a:pt x="215" y="222"/>
                    <a:pt x="215" y="222"/>
                    <a:pt x="215" y="222"/>
                  </a:cubicBezTo>
                  <a:cubicBezTo>
                    <a:pt x="205" y="231"/>
                    <a:pt x="182" y="216"/>
                    <a:pt x="176" y="212"/>
                  </a:cubicBezTo>
                  <a:cubicBezTo>
                    <a:pt x="169" y="217"/>
                    <a:pt x="161" y="220"/>
                    <a:pt x="152" y="222"/>
                  </a:cubicBezTo>
                  <a:cubicBezTo>
                    <a:pt x="154" y="222"/>
                    <a:pt x="154" y="222"/>
                    <a:pt x="154" y="222"/>
                  </a:cubicBezTo>
                  <a:cubicBezTo>
                    <a:pt x="154" y="222"/>
                    <a:pt x="150" y="256"/>
                    <a:pt x="131" y="256"/>
                  </a:cubicBezTo>
                  <a:cubicBezTo>
                    <a:pt x="125" y="256"/>
                    <a:pt x="125" y="256"/>
                    <a:pt x="125" y="256"/>
                  </a:cubicBezTo>
                  <a:cubicBezTo>
                    <a:pt x="111" y="256"/>
                    <a:pt x="103" y="227"/>
                    <a:pt x="102" y="221"/>
                  </a:cubicBezTo>
                  <a:cubicBezTo>
                    <a:pt x="94" y="219"/>
                    <a:pt x="86" y="216"/>
                    <a:pt x="79" y="211"/>
                  </a:cubicBezTo>
                  <a:cubicBezTo>
                    <a:pt x="80" y="213"/>
                    <a:pt x="80" y="213"/>
                    <a:pt x="80" y="213"/>
                  </a:cubicBezTo>
                  <a:cubicBezTo>
                    <a:pt x="80" y="213"/>
                    <a:pt x="53" y="234"/>
                    <a:pt x="40" y="221"/>
                  </a:cubicBezTo>
                  <a:cubicBezTo>
                    <a:pt x="35" y="216"/>
                    <a:pt x="35" y="216"/>
                    <a:pt x="35" y="216"/>
                  </a:cubicBezTo>
                  <a:cubicBezTo>
                    <a:pt x="25" y="206"/>
                    <a:pt x="41" y="180"/>
                    <a:pt x="44" y="175"/>
                  </a:cubicBezTo>
                  <a:cubicBezTo>
                    <a:pt x="40" y="169"/>
                    <a:pt x="37" y="162"/>
                    <a:pt x="35" y="154"/>
                  </a:cubicBezTo>
                  <a:cubicBezTo>
                    <a:pt x="29" y="153"/>
                    <a:pt x="0" y="145"/>
                    <a:pt x="0" y="131"/>
                  </a:cubicBezTo>
                  <a:cubicBezTo>
                    <a:pt x="0" y="125"/>
                    <a:pt x="0" y="125"/>
                    <a:pt x="0" y="125"/>
                  </a:cubicBezTo>
                  <a:cubicBezTo>
                    <a:pt x="0" y="108"/>
                    <a:pt x="28" y="103"/>
                    <a:pt x="35" y="102"/>
                  </a:cubicBezTo>
                  <a:cubicBezTo>
                    <a:pt x="37" y="94"/>
                    <a:pt x="40" y="87"/>
                    <a:pt x="44" y="80"/>
                  </a:cubicBezTo>
                  <a:cubicBezTo>
                    <a:pt x="41" y="76"/>
                    <a:pt x="24" y="50"/>
                    <a:pt x="34" y="40"/>
                  </a:cubicBezTo>
                  <a:cubicBezTo>
                    <a:pt x="40" y="35"/>
                    <a:pt x="40" y="35"/>
                    <a:pt x="40" y="35"/>
                  </a:cubicBezTo>
                  <a:cubicBezTo>
                    <a:pt x="51" y="23"/>
                    <a:pt x="75" y="39"/>
                    <a:pt x="80" y="43"/>
                  </a:cubicBezTo>
                  <a:cubicBezTo>
                    <a:pt x="87" y="39"/>
                    <a:pt x="94" y="36"/>
                    <a:pt x="102" y="34"/>
                  </a:cubicBezTo>
                  <a:cubicBezTo>
                    <a:pt x="104" y="27"/>
                    <a:pt x="112" y="0"/>
                    <a:pt x="125" y="0"/>
                  </a:cubicBezTo>
                  <a:cubicBezTo>
                    <a:pt x="131" y="0"/>
                    <a:pt x="131" y="0"/>
                    <a:pt x="131" y="0"/>
                  </a:cubicBezTo>
                  <a:cubicBezTo>
                    <a:pt x="147" y="0"/>
                    <a:pt x="153" y="26"/>
                    <a:pt x="154" y="34"/>
                  </a:cubicBezTo>
                  <a:cubicBezTo>
                    <a:pt x="162" y="36"/>
                    <a:pt x="169" y="39"/>
                    <a:pt x="176" y="43"/>
                  </a:cubicBezTo>
                  <a:cubicBezTo>
                    <a:pt x="182" y="39"/>
                    <a:pt x="206" y="24"/>
                    <a:pt x="216" y="34"/>
                  </a:cubicBezTo>
                  <a:cubicBezTo>
                    <a:pt x="222" y="40"/>
                    <a:pt x="222" y="40"/>
                    <a:pt x="222" y="40"/>
                  </a:cubicBezTo>
                  <a:cubicBezTo>
                    <a:pt x="233" y="51"/>
                    <a:pt x="217" y="74"/>
                    <a:pt x="213" y="80"/>
                  </a:cubicBezTo>
                  <a:cubicBezTo>
                    <a:pt x="217" y="87"/>
                    <a:pt x="220" y="94"/>
                    <a:pt x="222" y="102"/>
                  </a:cubicBezTo>
                  <a:cubicBezTo>
                    <a:pt x="224" y="102"/>
                    <a:pt x="256" y="107"/>
                    <a:pt x="256" y="125"/>
                  </a:cubicBezTo>
                  <a:cubicBezTo>
                    <a:pt x="256" y="131"/>
                    <a:pt x="256" y="131"/>
                    <a:pt x="256" y="131"/>
                  </a:cubicBezTo>
                  <a:cubicBezTo>
                    <a:pt x="256" y="144"/>
                    <a:pt x="229" y="152"/>
                    <a:pt x="222" y="154"/>
                  </a:cubicBezTo>
                  <a:moveTo>
                    <a:pt x="128" y="56"/>
                  </a:moveTo>
                  <a:cubicBezTo>
                    <a:pt x="88" y="56"/>
                    <a:pt x="56" y="88"/>
                    <a:pt x="56" y="128"/>
                  </a:cubicBezTo>
                  <a:cubicBezTo>
                    <a:pt x="56" y="168"/>
                    <a:pt x="88" y="200"/>
                    <a:pt x="128" y="200"/>
                  </a:cubicBezTo>
                  <a:cubicBezTo>
                    <a:pt x="168" y="200"/>
                    <a:pt x="200" y="168"/>
                    <a:pt x="200" y="128"/>
                  </a:cubicBezTo>
                  <a:cubicBezTo>
                    <a:pt x="200" y="88"/>
                    <a:pt x="168" y="56"/>
                    <a:pt x="128" y="56"/>
                  </a:cubicBezTo>
                  <a:moveTo>
                    <a:pt x="128" y="176"/>
                  </a:moveTo>
                  <a:cubicBezTo>
                    <a:pt x="101" y="176"/>
                    <a:pt x="80" y="155"/>
                    <a:pt x="80" y="128"/>
                  </a:cubicBezTo>
                  <a:cubicBezTo>
                    <a:pt x="80" y="101"/>
                    <a:pt x="101" y="80"/>
                    <a:pt x="128" y="80"/>
                  </a:cubicBezTo>
                  <a:cubicBezTo>
                    <a:pt x="155" y="80"/>
                    <a:pt x="176" y="101"/>
                    <a:pt x="176" y="128"/>
                  </a:cubicBezTo>
                  <a:cubicBezTo>
                    <a:pt x="176" y="155"/>
                    <a:pt x="155" y="176"/>
                    <a:pt x="128" y="176"/>
                  </a:cubicBezTo>
                  <a:moveTo>
                    <a:pt x="128" y="104"/>
                  </a:moveTo>
                  <a:cubicBezTo>
                    <a:pt x="115" y="104"/>
                    <a:pt x="104" y="115"/>
                    <a:pt x="104" y="128"/>
                  </a:cubicBezTo>
                  <a:cubicBezTo>
                    <a:pt x="104" y="141"/>
                    <a:pt x="115" y="152"/>
                    <a:pt x="128" y="152"/>
                  </a:cubicBezTo>
                  <a:cubicBezTo>
                    <a:pt x="141" y="152"/>
                    <a:pt x="152" y="141"/>
                    <a:pt x="152" y="128"/>
                  </a:cubicBezTo>
                  <a:cubicBezTo>
                    <a:pt x="152" y="115"/>
                    <a:pt x="141" y="104"/>
                    <a:pt x="128" y="104"/>
                  </a:cubicBezTo>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47" name="Group 46"/>
          <p:cNvGrpSpPr/>
          <p:nvPr/>
        </p:nvGrpSpPr>
        <p:grpSpPr>
          <a:xfrm>
            <a:off x="5478325" y="3778219"/>
            <a:ext cx="1901884" cy="1901884"/>
            <a:chOff x="3833086" y="2697532"/>
            <a:chExt cx="1477658" cy="1477658"/>
          </a:xfrm>
        </p:grpSpPr>
        <p:sp>
          <p:nvSpPr>
            <p:cNvPr id="35" name="4-Point Star 34"/>
            <p:cNvSpPr/>
            <p:nvPr/>
          </p:nvSpPr>
          <p:spPr>
            <a:xfrm>
              <a:off x="3833086" y="2697532"/>
              <a:ext cx="1477658" cy="1477658"/>
            </a:xfrm>
            <a:prstGeom prst="star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6" name="Freeform 191"/>
            <p:cNvSpPr>
              <a:spLocks/>
            </p:cNvSpPr>
            <p:nvPr/>
          </p:nvSpPr>
          <p:spPr bwMode="auto">
            <a:xfrm>
              <a:off x="4429083" y="3298063"/>
              <a:ext cx="285664" cy="276596"/>
            </a:xfrm>
            <a:custGeom>
              <a:avLst/>
              <a:gdLst/>
              <a:ahLst/>
              <a:cxnLst>
                <a:cxn ang="0">
                  <a:pos x="256" y="236"/>
                </a:cxn>
                <a:cxn ang="0">
                  <a:pos x="256" y="236"/>
                </a:cxn>
                <a:cxn ang="0">
                  <a:pos x="244" y="248"/>
                </a:cxn>
                <a:cxn ang="0">
                  <a:pos x="12" y="248"/>
                </a:cxn>
                <a:cxn ang="0">
                  <a:pos x="0" y="236"/>
                </a:cxn>
                <a:cxn ang="0">
                  <a:pos x="0" y="236"/>
                </a:cxn>
                <a:cxn ang="0">
                  <a:pos x="0" y="236"/>
                </a:cxn>
                <a:cxn ang="0">
                  <a:pos x="32" y="176"/>
                </a:cxn>
                <a:cxn ang="0">
                  <a:pos x="69" y="164"/>
                </a:cxn>
                <a:cxn ang="0">
                  <a:pos x="100" y="150"/>
                </a:cxn>
                <a:cxn ang="0">
                  <a:pos x="100" y="127"/>
                </a:cxn>
                <a:cxn ang="0">
                  <a:pos x="88" y="97"/>
                </a:cxn>
                <a:cxn ang="0">
                  <a:pos x="80" y="85"/>
                </a:cxn>
                <a:cxn ang="0">
                  <a:pos x="84" y="65"/>
                </a:cxn>
                <a:cxn ang="0">
                  <a:pos x="82" y="39"/>
                </a:cxn>
                <a:cxn ang="0">
                  <a:pos x="128" y="0"/>
                </a:cxn>
                <a:cxn ang="0">
                  <a:pos x="175" y="39"/>
                </a:cxn>
                <a:cxn ang="0">
                  <a:pos x="172" y="65"/>
                </a:cxn>
                <a:cxn ang="0">
                  <a:pos x="176" y="85"/>
                </a:cxn>
                <a:cxn ang="0">
                  <a:pos x="168" y="97"/>
                </a:cxn>
                <a:cxn ang="0">
                  <a:pos x="156" y="126"/>
                </a:cxn>
                <a:cxn ang="0">
                  <a:pos x="156" y="150"/>
                </a:cxn>
                <a:cxn ang="0">
                  <a:pos x="187" y="164"/>
                </a:cxn>
                <a:cxn ang="0">
                  <a:pos x="224" y="176"/>
                </a:cxn>
                <a:cxn ang="0">
                  <a:pos x="256" y="236"/>
                </a:cxn>
              </a:cxnLst>
              <a:rect l="0" t="0" r="r" b="b"/>
              <a:pathLst>
                <a:path w="256" h="248">
                  <a:moveTo>
                    <a:pt x="256" y="236"/>
                  </a:moveTo>
                  <a:cubicBezTo>
                    <a:pt x="256" y="236"/>
                    <a:pt x="256" y="236"/>
                    <a:pt x="256" y="236"/>
                  </a:cubicBezTo>
                  <a:cubicBezTo>
                    <a:pt x="256" y="243"/>
                    <a:pt x="251" y="248"/>
                    <a:pt x="244" y="248"/>
                  </a:cubicBezTo>
                  <a:cubicBezTo>
                    <a:pt x="12" y="248"/>
                    <a:pt x="12" y="248"/>
                    <a:pt x="12" y="248"/>
                  </a:cubicBezTo>
                  <a:cubicBezTo>
                    <a:pt x="5" y="248"/>
                    <a:pt x="0" y="243"/>
                    <a:pt x="0" y="236"/>
                  </a:cubicBezTo>
                  <a:cubicBezTo>
                    <a:pt x="0" y="236"/>
                    <a:pt x="0" y="236"/>
                    <a:pt x="0" y="236"/>
                  </a:cubicBezTo>
                  <a:cubicBezTo>
                    <a:pt x="0" y="236"/>
                    <a:pt x="0" y="236"/>
                    <a:pt x="0" y="236"/>
                  </a:cubicBezTo>
                  <a:cubicBezTo>
                    <a:pt x="0" y="236"/>
                    <a:pt x="0" y="192"/>
                    <a:pt x="32" y="176"/>
                  </a:cubicBezTo>
                  <a:cubicBezTo>
                    <a:pt x="52" y="166"/>
                    <a:pt x="44" y="174"/>
                    <a:pt x="69" y="164"/>
                  </a:cubicBezTo>
                  <a:cubicBezTo>
                    <a:pt x="94" y="154"/>
                    <a:pt x="100" y="150"/>
                    <a:pt x="100" y="150"/>
                  </a:cubicBezTo>
                  <a:cubicBezTo>
                    <a:pt x="100" y="127"/>
                    <a:pt x="100" y="127"/>
                    <a:pt x="100" y="127"/>
                  </a:cubicBezTo>
                  <a:cubicBezTo>
                    <a:pt x="100" y="127"/>
                    <a:pt x="91" y="119"/>
                    <a:pt x="88" y="97"/>
                  </a:cubicBezTo>
                  <a:cubicBezTo>
                    <a:pt x="82" y="99"/>
                    <a:pt x="80" y="90"/>
                    <a:pt x="80" y="85"/>
                  </a:cubicBezTo>
                  <a:cubicBezTo>
                    <a:pt x="80" y="80"/>
                    <a:pt x="77" y="63"/>
                    <a:pt x="84" y="65"/>
                  </a:cubicBezTo>
                  <a:cubicBezTo>
                    <a:pt x="82" y="54"/>
                    <a:pt x="81" y="44"/>
                    <a:pt x="82" y="39"/>
                  </a:cubicBezTo>
                  <a:cubicBezTo>
                    <a:pt x="83" y="21"/>
                    <a:pt x="101" y="1"/>
                    <a:pt x="128" y="0"/>
                  </a:cubicBezTo>
                  <a:cubicBezTo>
                    <a:pt x="160" y="1"/>
                    <a:pt x="173" y="21"/>
                    <a:pt x="175" y="39"/>
                  </a:cubicBezTo>
                  <a:cubicBezTo>
                    <a:pt x="175" y="44"/>
                    <a:pt x="174" y="54"/>
                    <a:pt x="172" y="65"/>
                  </a:cubicBezTo>
                  <a:cubicBezTo>
                    <a:pt x="180" y="63"/>
                    <a:pt x="177" y="80"/>
                    <a:pt x="176" y="85"/>
                  </a:cubicBezTo>
                  <a:cubicBezTo>
                    <a:pt x="176" y="90"/>
                    <a:pt x="174" y="99"/>
                    <a:pt x="168" y="97"/>
                  </a:cubicBezTo>
                  <a:cubicBezTo>
                    <a:pt x="165" y="119"/>
                    <a:pt x="156" y="126"/>
                    <a:pt x="156" y="126"/>
                  </a:cubicBezTo>
                  <a:cubicBezTo>
                    <a:pt x="156" y="150"/>
                    <a:pt x="156" y="150"/>
                    <a:pt x="156" y="150"/>
                  </a:cubicBezTo>
                  <a:cubicBezTo>
                    <a:pt x="156" y="150"/>
                    <a:pt x="162" y="153"/>
                    <a:pt x="187" y="164"/>
                  </a:cubicBezTo>
                  <a:cubicBezTo>
                    <a:pt x="212" y="174"/>
                    <a:pt x="204" y="166"/>
                    <a:pt x="224" y="176"/>
                  </a:cubicBezTo>
                  <a:cubicBezTo>
                    <a:pt x="256" y="192"/>
                    <a:pt x="256" y="236"/>
                    <a:pt x="256" y="236"/>
                  </a:cubicBez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46" name="Group 45"/>
          <p:cNvGrpSpPr/>
          <p:nvPr/>
        </p:nvGrpSpPr>
        <p:grpSpPr>
          <a:xfrm>
            <a:off x="7364949" y="3778219"/>
            <a:ext cx="1901884" cy="1901884"/>
            <a:chOff x="5298889" y="2697532"/>
            <a:chExt cx="1477658" cy="1477658"/>
          </a:xfrm>
        </p:grpSpPr>
        <p:sp>
          <p:nvSpPr>
            <p:cNvPr id="38" name="4-Point Star 37"/>
            <p:cNvSpPr/>
            <p:nvPr/>
          </p:nvSpPr>
          <p:spPr>
            <a:xfrm>
              <a:off x="5298889" y="2697532"/>
              <a:ext cx="1477658" cy="1477658"/>
            </a:xfrm>
            <a:prstGeom prst="star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9" name="Freeform 225"/>
            <p:cNvSpPr>
              <a:spLocks noEditPoints="1"/>
            </p:cNvSpPr>
            <p:nvPr/>
          </p:nvSpPr>
          <p:spPr bwMode="auto">
            <a:xfrm>
              <a:off x="5956100" y="3296820"/>
              <a:ext cx="163236" cy="279082"/>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43" name="Oval 42"/>
          <p:cNvSpPr/>
          <p:nvPr/>
        </p:nvSpPr>
        <p:spPr>
          <a:xfrm>
            <a:off x="10118455" y="2995197"/>
            <a:ext cx="171634" cy="1716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cxnSp>
        <p:nvCxnSpPr>
          <p:cNvPr id="44" name="Straight Connector 43"/>
          <p:cNvCxnSpPr/>
          <p:nvPr/>
        </p:nvCxnSpPr>
        <p:spPr>
          <a:xfrm rot="5400000">
            <a:off x="9697850" y="3683347"/>
            <a:ext cx="1033030" cy="2044"/>
          </a:xfrm>
          <a:prstGeom prst="line">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49" name="Group 48"/>
          <p:cNvGrpSpPr/>
          <p:nvPr/>
        </p:nvGrpSpPr>
        <p:grpSpPr>
          <a:xfrm>
            <a:off x="1701468" y="3778219"/>
            <a:ext cx="1901884" cy="1901884"/>
            <a:chOff x="889152" y="2697532"/>
            <a:chExt cx="1477658" cy="1477658"/>
          </a:xfrm>
        </p:grpSpPr>
        <p:sp>
          <p:nvSpPr>
            <p:cNvPr id="18" name="4-Point Star 17"/>
            <p:cNvSpPr/>
            <p:nvPr/>
          </p:nvSpPr>
          <p:spPr>
            <a:xfrm>
              <a:off x="889152" y="2697532"/>
              <a:ext cx="1477658" cy="1477658"/>
            </a:xfrm>
            <a:prstGeom prst="star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9" name="Freeform 206"/>
            <p:cNvSpPr>
              <a:spLocks noEditPoints="1"/>
            </p:cNvSpPr>
            <p:nvPr/>
          </p:nvSpPr>
          <p:spPr bwMode="auto">
            <a:xfrm>
              <a:off x="1511789" y="3320168"/>
              <a:ext cx="232386" cy="232386"/>
            </a:xfrm>
            <a:custGeom>
              <a:avLst/>
              <a:gdLst/>
              <a:ahLst/>
              <a:cxnLst>
                <a:cxn ang="0">
                  <a:pos x="249" y="215"/>
                </a:cxn>
                <a:cxn ang="0">
                  <a:pos x="256" y="232"/>
                </a:cxn>
                <a:cxn ang="0">
                  <a:pos x="232" y="256"/>
                </a:cxn>
                <a:cxn ang="0">
                  <a:pos x="215" y="249"/>
                </a:cxn>
                <a:cxn ang="0">
                  <a:pos x="145" y="179"/>
                </a:cxn>
                <a:cxn ang="0">
                  <a:pos x="96" y="192"/>
                </a:cxn>
                <a:cxn ang="0">
                  <a:pos x="0" y="96"/>
                </a:cxn>
                <a:cxn ang="0">
                  <a:pos x="96" y="0"/>
                </a:cxn>
                <a:cxn ang="0">
                  <a:pos x="192" y="96"/>
                </a:cxn>
                <a:cxn ang="0">
                  <a:pos x="179" y="145"/>
                </a:cxn>
                <a:cxn ang="0">
                  <a:pos x="249" y="215"/>
                </a:cxn>
                <a:cxn ang="0">
                  <a:pos x="96" y="24"/>
                </a:cxn>
                <a:cxn ang="0">
                  <a:pos x="24" y="96"/>
                </a:cxn>
                <a:cxn ang="0">
                  <a:pos x="96" y="168"/>
                </a:cxn>
                <a:cxn ang="0">
                  <a:pos x="168" y="96"/>
                </a:cxn>
                <a:cxn ang="0">
                  <a:pos x="96" y="24"/>
                </a:cxn>
              </a:cxnLst>
              <a:rect l="0" t="0" r="r" b="b"/>
              <a:pathLst>
                <a:path w="256" h="256">
                  <a:moveTo>
                    <a:pt x="249" y="215"/>
                  </a:moveTo>
                  <a:cubicBezTo>
                    <a:pt x="253" y="219"/>
                    <a:pt x="256" y="225"/>
                    <a:pt x="256" y="232"/>
                  </a:cubicBezTo>
                  <a:cubicBezTo>
                    <a:pt x="256" y="245"/>
                    <a:pt x="245" y="256"/>
                    <a:pt x="232" y="256"/>
                  </a:cubicBezTo>
                  <a:cubicBezTo>
                    <a:pt x="225" y="256"/>
                    <a:pt x="219" y="253"/>
                    <a:pt x="215" y="249"/>
                  </a:cubicBezTo>
                  <a:cubicBezTo>
                    <a:pt x="145" y="179"/>
                    <a:pt x="145" y="179"/>
                    <a:pt x="145" y="179"/>
                  </a:cubicBezTo>
                  <a:cubicBezTo>
                    <a:pt x="130" y="187"/>
                    <a:pt x="114" y="192"/>
                    <a:pt x="96" y="192"/>
                  </a:cubicBezTo>
                  <a:cubicBezTo>
                    <a:pt x="43" y="192"/>
                    <a:pt x="0" y="149"/>
                    <a:pt x="0" y="96"/>
                  </a:cubicBezTo>
                  <a:cubicBezTo>
                    <a:pt x="0" y="43"/>
                    <a:pt x="43" y="0"/>
                    <a:pt x="96" y="0"/>
                  </a:cubicBezTo>
                  <a:cubicBezTo>
                    <a:pt x="149" y="0"/>
                    <a:pt x="192" y="43"/>
                    <a:pt x="192" y="96"/>
                  </a:cubicBezTo>
                  <a:cubicBezTo>
                    <a:pt x="192" y="114"/>
                    <a:pt x="187" y="130"/>
                    <a:pt x="179" y="145"/>
                  </a:cubicBezTo>
                  <a:lnTo>
                    <a:pt x="249" y="215"/>
                  </a:lnTo>
                  <a:close/>
                  <a:moveTo>
                    <a:pt x="96" y="24"/>
                  </a:moveTo>
                  <a:cubicBezTo>
                    <a:pt x="56" y="24"/>
                    <a:pt x="24" y="56"/>
                    <a:pt x="24" y="96"/>
                  </a:cubicBezTo>
                  <a:cubicBezTo>
                    <a:pt x="24" y="136"/>
                    <a:pt x="56" y="168"/>
                    <a:pt x="96" y="168"/>
                  </a:cubicBezTo>
                  <a:cubicBezTo>
                    <a:pt x="136" y="168"/>
                    <a:pt x="168" y="136"/>
                    <a:pt x="168" y="96"/>
                  </a:cubicBezTo>
                  <a:cubicBezTo>
                    <a:pt x="168" y="56"/>
                    <a:pt x="136" y="24"/>
                    <a:pt x="96" y="24"/>
                  </a:cubicBezTo>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45" name="Group 44"/>
          <p:cNvGrpSpPr/>
          <p:nvPr/>
        </p:nvGrpSpPr>
        <p:grpSpPr>
          <a:xfrm>
            <a:off x="9265966" y="3778219"/>
            <a:ext cx="1901884" cy="1901884"/>
            <a:chOff x="6775873" y="2697532"/>
            <a:chExt cx="1477658" cy="1477658"/>
          </a:xfrm>
        </p:grpSpPr>
        <p:sp>
          <p:nvSpPr>
            <p:cNvPr id="41" name="4-Point Star 40"/>
            <p:cNvSpPr/>
            <p:nvPr/>
          </p:nvSpPr>
          <p:spPr>
            <a:xfrm>
              <a:off x="6775873" y="2697532"/>
              <a:ext cx="1477658" cy="1477658"/>
            </a:xfrm>
            <a:prstGeom prst="star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2" name="Freeform 245"/>
            <p:cNvSpPr>
              <a:spLocks/>
            </p:cNvSpPr>
            <p:nvPr/>
          </p:nvSpPr>
          <p:spPr bwMode="auto">
            <a:xfrm>
              <a:off x="7385473" y="3307132"/>
              <a:ext cx="258458" cy="258458"/>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50" name="标题 1"/>
          <p:cNvSpPr txBox="1">
            <a:spLocks/>
          </p:cNvSpPr>
          <p:nvPr/>
        </p:nvSpPr>
        <p:spPr>
          <a:xfrm>
            <a:off x="906977" y="267494"/>
            <a:ext cx="3794206" cy="358324"/>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lang="zh-CN" altLang="en-US" sz="2200" b="0" i="0" kern="1200" baseline="0" dirty="0">
                <a:solidFill>
                  <a:schemeClr val="tx1">
                    <a:lumMod val="65000"/>
                    <a:lumOff val="35000"/>
                  </a:schemeClr>
                </a:solidFill>
                <a:effectLst/>
                <a:latin typeface="微软雅黑" panose="020B0503020204020204" pitchFamily="34" charset="-122"/>
                <a:ea typeface="微软雅黑" panose="020B0503020204020204" pitchFamily="34" charset="-122"/>
                <a:cs typeface="+mj-cs"/>
              </a:defRPr>
            </a:lvl1pPr>
          </a:lstStyle>
          <a:p>
            <a:r>
              <a:rPr lang="zh-CN" altLang="en-US" sz="2800" dirty="0">
                <a:latin typeface="方正粗谭黑简体" panose="02000000000000000000" pitchFamily="2" charset="-122"/>
                <a:ea typeface="方正粗谭黑简体" panose="02000000000000000000" pitchFamily="2" charset="-122"/>
                <a:sym typeface="Arial" panose="020B0604020202020204" pitchFamily="34" charset="0"/>
              </a:rPr>
              <a:t>点击请替换文字内容</a:t>
            </a:r>
          </a:p>
        </p:txBody>
      </p:sp>
    </p:spTree>
    <p:extLst>
      <p:ext uri="{BB962C8B-B14F-4D97-AF65-F5344CB8AC3E}">
        <p14:creationId xmlns:p14="http://schemas.microsoft.com/office/powerpoint/2010/main" val="3193591733"/>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animEffect transition="in" filter="fade">
                                      <p:cBhvr>
                                        <p:cTn id="13" dur="500"/>
                                        <p:tgtEl>
                                          <p:spTgt spid="10"/>
                                        </p:tgtEl>
                                      </p:cBhvr>
                                    </p:animEffect>
                                  </p:childTnLst>
                                </p:cTn>
                              </p:par>
                            </p:childTnLst>
                          </p:cTn>
                        </p:par>
                        <p:par>
                          <p:cTn id="14" fill="hold">
                            <p:stCondLst>
                              <p:cond delay="1000"/>
                            </p:stCondLst>
                            <p:childTnLst>
                              <p:par>
                                <p:cTn id="15" presetID="53" presetClass="entr" presetSubtype="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fltVal val="0"/>
                                          </p:val>
                                        </p:tav>
                                        <p:tav tm="100000">
                                          <p:val>
                                            <p:strVal val="#ppt_w"/>
                                          </p:val>
                                        </p:tav>
                                      </p:tavLst>
                                    </p:anim>
                                    <p:anim calcmode="lin" valueType="num">
                                      <p:cBhvr>
                                        <p:cTn id="18" dur="500" fill="hold"/>
                                        <p:tgtEl>
                                          <p:spTgt spid="15"/>
                                        </p:tgtEl>
                                        <p:attrNameLst>
                                          <p:attrName>ppt_h</p:attrName>
                                        </p:attrNameLst>
                                      </p:cBhvr>
                                      <p:tavLst>
                                        <p:tav tm="0">
                                          <p:val>
                                            <p:fltVal val="0"/>
                                          </p:val>
                                        </p:tav>
                                        <p:tav tm="100000">
                                          <p:val>
                                            <p:strVal val="#ppt_h"/>
                                          </p:val>
                                        </p:tav>
                                      </p:tavLst>
                                    </p:anim>
                                    <p:animEffect transition="in" filter="fade">
                                      <p:cBhvr>
                                        <p:cTn id="19" dur="500"/>
                                        <p:tgtEl>
                                          <p:spTgt spid="15"/>
                                        </p:tgtEl>
                                      </p:cBhvr>
                                    </p:animEffect>
                                  </p:childTnLst>
                                </p:cTn>
                              </p:par>
                            </p:childTnLst>
                          </p:cTn>
                        </p:par>
                        <p:par>
                          <p:cTn id="20" fill="hold">
                            <p:stCondLst>
                              <p:cond delay="1500"/>
                            </p:stCondLst>
                            <p:childTnLst>
                              <p:par>
                                <p:cTn id="21" presetID="22" presetClass="entr" presetSubtype="1" fill="hold"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up)">
                                      <p:cBhvr>
                                        <p:cTn id="23" dur="500"/>
                                        <p:tgtEl>
                                          <p:spTgt spid="26"/>
                                        </p:tgtEl>
                                      </p:cBhvr>
                                    </p:animEffect>
                                  </p:childTnLst>
                                </p:cTn>
                              </p:par>
                            </p:childTnLst>
                          </p:cTn>
                        </p:par>
                        <p:par>
                          <p:cTn id="24" fill="hold">
                            <p:stCondLst>
                              <p:cond delay="2000"/>
                            </p:stCondLst>
                            <p:childTnLst>
                              <p:par>
                                <p:cTn id="25" presetID="2" presetClass="entr" presetSubtype="1" fill="hold"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500" fill="hold"/>
                                        <p:tgtEl>
                                          <p:spTgt spid="49"/>
                                        </p:tgtEl>
                                        <p:attrNameLst>
                                          <p:attrName>ppt_x</p:attrName>
                                        </p:attrNameLst>
                                      </p:cBhvr>
                                      <p:tavLst>
                                        <p:tav tm="0">
                                          <p:val>
                                            <p:strVal val="#ppt_x"/>
                                          </p:val>
                                        </p:tav>
                                        <p:tav tm="100000">
                                          <p:val>
                                            <p:strVal val="#ppt_x"/>
                                          </p:val>
                                        </p:tav>
                                      </p:tavLst>
                                    </p:anim>
                                    <p:anim calcmode="lin" valueType="num">
                                      <p:cBhvr additive="base">
                                        <p:cTn id="28" dur="500" fill="hold"/>
                                        <p:tgtEl>
                                          <p:spTgt spid="49"/>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4" accel="50000" decel="50000"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fill="hold"/>
                                        <p:tgtEl>
                                          <p:spTgt spid="16"/>
                                        </p:tgtEl>
                                        <p:attrNameLst>
                                          <p:attrName>ppt_x</p:attrName>
                                        </p:attrNameLst>
                                      </p:cBhvr>
                                      <p:tavLst>
                                        <p:tav tm="0">
                                          <p:val>
                                            <p:strVal val="#ppt_x"/>
                                          </p:val>
                                        </p:tav>
                                        <p:tav tm="100000">
                                          <p:val>
                                            <p:strVal val="#ppt_x"/>
                                          </p:val>
                                        </p:tav>
                                      </p:tavLst>
                                    </p:anim>
                                    <p:anim calcmode="lin" valueType="num">
                                      <p:cBhvr additive="base">
                                        <p:cTn id="33" dur="500" fill="hold"/>
                                        <p:tgtEl>
                                          <p:spTgt spid="16"/>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left)">
                                      <p:cBhvr>
                                        <p:cTn id="37" dur="500"/>
                                        <p:tgtEl>
                                          <p:spTgt spid="6"/>
                                        </p:tgtEl>
                                      </p:cBhvr>
                                    </p:animEffect>
                                  </p:childTnLst>
                                </p:cTn>
                              </p:par>
                            </p:childTnLst>
                          </p:cTn>
                        </p:par>
                        <p:par>
                          <p:cTn id="38" fill="hold">
                            <p:stCondLst>
                              <p:cond delay="3500"/>
                            </p:stCondLst>
                            <p:childTnLst>
                              <p:par>
                                <p:cTn id="39" presetID="53" presetClass="entr" presetSubtype="0"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p:cTn id="41" dur="500" fill="hold"/>
                                        <p:tgtEl>
                                          <p:spTgt spid="20"/>
                                        </p:tgtEl>
                                        <p:attrNameLst>
                                          <p:attrName>ppt_w</p:attrName>
                                        </p:attrNameLst>
                                      </p:cBhvr>
                                      <p:tavLst>
                                        <p:tav tm="0">
                                          <p:val>
                                            <p:fltVal val="0"/>
                                          </p:val>
                                        </p:tav>
                                        <p:tav tm="100000">
                                          <p:val>
                                            <p:strVal val="#ppt_w"/>
                                          </p:val>
                                        </p:tav>
                                      </p:tavLst>
                                    </p:anim>
                                    <p:anim calcmode="lin" valueType="num">
                                      <p:cBhvr>
                                        <p:cTn id="42" dur="500" fill="hold"/>
                                        <p:tgtEl>
                                          <p:spTgt spid="20"/>
                                        </p:tgtEl>
                                        <p:attrNameLst>
                                          <p:attrName>ppt_h</p:attrName>
                                        </p:attrNameLst>
                                      </p:cBhvr>
                                      <p:tavLst>
                                        <p:tav tm="0">
                                          <p:val>
                                            <p:fltVal val="0"/>
                                          </p:val>
                                        </p:tav>
                                        <p:tav tm="100000">
                                          <p:val>
                                            <p:strVal val="#ppt_h"/>
                                          </p:val>
                                        </p:tav>
                                      </p:tavLst>
                                    </p:anim>
                                    <p:animEffect transition="in" filter="fade">
                                      <p:cBhvr>
                                        <p:cTn id="43" dur="500"/>
                                        <p:tgtEl>
                                          <p:spTgt spid="20"/>
                                        </p:tgtEl>
                                      </p:cBhvr>
                                    </p:animEffect>
                                  </p:childTnLst>
                                </p:cTn>
                              </p:par>
                            </p:childTnLst>
                          </p:cTn>
                        </p:par>
                        <p:par>
                          <p:cTn id="44" fill="hold">
                            <p:stCondLst>
                              <p:cond delay="4000"/>
                            </p:stCondLst>
                            <p:childTnLst>
                              <p:par>
                                <p:cTn id="45" presetID="53" presetClass="entr" presetSubtype="0"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p:cTn id="47" dur="500" fill="hold"/>
                                        <p:tgtEl>
                                          <p:spTgt spid="11"/>
                                        </p:tgtEl>
                                        <p:attrNameLst>
                                          <p:attrName>ppt_w</p:attrName>
                                        </p:attrNameLst>
                                      </p:cBhvr>
                                      <p:tavLst>
                                        <p:tav tm="0">
                                          <p:val>
                                            <p:fltVal val="0"/>
                                          </p:val>
                                        </p:tav>
                                        <p:tav tm="100000">
                                          <p:val>
                                            <p:strVal val="#ppt_w"/>
                                          </p:val>
                                        </p:tav>
                                      </p:tavLst>
                                    </p:anim>
                                    <p:anim calcmode="lin" valueType="num">
                                      <p:cBhvr>
                                        <p:cTn id="48" dur="500" fill="hold"/>
                                        <p:tgtEl>
                                          <p:spTgt spid="11"/>
                                        </p:tgtEl>
                                        <p:attrNameLst>
                                          <p:attrName>ppt_h</p:attrName>
                                        </p:attrNameLst>
                                      </p:cBhvr>
                                      <p:tavLst>
                                        <p:tav tm="0">
                                          <p:val>
                                            <p:fltVal val="0"/>
                                          </p:val>
                                        </p:tav>
                                        <p:tav tm="100000">
                                          <p:val>
                                            <p:strVal val="#ppt_h"/>
                                          </p:val>
                                        </p:tav>
                                      </p:tavLst>
                                    </p:anim>
                                    <p:animEffect transition="in" filter="fade">
                                      <p:cBhvr>
                                        <p:cTn id="49" dur="500"/>
                                        <p:tgtEl>
                                          <p:spTgt spid="11"/>
                                        </p:tgtEl>
                                      </p:cBhvr>
                                    </p:animEffect>
                                  </p:childTnLst>
                                </p:cTn>
                              </p:par>
                            </p:childTnLst>
                          </p:cTn>
                        </p:par>
                        <p:par>
                          <p:cTn id="50" fill="hold">
                            <p:stCondLst>
                              <p:cond delay="4500"/>
                            </p:stCondLst>
                            <p:childTnLst>
                              <p:par>
                                <p:cTn id="51" presetID="2" presetClass="entr" presetSubtype="1" fill="hold" nodeType="afterEffect">
                                  <p:stCondLst>
                                    <p:cond delay="0"/>
                                  </p:stCondLst>
                                  <p:childTnLst>
                                    <p:set>
                                      <p:cBhvr>
                                        <p:cTn id="52" dur="1" fill="hold">
                                          <p:stCondLst>
                                            <p:cond delay="0"/>
                                          </p:stCondLst>
                                        </p:cTn>
                                        <p:tgtEl>
                                          <p:spTgt spid="48"/>
                                        </p:tgtEl>
                                        <p:attrNameLst>
                                          <p:attrName>style.visibility</p:attrName>
                                        </p:attrNameLst>
                                      </p:cBhvr>
                                      <p:to>
                                        <p:strVal val="visible"/>
                                      </p:to>
                                    </p:set>
                                    <p:anim calcmode="lin" valueType="num">
                                      <p:cBhvr additive="base">
                                        <p:cTn id="53" dur="500" fill="hold"/>
                                        <p:tgtEl>
                                          <p:spTgt spid="48"/>
                                        </p:tgtEl>
                                        <p:attrNameLst>
                                          <p:attrName>ppt_x</p:attrName>
                                        </p:attrNameLst>
                                      </p:cBhvr>
                                      <p:tavLst>
                                        <p:tav tm="0">
                                          <p:val>
                                            <p:strVal val="#ppt_x"/>
                                          </p:val>
                                        </p:tav>
                                        <p:tav tm="100000">
                                          <p:val>
                                            <p:strVal val="#ppt_x"/>
                                          </p:val>
                                        </p:tav>
                                      </p:tavLst>
                                    </p:anim>
                                    <p:anim calcmode="lin" valueType="num">
                                      <p:cBhvr additive="base">
                                        <p:cTn id="54" dur="500" fill="hold"/>
                                        <p:tgtEl>
                                          <p:spTgt spid="48"/>
                                        </p:tgtEl>
                                        <p:attrNameLst>
                                          <p:attrName>ppt_y</p:attrName>
                                        </p:attrNameLst>
                                      </p:cBhvr>
                                      <p:tavLst>
                                        <p:tav tm="0">
                                          <p:val>
                                            <p:strVal val="0-#ppt_h/2"/>
                                          </p:val>
                                        </p:tav>
                                        <p:tav tm="100000">
                                          <p:val>
                                            <p:strVal val="#ppt_y"/>
                                          </p:val>
                                        </p:tav>
                                      </p:tavLst>
                                    </p:anim>
                                  </p:childTnLst>
                                </p:cTn>
                              </p:par>
                            </p:childTnLst>
                          </p:cTn>
                        </p:par>
                        <p:par>
                          <p:cTn id="55" fill="hold">
                            <p:stCondLst>
                              <p:cond delay="5000"/>
                            </p:stCondLst>
                            <p:childTnLst>
                              <p:par>
                                <p:cTn id="56" presetID="22" presetClass="entr" presetSubtype="1" fill="hold" nodeType="after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wipe(up)">
                                      <p:cBhvr>
                                        <p:cTn id="58" dur="500"/>
                                        <p:tgtEl>
                                          <p:spTgt spid="27"/>
                                        </p:tgtEl>
                                      </p:cBhvr>
                                    </p:animEffect>
                                  </p:childTnLst>
                                </p:cTn>
                              </p:par>
                            </p:childTnLst>
                          </p:cTn>
                        </p:par>
                        <p:par>
                          <p:cTn id="59" fill="hold">
                            <p:stCondLst>
                              <p:cond delay="5500"/>
                            </p:stCondLst>
                            <p:childTnLst>
                              <p:par>
                                <p:cTn id="60" presetID="2" presetClass="entr" presetSubtype="4" accel="50000" decel="50000" fill="hold" grpId="0" nodeType="afterEffect">
                                  <p:stCondLst>
                                    <p:cond delay="0"/>
                                  </p:stCondLst>
                                  <p:childTnLst>
                                    <p:set>
                                      <p:cBhvr>
                                        <p:cTn id="61" dur="1" fill="hold">
                                          <p:stCondLst>
                                            <p:cond delay="0"/>
                                          </p:stCondLst>
                                        </p:cTn>
                                        <p:tgtEl>
                                          <p:spTgt spid="21"/>
                                        </p:tgtEl>
                                        <p:attrNameLst>
                                          <p:attrName>style.visibility</p:attrName>
                                        </p:attrNameLst>
                                      </p:cBhvr>
                                      <p:to>
                                        <p:strVal val="visible"/>
                                      </p:to>
                                    </p:set>
                                    <p:anim calcmode="lin" valueType="num">
                                      <p:cBhvr additive="base">
                                        <p:cTn id="62" dur="500" fill="hold"/>
                                        <p:tgtEl>
                                          <p:spTgt spid="21"/>
                                        </p:tgtEl>
                                        <p:attrNameLst>
                                          <p:attrName>ppt_x</p:attrName>
                                        </p:attrNameLst>
                                      </p:cBhvr>
                                      <p:tavLst>
                                        <p:tav tm="0">
                                          <p:val>
                                            <p:strVal val="#ppt_x"/>
                                          </p:val>
                                        </p:tav>
                                        <p:tav tm="100000">
                                          <p:val>
                                            <p:strVal val="#ppt_x"/>
                                          </p:val>
                                        </p:tav>
                                      </p:tavLst>
                                    </p:anim>
                                    <p:anim calcmode="lin" valueType="num">
                                      <p:cBhvr additive="base">
                                        <p:cTn id="63" dur="500" fill="hold"/>
                                        <p:tgtEl>
                                          <p:spTgt spid="21"/>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2" presetClass="entr" presetSubtype="8" fill="hold" grpId="0" nodeType="afterEffect">
                                  <p:stCondLst>
                                    <p:cond delay="0"/>
                                  </p:stCondLst>
                                  <p:childTnLst>
                                    <p:set>
                                      <p:cBhvr>
                                        <p:cTn id="66" dur="1" fill="hold">
                                          <p:stCondLst>
                                            <p:cond delay="0"/>
                                          </p:stCondLst>
                                        </p:cTn>
                                        <p:tgtEl>
                                          <p:spTgt spid="7"/>
                                        </p:tgtEl>
                                        <p:attrNameLst>
                                          <p:attrName>style.visibility</p:attrName>
                                        </p:attrNameLst>
                                      </p:cBhvr>
                                      <p:to>
                                        <p:strVal val="visible"/>
                                      </p:to>
                                    </p:set>
                                    <p:animEffect transition="in" filter="wipe(left)">
                                      <p:cBhvr>
                                        <p:cTn id="67" dur="500"/>
                                        <p:tgtEl>
                                          <p:spTgt spid="7"/>
                                        </p:tgtEl>
                                      </p:cBhvr>
                                    </p:animEffect>
                                  </p:childTnLst>
                                </p:cTn>
                              </p:par>
                            </p:childTnLst>
                          </p:cTn>
                        </p:par>
                        <p:par>
                          <p:cTn id="68" fill="hold">
                            <p:stCondLst>
                              <p:cond delay="6500"/>
                            </p:stCondLst>
                            <p:childTnLst>
                              <p:par>
                                <p:cTn id="69" presetID="53" presetClass="entr" presetSubtype="0" fill="hold" grpId="0" nodeType="afterEffect">
                                  <p:stCondLst>
                                    <p:cond delay="0"/>
                                  </p:stCondLst>
                                  <p:childTnLst>
                                    <p:set>
                                      <p:cBhvr>
                                        <p:cTn id="70" dur="1" fill="hold">
                                          <p:stCondLst>
                                            <p:cond delay="0"/>
                                          </p:stCondLst>
                                        </p:cTn>
                                        <p:tgtEl>
                                          <p:spTgt spid="12"/>
                                        </p:tgtEl>
                                        <p:attrNameLst>
                                          <p:attrName>style.visibility</p:attrName>
                                        </p:attrNameLst>
                                      </p:cBhvr>
                                      <p:to>
                                        <p:strVal val="visible"/>
                                      </p:to>
                                    </p:set>
                                    <p:anim calcmode="lin" valueType="num">
                                      <p:cBhvr>
                                        <p:cTn id="71" dur="500" fill="hold"/>
                                        <p:tgtEl>
                                          <p:spTgt spid="12"/>
                                        </p:tgtEl>
                                        <p:attrNameLst>
                                          <p:attrName>ppt_w</p:attrName>
                                        </p:attrNameLst>
                                      </p:cBhvr>
                                      <p:tavLst>
                                        <p:tav tm="0">
                                          <p:val>
                                            <p:fltVal val="0"/>
                                          </p:val>
                                        </p:tav>
                                        <p:tav tm="100000">
                                          <p:val>
                                            <p:strVal val="#ppt_w"/>
                                          </p:val>
                                        </p:tav>
                                      </p:tavLst>
                                    </p:anim>
                                    <p:anim calcmode="lin" valueType="num">
                                      <p:cBhvr>
                                        <p:cTn id="72" dur="500" fill="hold"/>
                                        <p:tgtEl>
                                          <p:spTgt spid="12"/>
                                        </p:tgtEl>
                                        <p:attrNameLst>
                                          <p:attrName>ppt_h</p:attrName>
                                        </p:attrNameLst>
                                      </p:cBhvr>
                                      <p:tavLst>
                                        <p:tav tm="0">
                                          <p:val>
                                            <p:fltVal val="0"/>
                                          </p:val>
                                        </p:tav>
                                        <p:tav tm="100000">
                                          <p:val>
                                            <p:strVal val="#ppt_h"/>
                                          </p:val>
                                        </p:tav>
                                      </p:tavLst>
                                    </p:anim>
                                    <p:animEffect transition="in" filter="fade">
                                      <p:cBhvr>
                                        <p:cTn id="73" dur="500"/>
                                        <p:tgtEl>
                                          <p:spTgt spid="12"/>
                                        </p:tgtEl>
                                      </p:cBhvr>
                                    </p:animEffect>
                                  </p:childTnLst>
                                </p:cTn>
                              </p:par>
                            </p:childTnLst>
                          </p:cTn>
                        </p:par>
                        <p:par>
                          <p:cTn id="74" fill="hold">
                            <p:stCondLst>
                              <p:cond delay="7000"/>
                            </p:stCondLst>
                            <p:childTnLst>
                              <p:par>
                                <p:cTn id="75" presetID="53" presetClass="entr" presetSubtype="0" fill="hold" grpId="0" nodeType="afterEffect">
                                  <p:stCondLst>
                                    <p:cond delay="0"/>
                                  </p:stCondLst>
                                  <p:childTnLst>
                                    <p:set>
                                      <p:cBhvr>
                                        <p:cTn id="76" dur="1" fill="hold">
                                          <p:stCondLst>
                                            <p:cond delay="0"/>
                                          </p:stCondLst>
                                        </p:cTn>
                                        <p:tgtEl>
                                          <p:spTgt spid="22"/>
                                        </p:tgtEl>
                                        <p:attrNameLst>
                                          <p:attrName>style.visibility</p:attrName>
                                        </p:attrNameLst>
                                      </p:cBhvr>
                                      <p:to>
                                        <p:strVal val="visible"/>
                                      </p:to>
                                    </p:set>
                                    <p:anim calcmode="lin" valueType="num">
                                      <p:cBhvr>
                                        <p:cTn id="77" dur="500" fill="hold"/>
                                        <p:tgtEl>
                                          <p:spTgt spid="22"/>
                                        </p:tgtEl>
                                        <p:attrNameLst>
                                          <p:attrName>ppt_w</p:attrName>
                                        </p:attrNameLst>
                                      </p:cBhvr>
                                      <p:tavLst>
                                        <p:tav tm="0">
                                          <p:val>
                                            <p:fltVal val="0"/>
                                          </p:val>
                                        </p:tav>
                                        <p:tav tm="100000">
                                          <p:val>
                                            <p:strVal val="#ppt_w"/>
                                          </p:val>
                                        </p:tav>
                                      </p:tavLst>
                                    </p:anim>
                                    <p:anim calcmode="lin" valueType="num">
                                      <p:cBhvr>
                                        <p:cTn id="78" dur="500" fill="hold"/>
                                        <p:tgtEl>
                                          <p:spTgt spid="22"/>
                                        </p:tgtEl>
                                        <p:attrNameLst>
                                          <p:attrName>ppt_h</p:attrName>
                                        </p:attrNameLst>
                                      </p:cBhvr>
                                      <p:tavLst>
                                        <p:tav tm="0">
                                          <p:val>
                                            <p:fltVal val="0"/>
                                          </p:val>
                                        </p:tav>
                                        <p:tav tm="100000">
                                          <p:val>
                                            <p:strVal val="#ppt_h"/>
                                          </p:val>
                                        </p:tav>
                                      </p:tavLst>
                                    </p:anim>
                                    <p:animEffect transition="in" filter="fade">
                                      <p:cBhvr>
                                        <p:cTn id="79" dur="500"/>
                                        <p:tgtEl>
                                          <p:spTgt spid="22"/>
                                        </p:tgtEl>
                                      </p:cBhvr>
                                    </p:animEffect>
                                  </p:childTnLst>
                                </p:cTn>
                              </p:par>
                            </p:childTnLst>
                          </p:cTn>
                        </p:par>
                        <p:par>
                          <p:cTn id="80" fill="hold">
                            <p:stCondLst>
                              <p:cond delay="7500"/>
                            </p:stCondLst>
                            <p:childTnLst>
                              <p:par>
                                <p:cTn id="81" presetID="22" presetClass="entr" presetSubtype="1" fill="hold" nodeType="afterEffect">
                                  <p:stCondLst>
                                    <p:cond delay="0"/>
                                  </p:stCondLst>
                                  <p:childTnLst>
                                    <p:set>
                                      <p:cBhvr>
                                        <p:cTn id="82" dur="1" fill="hold">
                                          <p:stCondLst>
                                            <p:cond delay="0"/>
                                          </p:stCondLst>
                                        </p:cTn>
                                        <p:tgtEl>
                                          <p:spTgt spid="28"/>
                                        </p:tgtEl>
                                        <p:attrNameLst>
                                          <p:attrName>style.visibility</p:attrName>
                                        </p:attrNameLst>
                                      </p:cBhvr>
                                      <p:to>
                                        <p:strVal val="visible"/>
                                      </p:to>
                                    </p:set>
                                    <p:animEffect transition="in" filter="wipe(up)">
                                      <p:cBhvr>
                                        <p:cTn id="83" dur="500"/>
                                        <p:tgtEl>
                                          <p:spTgt spid="28"/>
                                        </p:tgtEl>
                                      </p:cBhvr>
                                    </p:animEffect>
                                  </p:childTnLst>
                                </p:cTn>
                              </p:par>
                            </p:childTnLst>
                          </p:cTn>
                        </p:par>
                        <p:par>
                          <p:cTn id="84" fill="hold">
                            <p:stCondLst>
                              <p:cond delay="8000"/>
                            </p:stCondLst>
                            <p:childTnLst>
                              <p:par>
                                <p:cTn id="85" presetID="2" presetClass="entr" presetSubtype="1" fill="hold" nodeType="afterEffect">
                                  <p:stCondLst>
                                    <p:cond delay="0"/>
                                  </p:stCondLst>
                                  <p:childTnLst>
                                    <p:set>
                                      <p:cBhvr>
                                        <p:cTn id="86" dur="1" fill="hold">
                                          <p:stCondLst>
                                            <p:cond delay="0"/>
                                          </p:stCondLst>
                                        </p:cTn>
                                        <p:tgtEl>
                                          <p:spTgt spid="47"/>
                                        </p:tgtEl>
                                        <p:attrNameLst>
                                          <p:attrName>style.visibility</p:attrName>
                                        </p:attrNameLst>
                                      </p:cBhvr>
                                      <p:to>
                                        <p:strVal val="visible"/>
                                      </p:to>
                                    </p:set>
                                    <p:anim calcmode="lin" valueType="num">
                                      <p:cBhvr additive="base">
                                        <p:cTn id="87" dur="500" fill="hold"/>
                                        <p:tgtEl>
                                          <p:spTgt spid="47"/>
                                        </p:tgtEl>
                                        <p:attrNameLst>
                                          <p:attrName>ppt_x</p:attrName>
                                        </p:attrNameLst>
                                      </p:cBhvr>
                                      <p:tavLst>
                                        <p:tav tm="0">
                                          <p:val>
                                            <p:strVal val="#ppt_x"/>
                                          </p:val>
                                        </p:tav>
                                        <p:tav tm="100000">
                                          <p:val>
                                            <p:strVal val="#ppt_x"/>
                                          </p:val>
                                        </p:tav>
                                      </p:tavLst>
                                    </p:anim>
                                    <p:anim calcmode="lin" valueType="num">
                                      <p:cBhvr additive="base">
                                        <p:cTn id="88" dur="500" fill="hold"/>
                                        <p:tgtEl>
                                          <p:spTgt spid="47"/>
                                        </p:tgtEl>
                                        <p:attrNameLst>
                                          <p:attrName>ppt_y</p:attrName>
                                        </p:attrNameLst>
                                      </p:cBhvr>
                                      <p:tavLst>
                                        <p:tav tm="0">
                                          <p:val>
                                            <p:strVal val="0-#ppt_h/2"/>
                                          </p:val>
                                        </p:tav>
                                        <p:tav tm="100000">
                                          <p:val>
                                            <p:strVal val="#ppt_y"/>
                                          </p:val>
                                        </p:tav>
                                      </p:tavLst>
                                    </p:anim>
                                  </p:childTnLst>
                                </p:cTn>
                              </p:par>
                            </p:childTnLst>
                          </p:cTn>
                        </p:par>
                        <p:par>
                          <p:cTn id="89" fill="hold">
                            <p:stCondLst>
                              <p:cond delay="8500"/>
                            </p:stCondLst>
                            <p:childTnLst>
                              <p:par>
                                <p:cTn id="90" presetID="2" presetClass="entr" presetSubtype="4" accel="50000" decel="50000" fill="hold" grpId="0" nodeType="afterEffect">
                                  <p:stCondLst>
                                    <p:cond delay="0"/>
                                  </p:stCondLst>
                                  <p:childTnLst>
                                    <p:set>
                                      <p:cBhvr>
                                        <p:cTn id="91" dur="1" fill="hold">
                                          <p:stCondLst>
                                            <p:cond delay="0"/>
                                          </p:stCondLst>
                                        </p:cTn>
                                        <p:tgtEl>
                                          <p:spTgt spid="23"/>
                                        </p:tgtEl>
                                        <p:attrNameLst>
                                          <p:attrName>style.visibility</p:attrName>
                                        </p:attrNameLst>
                                      </p:cBhvr>
                                      <p:to>
                                        <p:strVal val="visible"/>
                                      </p:to>
                                    </p:set>
                                    <p:anim calcmode="lin" valueType="num">
                                      <p:cBhvr additive="base">
                                        <p:cTn id="92" dur="500" fill="hold"/>
                                        <p:tgtEl>
                                          <p:spTgt spid="23"/>
                                        </p:tgtEl>
                                        <p:attrNameLst>
                                          <p:attrName>ppt_x</p:attrName>
                                        </p:attrNameLst>
                                      </p:cBhvr>
                                      <p:tavLst>
                                        <p:tav tm="0">
                                          <p:val>
                                            <p:strVal val="#ppt_x"/>
                                          </p:val>
                                        </p:tav>
                                        <p:tav tm="100000">
                                          <p:val>
                                            <p:strVal val="#ppt_x"/>
                                          </p:val>
                                        </p:tav>
                                      </p:tavLst>
                                    </p:anim>
                                    <p:anim calcmode="lin" valueType="num">
                                      <p:cBhvr additive="base">
                                        <p:cTn id="93" dur="500" fill="hold"/>
                                        <p:tgtEl>
                                          <p:spTgt spid="23"/>
                                        </p:tgtEl>
                                        <p:attrNameLst>
                                          <p:attrName>ppt_y</p:attrName>
                                        </p:attrNameLst>
                                      </p:cBhvr>
                                      <p:tavLst>
                                        <p:tav tm="0">
                                          <p:val>
                                            <p:strVal val="1+#ppt_h/2"/>
                                          </p:val>
                                        </p:tav>
                                        <p:tav tm="100000">
                                          <p:val>
                                            <p:strVal val="#ppt_y"/>
                                          </p:val>
                                        </p:tav>
                                      </p:tavLst>
                                    </p:anim>
                                  </p:childTnLst>
                                </p:cTn>
                              </p:par>
                            </p:childTnLst>
                          </p:cTn>
                        </p:par>
                        <p:par>
                          <p:cTn id="94" fill="hold">
                            <p:stCondLst>
                              <p:cond delay="9000"/>
                            </p:stCondLst>
                            <p:childTnLst>
                              <p:par>
                                <p:cTn id="95" presetID="22" presetClass="entr" presetSubtype="8" fill="hold" grpId="0" nodeType="afterEffect">
                                  <p:stCondLst>
                                    <p:cond delay="0"/>
                                  </p:stCondLst>
                                  <p:childTnLst>
                                    <p:set>
                                      <p:cBhvr>
                                        <p:cTn id="96" dur="1" fill="hold">
                                          <p:stCondLst>
                                            <p:cond delay="0"/>
                                          </p:stCondLst>
                                        </p:cTn>
                                        <p:tgtEl>
                                          <p:spTgt spid="8"/>
                                        </p:tgtEl>
                                        <p:attrNameLst>
                                          <p:attrName>style.visibility</p:attrName>
                                        </p:attrNameLst>
                                      </p:cBhvr>
                                      <p:to>
                                        <p:strVal val="visible"/>
                                      </p:to>
                                    </p:set>
                                    <p:animEffect transition="in" filter="wipe(left)">
                                      <p:cBhvr>
                                        <p:cTn id="97" dur="500"/>
                                        <p:tgtEl>
                                          <p:spTgt spid="8"/>
                                        </p:tgtEl>
                                      </p:cBhvr>
                                    </p:animEffect>
                                  </p:childTnLst>
                                </p:cTn>
                              </p:par>
                            </p:childTnLst>
                          </p:cTn>
                        </p:par>
                        <p:par>
                          <p:cTn id="98" fill="hold">
                            <p:stCondLst>
                              <p:cond delay="9500"/>
                            </p:stCondLst>
                            <p:childTnLst>
                              <p:par>
                                <p:cTn id="99" presetID="53" presetClass="entr" presetSubtype="0" fill="hold" grpId="0" nodeType="afterEffect">
                                  <p:stCondLst>
                                    <p:cond delay="0"/>
                                  </p:stCondLst>
                                  <p:childTnLst>
                                    <p:set>
                                      <p:cBhvr>
                                        <p:cTn id="100" dur="1" fill="hold">
                                          <p:stCondLst>
                                            <p:cond delay="0"/>
                                          </p:stCondLst>
                                        </p:cTn>
                                        <p:tgtEl>
                                          <p:spTgt spid="13"/>
                                        </p:tgtEl>
                                        <p:attrNameLst>
                                          <p:attrName>style.visibility</p:attrName>
                                        </p:attrNameLst>
                                      </p:cBhvr>
                                      <p:to>
                                        <p:strVal val="visible"/>
                                      </p:to>
                                    </p:set>
                                    <p:anim calcmode="lin" valueType="num">
                                      <p:cBhvr>
                                        <p:cTn id="101" dur="500" fill="hold"/>
                                        <p:tgtEl>
                                          <p:spTgt spid="13"/>
                                        </p:tgtEl>
                                        <p:attrNameLst>
                                          <p:attrName>ppt_w</p:attrName>
                                        </p:attrNameLst>
                                      </p:cBhvr>
                                      <p:tavLst>
                                        <p:tav tm="0">
                                          <p:val>
                                            <p:fltVal val="0"/>
                                          </p:val>
                                        </p:tav>
                                        <p:tav tm="100000">
                                          <p:val>
                                            <p:strVal val="#ppt_w"/>
                                          </p:val>
                                        </p:tav>
                                      </p:tavLst>
                                    </p:anim>
                                    <p:anim calcmode="lin" valueType="num">
                                      <p:cBhvr>
                                        <p:cTn id="102" dur="500" fill="hold"/>
                                        <p:tgtEl>
                                          <p:spTgt spid="13"/>
                                        </p:tgtEl>
                                        <p:attrNameLst>
                                          <p:attrName>ppt_h</p:attrName>
                                        </p:attrNameLst>
                                      </p:cBhvr>
                                      <p:tavLst>
                                        <p:tav tm="0">
                                          <p:val>
                                            <p:fltVal val="0"/>
                                          </p:val>
                                        </p:tav>
                                        <p:tav tm="100000">
                                          <p:val>
                                            <p:strVal val="#ppt_h"/>
                                          </p:val>
                                        </p:tav>
                                      </p:tavLst>
                                    </p:anim>
                                    <p:animEffect transition="in" filter="fade">
                                      <p:cBhvr>
                                        <p:cTn id="103" dur="500"/>
                                        <p:tgtEl>
                                          <p:spTgt spid="13"/>
                                        </p:tgtEl>
                                      </p:cBhvr>
                                    </p:animEffect>
                                  </p:childTnLst>
                                </p:cTn>
                              </p:par>
                            </p:childTnLst>
                          </p:cTn>
                        </p:par>
                        <p:par>
                          <p:cTn id="104" fill="hold">
                            <p:stCondLst>
                              <p:cond delay="10000"/>
                            </p:stCondLst>
                            <p:childTnLst>
                              <p:par>
                                <p:cTn id="105" presetID="53" presetClass="entr" presetSubtype="0" fill="hold" grpId="0" nodeType="afterEffect">
                                  <p:stCondLst>
                                    <p:cond delay="0"/>
                                  </p:stCondLst>
                                  <p:childTnLst>
                                    <p:set>
                                      <p:cBhvr>
                                        <p:cTn id="106" dur="1" fill="hold">
                                          <p:stCondLst>
                                            <p:cond delay="0"/>
                                          </p:stCondLst>
                                        </p:cTn>
                                        <p:tgtEl>
                                          <p:spTgt spid="24"/>
                                        </p:tgtEl>
                                        <p:attrNameLst>
                                          <p:attrName>style.visibility</p:attrName>
                                        </p:attrNameLst>
                                      </p:cBhvr>
                                      <p:to>
                                        <p:strVal val="visible"/>
                                      </p:to>
                                    </p:set>
                                    <p:anim calcmode="lin" valueType="num">
                                      <p:cBhvr>
                                        <p:cTn id="107" dur="500" fill="hold"/>
                                        <p:tgtEl>
                                          <p:spTgt spid="24"/>
                                        </p:tgtEl>
                                        <p:attrNameLst>
                                          <p:attrName>ppt_w</p:attrName>
                                        </p:attrNameLst>
                                      </p:cBhvr>
                                      <p:tavLst>
                                        <p:tav tm="0">
                                          <p:val>
                                            <p:fltVal val="0"/>
                                          </p:val>
                                        </p:tav>
                                        <p:tav tm="100000">
                                          <p:val>
                                            <p:strVal val="#ppt_w"/>
                                          </p:val>
                                        </p:tav>
                                      </p:tavLst>
                                    </p:anim>
                                    <p:anim calcmode="lin" valueType="num">
                                      <p:cBhvr>
                                        <p:cTn id="108" dur="500" fill="hold"/>
                                        <p:tgtEl>
                                          <p:spTgt spid="24"/>
                                        </p:tgtEl>
                                        <p:attrNameLst>
                                          <p:attrName>ppt_h</p:attrName>
                                        </p:attrNameLst>
                                      </p:cBhvr>
                                      <p:tavLst>
                                        <p:tav tm="0">
                                          <p:val>
                                            <p:fltVal val="0"/>
                                          </p:val>
                                        </p:tav>
                                        <p:tav tm="100000">
                                          <p:val>
                                            <p:strVal val="#ppt_h"/>
                                          </p:val>
                                        </p:tav>
                                      </p:tavLst>
                                    </p:anim>
                                    <p:animEffect transition="in" filter="fade">
                                      <p:cBhvr>
                                        <p:cTn id="109" dur="500"/>
                                        <p:tgtEl>
                                          <p:spTgt spid="24"/>
                                        </p:tgtEl>
                                      </p:cBhvr>
                                    </p:animEffect>
                                  </p:childTnLst>
                                </p:cTn>
                              </p:par>
                            </p:childTnLst>
                          </p:cTn>
                        </p:par>
                        <p:par>
                          <p:cTn id="110" fill="hold">
                            <p:stCondLst>
                              <p:cond delay="10500"/>
                            </p:stCondLst>
                            <p:childTnLst>
                              <p:par>
                                <p:cTn id="111" presetID="22" presetClass="entr" presetSubtype="1" fill="hold" nodeType="afterEffect">
                                  <p:stCondLst>
                                    <p:cond delay="0"/>
                                  </p:stCondLst>
                                  <p:childTnLst>
                                    <p:set>
                                      <p:cBhvr>
                                        <p:cTn id="112" dur="1" fill="hold">
                                          <p:stCondLst>
                                            <p:cond delay="0"/>
                                          </p:stCondLst>
                                        </p:cTn>
                                        <p:tgtEl>
                                          <p:spTgt spid="29"/>
                                        </p:tgtEl>
                                        <p:attrNameLst>
                                          <p:attrName>style.visibility</p:attrName>
                                        </p:attrNameLst>
                                      </p:cBhvr>
                                      <p:to>
                                        <p:strVal val="visible"/>
                                      </p:to>
                                    </p:set>
                                    <p:animEffect transition="in" filter="wipe(up)">
                                      <p:cBhvr>
                                        <p:cTn id="113" dur="500"/>
                                        <p:tgtEl>
                                          <p:spTgt spid="29"/>
                                        </p:tgtEl>
                                      </p:cBhvr>
                                    </p:animEffect>
                                  </p:childTnLst>
                                </p:cTn>
                              </p:par>
                            </p:childTnLst>
                          </p:cTn>
                        </p:par>
                        <p:par>
                          <p:cTn id="114" fill="hold">
                            <p:stCondLst>
                              <p:cond delay="11000"/>
                            </p:stCondLst>
                            <p:childTnLst>
                              <p:par>
                                <p:cTn id="115" presetID="2" presetClass="entr" presetSubtype="1" fill="hold" nodeType="afterEffect">
                                  <p:stCondLst>
                                    <p:cond delay="0"/>
                                  </p:stCondLst>
                                  <p:childTnLst>
                                    <p:set>
                                      <p:cBhvr>
                                        <p:cTn id="116" dur="1" fill="hold">
                                          <p:stCondLst>
                                            <p:cond delay="0"/>
                                          </p:stCondLst>
                                        </p:cTn>
                                        <p:tgtEl>
                                          <p:spTgt spid="46"/>
                                        </p:tgtEl>
                                        <p:attrNameLst>
                                          <p:attrName>style.visibility</p:attrName>
                                        </p:attrNameLst>
                                      </p:cBhvr>
                                      <p:to>
                                        <p:strVal val="visible"/>
                                      </p:to>
                                    </p:set>
                                    <p:anim calcmode="lin" valueType="num">
                                      <p:cBhvr additive="base">
                                        <p:cTn id="117" dur="500" fill="hold"/>
                                        <p:tgtEl>
                                          <p:spTgt spid="46"/>
                                        </p:tgtEl>
                                        <p:attrNameLst>
                                          <p:attrName>ppt_x</p:attrName>
                                        </p:attrNameLst>
                                      </p:cBhvr>
                                      <p:tavLst>
                                        <p:tav tm="0">
                                          <p:val>
                                            <p:strVal val="#ppt_x"/>
                                          </p:val>
                                        </p:tav>
                                        <p:tav tm="100000">
                                          <p:val>
                                            <p:strVal val="#ppt_x"/>
                                          </p:val>
                                        </p:tav>
                                      </p:tavLst>
                                    </p:anim>
                                    <p:anim calcmode="lin" valueType="num">
                                      <p:cBhvr additive="base">
                                        <p:cTn id="118" dur="500" fill="hold"/>
                                        <p:tgtEl>
                                          <p:spTgt spid="46"/>
                                        </p:tgtEl>
                                        <p:attrNameLst>
                                          <p:attrName>ppt_y</p:attrName>
                                        </p:attrNameLst>
                                      </p:cBhvr>
                                      <p:tavLst>
                                        <p:tav tm="0">
                                          <p:val>
                                            <p:strVal val="0-#ppt_h/2"/>
                                          </p:val>
                                        </p:tav>
                                        <p:tav tm="100000">
                                          <p:val>
                                            <p:strVal val="#ppt_y"/>
                                          </p:val>
                                        </p:tav>
                                      </p:tavLst>
                                    </p:anim>
                                  </p:childTnLst>
                                </p:cTn>
                              </p:par>
                            </p:childTnLst>
                          </p:cTn>
                        </p:par>
                        <p:par>
                          <p:cTn id="119" fill="hold">
                            <p:stCondLst>
                              <p:cond delay="11500"/>
                            </p:stCondLst>
                            <p:childTnLst>
                              <p:par>
                                <p:cTn id="120" presetID="2" presetClass="entr" presetSubtype="4" accel="50000" decel="50000" fill="hold" grpId="0" nodeType="afterEffect">
                                  <p:stCondLst>
                                    <p:cond delay="0"/>
                                  </p:stCondLst>
                                  <p:childTnLst>
                                    <p:set>
                                      <p:cBhvr>
                                        <p:cTn id="121" dur="1" fill="hold">
                                          <p:stCondLst>
                                            <p:cond delay="0"/>
                                          </p:stCondLst>
                                        </p:cTn>
                                        <p:tgtEl>
                                          <p:spTgt spid="25"/>
                                        </p:tgtEl>
                                        <p:attrNameLst>
                                          <p:attrName>style.visibility</p:attrName>
                                        </p:attrNameLst>
                                      </p:cBhvr>
                                      <p:to>
                                        <p:strVal val="visible"/>
                                      </p:to>
                                    </p:set>
                                    <p:anim calcmode="lin" valueType="num">
                                      <p:cBhvr additive="base">
                                        <p:cTn id="122" dur="500" fill="hold"/>
                                        <p:tgtEl>
                                          <p:spTgt spid="25"/>
                                        </p:tgtEl>
                                        <p:attrNameLst>
                                          <p:attrName>ppt_x</p:attrName>
                                        </p:attrNameLst>
                                      </p:cBhvr>
                                      <p:tavLst>
                                        <p:tav tm="0">
                                          <p:val>
                                            <p:strVal val="#ppt_x"/>
                                          </p:val>
                                        </p:tav>
                                        <p:tav tm="100000">
                                          <p:val>
                                            <p:strVal val="#ppt_x"/>
                                          </p:val>
                                        </p:tav>
                                      </p:tavLst>
                                    </p:anim>
                                    <p:anim calcmode="lin" valueType="num">
                                      <p:cBhvr additive="base">
                                        <p:cTn id="123" dur="500" fill="hold"/>
                                        <p:tgtEl>
                                          <p:spTgt spid="25"/>
                                        </p:tgtEl>
                                        <p:attrNameLst>
                                          <p:attrName>ppt_y</p:attrName>
                                        </p:attrNameLst>
                                      </p:cBhvr>
                                      <p:tavLst>
                                        <p:tav tm="0">
                                          <p:val>
                                            <p:strVal val="1+#ppt_h/2"/>
                                          </p:val>
                                        </p:tav>
                                        <p:tav tm="100000">
                                          <p:val>
                                            <p:strVal val="#ppt_y"/>
                                          </p:val>
                                        </p:tav>
                                      </p:tavLst>
                                    </p:anim>
                                  </p:childTnLst>
                                </p:cTn>
                              </p:par>
                            </p:childTnLst>
                          </p:cTn>
                        </p:par>
                        <p:par>
                          <p:cTn id="124" fill="hold">
                            <p:stCondLst>
                              <p:cond delay="12000"/>
                            </p:stCondLst>
                            <p:childTnLst>
                              <p:par>
                                <p:cTn id="125" presetID="22" presetClass="entr" presetSubtype="8" fill="hold" grpId="0" nodeType="afterEffect">
                                  <p:stCondLst>
                                    <p:cond delay="0"/>
                                  </p:stCondLst>
                                  <p:childTnLst>
                                    <p:set>
                                      <p:cBhvr>
                                        <p:cTn id="126" dur="1" fill="hold">
                                          <p:stCondLst>
                                            <p:cond delay="0"/>
                                          </p:stCondLst>
                                        </p:cTn>
                                        <p:tgtEl>
                                          <p:spTgt spid="9"/>
                                        </p:tgtEl>
                                        <p:attrNameLst>
                                          <p:attrName>style.visibility</p:attrName>
                                        </p:attrNameLst>
                                      </p:cBhvr>
                                      <p:to>
                                        <p:strVal val="visible"/>
                                      </p:to>
                                    </p:set>
                                    <p:animEffect transition="in" filter="wipe(left)">
                                      <p:cBhvr>
                                        <p:cTn id="127" dur="500"/>
                                        <p:tgtEl>
                                          <p:spTgt spid="9"/>
                                        </p:tgtEl>
                                      </p:cBhvr>
                                    </p:animEffect>
                                  </p:childTnLst>
                                </p:cTn>
                              </p:par>
                            </p:childTnLst>
                          </p:cTn>
                        </p:par>
                        <p:par>
                          <p:cTn id="128" fill="hold">
                            <p:stCondLst>
                              <p:cond delay="12500"/>
                            </p:stCondLst>
                            <p:childTnLst>
                              <p:par>
                                <p:cTn id="129" presetID="53" presetClass="entr" presetSubtype="0" fill="hold" grpId="0" nodeType="afterEffect">
                                  <p:stCondLst>
                                    <p:cond delay="0"/>
                                  </p:stCondLst>
                                  <p:childTnLst>
                                    <p:set>
                                      <p:cBhvr>
                                        <p:cTn id="130" dur="1" fill="hold">
                                          <p:stCondLst>
                                            <p:cond delay="0"/>
                                          </p:stCondLst>
                                        </p:cTn>
                                        <p:tgtEl>
                                          <p:spTgt spid="14"/>
                                        </p:tgtEl>
                                        <p:attrNameLst>
                                          <p:attrName>style.visibility</p:attrName>
                                        </p:attrNameLst>
                                      </p:cBhvr>
                                      <p:to>
                                        <p:strVal val="visible"/>
                                      </p:to>
                                    </p:set>
                                    <p:anim calcmode="lin" valueType="num">
                                      <p:cBhvr>
                                        <p:cTn id="131" dur="500" fill="hold"/>
                                        <p:tgtEl>
                                          <p:spTgt spid="14"/>
                                        </p:tgtEl>
                                        <p:attrNameLst>
                                          <p:attrName>ppt_w</p:attrName>
                                        </p:attrNameLst>
                                      </p:cBhvr>
                                      <p:tavLst>
                                        <p:tav tm="0">
                                          <p:val>
                                            <p:fltVal val="0"/>
                                          </p:val>
                                        </p:tav>
                                        <p:tav tm="100000">
                                          <p:val>
                                            <p:strVal val="#ppt_w"/>
                                          </p:val>
                                        </p:tav>
                                      </p:tavLst>
                                    </p:anim>
                                    <p:anim calcmode="lin" valueType="num">
                                      <p:cBhvr>
                                        <p:cTn id="132" dur="500" fill="hold"/>
                                        <p:tgtEl>
                                          <p:spTgt spid="14"/>
                                        </p:tgtEl>
                                        <p:attrNameLst>
                                          <p:attrName>ppt_h</p:attrName>
                                        </p:attrNameLst>
                                      </p:cBhvr>
                                      <p:tavLst>
                                        <p:tav tm="0">
                                          <p:val>
                                            <p:fltVal val="0"/>
                                          </p:val>
                                        </p:tav>
                                        <p:tav tm="100000">
                                          <p:val>
                                            <p:strVal val="#ppt_h"/>
                                          </p:val>
                                        </p:tav>
                                      </p:tavLst>
                                    </p:anim>
                                    <p:animEffect transition="in" filter="fade">
                                      <p:cBhvr>
                                        <p:cTn id="133" dur="500"/>
                                        <p:tgtEl>
                                          <p:spTgt spid="14"/>
                                        </p:tgtEl>
                                      </p:cBhvr>
                                    </p:animEffect>
                                  </p:childTnLst>
                                </p:cTn>
                              </p:par>
                            </p:childTnLst>
                          </p:cTn>
                        </p:par>
                        <p:par>
                          <p:cTn id="134" fill="hold">
                            <p:stCondLst>
                              <p:cond delay="13000"/>
                            </p:stCondLst>
                            <p:childTnLst>
                              <p:par>
                                <p:cTn id="135" presetID="53" presetClass="entr" presetSubtype="0" fill="hold" grpId="0" nodeType="afterEffect">
                                  <p:stCondLst>
                                    <p:cond delay="0"/>
                                  </p:stCondLst>
                                  <p:childTnLst>
                                    <p:set>
                                      <p:cBhvr>
                                        <p:cTn id="136" dur="1" fill="hold">
                                          <p:stCondLst>
                                            <p:cond delay="0"/>
                                          </p:stCondLst>
                                        </p:cTn>
                                        <p:tgtEl>
                                          <p:spTgt spid="43"/>
                                        </p:tgtEl>
                                        <p:attrNameLst>
                                          <p:attrName>style.visibility</p:attrName>
                                        </p:attrNameLst>
                                      </p:cBhvr>
                                      <p:to>
                                        <p:strVal val="visible"/>
                                      </p:to>
                                    </p:set>
                                    <p:anim calcmode="lin" valueType="num">
                                      <p:cBhvr>
                                        <p:cTn id="137" dur="500" fill="hold"/>
                                        <p:tgtEl>
                                          <p:spTgt spid="43"/>
                                        </p:tgtEl>
                                        <p:attrNameLst>
                                          <p:attrName>ppt_w</p:attrName>
                                        </p:attrNameLst>
                                      </p:cBhvr>
                                      <p:tavLst>
                                        <p:tav tm="0">
                                          <p:val>
                                            <p:fltVal val="0"/>
                                          </p:val>
                                        </p:tav>
                                        <p:tav tm="100000">
                                          <p:val>
                                            <p:strVal val="#ppt_w"/>
                                          </p:val>
                                        </p:tav>
                                      </p:tavLst>
                                    </p:anim>
                                    <p:anim calcmode="lin" valueType="num">
                                      <p:cBhvr>
                                        <p:cTn id="138" dur="500" fill="hold"/>
                                        <p:tgtEl>
                                          <p:spTgt spid="43"/>
                                        </p:tgtEl>
                                        <p:attrNameLst>
                                          <p:attrName>ppt_h</p:attrName>
                                        </p:attrNameLst>
                                      </p:cBhvr>
                                      <p:tavLst>
                                        <p:tav tm="0">
                                          <p:val>
                                            <p:fltVal val="0"/>
                                          </p:val>
                                        </p:tav>
                                        <p:tav tm="100000">
                                          <p:val>
                                            <p:strVal val="#ppt_h"/>
                                          </p:val>
                                        </p:tav>
                                      </p:tavLst>
                                    </p:anim>
                                    <p:animEffect transition="in" filter="fade">
                                      <p:cBhvr>
                                        <p:cTn id="139" dur="500"/>
                                        <p:tgtEl>
                                          <p:spTgt spid="43"/>
                                        </p:tgtEl>
                                      </p:cBhvr>
                                    </p:animEffect>
                                  </p:childTnLst>
                                </p:cTn>
                              </p:par>
                            </p:childTnLst>
                          </p:cTn>
                        </p:par>
                        <p:par>
                          <p:cTn id="140" fill="hold">
                            <p:stCondLst>
                              <p:cond delay="13500"/>
                            </p:stCondLst>
                            <p:childTnLst>
                              <p:par>
                                <p:cTn id="141" presetID="22" presetClass="entr" presetSubtype="1" fill="hold" nodeType="afterEffect">
                                  <p:stCondLst>
                                    <p:cond delay="0"/>
                                  </p:stCondLst>
                                  <p:childTnLst>
                                    <p:set>
                                      <p:cBhvr>
                                        <p:cTn id="142" dur="1" fill="hold">
                                          <p:stCondLst>
                                            <p:cond delay="0"/>
                                          </p:stCondLst>
                                        </p:cTn>
                                        <p:tgtEl>
                                          <p:spTgt spid="44"/>
                                        </p:tgtEl>
                                        <p:attrNameLst>
                                          <p:attrName>style.visibility</p:attrName>
                                        </p:attrNameLst>
                                      </p:cBhvr>
                                      <p:to>
                                        <p:strVal val="visible"/>
                                      </p:to>
                                    </p:set>
                                    <p:animEffect transition="in" filter="wipe(up)">
                                      <p:cBhvr>
                                        <p:cTn id="143" dur="500"/>
                                        <p:tgtEl>
                                          <p:spTgt spid="44"/>
                                        </p:tgtEl>
                                      </p:cBhvr>
                                    </p:animEffect>
                                  </p:childTnLst>
                                </p:cTn>
                              </p:par>
                            </p:childTnLst>
                          </p:cTn>
                        </p:par>
                        <p:par>
                          <p:cTn id="144" fill="hold">
                            <p:stCondLst>
                              <p:cond delay="14000"/>
                            </p:stCondLst>
                            <p:childTnLst>
                              <p:par>
                                <p:cTn id="145" presetID="2" presetClass="entr" presetSubtype="1" fill="hold" nodeType="afterEffect">
                                  <p:stCondLst>
                                    <p:cond delay="0"/>
                                  </p:stCondLst>
                                  <p:childTnLst>
                                    <p:set>
                                      <p:cBhvr>
                                        <p:cTn id="146" dur="1" fill="hold">
                                          <p:stCondLst>
                                            <p:cond delay="0"/>
                                          </p:stCondLst>
                                        </p:cTn>
                                        <p:tgtEl>
                                          <p:spTgt spid="45"/>
                                        </p:tgtEl>
                                        <p:attrNameLst>
                                          <p:attrName>style.visibility</p:attrName>
                                        </p:attrNameLst>
                                      </p:cBhvr>
                                      <p:to>
                                        <p:strVal val="visible"/>
                                      </p:to>
                                    </p:set>
                                    <p:anim calcmode="lin" valueType="num">
                                      <p:cBhvr additive="base">
                                        <p:cTn id="147" dur="500" fill="hold"/>
                                        <p:tgtEl>
                                          <p:spTgt spid="45"/>
                                        </p:tgtEl>
                                        <p:attrNameLst>
                                          <p:attrName>ppt_x</p:attrName>
                                        </p:attrNameLst>
                                      </p:cBhvr>
                                      <p:tavLst>
                                        <p:tav tm="0">
                                          <p:val>
                                            <p:strVal val="#ppt_x"/>
                                          </p:val>
                                        </p:tav>
                                        <p:tav tm="100000">
                                          <p:val>
                                            <p:strVal val="#ppt_x"/>
                                          </p:val>
                                        </p:tav>
                                      </p:tavLst>
                                    </p:anim>
                                    <p:anim calcmode="lin" valueType="num">
                                      <p:cBhvr additive="base">
                                        <p:cTn id="148" dur="500" fill="hold"/>
                                        <p:tgtEl>
                                          <p:spTgt spid="45"/>
                                        </p:tgtEl>
                                        <p:attrNameLst>
                                          <p:attrName>ppt_y</p:attrName>
                                        </p:attrNameLst>
                                      </p:cBhvr>
                                      <p:tavLst>
                                        <p:tav tm="0">
                                          <p:val>
                                            <p:strVal val="0-#ppt_h/2"/>
                                          </p:val>
                                        </p:tav>
                                        <p:tav tm="100000">
                                          <p:val>
                                            <p:strVal val="#ppt_y"/>
                                          </p:val>
                                        </p:tav>
                                      </p:tavLst>
                                    </p:anim>
                                  </p:childTnLst>
                                </p:cTn>
                              </p:par>
                            </p:childTnLst>
                          </p:cTn>
                        </p:par>
                        <p:par>
                          <p:cTn id="149" fill="hold">
                            <p:stCondLst>
                              <p:cond delay="14500"/>
                            </p:stCondLst>
                            <p:childTnLst>
                              <p:par>
                                <p:cTn id="150" presetID="2" presetClass="entr" presetSubtype="4" accel="50000" decel="50000" fill="hold" grpId="0" nodeType="afterEffect">
                                  <p:stCondLst>
                                    <p:cond delay="0"/>
                                  </p:stCondLst>
                                  <p:childTnLst>
                                    <p:set>
                                      <p:cBhvr>
                                        <p:cTn id="151" dur="1" fill="hold">
                                          <p:stCondLst>
                                            <p:cond delay="0"/>
                                          </p:stCondLst>
                                        </p:cTn>
                                        <p:tgtEl>
                                          <p:spTgt spid="30"/>
                                        </p:tgtEl>
                                        <p:attrNameLst>
                                          <p:attrName>style.visibility</p:attrName>
                                        </p:attrNameLst>
                                      </p:cBhvr>
                                      <p:to>
                                        <p:strVal val="visible"/>
                                      </p:to>
                                    </p:set>
                                    <p:anim calcmode="lin" valueType="num">
                                      <p:cBhvr additive="base">
                                        <p:cTn id="152" dur="500" fill="hold"/>
                                        <p:tgtEl>
                                          <p:spTgt spid="30"/>
                                        </p:tgtEl>
                                        <p:attrNameLst>
                                          <p:attrName>ppt_x</p:attrName>
                                        </p:attrNameLst>
                                      </p:cBhvr>
                                      <p:tavLst>
                                        <p:tav tm="0">
                                          <p:val>
                                            <p:strVal val="#ppt_x"/>
                                          </p:val>
                                        </p:tav>
                                        <p:tav tm="100000">
                                          <p:val>
                                            <p:strVal val="#ppt_x"/>
                                          </p:val>
                                        </p:tav>
                                      </p:tavLst>
                                    </p:anim>
                                    <p:anim calcmode="lin" valueType="num">
                                      <p:cBhvr additive="base">
                                        <p:cTn id="153"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p:bldP spid="11" grpId="0"/>
      <p:bldP spid="12" grpId="0"/>
      <p:bldP spid="13" grpId="0"/>
      <p:bldP spid="14" grpId="0"/>
      <p:bldP spid="15" grpId="0" animBg="1"/>
      <p:bldP spid="16" grpId="0"/>
      <p:bldP spid="20" grpId="0" animBg="1"/>
      <p:bldP spid="21" grpId="0"/>
      <p:bldP spid="22" grpId="0" animBg="1"/>
      <p:bldP spid="23" grpId="0"/>
      <p:bldP spid="24" grpId="0" animBg="1"/>
      <p:bldP spid="25" grpId="0"/>
      <p:bldP spid="30" grpId="0"/>
      <p:bldP spid="4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任意多边形 45"/>
          <p:cNvSpPr/>
          <p:nvPr/>
        </p:nvSpPr>
        <p:spPr>
          <a:xfrm rot="10800000">
            <a:off x="1037676" y="-397"/>
            <a:ext cx="1655981" cy="1516693"/>
          </a:xfrm>
          <a:custGeom>
            <a:avLst/>
            <a:gdLst>
              <a:gd name="connsiteX0" fmla="*/ 1656184 w 1656185"/>
              <a:gd name="connsiteY0" fmla="*/ 1516880 h 1516880"/>
              <a:gd name="connsiteX1" fmla="*/ 0 w 1656185"/>
              <a:gd name="connsiteY1" fmla="*/ 1516880 h 1516880"/>
              <a:gd name="connsiteX2" fmla="*/ 0 w 1656185"/>
              <a:gd name="connsiteY2" fmla="*/ 436760 h 1516880"/>
              <a:gd name="connsiteX3" fmla="*/ 8840 w 1656185"/>
              <a:gd name="connsiteY3" fmla="*/ 436760 h 1516880"/>
              <a:gd name="connsiteX4" fmla="*/ 828093 w 1656185"/>
              <a:gd name="connsiteY4" fmla="*/ 0 h 1516880"/>
              <a:gd name="connsiteX5" fmla="*/ 1647346 w 1656185"/>
              <a:gd name="connsiteY5" fmla="*/ 436760 h 1516880"/>
              <a:gd name="connsiteX6" fmla="*/ 1656184 w 1656185"/>
              <a:gd name="connsiteY6" fmla="*/ 436760 h 1516880"/>
              <a:gd name="connsiteX7" fmla="*/ 1656184 w 1656185"/>
              <a:gd name="connsiteY7" fmla="*/ 441472 h 1516880"/>
              <a:gd name="connsiteX8" fmla="*/ 1656185 w 1656185"/>
              <a:gd name="connsiteY8" fmla="*/ 441472 h 1516880"/>
              <a:gd name="connsiteX9" fmla="*/ 1656184 w 1656185"/>
              <a:gd name="connsiteY9" fmla="*/ 441472 h 1516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56185" h="1516880">
                <a:moveTo>
                  <a:pt x="1656184" y="1516880"/>
                </a:moveTo>
                <a:lnTo>
                  <a:pt x="0" y="1516880"/>
                </a:lnTo>
                <a:lnTo>
                  <a:pt x="0" y="436760"/>
                </a:lnTo>
                <a:lnTo>
                  <a:pt x="8840" y="436760"/>
                </a:lnTo>
                <a:lnTo>
                  <a:pt x="828093" y="0"/>
                </a:lnTo>
                <a:lnTo>
                  <a:pt x="1647346" y="436760"/>
                </a:lnTo>
                <a:lnTo>
                  <a:pt x="1656184" y="436760"/>
                </a:lnTo>
                <a:lnTo>
                  <a:pt x="1656184" y="441472"/>
                </a:lnTo>
                <a:lnTo>
                  <a:pt x="1656185" y="441472"/>
                </a:lnTo>
                <a:lnTo>
                  <a:pt x="1656184" y="44147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grpSp>
        <p:nvGrpSpPr>
          <p:cNvPr id="70" name="组合 69"/>
          <p:cNvGrpSpPr/>
          <p:nvPr/>
        </p:nvGrpSpPr>
        <p:grpSpPr>
          <a:xfrm>
            <a:off x="-15079" y="5825854"/>
            <a:ext cx="12873036" cy="1406351"/>
            <a:chOff x="-15875" y="5826125"/>
            <a:chExt cx="12874625" cy="1406525"/>
          </a:xfrm>
        </p:grpSpPr>
        <p:sp>
          <p:nvSpPr>
            <p:cNvPr id="47" name="Freeform 6"/>
            <p:cNvSpPr>
              <a:spLocks/>
            </p:cNvSpPr>
            <p:nvPr/>
          </p:nvSpPr>
          <p:spPr bwMode="auto">
            <a:xfrm>
              <a:off x="-15875" y="5826125"/>
              <a:ext cx="12874625" cy="1406525"/>
            </a:xfrm>
            <a:custGeom>
              <a:avLst/>
              <a:gdLst>
                <a:gd name="T0" fmla="*/ 0 w 5734"/>
                <a:gd name="T1" fmla="*/ 0 h 886"/>
                <a:gd name="T2" fmla="*/ 123 w 5734"/>
                <a:gd name="T3" fmla="*/ 88 h 886"/>
                <a:gd name="T4" fmla="*/ 249 w 5734"/>
                <a:gd name="T5" fmla="*/ 165 h 886"/>
                <a:gd name="T6" fmla="*/ 377 w 5734"/>
                <a:gd name="T7" fmla="*/ 233 h 886"/>
                <a:gd name="T8" fmla="*/ 510 w 5734"/>
                <a:gd name="T9" fmla="*/ 293 h 886"/>
                <a:gd name="T10" fmla="*/ 646 w 5734"/>
                <a:gd name="T11" fmla="*/ 343 h 886"/>
                <a:gd name="T12" fmla="*/ 785 w 5734"/>
                <a:gd name="T13" fmla="*/ 387 h 886"/>
                <a:gd name="T14" fmla="*/ 926 w 5734"/>
                <a:gd name="T15" fmla="*/ 422 h 886"/>
                <a:gd name="T16" fmla="*/ 1072 w 5734"/>
                <a:gd name="T17" fmla="*/ 452 h 886"/>
                <a:gd name="T18" fmla="*/ 1219 w 5734"/>
                <a:gd name="T19" fmla="*/ 473 h 886"/>
                <a:gd name="T20" fmla="*/ 1368 w 5734"/>
                <a:gd name="T21" fmla="*/ 490 h 886"/>
                <a:gd name="T22" fmla="*/ 1520 w 5734"/>
                <a:gd name="T23" fmla="*/ 501 h 886"/>
                <a:gd name="T24" fmla="*/ 1674 w 5734"/>
                <a:gd name="T25" fmla="*/ 506 h 886"/>
                <a:gd name="T26" fmla="*/ 1830 w 5734"/>
                <a:gd name="T27" fmla="*/ 506 h 886"/>
                <a:gd name="T28" fmla="*/ 1987 w 5734"/>
                <a:gd name="T29" fmla="*/ 503 h 886"/>
                <a:gd name="T30" fmla="*/ 2147 w 5734"/>
                <a:gd name="T31" fmla="*/ 494 h 886"/>
                <a:gd name="T32" fmla="*/ 2306 w 5734"/>
                <a:gd name="T33" fmla="*/ 483 h 886"/>
                <a:gd name="T34" fmla="*/ 2469 w 5734"/>
                <a:gd name="T35" fmla="*/ 469 h 886"/>
                <a:gd name="T36" fmla="*/ 2632 w 5734"/>
                <a:gd name="T37" fmla="*/ 454 h 886"/>
                <a:gd name="T38" fmla="*/ 2796 w 5734"/>
                <a:gd name="T39" fmla="*/ 434 h 886"/>
                <a:gd name="T40" fmla="*/ 2961 w 5734"/>
                <a:gd name="T41" fmla="*/ 415 h 886"/>
                <a:gd name="T42" fmla="*/ 3125 w 5734"/>
                <a:gd name="T43" fmla="*/ 394 h 886"/>
                <a:gd name="T44" fmla="*/ 3292 w 5734"/>
                <a:gd name="T45" fmla="*/ 371 h 886"/>
                <a:gd name="T46" fmla="*/ 3458 w 5734"/>
                <a:gd name="T47" fmla="*/ 350 h 886"/>
                <a:gd name="T48" fmla="*/ 3624 w 5734"/>
                <a:gd name="T49" fmla="*/ 328 h 886"/>
                <a:gd name="T50" fmla="*/ 3793 w 5734"/>
                <a:gd name="T51" fmla="*/ 307 h 886"/>
                <a:gd name="T52" fmla="*/ 3959 w 5734"/>
                <a:gd name="T53" fmla="*/ 287 h 886"/>
                <a:gd name="T54" fmla="*/ 4125 w 5734"/>
                <a:gd name="T55" fmla="*/ 268 h 886"/>
                <a:gd name="T56" fmla="*/ 4290 w 5734"/>
                <a:gd name="T57" fmla="*/ 252 h 886"/>
                <a:gd name="T58" fmla="*/ 4454 w 5734"/>
                <a:gd name="T59" fmla="*/ 238 h 886"/>
                <a:gd name="T60" fmla="*/ 4619 w 5734"/>
                <a:gd name="T61" fmla="*/ 228 h 886"/>
                <a:gd name="T62" fmla="*/ 4784 w 5734"/>
                <a:gd name="T63" fmla="*/ 221 h 886"/>
                <a:gd name="T64" fmla="*/ 4945 w 5734"/>
                <a:gd name="T65" fmla="*/ 217 h 886"/>
                <a:gd name="T66" fmla="*/ 5106 w 5734"/>
                <a:gd name="T67" fmla="*/ 217 h 886"/>
                <a:gd name="T68" fmla="*/ 5265 w 5734"/>
                <a:gd name="T69" fmla="*/ 223 h 886"/>
                <a:gd name="T70" fmla="*/ 5424 w 5734"/>
                <a:gd name="T71" fmla="*/ 233 h 886"/>
                <a:gd name="T72" fmla="*/ 5580 w 5734"/>
                <a:gd name="T73" fmla="*/ 249 h 886"/>
                <a:gd name="T74" fmla="*/ 5734 w 5734"/>
                <a:gd name="T75" fmla="*/ 272 h 886"/>
                <a:gd name="T76" fmla="*/ 5734 w 5734"/>
                <a:gd name="T77" fmla="*/ 886 h 886"/>
                <a:gd name="T78" fmla="*/ 0 w 5734"/>
                <a:gd name="T79" fmla="*/ 886 h 886"/>
                <a:gd name="T80" fmla="*/ 0 w 5734"/>
                <a:gd name="T81" fmla="*/ 0 h 8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734" h="886">
                  <a:moveTo>
                    <a:pt x="0" y="0"/>
                  </a:moveTo>
                  <a:lnTo>
                    <a:pt x="123" y="88"/>
                  </a:lnTo>
                  <a:lnTo>
                    <a:pt x="249" y="165"/>
                  </a:lnTo>
                  <a:lnTo>
                    <a:pt x="377" y="233"/>
                  </a:lnTo>
                  <a:lnTo>
                    <a:pt x="510" y="293"/>
                  </a:lnTo>
                  <a:lnTo>
                    <a:pt x="646" y="343"/>
                  </a:lnTo>
                  <a:lnTo>
                    <a:pt x="785" y="387"/>
                  </a:lnTo>
                  <a:lnTo>
                    <a:pt x="926" y="422"/>
                  </a:lnTo>
                  <a:lnTo>
                    <a:pt x="1072" y="452"/>
                  </a:lnTo>
                  <a:lnTo>
                    <a:pt x="1219" y="473"/>
                  </a:lnTo>
                  <a:lnTo>
                    <a:pt x="1368" y="490"/>
                  </a:lnTo>
                  <a:lnTo>
                    <a:pt x="1520" y="501"/>
                  </a:lnTo>
                  <a:lnTo>
                    <a:pt x="1674" y="506"/>
                  </a:lnTo>
                  <a:lnTo>
                    <a:pt x="1830" y="506"/>
                  </a:lnTo>
                  <a:lnTo>
                    <a:pt x="1987" y="503"/>
                  </a:lnTo>
                  <a:lnTo>
                    <a:pt x="2147" y="494"/>
                  </a:lnTo>
                  <a:lnTo>
                    <a:pt x="2306" y="483"/>
                  </a:lnTo>
                  <a:lnTo>
                    <a:pt x="2469" y="469"/>
                  </a:lnTo>
                  <a:lnTo>
                    <a:pt x="2632" y="454"/>
                  </a:lnTo>
                  <a:lnTo>
                    <a:pt x="2796" y="434"/>
                  </a:lnTo>
                  <a:lnTo>
                    <a:pt x="2961" y="415"/>
                  </a:lnTo>
                  <a:lnTo>
                    <a:pt x="3125" y="394"/>
                  </a:lnTo>
                  <a:lnTo>
                    <a:pt x="3292" y="371"/>
                  </a:lnTo>
                  <a:lnTo>
                    <a:pt x="3458" y="350"/>
                  </a:lnTo>
                  <a:lnTo>
                    <a:pt x="3624" y="328"/>
                  </a:lnTo>
                  <a:lnTo>
                    <a:pt x="3793" y="307"/>
                  </a:lnTo>
                  <a:lnTo>
                    <a:pt x="3959" y="287"/>
                  </a:lnTo>
                  <a:lnTo>
                    <a:pt x="4125" y="268"/>
                  </a:lnTo>
                  <a:lnTo>
                    <a:pt x="4290" y="252"/>
                  </a:lnTo>
                  <a:lnTo>
                    <a:pt x="4454" y="238"/>
                  </a:lnTo>
                  <a:lnTo>
                    <a:pt x="4619" y="228"/>
                  </a:lnTo>
                  <a:lnTo>
                    <a:pt x="4784" y="221"/>
                  </a:lnTo>
                  <a:lnTo>
                    <a:pt x="4945" y="217"/>
                  </a:lnTo>
                  <a:lnTo>
                    <a:pt x="5106" y="217"/>
                  </a:lnTo>
                  <a:lnTo>
                    <a:pt x="5265" y="223"/>
                  </a:lnTo>
                  <a:lnTo>
                    <a:pt x="5424" y="233"/>
                  </a:lnTo>
                  <a:lnTo>
                    <a:pt x="5580" y="249"/>
                  </a:lnTo>
                  <a:lnTo>
                    <a:pt x="5734" y="272"/>
                  </a:lnTo>
                  <a:lnTo>
                    <a:pt x="5734" y="886"/>
                  </a:lnTo>
                  <a:lnTo>
                    <a:pt x="0" y="886"/>
                  </a:lnTo>
                  <a:lnTo>
                    <a:pt x="0" y="0"/>
                  </a:lnTo>
                  <a:close/>
                </a:path>
              </a:pathLst>
            </a:custGeom>
            <a:solidFill>
              <a:schemeClr val="accent1"/>
            </a:solidFill>
            <a:ln w="0">
              <a:noFill/>
              <a:prstDash val="solid"/>
              <a:round/>
              <a:headEnd/>
              <a:tailEnd/>
            </a:ln>
          </p:spPr>
          <p:txBody>
            <a:bodyPr vert="horz" wrap="square" lIns="91429" tIns="45714" rIns="91429" bIns="45714"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endParaRPr>
            </a:p>
          </p:txBody>
        </p:sp>
        <p:sp>
          <p:nvSpPr>
            <p:cNvPr id="48" name="Freeform 7"/>
            <p:cNvSpPr>
              <a:spLocks/>
            </p:cNvSpPr>
            <p:nvPr/>
          </p:nvSpPr>
          <p:spPr bwMode="auto">
            <a:xfrm>
              <a:off x="-15875" y="6188075"/>
              <a:ext cx="12874625" cy="1044575"/>
            </a:xfrm>
            <a:custGeom>
              <a:avLst/>
              <a:gdLst>
                <a:gd name="T0" fmla="*/ 5044 w 5734"/>
                <a:gd name="T1" fmla="*/ 0 h 658"/>
                <a:gd name="T2" fmla="*/ 5272 w 5734"/>
                <a:gd name="T3" fmla="*/ 7 h 658"/>
                <a:gd name="T4" fmla="*/ 5503 w 5734"/>
                <a:gd name="T5" fmla="*/ 21 h 658"/>
                <a:gd name="T6" fmla="*/ 5734 w 5734"/>
                <a:gd name="T7" fmla="*/ 44 h 658"/>
                <a:gd name="T8" fmla="*/ 5734 w 5734"/>
                <a:gd name="T9" fmla="*/ 658 h 658"/>
                <a:gd name="T10" fmla="*/ 0 w 5734"/>
                <a:gd name="T11" fmla="*/ 658 h 658"/>
                <a:gd name="T12" fmla="*/ 0 w 5734"/>
                <a:gd name="T13" fmla="*/ 355 h 658"/>
                <a:gd name="T14" fmla="*/ 179 w 5734"/>
                <a:gd name="T15" fmla="*/ 399 h 658"/>
                <a:gd name="T16" fmla="*/ 359 w 5734"/>
                <a:gd name="T17" fmla="*/ 430 h 658"/>
                <a:gd name="T18" fmla="*/ 541 w 5734"/>
                <a:gd name="T19" fmla="*/ 453 h 658"/>
                <a:gd name="T20" fmla="*/ 725 w 5734"/>
                <a:gd name="T21" fmla="*/ 467 h 658"/>
                <a:gd name="T22" fmla="*/ 911 w 5734"/>
                <a:gd name="T23" fmla="*/ 472 h 658"/>
                <a:gd name="T24" fmla="*/ 1100 w 5734"/>
                <a:gd name="T25" fmla="*/ 471 h 658"/>
                <a:gd name="T26" fmla="*/ 1289 w 5734"/>
                <a:gd name="T27" fmla="*/ 462 h 658"/>
                <a:gd name="T28" fmla="*/ 1481 w 5734"/>
                <a:gd name="T29" fmla="*/ 446 h 658"/>
                <a:gd name="T30" fmla="*/ 1674 w 5734"/>
                <a:gd name="T31" fmla="*/ 427 h 658"/>
                <a:gd name="T32" fmla="*/ 1870 w 5734"/>
                <a:gd name="T33" fmla="*/ 402 h 658"/>
                <a:gd name="T34" fmla="*/ 2068 w 5734"/>
                <a:gd name="T35" fmla="*/ 373 h 658"/>
                <a:gd name="T36" fmla="*/ 2268 w 5734"/>
                <a:gd name="T37" fmla="*/ 341 h 658"/>
                <a:gd name="T38" fmla="*/ 2469 w 5734"/>
                <a:gd name="T39" fmla="*/ 308 h 658"/>
                <a:gd name="T40" fmla="*/ 2672 w 5734"/>
                <a:gd name="T41" fmla="*/ 271 h 658"/>
                <a:gd name="T42" fmla="*/ 2879 w 5734"/>
                <a:gd name="T43" fmla="*/ 236 h 658"/>
                <a:gd name="T44" fmla="*/ 3085 w 5734"/>
                <a:gd name="T45" fmla="*/ 199 h 658"/>
                <a:gd name="T46" fmla="*/ 3295 w 5734"/>
                <a:gd name="T47" fmla="*/ 164 h 658"/>
                <a:gd name="T48" fmla="*/ 3507 w 5734"/>
                <a:gd name="T49" fmla="*/ 131 h 658"/>
                <a:gd name="T50" fmla="*/ 3721 w 5734"/>
                <a:gd name="T51" fmla="*/ 100 h 658"/>
                <a:gd name="T52" fmla="*/ 3936 w 5734"/>
                <a:gd name="T53" fmla="*/ 70 h 658"/>
                <a:gd name="T54" fmla="*/ 4153 w 5734"/>
                <a:gd name="T55" fmla="*/ 45 h 658"/>
                <a:gd name="T56" fmla="*/ 4374 w 5734"/>
                <a:gd name="T57" fmla="*/ 26 h 658"/>
                <a:gd name="T58" fmla="*/ 4594 w 5734"/>
                <a:gd name="T59" fmla="*/ 10 h 658"/>
                <a:gd name="T60" fmla="*/ 4819 w 5734"/>
                <a:gd name="T61" fmla="*/ 2 h 658"/>
                <a:gd name="T62" fmla="*/ 5044 w 5734"/>
                <a:gd name="T63" fmla="*/ 0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34" h="658">
                  <a:moveTo>
                    <a:pt x="5044" y="0"/>
                  </a:moveTo>
                  <a:lnTo>
                    <a:pt x="5272" y="7"/>
                  </a:lnTo>
                  <a:lnTo>
                    <a:pt x="5503" y="21"/>
                  </a:lnTo>
                  <a:lnTo>
                    <a:pt x="5734" y="44"/>
                  </a:lnTo>
                  <a:lnTo>
                    <a:pt x="5734" y="658"/>
                  </a:lnTo>
                  <a:lnTo>
                    <a:pt x="0" y="658"/>
                  </a:lnTo>
                  <a:lnTo>
                    <a:pt x="0" y="355"/>
                  </a:lnTo>
                  <a:lnTo>
                    <a:pt x="179" y="399"/>
                  </a:lnTo>
                  <a:lnTo>
                    <a:pt x="359" y="430"/>
                  </a:lnTo>
                  <a:lnTo>
                    <a:pt x="541" y="453"/>
                  </a:lnTo>
                  <a:lnTo>
                    <a:pt x="725" y="467"/>
                  </a:lnTo>
                  <a:lnTo>
                    <a:pt x="911" y="472"/>
                  </a:lnTo>
                  <a:lnTo>
                    <a:pt x="1100" y="471"/>
                  </a:lnTo>
                  <a:lnTo>
                    <a:pt x="1289" y="462"/>
                  </a:lnTo>
                  <a:lnTo>
                    <a:pt x="1481" y="446"/>
                  </a:lnTo>
                  <a:lnTo>
                    <a:pt x="1674" y="427"/>
                  </a:lnTo>
                  <a:lnTo>
                    <a:pt x="1870" y="402"/>
                  </a:lnTo>
                  <a:lnTo>
                    <a:pt x="2068" y="373"/>
                  </a:lnTo>
                  <a:lnTo>
                    <a:pt x="2268" y="341"/>
                  </a:lnTo>
                  <a:lnTo>
                    <a:pt x="2469" y="308"/>
                  </a:lnTo>
                  <a:lnTo>
                    <a:pt x="2672" y="271"/>
                  </a:lnTo>
                  <a:lnTo>
                    <a:pt x="2879" y="236"/>
                  </a:lnTo>
                  <a:lnTo>
                    <a:pt x="3085" y="199"/>
                  </a:lnTo>
                  <a:lnTo>
                    <a:pt x="3295" y="164"/>
                  </a:lnTo>
                  <a:lnTo>
                    <a:pt x="3507" y="131"/>
                  </a:lnTo>
                  <a:lnTo>
                    <a:pt x="3721" y="100"/>
                  </a:lnTo>
                  <a:lnTo>
                    <a:pt x="3936" y="70"/>
                  </a:lnTo>
                  <a:lnTo>
                    <a:pt x="4153" y="45"/>
                  </a:lnTo>
                  <a:lnTo>
                    <a:pt x="4374" y="26"/>
                  </a:lnTo>
                  <a:lnTo>
                    <a:pt x="4594" y="10"/>
                  </a:lnTo>
                  <a:lnTo>
                    <a:pt x="4819" y="2"/>
                  </a:lnTo>
                  <a:lnTo>
                    <a:pt x="5044" y="0"/>
                  </a:lnTo>
                  <a:close/>
                </a:path>
              </a:pathLst>
            </a:custGeom>
            <a:solidFill>
              <a:schemeClr val="accent2"/>
            </a:solidFill>
            <a:ln w="0">
              <a:noFill/>
              <a:prstDash val="solid"/>
              <a:round/>
              <a:headEnd/>
              <a:tailEnd/>
            </a:ln>
          </p:spPr>
          <p:txBody>
            <a:bodyPr vert="horz" wrap="square" lIns="91429" tIns="45714" rIns="91429" bIns="45714"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endParaRPr>
            </a:p>
          </p:txBody>
        </p:sp>
      </p:grpSp>
      <p:cxnSp>
        <p:nvCxnSpPr>
          <p:cNvPr id="50" name="直接连接符 49"/>
          <p:cNvCxnSpPr/>
          <p:nvPr/>
        </p:nvCxnSpPr>
        <p:spPr>
          <a:xfrm>
            <a:off x="1303836" y="359146"/>
            <a:ext cx="1079987"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1303836" y="825814"/>
            <a:ext cx="1079987"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52" name="TextBox 153"/>
          <p:cNvSpPr txBox="1"/>
          <p:nvPr/>
        </p:nvSpPr>
        <p:spPr>
          <a:xfrm>
            <a:off x="1369906" y="359210"/>
            <a:ext cx="947847" cy="466605"/>
          </a:xfrm>
          <a:prstGeom prst="rect">
            <a:avLst/>
          </a:prstGeom>
          <a:noFill/>
        </p:spPr>
        <p:txBody>
          <a:bodyPr wrap="square" lIns="96380" tIns="48189" rIns="96380" bIns="48189" rtlCol="0">
            <a:spAutoFit/>
          </a:bodyPr>
          <a:lstStyle/>
          <a:p>
            <a:pPr fontAlgn="auto">
              <a:spcBef>
                <a:spcPts val="0"/>
              </a:spcBef>
              <a:spcAft>
                <a:spcPts val="0"/>
              </a:spcAft>
              <a:defRPr/>
            </a:pPr>
            <a:r>
              <a:rPr lang="zh-CN" altLang="en-US" sz="2400" spc="300" dirty="0">
                <a:solidFill>
                  <a:schemeClr val="bg1"/>
                </a:solidFill>
                <a:latin typeface="Arial" panose="020B0604020202020204" pitchFamily="34" charset="0"/>
                <a:ea typeface="微软雅黑" panose="020B0503020204020204" pitchFamily="34" charset="-122"/>
              </a:rPr>
              <a:t>目录</a:t>
            </a:r>
          </a:p>
        </p:txBody>
      </p:sp>
      <p:sp>
        <p:nvSpPr>
          <p:cNvPr id="20" name="圆角矩形 19"/>
          <p:cNvSpPr/>
          <p:nvPr/>
        </p:nvSpPr>
        <p:spPr>
          <a:xfrm>
            <a:off x="6213378" y="1888346"/>
            <a:ext cx="4158141" cy="61593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17" tIns="48208" rIns="96417" bIns="48208" rtlCol="0" anchor="ctr"/>
          <a:lstStyle/>
          <a:p>
            <a:pPr algn="ctr"/>
            <a:endParaRPr lang="zh-CN" altLang="en-US"/>
          </a:p>
        </p:txBody>
      </p:sp>
      <p:sp>
        <p:nvSpPr>
          <p:cNvPr id="21" name="矩形 20"/>
          <p:cNvSpPr/>
          <p:nvPr/>
        </p:nvSpPr>
        <p:spPr>
          <a:xfrm>
            <a:off x="6749555" y="1913548"/>
            <a:ext cx="2569617" cy="523155"/>
          </a:xfrm>
          <a:prstGeom prst="rect">
            <a:avLst/>
          </a:prstGeom>
          <a:effectLst/>
        </p:spPr>
        <p:txBody>
          <a:bodyPr wrap="none">
            <a:spAutoFit/>
          </a:bodyPr>
          <a:lstStyle/>
          <a:p>
            <a:pPr fontAlgn="auto">
              <a:spcBef>
                <a:spcPts val="0"/>
              </a:spcBef>
              <a:spcAft>
                <a:spcPts val="0"/>
              </a:spcAft>
              <a:defRPr/>
            </a:pPr>
            <a:r>
              <a:rPr lang="zh-CN" altLang="en-US" sz="2800" spc="300" dirty="0">
                <a:solidFill>
                  <a:schemeClr val="bg1"/>
                </a:solidFill>
                <a:latin typeface="Franklin Gothic Medium" panose="020B0603020102020204" pitchFamily="34" charset="0"/>
                <a:ea typeface="微软雅黑" panose="020B0503020204020204" pitchFamily="34" charset="-122"/>
              </a:rPr>
              <a:t>相关标题文字</a:t>
            </a:r>
          </a:p>
        </p:txBody>
      </p:sp>
      <p:grpSp>
        <p:nvGrpSpPr>
          <p:cNvPr id="22" name="组合 21"/>
          <p:cNvGrpSpPr/>
          <p:nvPr/>
        </p:nvGrpSpPr>
        <p:grpSpPr>
          <a:xfrm>
            <a:off x="4809375" y="1833732"/>
            <a:ext cx="1541723" cy="725164"/>
            <a:chOff x="4304043" y="1286668"/>
            <a:chExt cx="3837944" cy="2757793"/>
          </a:xfrm>
          <a:effectLst>
            <a:outerShdw blurRad="381000" dist="254000" dir="8100000" algn="tr" rotWithShape="0">
              <a:prstClr val="black">
                <a:alpha val="40000"/>
              </a:prstClr>
            </a:outerShdw>
          </a:effectLst>
        </p:grpSpPr>
        <p:sp>
          <p:nvSpPr>
            <p:cNvPr id="23" name="圆角矩形 22"/>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圆角矩形 23"/>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5" name="圆角矩形 24"/>
          <p:cNvSpPr/>
          <p:nvPr/>
        </p:nvSpPr>
        <p:spPr bwMode="auto">
          <a:xfrm>
            <a:off x="5363964" y="1901904"/>
            <a:ext cx="714192" cy="588823"/>
          </a:xfrm>
          <a:prstGeom prst="roundRect">
            <a:avLst/>
          </a:prstGeom>
          <a:solidFill>
            <a:schemeClr val="accent1"/>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800" dirty="0">
                <a:latin typeface="Impact" panose="020B0806030902050204" pitchFamily="34" charset="0"/>
                <a:cs typeface="+mn-ea"/>
                <a:sym typeface="+mn-lt"/>
              </a:rPr>
              <a:t>01</a:t>
            </a:r>
            <a:endParaRPr lang="zh-CN" altLang="en-US" sz="2800" dirty="0">
              <a:latin typeface="Impact" panose="020B0806030902050204" pitchFamily="34" charset="0"/>
              <a:cs typeface="+mn-ea"/>
              <a:sym typeface="+mn-lt"/>
            </a:endParaRPr>
          </a:p>
        </p:txBody>
      </p:sp>
      <p:sp>
        <p:nvSpPr>
          <p:cNvPr id="26" name="圆角矩形 25"/>
          <p:cNvSpPr/>
          <p:nvPr/>
        </p:nvSpPr>
        <p:spPr>
          <a:xfrm>
            <a:off x="6213378" y="2869132"/>
            <a:ext cx="4158141" cy="61593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17" tIns="48208" rIns="96417" bIns="48208" rtlCol="0" anchor="ctr"/>
          <a:lstStyle/>
          <a:p>
            <a:pPr algn="ctr"/>
            <a:endParaRPr lang="zh-CN" altLang="en-US"/>
          </a:p>
        </p:txBody>
      </p:sp>
      <p:sp>
        <p:nvSpPr>
          <p:cNvPr id="27" name="矩形 26"/>
          <p:cNvSpPr/>
          <p:nvPr/>
        </p:nvSpPr>
        <p:spPr>
          <a:xfrm>
            <a:off x="6749555" y="2894334"/>
            <a:ext cx="2569617" cy="523155"/>
          </a:xfrm>
          <a:prstGeom prst="rect">
            <a:avLst/>
          </a:prstGeom>
          <a:effectLst/>
        </p:spPr>
        <p:txBody>
          <a:bodyPr wrap="none">
            <a:spAutoFit/>
          </a:bodyPr>
          <a:lstStyle/>
          <a:p>
            <a:pPr fontAlgn="auto">
              <a:spcBef>
                <a:spcPts val="0"/>
              </a:spcBef>
              <a:spcAft>
                <a:spcPts val="0"/>
              </a:spcAft>
              <a:defRPr/>
            </a:pPr>
            <a:r>
              <a:rPr lang="zh-CN" altLang="en-US" sz="2800" spc="300" dirty="0">
                <a:solidFill>
                  <a:schemeClr val="bg1"/>
                </a:solidFill>
                <a:latin typeface="Franklin Gothic Medium" panose="020B0603020102020204" pitchFamily="34" charset="0"/>
                <a:ea typeface="微软雅黑" panose="020B0503020204020204" pitchFamily="34" charset="-122"/>
              </a:rPr>
              <a:t>相关标题文字</a:t>
            </a:r>
          </a:p>
        </p:txBody>
      </p:sp>
      <p:grpSp>
        <p:nvGrpSpPr>
          <p:cNvPr id="28" name="组合 27"/>
          <p:cNvGrpSpPr/>
          <p:nvPr/>
        </p:nvGrpSpPr>
        <p:grpSpPr>
          <a:xfrm>
            <a:off x="4809375" y="2814518"/>
            <a:ext cx="1541723" cy="725164"/>
            <a:chOff x="4304043" y="1286668"/>
            <a:chExt cx="3837944" cy="2757793"/>
          </a:xfrm>
          <a:effectLst>
            <a:outerShdw blurRad="381000" dist="254000" dir="8100000" algn="tr" rotWithShape="0">
              <a:prstClr val="black">
                <a:alpha val="40000"/>
              </a:prstClr>
            </a:outerShdw>
          </a:effectLst>
        </p:grpSpPr>
        <p:sp>
          <p:nvSpPr>
            <p:cNvPr id="29" name="圆角矩形 2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圆角矩形 29"/>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1" name="圆角矩形 30"/>
          <p:cNvSpPr/>
          <p:nvPr/>
        </p:nvSpPr>
        <p:spPr bwMode="auto">
          <a:xfrm>
            <a:off x="5363964" y="2882690"/>
            <a:ext cx="714192" cy="588823"/>
          </a:xfrm>
          <a:prstGeom prst="roundRect">
            <a:avLst/>
          </a:prstGeom>
          <a:solidFill>
            <a:schemeClr val="accent2"/>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800" dirty="0">
                <a:latin typeface="Impact" panose="020B0806030902050204" pitchFamily="34" charset="0"/>
                <a:cs typeface="+mn-ea"/>
                <a:sym typeface="+mn-lt"/>
              </a:rPr>
              <a:t>02</a:t>
            </a:r>
            <a:endParaRPr lang="zh-CN" altLang="en-US" sz="2800" dirty="0">
              <a:latin typeface="Impact" panose="020B0806030902050204" pitchFamily="34" charset="0"/>
              <a:cs typeface="+mn-ea"/>
              <a:sym typeface="+mn-lt"/>
            </a:endParaRPr>
          </a:p>
        </p:txBody>
      </p:sp>
      <p:sp>
        <p:nvSpPr>
          <p:cNvPr id="32" name="圆角矩形 31"/>
          <p:cNvSpPr/>
          <p:nvPr/>
        </p:nvSpPr>
        <p:spPr>
          <a:xfrm>
            <a:off x="6213378" y="3841703"/>
            <a:ext cx="4158141" cy="61593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17" tIns="48208" rIns="96417" bIns="48208" rtlCol="0" anchor="ctr"/>
          <a:lstStyle/>
          <a:p>
            <a:pPr algn="ctr"/>
            <a:endParaRPr lang="zh-CN" altLang="en-US"/>
          </a:p>
        </p:txBody>
      </p:sp>
      <p:sp>
        <p:nvSpPr>
          <p:cNvPr id="33" name="矩形 32"/>
          <p:cNvSpPr/>
          <p:nvPr/>
        </p:nvSpPr>
        <p:spPr>
          <a:xfrm>
            <a:off x="6749555" y="3866905"/>
            <a:ext cx="2569617" cy="523155"/>
          </a:xfrm>
          <a:prstGeom prst="rect">
            <a:avLst/>
          </a:prstGeom>
          <a:effectLst/>
        </p:spPr>
        <p:txBody>
          <a:bodyPr wrap="none">
            <a:spAutoFit/>
          </a:bodyPr>
          <a:lstStyle/>
          <a:p>
            <a:pPr fontAlgn="auto">
              <a:spcBef>
                <a:spcPts val="0"/>
              </a:spcBef>
              <a:spcAft>
                <a:spcPts val="0"/>
              </a:spcAft>
              <a:defRPr/>
            </a:pPr>
            <a:r>
              <a:rPr lang="zh-CN" altLang="en-US" sz="2800" spc="300" dirty="0">
                <a:solidFill>
                  <a:schemeClr val="bg1"/>
                </a:solidFill>
                <a:latin typeface="Franklin Gothic Medium" panose="020B0603020102020204" pitchFamily="34" charset="0"/>
                <a:ea typeface="微软雅黑" panose="020B0503020204020204" pitchFamily="34" charset="-122"/>
              </a:rPr>
              <a:t>相关标题文字</a:t>
            </a:r>
          </a:p>
        </p:txBody>
      </p:sp>
      <p:grpSp>
        <p:nvGrpSpPr>
          <p:cNvPr id="34" name="组合 33"/>
          <p:cNvGrpSpPr/>
          <p:nvPr/>
        </p:nvGrpSpPr>
        <p:grpSpPr>
          <a:xfrm>
            <a:off x="4809375" y="3787089"/>
            <a:ext cx="1541723" cy="725164"/>
            <a:chOff x="4304043" y="1286668"/>
            <a:chExt cx="3837944" cy="2757793"/>
          </a:xfrm>
          <a:effectLst>
            <a:outerShdw blurRad="381000" dist="254000" dir="8100000" algn="tr" rotWithShape="0">
              <a:prstClr val="black">
                <a:alpha val="40000"/>
              </a:prstClr>
            </a:outerShdw>
          </a:effectLst>
        </p:grpSpPr>
        <p:sp>
          <p:nvSpPr>
            <p:cNvPr id="35" name="圆角矩形 3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圆角矩形 35"/>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7" name="圆角矩形 36"/>
          <p:cNvSpPr/>
          <p:nvPr/>
        </p:nvSpPr>
        <p:spPr bwMode="auto">
          <a:xfrm>
            <a:off x="5363964" y="3855261"/>
            <a:ext cx="714192" cy="588823"/>
          </a:xfrm>
          <a:prstGeom prst="roundRect">
            <a:avLst/>
          </a:prstGeom>
          <a:solidFill>
            <a:schemeClr val="accent1"/>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800" dirty="0">
                <a:latin typeface="Impact" panose="020B0806030902050204" pitchFamily="34" charset="0"/>
                <a:cs typeface="+mn-ea"/>
                <a:sym typeface="+mn-lt"/>
              </a:rPr>
              <a:t>03</a:t>
            </a:r>
            <a:endParaRPr lang="zh-CN" altLang="en-US" sz="2800" dirty="0">
              <a:latin typeface="Impact" panose="020B0806030902050204" pitchFamily="34" charset="0"/>
              <a:cs typeface="+mn-ea"/>
              <a:sym typeface="+mn-lt"/>
            </a:endParaRPr>
          </a:p>
        </p:txBody>
      </p:sp>
      <p:sp>
        <p:nvSpPr>
          <p:cNvPr id="38" name="圆角矩形 37"/>
          <p:cNvSpPr/>
          <p:nvPr/>
        </p:nvSpPr>
        <p:spPr>
          <a:xfrm>
            <a:off x="6213378" y="4785703"/>
            <a:ext cx="4158141" cy="61593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17" tIns="48208" rIns="96417" bIns="48208" rtlCol="0" anchor="ctr"/>
          <a:lstStyle/>
          <a:p>
            <a:pPr algn="ctr"/>
            <a:endParaRPr lang="zh-CN" altLang="en-US"/>
          </a:p>
        </p:txBody>
      </p:sp>
      <p:sp>
        <p:nvSpPr>
          <p:cNvPr id="39" name="矩形 38"/>
          <p:cNvSpPr/>
          <p:nvPr/>
        </p:nvSpPr>
        <p:spPr>
          <a:xfrm>
            <a:off x="6749555" y="4810905"/>
            <a:ext cx="2569617" cy="523155"/>
          </a:xfrm>
          <a:prstGeom prst="rect">
            <a:avLst/>
          </a:prstGeom>
          <a:effectLst/>
        </p:spPr>
        <p:txBody>
          <a:bodyPr wrap="none">
            <a:spAutoFit/>
          </a:bodyPr>
          <a:lstStyle/>
          <a:p>
            <a:pPr fontAlgn="auto">
              <a:spcBef>
                <a:spcPts val="0"/>
              </a:spcBef>
              <a:spcAft>
                <a:spcPts val="0"/>
              </a:spcAft>
              <a:defRPr/>
            </a:pPr>
            <a:r>
              <a:rPr lang="zh-CN" altLang="en-US" sz="2800" spc="300" dirty="0">
                <a:solidFill>
                  <a:schemeClr val="bg1"/>
                </a:solidFill>
                <a:latin typeface="Franklin Gothic Medium" panose="020B0603020102020204" pitchFamily="34" charset="0"/>
                <a:ea typeface="微软雅黑" panose="020B0503020204020204" pitchFamily="34" charset="-122"/>
              </a:rPr>
              <a:t>相关标题文字</a:t>
            </a:r>
          </a:p>
        </p:txBody>
      </p:sp>
      <p:grpSp>
        <p:nvGrpSpPr>
          <p:cNvPr id="40" name="组合 39"/>
          <p:cNvGrpSpPr/>
          <p:nvPr/>
        </p:nvGrpSpPr>
        <p:grpSpPr>
          <a:xfrm>
            <a:off x="4809375" y="4731089"/>
            <a:ext cx="1541723" cy="725164"/>
            <a:chOff x="4304043" y="1286668"/>
            <a:chExt cx="3837944" cy="2757793"/>
          </a:xfrm>
          <a:effectLst>
            <a:outerShdw blurRad="381000" dist="254000" dir="8100000" algn="tr" rotWithShape="0">
              <a:prstClr val="black">
                <a:alpha val="40000"/>
              </a:prstClr>
            </a:outerShdw>
          </a:effectLst>
        </p:grpSpPr>
        <p:sp>
          <p:nvSpPr>
            <p:cNvPr id="41" name="圆角矩形 4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圆角矩形 41"/>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3" name="圆角矩形 42"/>
          <p:cNvSpPr/>
          <p:nvPr/>
        </p:nvSpPr>
        <p:spPr bwMode="auto">
          <a:xfrm>
            <a:off x="5363964" y="4799260"/>
            <a:ext cx="714192" cy="588823"/>
          </a:xfrm>
          <a:prstGeom prst="roundRect">
            <a:avLst/>
          </a:prstGeom>
          <a:solidFill>
            <a:schemeClr val="accent2"/>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800" dirty="0">
                <a:latin typeface="Impact" panose="020B0806030902050204" pitchFamily="34" charset="0"/>
                <a:cs typeface="+mn-ea"/>
                <a:sym typeface="+mn-lt"/>
              </a:rPr>
              <a:t>04</a:t>
            </a:r>
            <a:endParaRPr lang="zh-CN" altLang="en-US" sz="2800" dirty="0">
              <a:latin typeface="Impact" panose="020B0806030902050204" pitchFamily="34" charset="0"/>
              <a:cs typeface="+mn-ea"/>
              <a:sym typeface="+mn-lt"/>
            </a:endParaRPr>
          </a:p>
        </p:txBody>
      </p:sp>
    </p:spTree>
    <p:extLst>
      <p:ext uri="{BB962C8B-B14F-4D97-AF65-F5344CB8AC3E}">
        <p14:creationId xmlns:p14="http://schemas.microsoft.com/office/powerpoint/2010/main" val="153623458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22" presetClass="entr" presetSubtype="1"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up)">
                                      <p:cBhvr>
                                        <p:cTn id="7" dur="500"/>
                                        <p:tgtEl>
                                          <p:spTgt spid="46"/>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wipe(left)">
                                      <p:cBhvr>
                                        <p:cTn id="11" dur="500"/>
                                        <p:tgtEl>
                                          <p:spTgt spid="50"/>
                                        </p:tgtEl>
                                      </p:cBhvr>
                                    </p:animEffect>
                                  </p:childTnLst>
                                </p:cTn>
                              </p:par>
                              <p:par>
                                <p:cTn id="12" presetID="22" presetClass="entr" presetSubtype="2" fill="hold" nodeType="withEffect">
                                  <p:stCondLst>
                                    <p:cond delay="0"/>
                                  </p:stCondLst>
                                  <p:childTnLst>
                                    <p:set>
                                      <p:cBhvr>
                                        <p:cTn id="13" dur="1" fill="hold">
                                          <p:stCondLst>
                                            <p:cond delay="0"/>
                                          </p:stCondLst>
                                        </p:cTn>
                                        <p:tgtEl>
                                          <p:spTgt spid="51"/>
                                        </p:tgtEl>
                                        <p:attrNameLst>
                                          <p:attrName>style.visibility</p:attrName>
                                        </p:attrNameLst>
                                      </p:cBhvr>
                                      <p:to>
                                        <p:strVal val="visible"/>
                                      </p:to>
                                    </p:set>
                                    <p:animEffect transition="in" filter="wipe(right)">
                                      <p:cBhvr>
                                        <p:cTn id="14" dur="500"/>
                                        <p:tgtEl>
                                          <p:spTgt spid="5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2"/>
                                        </p:tgtEl>
                                        <p:attrNameLst>
                                          <p:attrName>style.visibility</p:attrName>
                                        </p:attrNameLst>
                                      </p:cBhvr>
                                      <p:to>
                                        <p:strVal val="visible"/>
                                      </p:to>
                                    </p:set>
                                    <p:anim calcmode="lin" valueType="num">
                                      <p:cBhvr>
                                        <p:cTn id="17" dur="500" fill="hold"/>
                                        <p:tgtEl>
                                          <p:spTgt spid="52"/>
                                        </p:tgtEl>
                                        <p:attrNameLst>
                                          <p:attrName>ppt_w</p:attrName>
                                        </p:attrNameLst>
                                      </p:cBhvr>
                                      <p:tavLst>
                                        <p:tav tm="0">
                                          <p:val>
                                            <p:fltVal val="0"/>
                                          </p:val>
                                        </p:tav>
                                        <p:tav tm="100000">
                                          <p:val>
                                            <p:strVal val="#ppt_w"/>
                                          </p:val>
                                        </p:tav>
                                      </p:tavLst>
                                    </p:anim>
                                    <p:anim calcmode="lin" valueType="num">
                                      <p:cBhvr>
                                        <p:cTn id="18" dur="500" fill="hold"/>
                                        <p:tgtEl>
                                          <p:spTgt spid="52"/>
                                        </p:tgtEl>
                                        <p:attrNameLst>
                                          <p:attrName>ppt_h</p:attrName>
                                        </p:attrNameLst>
                                      </p:cBhvr>
                                      <p:tavLst>
                                        <p:tav tm="0">
                                          <p:val>
                                            <p:fltVal val="0"/>
                                          </p:val>
                                        </p:tav>
                                        <p:tav tm="100000">
                                          <p:val>
                                            <p:strVal val="#ppt_h"/>
                                          </p:val>
                                        </p:tav>
                                      </p:tavLst>
                                    </p:anim>
                                    <p:animEffect transition="in" filter="fade">
                                      <p:cBhvr>
                                        <p:cTn id="19" dur="500"/>
                                        <p:tgtEl>
                                          <p:spTgt spid="52"/>
                                        </p:tgtEl>
                                      </p:cBhvr>
                                    </p:animEffect>
                                  </p:childTnLst>
                                </p:cTn>
                              </p:par>
                            </p:childTnLst>
                          </p:cTn>
                        </p:par>
                        <p:par>
                          <p:cTn id="20" fill="hold">
                            <p:stCondLst>
                              <p:cond delay="1500"/>
                            </p:stCondLst>
                            <p:childTnLst>
                              <p:par>
                                <p:cTn id="21" presetID="42" presetClass="entr" presetSubtype="0" fill="hold" nodeType="afterEffect">
                                  <p:stCondLst>
                                    <p:cond delay="0"/>
                                  </p:stCondLst>
                                  <p:childTnLst>
                                    <p:set>
                                      <p:cBhvr>
                                        <p:cTn id="22" dur="1" fill="hold">
                                          <p:stCondLst>
                                            <p:cond delay="0"/>
                                          </p:stCondLst>
                                        </p:cTn>
                                        <p:tgtEl>
                                          <p:spTgt spid="70"/>
                                        </p:tgtEl>
                                        <p:attrNameLst>
                                          <p:attrName>style.visibility</p:attrName>
                                        </p:attrNameLst>
                                      </p:cBhvr>
                                      <p:to>
                                        <p:strVal val="visible"/>
                                      </p:to>
                                    </p:set>
                                    <p:animEffect transition="in" filter="fade">
                                      <p:cBhvr>
                                        <p:cTn id="23" dur="500"/>
                                        <p:tgtEl>
                                          <p:spTgt spid="70"/>
                                        </p:tgtEl>
                                      </p:cBhvr>
                                    </p:animEffect>
                                    <p:anim calcmode="lin" valueType="num">
                                      <p:cBhvr>
                                        <p:cTn id="24" dur="500" fill="hold"/>
                                        <p:tgtEl>
                                          <p:spTgt spid="70"/>
                                        </p:tgtEl>
                                        <p:attrNameLst>
                                          <p:attrName>ppt_x</p:attrName>
                                        </p:attrNameLst>
                                      </p:cBhvr>
                                      <p:tavLst>
                                        <p:tav tm="0">
                                          <p:val>
                                            <p:strVal val="#ppt_x"/>
                                          </p:val>
                                        </p:tav>
                                        <p:tav tm="100000">
                                          <p:val>
                                            <p:strVal val="#ppt_x"/>
                                          </p:val>
                                        </p:tav>
                                      </p:tavLst>
                                    </p:anim>
                                    <p:anim calcmode="lin" valueType="num">
                                      <p:cBhvr>
                                        <p:cTn id="25" dur="500" fill="hold"/>
                                        <p:tgtEl>
                                          <p:spTgt spid="70"/>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22" presetClass="entr" presetSubtype="2"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wipe(right)">
                                      <p:cBhvr>
                                        <p:cTn id="29" dur="500"/>
                                        <p:tgtEl>
                                          <p:spTgt spid="22"/>
                                        </p:tgtEl>
                                      </p:cBhvr>
                                    </p:animEffect>
                                  </p:childTnLst>
                                </p:cTn>
                              </p:par>
                            </p:childTnLst>
                          </p:cTn>
                        </p:par>
                        <p:par>
                          <p:cTn id="30" fill="hold">
                            <p:stCondLst>
                              <p:cond delay="2500"/>
                            </p:stCondLst>
                            <p:childTnLst>
                              <p:par>
                                <p:cTn id="31" presetID="2" presetClass="entr" presetSubtype="1" fill="hold" grpId="0" nodeType="afterEffect">
                                  <p:stCondLst>
                                    <p:cond delay="0"/>
                                  </p:stCondLst>
                                  <p:childTnLst>
                                    <p:set>
                                      <p:cBhvr>
                                        <p:cTn id="32" dur="1" fill="hold">
                                          <p:stCondLst>
                                            <p:cond delay="0"/>
                                          </p:stCondLst>
                                        </p:cTn>
                                        <p:tgtEl>
                                          <p:spTgt spid="25"/>
                                        </p:tgtEl>
                                        <p:attrNameLst>
                                          <p:attrName>style.visibility</p:attrName>
                                        </p:attrNameLst>
                                      </p:cBhvr>
                                      <p:to>
                                        <p:strVal val="visible"/>
                                      </p:to>
                                    </p:set>
                                    <p:anim calcmode="lin" valueType="num">
                                      <p:cBhvr additive="base">
                                        <p:cTn id="33" dur="500" fill="hold"/>
                                        <p:tgtEl>
                                          <p:spTgt spid="25"/>
                                        </p:tgtEl>
                                        <p:attrNameLst>
                                          <p:attrName>ppt_x</p:attrName>
                                        </p:attrNameLst>
                                      </p:cBhvr>
                                      <p:tavLst>
                                        <p:tav tm="0">
                                          <p:val>
                                            <p:strVal val="#ppt_x"/>
                                          </p:val>
                                        </p:tav>
                                        <p:tav tm="100000">
                                          <p:val>
                                            <p:strVal val="#ppt_x"/>
                                          </p:val>
                                        </p:tav>
                                      </p:tavLst>
                                    </p:anim>
                                    <p:anim calcmode="lin" valueType="num">
                                      <p:cBhvr additive="base">
                                        <p:cTn id="34" dur="500" fill="hold"/>
                                        <p:tgtEl>
                                          <p:spTgt spid="25"/>
                                        </p:tgtEl>
                                        <p:attrNameLst>
                                          <p:attrName>ppt_y</p:attrName>
                                        </p:attrNameLst>
                                      </p:cBhvr>
                                      <p:tavLst>
                                        <p:tav tm="0">
                                          <p:val>
                                            <p:strVal val="0-#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ppt_x"/>
                                          </p:val>
                                        </p:tav>
                                        <p:tav tm="100000">
                                          <p:val>
                                            <p:strVal val="#ppt_x"/>
                                          </p:val>
                                        </p:tav>
                                      </p:tavLst>
                                    </p:anim>
                                    <p:anim calcmode="lin" valueType="num">
                                      <p:cBhvr additive="base">
                                        <p:cTn id="38" dur="500" fill="hold"/>
                                        <p:tgtEl>
                                          <p:spTgt spid="20"/>
                                        </p:tgtEl>
                                        <p:attrNameLst>
                                          <p:attrName>ppt_y</p:attrName>
                                        </p:attrNameLst>
                                      </p:cBhvr>
                                      <p:tavLst>
                                        <p:tav tm="0">
                                          <p:val>
                                            <p:strVal val="1+#ppt_h/2"/>
                                          </p:val>
                                        </p:tav>
                                        <p:tav tm="100000">
                                          <p:val>
                                            <p:strVal val="#ppt_y"/>
                                          </p:val>
                                        </p:tav>
                                      </p:tavLst>
                                    </p:anim>
                                  </p:childTnLst>
                                </p:cTn>
                              </p:par>
                            </p:childTnLst>
                          </p:cTn>
                        </p:par>
                        <p:par>
                          <p:cTn id="39" fill="hold">
                            <p:stCondLst>
                              <p:cond delay="3000"/>
                            </p:stCondLst>
                            <p:childTnLst>
                              <p:par>
                                <p:cTn id="40" presetID="22" presetClass="entr" presetSubtype="8"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wipe(left)">
                                      <p:cBhvr>
                                        <p:cTn id="42" dur="500"/>
                                        <p:tgtEl>
                                          <p:spTgt spid="21"/>
                                        </p:tgtEl>
                                      </p:cBhvr>
                                    </p:animEffect>
                                  </p:childTnLst>
                                </p:cTn>
                              </p:par>
                            </p:childTnLst>
                          </p:cTn>
                        </p:par>
                        <p:par>
                          <p:cTn id="43" fill="hold">
                            <p:stCondLst>
                              <p:cond delay="3500"/>
                            </p:stCondLst>
                            <p:childTnLst>
                              <p:par>
                                <p:cTn id="44" presetID="22" presetClass="entr" presetSubtype="2" fill="hold" nodeType="after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right)">
                                      <p:cBhvr>
                                        <p:cTn id="46" dur="500"/>
                                        <p:tgtEl>
                                          <p:spTgt spid="28"/>
                                        </p:tgtEl>
                                      </p:cBhvr>
                                    </p:animEffect>
                                  </p:childTnLst>
                                </p:cTn>
                              </p:par>
                            </p:childTnLst>
                          </p:cTn>
                        </p:par>
                        <p:par>
                          <p:cTn id="47" fill="hold">
                            <p:stCondLst>
                              <p:cond delay="4000"/>
                            </p:stCondLst>
                            <p:childTnLst>
                              <p:par>
                                <p:cTn id="48" presetID="2" presetClass="entr" presetSubtype="1" fill="hold" grpId="0" nodeType="afterEffect">
                                  <p:stCondLst>
                                    <p:cond delay="0"/>
                                  </p:stCondLst>
                                  <p:childTnLst>
                                    <p:set>
                                      <p:cBhvr>
                                        <p:cTn id="49" dur="1" fill="hold">
                                          <p:stCondLst>
                                            <p:cond delay="0"/>
                                          </p:stCondLst>
                                        </p:cTn>
                                        <p:tgtEl>
                                          <p:spTgt spid="31"/>
                                        </p:tgtEl>
                                        <p:attrNameLst>
                                          <p:attrName>style.visibility</p:attrName>
                                        </p:attrNameLst>
                                      </p:cBhvr>
                                      <p:to>
                                        <p:strVal val="visible"/>
                                      </p:to>
                                    </p:set>
                                    <p:anim calcmode="lin" valueType="num">
                                      <p:cBhvr additive="base">
                                        <p:cTn id="50" dur="500" fill="hold"/>
                                        <p:tgtEl>
                                          <p:spTgt spid="31"/>
                                        </p:tgtEl>
                                        <p:attrNameLst>
                                          <p:attrName>ppt_x</p:attrName>
                                        </p:attrNameLst>
                                      </p:cBhvr>
                                      <p:tavLst>
                                        <p:tav tm="0">
                                          <p:val>
                                            <p:strVal val="#ppt_x"/>
                                          </p:val>
                                        </p:tav>
                                        <p:tav tm="100000">
                                          <p:val>
                                            <p:strVal val="#ppt_x"/>
                                          </p:val>
                                        </p:tav>
                                      </p:tavLst>
                                    </p:anim>
                                    <p:anim calcmode="lin" valueType="num">
                                      <p:cBhvr additive="base">
                                        <p:cTn id="51" dur="500" fill="hold"/>
                                        <p:tgtEl>
                                          <p:spTgt spid="31"/>
                                        </p:tgtEl>
                                        <p:attrNameLst>
                                          <p:attrName>ppt_y</p:attrName>
                                        </p:attrNameLst>
                                      </p:cBhvr>
                                      <p:tavLst>
                                        <p:tav tm="0">
                                          <p:val>
                                            <p:strVal val="0-#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26"/>
                                        </p:tgtEl>
                                        <p:attrNameLst>
                                          <p:attrName>style.visibility</p:attrName>
                                        </p:attrNameLst>
                                      </p:cBhvr>
                                      <p:to>
                                        <p:strVal val="visible"/>
                                      </p:to>
                                    </p:set>
                                    <p:anim calcmode="lin" valueType="num">
                                      <p:cBhvr additive="base">
                                        <p:cTn id="54" dur="500" fill="hold"/>
                                        <p:tgtEl>
                                          <p:spTgt spid="26"/>
                                        </p:tgtEl>
                                        <p:attrNameLst>
                                          <p:attrName>ppt_x</p:attrName>
                                        </p:attrNameLst>
                                      </p:cBhvr>
                                      <p:tavLst>
                                        <p:tav tm="0">
                                          <p:val>
                                            <p:strVal val="#ppt_x"/>
                                          </p:val>
                                        </p:tav>
                                        <p:tav tm="100000">
                                          <p:val>
                                            <p:strVal val="#ppt_x"/>
                                          </p:val>
                                        </p:tav>
                                      </p:tavLst>
                                    </p:anim>
                                    <p:anim calcmode="lin" valueType="num">
                                      <p:cBhvr additive="base">
                                        <p:cTn id="55" dur="500" fill="hold"/>
                                        <p:tgtEl>
                                          <p:spTgt spid="26"/>
                                        </p:tgtEl>
                                        <p:attrNameLst>
                                          <p:attrName>ppt_y</p:attrName>
                                        </p:attrNameLst>
                                      </p:cBhvr>
                                      <p:tavLst>
                                        <p:tav tm="0">
                                          <p:val>
                                            <p:strVal val="1+#ppt_h/2"/>
                                          </p:val>
                                        </p:tav>
                                        <p:tav tm="100000">
                                          <p:val>
                                            <p:strVal val="#ppt_y"/>
                                          </p:val>
                                        </p:tav>
                                      </p:tavLst>
                                    </p:anim>
                                  </p:childTnLst>
                                </p:cTn>
                              </p:par>
                            </p:childTnLst>
                          </p:cTn>
                        </p:par>
                        <p:par>
                          <p:cTn id="56" fill="hold">
                            <p:stCondLst>
                              <p:cond delay="4500"/>
                            </p:stCondLst>
                            <p:childTnLst>
                              <p:par>
                                <p:cTn id="57" presetID="22" presetClass="entr" presetSubtype="8"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ipe(left)">
                                      <p:cBhvr>
                                        <p:cTn id="59" dur="500"/>
                                        <p:tgtEl>
                                          <p:spTgt spid="27"/>
                                        </p:tgtEl>
                                      </p:cBhvr>
                                    </p:animEffect>
                                  </p:childTnLst>
                                </p:cTn>
                              </p:par>
                            </p:childTnLst>
                          </p:cTn>
                        </p:par>
                        <p:par>
                          <p:cTn id="60" fill="hold">
                            <p:stCondLst>
                              <p:cond delay="5000"/>
                            </p:stCondLst>
                            <p:childTnLst>
                              <p:par>
                                <p:cTn id="61" presetID="22" presetClass="entr" presetSubtype="2" fill="hold"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wipe(right)">
                                      <p:cBhvr>
                                        <p:cTn id="63" dur="500"/>
                                        <p:tgtEl>
                                          <p:spTgt spid="34"/>
                                        </p:tgtEl>
                                      </p:cBhvr>
                                    </p:animEffect>
                                  </p:childTnLst>
                                </p:cTn>
                              </p:par>
                            </p:childTnLst>
                          </p:cTn>
                        </p:par>
                        <p:par>
                          <p:cTn id="64" fill="hold">
                            <p:stCondLst>
                              <p:cond delay="5500"/>
                            </p:stCondLst>
                            <p:childTnLst>
                              <p:par>
                                <p:cTn id="65" presetID="2" presetClass="entr" presetSubtype="1" fill="hold" grpId="0" nodeType="afterEffect">
                                  <p:stCondLst>
                                    <p:cond delay="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500" fill="hold"/>
                                        <p:tgtEl>
                                          <p:spTgt spid="37"/>
                                        </p:tgtEl>
                                        <p:attrNameLst>
                                          <p:attrName>ppt_x</p:attrName>
                                        </p:attrNameLst>
                                      </p:cBhvr>
                                      <p:tavLst>
                                        <p:tav tm="0">
                                          <p:val>
                                            <p:strVal val="#ppt_x"/>
                                          </p:val>
                                        </p:tav>
                                        <p:tav tm="100000">
                                          <p:val>
                                            <p:strVal val="#ppt_x"/>
                                          </p:val>
                                        </p:tav>
                                      </p:tavLst>
                                    </p:anim>
                                    <p:anim calcmode="lin" valueType="num">
                                      <p:cBhvr additive="base">
                                        <p:cTn id="68" dur="500" fill="hold"/>
                                        <p:tgtEl>
                                          <p:spTgt spid="37"/>
                                        </p:tgtEl>
                                        <p:attrNameLst>
                                          <p:attrName>ppt_y</p:attrName>
                                        </p:attrNameLst>
                                      </p:cBhvr>
                                      <p:tavLst>
                                        <p:tav tm="0">
                                          <p:val>
                                            <p:strVal val="0-#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additive="base">
                                        <p:cTn id="71" dur="500" fill="hold"/>
                                        <p:tgtEl>
                                          <p:spTgt spid="32"/>
                                        </p:tgtEl>
                                        <p:attrNameLst>
                                          <p:attrName>ppt_x</p:attrName>
                                        </p:attrNameLst>
                                      </p:cBhvr>
                                      <p:tavLst>
                                        <p:tav tm="0">
                                          <p:val>
                                            <p:strVal val="#ppt_x"/>
                                          </p:val>
                                        </p:tav>
                                        <p:tav tm="100000">
                                          <p:val>
                                            <p:strVal val="#ppt_x"/>
                                          </p:val>
                                        </p:tav>
                                      </p:tavLst>
                                    </p:anim>
                                    <p:anim calcmode="lin" valueType="num">
                                      <p:cBhvr additive="base">
                                        <p:cTn id="72" dur="500" fill="hold"/>
                                        <p:tgtEl>
                                          <p:spTgt spid="32"/>
                                        </p:tgtEl>
                                        <p:attrNameLst>
                                          <p:attrName>ppt_y</p:attrName>
                                        </p:attrNameLst>
                                      </p:cBhvr>
                                      <p:tavLst>
                                        <p:tav tm="0">
                                          <p:val>
                                            <p:strVal val="1+#ppt_h/2"/>
                                          </p:val>
                                        </p:tav>
                                        <p:tav tm="100000">
                                          <p:val>
                                            <p:strVal val="#ppt_y"/>
                                          </p:val>
                                        </p:tav>
                                      </p:tavLst>
                                    </p:anim>
                                  </p:childTnLst>
                                </p:cTn>
                              </p:par>
                            </p:childTnLst>
                          </p:cTn>
                        </p:par>
                        <p:par>
                          <p:cTn id="73" fill="hold">
                            <p:stCondLst>
                              <p:cond delay="6000"/>
                            </p:stCondLst>
                            <p:childTnLst>
                              <p:par>
                                <p:cTn id="74" presetID="22" presetClass="entr" presetSubtype="8"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wipe(left)">
                                      <p:cBhvr>
                                        <p:cTn id="76" dur="500"/>
                                        <p:tgtEl>
                                          <p:spTgt spid="33"/>
                                        </p:tgtEl>
                                      </p:cBhvr>
                                    </p:animEffect>
                                  </p:childTnLst>
                                </p:cTn>
                              </p:par>
                            </p:childTnLst>
                          </p:cTn>
                        </p:par>
                        <p:par>
                          <p:cTn id="77" fill="hold">
                            <p:stCondLst>
                              <p:cond delay="6500"/>
                            </p:stCondLst>
                            <p:childTnLst>
                              <p:par>
                                <p:cTn id="78" presetID="22" presetClass="entr" presetSubtype="2" fill="hold" nodeType="afterEffect">
                                  <p:stCondLst>
                                    <p:cond delay="0"/>
                                  </p:stCondLst>
                                  <p:childTnLst>
                                    <p:set>
                                      <p:cBhvr>
                                        <p:cTn id="79" dur="1" fill="hold">
                                          <p:stCondLst>
                                            <p:cond delay="0"/>
                                          </p:stCondLst>
                                        </p:cTn>
                                        <p:tgtEl>
                                          <p:spTgt spid="40"/>
                                        </p:tgtEl>
                                        <p:attrNameLst>
                                          <p:attrName>style.visibility</p:attrName>
                                        </p:attrNameLst>
                                      </p:cBhvr>
                                      <p:to>
                                        <p:strVal val="visible"/>
                                      </p:to>
                                    </p:set>
                                    <p:animEffect transition="in" filter="wipe(right)">
                                      <p:cBhvr>
                                        <p:cTn id="80" dur="500"/>
                                        <p:tgtEl>
                                          <p:spTgt spid="40"/>
                                        </p:tgtEl>
                                      </p:cBhvr>
                                    </p:animEffect>
                                  </p:childTnLst>
                                </p:cTn>
                              </p:par>
                            </p:childTnLst>
                          </p:cTn>
                        </p:par>
                        <p:par>
                          <p:cTn id="81" fill="hold">
                            <p:stCondLst>
                              <p:cond delay="7000"/>
                            </p:stCondLst>
                            <p:childTnLst>
                              <p:par>
                                <p:cTn id="82" presetID="2" presetClass="entr" presetSubtype="1" fill="hold" grpId="0" nodeType="afterEffect">
                                  <p:stCondLst>
                                    <p:cond delay="0"/>
                                  </p:stCondLst>
                                  <p:childTnLst>
                                    <p:set>
                                      <p:cBhvr>
                                        <p:cTn id="83" dur="1" fill="hold">
                                          <p:stCondLst>
                                            <p:cond delay="0"/>
                                          </p:stCondLst>
                                        </p:cTn>
                                        <p:tgtEl>
                                          <p:spTgt spid="43"/>
                                        </p:tgtEl>
                                        <p:attrNameLst>
                                          <p:attrName>style.visibility</p:attrName>
                                        </p:attrNameLst>
                                      </p:cBhvr>
                                      <p:to>
                                        <p:strVal val="visible"/>
                                      </p:to>
                                    </p:set>
                                    <p:anim calcmode="lin" valueType="num">
                                      <p:cBhvr additive="base">
                                        <p:cTn id="84" dur="500" fill="hold"/>
                                        <p:tgtEl>
                                          <p:spTgt spid="43"/>
                                        </p:tgtEl>
                                        <p:attrNameLst>
                                          <p:attrName>ppt_x</p:attrName>
                                        </p:attrNameLst>
                                      </p:cBhvr>
                                      <p:tavLst>
                                        <p:tav tm="0">
                                          <p:val>
                                            <p:strVal val="#ppt_x"/>
                                          </p:val>
                                        </p:tav>
                                        <p:tav tm="100000">
                                          <p:val>
                                            <p:strVal val="#ppt_x"/>
                                          </p:val>
                                        </p:tav>
                                      </p:tavLst>
                                    </p:anim>
                                    <p:anim calcmode="lin" valueType="num">
                                      <p:cBhvr additive="base">
                                        <p:cTn id="85" dur="500" fill="hold"/>
                                        <p:tgtEl>
                                          <p:spTgt spid="43"/>
                                        </p:tgtEl>
                                        <p:attrNameLst>
                                          <p:attrName>ppt_y</p:attrName>
                                        </p:attrNameLst>
                                      </p:cBhvr>
                                      <p:tavLst>
                                        <p:tav tm="0">
                                          <p:val>
                                            <p:strVal val="0-#ppt_h/2"/>
                                          </p:val>
                                        </p:tav>
                                        <p:tav tm="100000">
                                          <p:val>
                                            <p:strVal val="#ppt_y"/>
                                          </p:val>
                                        </p:tav>
                                      </p:tavLst>
                                    </p:anim>
                                  </p:childTnLst>
                                </p:cTn>
                              </p:par>
                              <p:par>
                                <p:cTn id="86" presetID="2" presetClass="entr" presetSubtype="4" fill="hold" grpId="0" nodeType="withEffect">
                                  <p:stCondLst>
                                    <p:cond delay="0"/>
                                  </p:stCondLst>
                                  <p:childTnLst>
                                    <p:set>
                                      <p:cBhvr>
                                        <p:cTn id="87" dur="1" fill="hold">
                                          <p:stCondLst>
                                            <p:cond delay="0"/>
                                          </p:stCondLst>
                                        </p:cTn>
                                        <p:tgtEl>
                                          <p:spTgt spid="38"/>
                                        </p:tgtEl>
                                        <p:attrNameLst>
                                          <p:attrName>style.visibility</p:attrName>
                                        </p:attrNameLst>
                                      </p:cBhvr>
                                      <p:to>
                                        <p:strVal val="visible"/>
                                      </p:to>
                                    </p:set>
                                    <p:anim calcmode="lin" valueType="num">
                                      <p:cBhvr additive="base">
                                        <p:cTn id="88" dur="500" fill="hold"/>
                                        <p:tgtEl>
                                          <p:spTgt spid="38"/>
                                        </p:tgtEl>
                                        <p:attrNameLst>
                                          <p:attrName>ppt_x</p:attrName>
                                        </p:attrNameLst>
                                      </p:cBhvr>
                                      <p:tavLst>
                                        <p:tav tm="0">
                                          <p:val>
                                            <p:strVal val="#ppt_x"/>
                                          </p:val>
                                        </p:tav>
                                        <p:tav tm="100000">
                                          <p:val>
                                            <p:strVal val="#ppt_x"/>
                                          </p:val>
                                        </p:tav>
                                      </p:tavLst>
                                    </p:anim>
                                    <p:anim calcmode="lin" valueType="num">
                                      <p:cBhvr additive="base">
                                        <p:cTn id="89" dur="500" fill="hold"/>
                                        <p:tgtEl>
                                          <p:spTgt spid="38"/>
                                        </p:tgtEl>
                                        <p:attrNameLst>
                                          <p:attrName>ppt_y</p:attrName>
                                        </p:attrNameLst>
                                      </p:cBhvr>
                                      <p:tavLst>
                                        <p:tav tm="0">
                                          <p:val>
                                            <p:strVal val="1+#ppt_h/2"/>
                                          </p:val>
                                        </p:tav>
                                        <p:tav tm="100000">
                                          <p:val>
                                            <p:strVal val="#ppt_y"/>
                                          </p:val>
                                        </p:tav>
                                      </p:tavLst>
                                    </p:anim>
                                  </p:childTnLst>
                                </p:cTn>
                              </p:par>
                            </p:childTnLst>
                          </p:cTn>
                        </p:par>
                        <p:par>
                          <p:cTn id="90" fill="hold">
                            <p:stCondLst>
                              <p:cond delay="7500"/>
                            </p:stCondLst>
                            <p:childTnLst>
                              <p:par>
                                <p:cTn id="91" presetID="22" presetClass="entr" presetSubtype="8" fill="hold" grpId="0" nodeType="afterEffect">
                                  <p:stCondLst>
                                    <p:cond delay="0"/>
                                  </p:stCondLst>
                                  <p:childTnLst>
                                    <p:set>
                                      <p:cBhvr>
                                        <p:cTn id="92" dur="1" fill="hold">
                                          <p:stCondLst>
                                            <p:cond delay="0"/>
                                          </p:stCondLst>
                                        </p:cTn>
                                        <p:tgtEl>
                                          <p:spTgt spid="39"/>
                                        </p:tgtEl>
                                        <p:attrNameLst>
                                          <p:attrName>style.visibility</p:attrName>
                                        </p:attrNameLst>
                                      </p:cBhvr>
                                      <p:to>
                                        <p:strVal val="visible"/>
                                      </p:to>
                                    </p:set>
                                    <p:animEffect transition="in" filter="wipe(left)">
                                      <p:cBhvr>
                                        <p:cTn id="9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52" grpId="0"/>
      <p:bldP spid="20" grpId="0" animBg="1"/>
      <p:bldP spid="21" grpId="0"/>
      <p:bldP spid="25" grpId="0" animBg="1"/>
      <p:bldP spid="26" grpId="0" animBg="1"/>
      <p:bldP spid="27" grpId="0"/>
      <p:bldP spid="31" grpId="0" animBg="1"/>
      <p:bldP spid="32" grpId="0" animBg="1"/>
      <p:bldP spid="33" grpId="0"/>
      <p:bldP spid="37" grpId="0" animBg="1"/>
      <p:bldP spid="38" grpId="0" animBg="1"/>
      <p:bldP spid="39" grpId="0"/>
      <p:bldP spid="4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64"/>
          <p:cNvGrpSpPr/>
          <p:nvPr/>
        </p:nvGrpSpPr>
        <p:grpSpPr>
          <a:xfrm>
            <a:off x="1512963" y="2562432"/>
            <a:ext cx="1606207" cy="1606207"/>
            <a:chOff x="1075693" y="1086256"/>
            <a:chExt cx="1142254" cy="1142254"/>
          </a:xfrm>
        </p:grpSpPr>
        <p:grpSp>
          <p:nvGrpSpPr>
            <p:cNvPr id="6" name="Group 62"/>
            <p:cNvGrpSpPr/>
            <p:nvPr/>
          </p:nvGrpSpPr>
          <p:grpSpPr>
            <a:xfrm>
              <a:off x="1194068" y="1204631"/>
              <a:ext cx="905504" cy="905504"/>
              <a:chOff x="957321" y="1131575"/>
              <a:chExt cx="905504" cy="905504"/>
            </a:xfrm>
          </p:grpSpPr>
          <p:sp>
            <p:nvSpPr>
              <p:cNvPr id="8" name="Freeform 7"/>
              <p:cNvSpPr/>
              <p:nvPr/>
            </p:nvSpPr>
            <p:spPr>
              <a:xfrm>
                <a:off x="957321" y="1131575"/>
                <a:ext cx="905504" cy="9055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50112">
                  <a:lnSpc>
                    <a:spcPct val="90000"/>
                  </a:lnSpc>
                  <a:spcAft>
                    <a:spcPct val="35000"/>
                  </a:spcAft>
                </a:pPr>
                <a:endParaRPr lang="en-US" sz="5062"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9" name="Freeform 116"/>
              <p:cNvSpPr>
                <a:spLocks noEditPoints="1"/>
              </p:cNvSpPr>
              <p:nvPr/>
            </p:nvSpPr>
            <p:spPr bwMode="auto">
              <a:xfrm>
                <a:off x="1190295" y="1407087"/>
                <a:ext cx="439557" cy="354481"/>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7" name="Freeform 6"/>
            <p:cNvSpPr/>
            <p:nvPr/>
          </p:nvSpPr>
          <p:spPr>
            <a:xfrm>
              <a:off x="1075693" y="1086256"/>
              <a:ext cx="1142254" cy="114225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50112">
                <a:lnSpc>
                  <a:spcPct val="90000"/>
                </a:lnSpc>
                <a:spcAft>
                  <a:spcPct val="35000"/>
                </a:spcAft>
              </a:pPr>
              <a:endParaRPr lang="en-US" sz="5062"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10" name="Group 85"/>
          <p:cNvGrpSpPr/>
          <p:nvPr/>
        </p:nvGrpSpPr>
        <p:grpSpPr>
          <a:xfrm>
            <a:off x="3569617" y="2562432"/>
            <a:ext cx="1606207" cy="1606207"/>
            <a:chOff x="2133600" y="1510935"/>
            <a:chExt cx="1142254" cy="1142254"/>
          </a:xfrm>
        </p:grpSpPr>
        <p:grpSp>
          <p:nvGrpSpPr>
            <p:cNvPr id="11" name="Group 64"/>
            <p:cNvGrpSpPr/>
            <p:nvPr/>
          </p:nvGrpSpPr>
          <p:grpSpPr>
            <a:xfrm>
              <a:off x="2251975" y="1629310"/>
              <a:ext cx="905504" cy="905504"/>
              <a:chOff x="2222093" y="3487327"/>
              <a:chExt cx="905504" cy="905504"/>
            </a:xfrm>
          </p:grpSpPr>
          <p:sp>
            <p:nvSpPr>
              <p:cNvPr id="13" name="Freeform 12"/>
              <p:cNvSpPr/>
              <p:nvPr/>
            </p:nvSpPr>
            <p:spPr>
              <a:xfrm>
                <a:off x="2222093" y="3487327"/>
                <a:ext cx="905504" cy="9055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250112">
                  <a:lnSpc>
                    <a:spcPct val="90000"/>
                  </a:lnSpc>
                  <a:spcAft>
                    <a:spcPct val="35000"/>
                  </a:spcAft>
                </a:pPr>
                <a:endParaRPr lang="en-US" sz="4500"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4" name="Freeform 105"/>
              <p:cNvSpPr>
                <a:spLocks noEditPoints="1"/>
              </p:cNvSpPr>
              <p:nvPr/>
            </p:nvSpPr>
            <p:spPr bwMode="auto">
              <a:xfrm>
                <a:off x="2457767" y="3726147"/>
                <a:ext cx="434156" cy="427865"/>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dirty="0">
                  <a:solidFill>
                    <a:schemeClr val="accent3">
                      <a:lumMod val="50000"/>
                    </a:schemeClr>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12" name="Freeform 11"/>
            <p:cNvSpPr/>
            <p:nvPr/>
          </p:nvSpPr>
          <p:spPr>
            <a:xfrm>
              <a:off x="2133600" y="1510935"/>
              <a:ext cx="1142254" cy="114225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50112">
                <a:lnSpc>
                  <a:spcPct val="90000"/>
                </a:lnSpc>
                <a:spcAft>
                  <a:spcPct val="35000"/>
                </a:spcAft>
              </a:pPr>
              <a:endParaRPr lang="en-US" sz="5062"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15" name="Group 87"/>
          <p:cNvGrpSpPr/>
          <p:nvPr/>
        </p:nvGrpSpPr>
        <p:grpSpPr>
          <a:xfrm>
            <a:off x="5664147" y="2562432"/>
            <a:ext cx="1606207" cy="1606207"/>
            <a:chOff x="3352800" y="1510935"/>
            <a:chExt cx="1142254" cy="1142254"/>
          </a:xfrm>
        </p:grpSpPr>
        <p:grpSp>
          <p:nvGrpSpPr>
            <p:cNvPr id="16" name="Group 68"/>
            <p:cNvGrpSpPr/>
            <p:nvPr/>
          </p:nvGrpSpPr>
          <p:grpSpPr>
            <a:xfrm>
              <a:off x="3471175" y="1629310"/>
              <a:ext cx="905504" cy="905504"/>
              <a:chOff x="3486865" y="1132752"/>
              <a:chExt cx="905504" cy="905504"/>
            </a:xfrm>
          </p:grpSpPr>
          <p:sp>
            <p:nvSpPr>
              <p:cNvPr id="18" name="Freeform 17"/>
              <p:cNvSpPr/>
              <p:nvPr/>
            </p:nvSpPr>
            <p:spPr>
              <a:xfrm>
                <a:off x="3486865" y="1132752"/>
                <a:ext cx="905504" cy="9055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57161" bIns="222187" numCol="1" spcCol="1270" anchor="ctr" anchorCtr="0">
                <a:noAutofit/>
              </a:bodyPr>
              <a:lstStyle/>
              <a:p>
                <a:pPr algn="ctr" defTabSz="1250112">
                  <a:lnSpc>
                    <a:spcPct val="90000"/>
                  </a:lnSpc>
                  <a:spcAft>
                    <a:spcPct val="35000"/>
                  </a:spcAft>
                </a:pPr>
                <a:endParaRPr lang="en-US" sz="4500"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9" name="Freeform 15"/>
              <p:cNvSpPr>
                <a:spLocks noEditPoints="1"/>
              </p:cNvSpPr>
              <p:nvPr/>
            </p:nvSpPr>
            <p:spPr bwMode="auto">
              <a:xfrm>
                <a:off x="3721031" y="1421565"/>
                <a:ext cx="437172" cy="327879"/>
              </a:xfrm>
              <a:custGeom>
                <a:avLst/>
                <a:gdLst/>
                <a:ahLst/>
                <a:cxnLst>
                  <a:cxn ang="0">
                    <a:pos x="168" y="126"/>
                  </a:cxn>
                  <a:cxn ang="0">
                    <a:pos x="0" y="126"/>
                  </a:cxn>
                  <a:cxn ang="0">
                    <a:pos x="0" y="0"/>
                  </a:cxn>
                  <a:cxn ang="0">
                    <a:pos x="10" y="0"/>
                  </a:cxn>
                  <a:cxn ang="0">
                    <a:pos x="10" y="115"/>
                  </a:cxn>
                  <a:cxn ang="0">
                    <a:pos x="168" y="115"/>
                  </a:cxn>
                  <a:cxn ang="0">
                    <a:pos x="168" y="126"/>
                  </a:cxn>
                  <a:cxn ang="0">
                    <a:pos x="54" y="104"/>
                  </a:cxn>
                  <a:cxn ang="0">
                    <a:pos x="32" y="104"/>
                  </a:cxn>
                  <a:cxn ang="0">
                    <a:pos x="32" y="63"/>
                  </a:cxn>
                  <a:cxn ang="0">
                    <a:pos x="54" y="63"/>
                  </a:cxn>
                  <a:cxn ang="0">
                    <a:pos x="54" y="104"/>
                  </a:cxn>
                  <a:cxn ang="0">
                    <a:pos x="84" y="104"/>
                  </a:cxn>
                  <a:cxn ang="0">
                    <a:pos x="64" y="104"/>
                  </a:cxn>
                  <a:cxn ang="0">
                    <a:pos x="64" y="19"/>
                  </a:cxn>
                  <a:cxn ang="0">
                    <a:pos x="84" y="19"/>
                  </a:cxn>
                  <a:cxn ang="0">
                    <a:pos x="84" y="104"/>
                  </a:cxn>
                  <a:cxn ang="0">
                    <a:pos x="116" y="104"/>
                  </a:cxn>
                  <a:cxn ang="0">
                    <a:pos x="95" y="104"/>
                  </a:cxn>
                  <a:cxn ang="0">
                    <a:pos x="95" y="41"/>
                  </a:cxn>
                  <a:cxn ang="0">
                    <a:pos x="116" y="41"/>
                  </a:cxn>
                  <a:cxn ang="0">
                    <a:pos x="116" y="104"/>
                  </a:cxn>
                  <a:cxn ang="0">
                    <a:pos x="147" y="104"/>
                  </a:cxn>
                  <a:cxn ang="0">
                    <a:pos x="127" y="104"/>
                  </a:cxn>
                  <a:cxn ang="0">
                    <a:pos x="127" y="9"/>
                  </a:cxn>
                  <a:cxn ang="0">
                    <a:pos x="147" y="9"/>
                  </a:cxn>
                  <a:cxn ang="0">
                    <a:pos x="147" y="104"/>
                  </a:cxn>
                </a:cxnLst>
                <a:rect l="0" t="0" r="r" b="b"/>
                <a:pathLst>
                  <a:path w="168" h="126">
                    <a:moveTo>
                      <a:pt x="168" y="126"/>
                    </a:moveTo>
                    <a:lnTo>
                      <a:pt x="0" y="126"/>
                    </a:lnTo>
                    <a:lnTo>
                      <a:pt x="0" y="0"/>
                    </a:lnTo>
                    <a:lnTo>
                      <a:pt x="10" y="0"/>
                    </a:lnTo>
                    <a:lnTo>
                      <a:pt x="10" y="115"/>
                    </a:lnTo>
                    <a:lnTo>
                      <a:pt x="168" y="115"/>
                    </a:lnTo>
                    <a:lnTo>
                      <a:pt x="168" y="126"/>
                    </a:lnTo>
                    <a:close/>
                    <a:moveTo>
                      <a:pt x="54" y="104"/>
                    </a:moveTo>
                    <a:lnTo>
                      <a:pt x="32" y="104"/>
                    </a:lnTo>
                    <a:lnTo>
                      <a:pt x="32" y="63"/>
                    </a:lnTo>
                    <a:lnTo>
                      <a:pt x="54" y="63"/>
                    </a:lnTo>
                    <a:lnTo>
                      <a:pt x="54" y="104"/>
                    </a:lnTo>
                    <a:close/>
                    <a:moveTo>
                      <a:pt x="84" y="104"/>
                    </a:moveTo>
                    <a:lnTo>
                      <a:pt x="64" y="104"/>
                    </a:lnTo>
                    <a:lnTo>
                      <a:pt x="64" y="19"/>
                    </a:lnTo>
                    <a:lnTo>
                      <a:pt x="84" y="19"/>
                    </a:lnTo>
                    <a:lnTo>
                      <a:pt x="84" y="104"/>
                    </a:lnTo>
                    <a:close/>
                    <a:moveTo>
                      <a:pt x="116" y="104"/>
                    </a:moveTo>
                    <a:lnTo>
                      <a:pt x="95" y="104"/>
                    </a:lnTo>
                    <a:lnTo>
                      <a:pt x="95" y="41"/>
                    </a:lnTo>
                    <a:lnTo>
                      <a:pt x="116" y="41"/>
                    </a:lnTo>
                    <a:lnTo>
                      <a:pt x="116" y="104"/>
                    </a:lnTo>
                    <a:close/>
                    <a:moveTo>
                      <a:pt x="147" y="104"/>
                    </a:moveTo>
                    <a:lnTo>
                      <a:pt x="127" y="104"/>
                    </a:lnTo>
                    <a:lnTo>
                      <a:pt x="127" y="9"/>
                    </a:lnTo>
                    <a:lnTo>
                      <a:pt x="147" y="9"/>
                    </a:lnTo>
                    <a:lnTo>
                      <a:pt x="147" y="104"/>
                    </a:lnTo>
                    <a:close/>
                  </a:path>
                </a:pathLst>
              </a:custGeom>
              <a:solidFill>
                <a:schemeClr val="bg2"/>
              </a:solidFill>
              <a:ln w="9525">
                <a:noFill/>
                <a:round/>
                <a:headEnd/>
                <a:tailEnd/>
              </a:ln>
            </p:spPr>
            <p:txBody>
              <a:bodyPr vert="horz" wrap="square" lIns="128580" tIns="64290" rIns="128580" bIns="64290" numCol="1" anchor="t" anchorCtr="0" compatLnSpc="1">
                <a:prstTxWarp prst="textNoShape">
                  <a:avLst/>
                </a:prstTxWarp>
              </a:bodyPr>
              <a:lstStyle/>
              <a:p>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17" name="Freeform 16"/>
            <p:cNvSpPr/>
            <p:nvPr/>
          </p:nvSpPr>
          <p:spPr>
            <a:xfrm>
              <a:off x="3352800" y="1510935"/>
              <a:ext cx="1142254" cy="114225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50112">
                <a:lnSpc>
                  <a:spcPct val="90000"/>
                </a:lnSpc>
                <a:spcAft>
                  <a:spcPct val="35000"/>
                </a:spcAft>
              </a:pPr>
              <a:endParaRPr lang="en-US" sz="5062"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0" name="Group 88"/>
          <p:cNvGrpSpPr/>
          <p:nvPr/>
        </p:nvGrpSpPr>
        <p:grpSpPr>
          <a:xfrm>
            <a:off x="7715816" y="2562432"/>
            <a:ext cx="1606207" cy="1606207"/>
            <a:chOff x="4648200" y="1510935"/>
            <a:chExt cx="1142254" cy="1142254"/>
          </a:xfrm>
        </p:grpSpPr>
        <p:grpSp>
          <p:nvGrpSpPr>
            <p:cNvPr id="21" name="Group 77"/>
            <p:cNvGrpSpPr/>
            <p:nvPr/>
          </p:nvGrpSpPr>
          <p:grpSpPr>
            <a:xfrm>
              <a:off x="4766575" y="1629310"/>
              <a:ext cx="905504" cy="905504"/>
              <a:chOff x="4751637" y="3488705"/>
              <a:chExt cx="905504" cy="905504"/>
            </a:xfrm>
          </p:grpSpPr>
          <p:sp>
            <p:nvSpPr>
              <p:cNvPr id="23" name="Freeform 22"/>
              <p:cNvSpPr/>
              <p:nvPr/>
            </p:nvSpPr>
            <p:spPr>
              <a:xfrm>
                <a:off x="4751637" y="3488705"/>
                <a:ext cx="905504" cy="9055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22187" rIns="222187" bIns="128580" numCol="1" spcCol="1270" anchor="ctr" anchorCtr="0">
                <a:noAutofit/>
              </a:bodyPr>
              <a:lstStyle/>
              <a:p>
                <a:pPr algn="ctr" defTabSz="1250112">
                  <a:lnSpc>
                    <a:spcPct val="90000"/>
                  </a:lnSpc>
                  <a:spcAft>
                    <a:spcPct val="35000"/>
                  </a:spcAft>
                </a:pPr>
                <a:endParaRPr lang="en-US" sz="4500"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4" name="Freeform 57"/>
              <p:cNvSpPr>
                <a:spLocks noEditPoints="1"/>
              </p:cNvSpPr>
              <p:nvPr/>
            </p:nvSpPr>
            <p:spPr bwMode="auto">
              <a:xfrm>
                <a:off x="5026751" y="3763819"/>
                <a:ext cx="355277" cy="355277"/>
              </a:xfrm>
              <a:custGeom>
                <a:avLst/>
                <a:gdLst/>
                <a:ahLst/>
                <a:cxnLst>
                  <a:cxn ang="0">
                    <a:pos x="55" y="31"/>
                  </a:cxn>
                  <a:cxn ang="0">
                    <a:pos x="54" y="33"/>
                  </a:cxn>
                  <a:cxn ang="0">
                    <a:pos x="47" y="34"/>
                  </a:cxn>
                  <a:cxn ang="0">
                    <a:pos x="46" y="37"/>
                  </a:cxn>
                  <a:cxn ang="0">
                    <a:pos x="49" y="42"/>
                  </a:cxn>
                  <a:cxn ang="0">
                    <a:pos x="50" y="43"/>
                  </a:cxn>
                  <a:cxn ang="0">
                    <a:pos x="49" y="44"/>
                  </a:cxn>
                  <a:cxn ang="0">
                    <a:pos x="43" y="50"/>
                  </a:cxn>
                  <a:cxn ang="0">
                    <a:pos x="42" y="50"/>
                  </a:cxn>
                  <a:cxn ang="0">
                    <a:pos x="37" y="46"/>
                  </a:cxn>
                  <a:cxn ang="0">
                    <a:pos x="33" y="47"/>
                  </a:cxn>
                  <a:cxn ang="0">
                    <a:pos x="32" y="54"/>
                  </a:cxn>
                  <a:cxn ang="0">
                    <a:pos x="31" y="55"/>
                  </a:cxn>
                  <a:cxn ang="0">
                    <a:pos x="23" y="55"/>
                  </a:cxn>
                  <a:cxn ang="0">
                    <a:pos x="22" y="54"/>
                  </a:cxn>
                  <a:cxn ang="0">
                    <a:pos x="21" y="47"/>
                  </a:cxn>
                  <a:cxn ang="0">
                    <a:pos x="18" y="46"/>
                  </a:cxn>
                  <a:cxn ang="0">
                    <a:pos x="13" y="50"/>
                  </a:cxn>
                  <a:cxn ang="0">
                    <a:pos x="12" y="50"/>
                  </a:cxn>
                  <a:cxn ang="0">
                    <a:pos x="11" y="50"/>
                  </a:cxn>
                  <a:cxn ang="0">
                    <a:pos x="5" y="44"/>
                  </a:cxn>
                  <a:cxn ang="0">
                    <a:pos x="5" y="43"/>
                  </a:cxn>
                  <a:cxn ang="0">
                    <a:pos x="5" y="42"/>
                  </a:cxn>
                  <a:cxn ang="0">
                    <a:pos x="9" y="37"/>
                  </a:cxn>
                  <a:cxn ang="0">
                    <a:pos x="7" y="33"/>
                  </a:cxn>
                  <a:cxn ang="0">
                    <a:pos x="1" y="33"/>
                  </a:cxn>
                  <a:cxn ang="0">
                    <a:pos x="0" y="31"/>
                  </a:cxn>
                  <a:cxn ang="0">
                    <a:pos x="0" y="23"/>
                  </a:cxn>
                  <a:cxn ang="0">
                    <a:pos x="1" y="22"/>
                  </a:cxn>
                  <a:cxn ang="0">
                    <a:pos x="7" y="21"/>
                  </a:cxn>
                  <a:cxn ang="0">
                    <a:pos x="9" y="18"/>
                  </a:cxn>
                  <a:cxn ang="0">
                    <a:pos x="5" y="13"/>
                  </a:cxn>
                  <a:cxn ang="0">
                    <a:pos x="5" y="12"/>
                  </a:cxn>
                  <a:cxn ang="0">
                    <a:pos x="5" y="11"/>
                  </a:cxn>
                  <a:cxn ang="0">
                    <a:pos x="12" y="5"/>
                  </a:cxn>
                  <a:cxn ang="0">
                    <a:pos x="13" y="5"/>
                  </a:cxn>
                  <a:cxn ang="0">
                    <a:pos x="18" y="9"/>
                  </a:cxn>
                  <a:cxn ang="0">
                    <a:pos x="21" y="8"/>
                  </a:cxn>
                  <a:cxn ang="0">
                    <a:pos x="22" y="1"/>
                  </a:cxn>
                  <a:cxn ang="0">
                    <a:pos x="23" y="0"/>
                  </a:cxn>
                  <a:cxn ang="0">
                    <a:pos x="31" y="0"/>
                  </a:cxn>
                  <a:cxn ang="0">
                    <a:pos x="32" y="1"/>
                  </a:cxn>
                  <a:cxn ang="0">
                    <a:pos x="33" y="8"/>
                  </a:cxn>
                  <a:cxn ang="0">
                    <a:pos x="37" y="9"/>
                  </a:cxn>
                  <a:cxn ang="0">
                    <a:pos x="42" y="5"/>
                  </a:cxn>
                  <a:cxn ang="0">
                    <a:pos x="43" y="5"/>
                  </a:cxn>
                  <a:cxn ang="0">
                    <a:pos x="43" y="5"/>
                  </a:cxn>
                  <a:cxn ang="0">
                    <a:pos x="49" y="11"/>
                  </a:cxn>
                  <a:cxn ang="0">
                    <a:pos x="50" y="12"/>
                  </a:cxn>
                  <a:cxn ang="0">
                    <a:pos x="49" y="13"/>
                  </a:cxn>
                  <a:cxn ang="0">
                    <a:pos x="46" y="18"/>
                  </a:cxn>
                  <a:cxn ang="0">
                    <a:pos x="47" y="21"/>
                  </a:cxn>
                  <a:cxn ang="0">
                    <a:pos x="54" y="22"/>
                  </a:cxn>
                  <a:cxn ang="0">
                    <a:pos x="55" y="23"/>
                  </a:cxn>
                  <a:cxn ang="0">
                    <a:pos x="55" y="31"/>
                  </a:cxn>
                  <a:cxn ang="0">
                    <a:pos x="27" y="18"/>
                  </a:cxn>
                  <a:cxn ang="0">
                    <a:pos x="18" y="27"/>
                  </a:cxn>
                  <a:cxn ang="0">
                    <a:pos x="27" y="36"/>
                  </a:cxn>
                  <a:cxn ang="0">
                    <a:pos x="36" y="27"/>
                  </a:cxn>
                  <a:cxn ang="0">
                    <a:pos x="27" y="18"/>
                  </a:cxn>
                </a:cxnLst>
                <a:rect l="0" t="0" r="r" b="b"/>
                <a:pathLst>
                  <a:path w="55" h="55">
                    <a:moveTo>
                      <a:pt x="55" y="31"/>
                    </a:moveTo>
                    <a:cubicBezTo>
                      <a:pt x="55" y="32"/>
                      <a:pt x="54" y="33"/>
                      <a:pt x="54" y="33"/>
                    </a:cubicBezTo>
                    <a:cubicBezTo>
                      <a:pt x="47" y="34"/>
                      <a:pt x="47" y="34"/>
                      <a:pt x="47" y="34"/>
                    </a:cubicBezTo>
                    <a:cubicBezTo>
                      <a:pt x="47" y="35"/>
                      <a:pt x="46" y="36"/>
                      <a:pt x="46" y="37"/>
                    </a:cubicBezTo>
                    <a:cubicBezTo>
                      <a:pt x="47" y="39"/>
                      <a:pt x="48" y="40"/>
                      <a:pt x="49" y="42"/>
                    </a:cubicBezTo>
                    <a:cubicBezTo>
                      <a:pt x="50" y="42"/>
                      <a:pt x="50" y="42"/>
                      <a:pt x="50" y="43"/>
                    </a:cubicBezTo>
                    <a:cubicBezTo>
                      <a:pt x="50" y="43"/>
                      <a:pt x="50" y="43"/>
                      <a:pt x="49" y="44"/>
                    </a:cubicBezTo>
                    <a:cubicBezTo>
                      <a:pt x="49" y="45"/>
                      <a:pt x="44" y="50"/>
                      <a:pt x="43" y="50"/>
                    </a:cubicBezTo>
                    <a:cubicBezTo>
                      <a:pt x="42" y="50"/>
                      <a:pt x="42" y="50"/>
                      <a:pt x="42" y="50"/>
                    </a:cubicBezTo>
                    <a:cubicBezTo>
                      <a:pt x="37" y="46"/>
                      <a:pt x="37" y="46"/>
                      <a:pt x="37" y="46"/>
                    </a:cubicBezTo>
                    <a:cubicBezTo>
                      <a:pt x="36" y="46"/>
                      <a:pt x="35" y="47"/>
                      <a:pt x="33" y="47"/>
                    </a:cubicBezTo>
                    <a:cubicBezTo>
                      <a:pt x="33" y="49"/>
                      <a:pt x="33" y="52"/>
                      <a:pt x="32" y="54"/>
                    </a:cubicBezTo>
                    <a:cubicBezTo>
                      <a:pt x="32" y="54"/>
                      <a:pt x="32" y="55"/>
                      <a:pt x="31" y="55"/>
                    </a:cubicBezTo>
                    <a:cubicBezTo>
                      <a:pt x="23" y="55"/>
                      <a:pt x="23" y="55"/>
                      <a:pt x="23" y="55"/>
                    </a:cubicBezTo>
                    <a:cubicBezTo>
                      <a:pt x="23" y="55"/>
                      <a:pt x="22" y="54"/>
                      <a:pt x="22" y="54"/>
                    </a:cubicBezTo>
                    <a:cubicBezTo>
                      <a:pt x="21" y="47"/>
                      <a:pt x="21" y="47"/>
                      <a:pt x="21" y="47"/>
                    </a:cubicBezTo>
                    <a:cubicBezTo>
                      <a:pt x="20" y="47"/>
                      <a:pt x="19" y="46"/>
                      <a:pt x="18" y="46"/>
                    </a:cubicBezTo>
                    <a:cubicBezTo>
                      <a:pt x="13" y="50"/>
                      <a:pt x="13" y="50"/>
                      <a:pt x="13" y="50"/>
                    </a:cubicBezTo>
                    <a:cubicBezTo>
                      <a:pt x="12" y="50"/>
                      <a:pt x="12" y="50"/>
                      <a:pt x="12" y="50"/>
                    </a:cubicBezTo>
                    <a:cubicBezTo>
                      <a:pt x="11" y="50"/>
                      <a:pt x="11" y="50"/>
                      <a:pt x="11" y="50"/>
                    </a:cubicBezTo>
                    <a:cubicBezTo>
                      <a:pt x="9" y="48"/>
                      <a:pt x="7" y="46"/>
                      <a:pt x="5" y="44"/>
                    </a:cubicBezTo>
                    <a:cubicBezTo>
                      <a:pt x="5" y="43"/>
                      <a:pt x="5" y="43"/>
                      <a:pt x="5" y="43"/>
                    </a:cubicBezTo>
                    <a:cubicBezTo>
                      <a:pt x="5" y="42"/>
                      <a:pt x="5" y="42"/>
                      <a:pt x="5" y="42"/>
                    </a:cubicBezTo>
                    <a:cubicBezTo>
                      <a:pt x="6" y="40"/>
                      <a:pt x="8" y="39"/>
                      <a:pt x="9" y="37"/>
                    </a:cubicBezTo>
                    <a:cubicBezTo>
                      <a:pt x="8" y="36"/>
                      <a:pt x="8" y="35"/>
                      <a:pt x="7" y="33"/>
                    </a:cubicBezTo>
                    <a:cubicBezTo>
                      <a:pt x="1" y="33"/>
                      <a:pt x="1" y="33"/>
                      <a:pt x="1" y="33"/>
                    </a:cubicBezTo>
                    <a:cubicBezTo>
                      <a:pt x="0" y="32"/>
                      <a:pt x="0" y="32"/>
                      <a:pt x="0" y="31"/>
                    </a:cubicBezTo>
                    <a:cubicBezTo>
                      <a:pt x="0" y="23"/>
                      <a:pt x="0" y="23"/>
                      <a:pt x="0" y="23"/>
                    </a:cubicBezTo>
                    <a:cubicBezTo>
                      <a:pt x="0" y="23"/>
                      <a:pt x="0" y="22"/>
                      <a:pt x="1" y="22"/>
                    </a:cubicBezTo>
                    <a:cubicBezTo>
                      <a:pt x="7" y="21"/>
                      <a:pt x="7" y="21"/>
                      <a:pt x="7" y="21"/>
                    </a:cubicBezTo>
                    <a:cubicBezTo>
                      <a:pt x="8" y="20"/>
                      <a:pt x="8" y="19"/>
                      <a:pt x="9" y="18"/>
                    </a:cubicBezTo>
                    <a:cubicBezTo>
                      <a:pt x="8" y="16"/>
                      <a:pt x="6" y="14"/>
                      <a:pt x="5" y="13"/>
                    </a:cubicBezTo>
                    <a:cubicBezTo>
                      <a:pt x="5" y="13"/>
                      <a:pt x="5" y="12"/>
                      <a:pt x="5" y="12"/>
                    </a:cubicBezTo>
                    <a:cubicBezTo>
                      <a:pt x="5" y="12"/>
                      <a:pt x="5" y="11"/>
                      <a:pt x="5" y="11"/>
                    </a:cubicBezTo>
                    <a:cubicBezTo>
                      <a:pt x="6" y="10"/>
                      <a:pt x="11" y="5"/>
                      <a:pt x="12" y="5"/>
                    </a:cubicBezTo>
                    <a:cubicBezTo>
                      <a:pt x="12" y="5"/>
                      <a:pt x="12" y="5"/>
                      <a:pt x="13" y="5"/>
                    </a:cubicBezTo>
                    <a:cubicBezTo>
                      <a:pt x="18" y="9"/>
                      <a:pt x="18" y="9"/>
                      <a:pt x="18" y="9"/>
                    </a:cubicBezTo>
                    <a:cubicBezTo>
                      <a:pt x="19" y="8"/>
                      <a:pt x="20" y="8"/>
                      <a:pt x="21" y="8"/>
                    </a:cubicBezTo>
                    <a:cubicBezTo>
                      <a:pt x="21" y="5"/>
                      <a:pt x="21" y="3"/>
                      <a:pt x="22" y="1"/>
                    </a:cubicBezTo>
                    <a:cubicBezTo>
                      <a:pt x="22" y="0"/>
                      <a:pt x="23" y="0"/>
                      <a:pt x="23" y="0"/>
                    </a:cubicBezTo>
                    <a:cubicBezTo>
                      <a:pt x="31" y="0"/>
                      <a:pt x="31" y="0"/>
                      <a:pt x="31" y="0"/>
                    </a:cubicBezTo>
                    <a:cubicBezTo>
                      <a:pt x="32" y="0"/>
                      <a:pt x="32" y="0"/>
                      <a:pt x="32" y="1"/>
                    </a:cubicBezTo>
                    <a:cubicBezTo>
                      <a:pt x="33" y="8"/>
                      <a:pt x="33" y="8"/>
                      <a:pt x="33" y="8"/>
                    </a:cubicBezTo>
                    <a:cubicBezTo>
                      <a:pt x="35" y="8"/>
                      <a:pt x="36" y="8"/>
                      <a:pt x="37" y="9"/>
                    </a:cubicBezTo>
                    <a:cubicBezTo>
                      <a:pt x="42" y="5"/>
                      <a:pt x="42" y="5"/>
                      <a:pt x="42" y="5"/>
                    </a:cubicBezTo>
                    <a:cubicBezTo>
                      <a:pt x="42" y="5"/>
                      <a:pt x="42" y="5"/>
                      <a:pt x="43" y="5"/>
                    </a:cubicBezTo>
                    <a:cubicBezTo>
                      <a:pt x="43" y="5"/>
                      <a:pt x="43" y="5"/>
                      <a:pt x="43" y="5"/>
                    </a:cubicBezTo>
                    <a:cubicBezTo>
                      <a:pt x="45" y="7"/>
                      <a:pt x="48" y="9"/>
                      <a:pt x="49" y="11"/>
                    </a:cubicBezTo>
                    <a:cubicBezTo>
                      <a:pt x="50" y="11"/>
                      <a:pt x="50" y="12"/>
                      <a:pt x="50" y="12"/>
                    </a:cubicBezTo>
                    <a:cubicBezTo>
                      <a:pt x="50" y="12"/>
                      <a:pt x="49" y="13"/>
                      <a:pt x="49" y="13"/>
                    </a:cubicBezTo>
                    <a:cubicBezTo>
                      <a:pt x="48" y="14"/>
                      <a:pt x="47" y="16"/>
                      <a:pt x="46" y="18"/>
                    </a:cubicBezTo>
                    <a:cubicBezTo>
                      <a:pt x="46" y="19"/>
                      <a:pt x="47" y="20"/>
                      <a:pt x="47" y="21"/>
                    </a:cubicBezTo>
                    <a:cubicBezTo>
                      <a:pt x="54" y="22"/>
                      <a:pt x="54" y="22"/>
                      <a:pt x="54" y="22"/>
                    </a:cubicBezTo>
                    <a:cubicBezTo>
                      <a:pt x="54" y="22"/>
                      <a:pt x="55" y="23"/>
                      <a:pt x="55" y="23"/>
                    </a:cubicBezTo>
                    <a:lnTo>
                      <a:pt x="55" y="31"/>
                    </a:lnTo>
                    <a:close/>
                    <a:moveTo>
                      <a:pt x="27" y="18"/>
                    </a:moveTo>
                    <a:cubicBezTo>
                      <a:pt x="22" y="18"/>
                      <a:pt x="18" y="22"/>
                      <a:pt x="18" y="27"/>
                    </a:cubicBezTo>
                    <a:cubicBezTo>
                      <a:pt x="18" y="32"/>
                      <a:pt x="22" y="36"/>
                      <a:pt x="27" y="36"/>
                    </a:cubicBezTo>
                    <a:cubicBezTo>
                      <a:pt x="32" y="36"/>
                      <a:pt x="36" y="32"/>
                      <a:pt x="36" y="27"/>
                    </a:cubicBezTo>
                    <a:cubicBezTo>
                      <a:pt x="36" y="22"/>
                      <a:pt x="32" y="18"/>
                      <a:pt x="27" y="18"/>
                    </a:cubicBezTo>
                    <a:close/>
                  </a:path>
                </a:pathLst>
              </a:custGeom>
              <a:solidFill>
                <a:schemeClr val="bg2"/>
              </a:solidFill>
              <a:ln w="9525">
                <a:noFill/>
                <a:round/>
                <a:headEnd/>
                <a:tailEnd/>
              </a:ln>
            </p:spPr>
            <p:txBody>
              <a:bodyPr vert="horz" wrap="square" lIns="128580" tIns="64290" rIns="128580" bIns="64290" numCol="1" anchor="t" anchorCtr="0" compatLnSpc="1">
                <a:prstTxWarp prst="textNoShape">
                  <a:avLst/>
                </a:prstTxWarp>
              </a:bodyPr>
              <a:lstStyle/>
              <a:p>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22" name="Freeform 21"/>
            <p:cNvSpPr/>
            <p:nvPr/>
          </p:nvSpPr>
          <p:spPr>
            <a:xfrm>
              <a:off x="4648200" y="1510935"/>
              <a:ext cx="1142254" cy="114225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50112">
                <a:lnSpc>
                  <a:spcPct val="90000"/>
                </a:lnSpc>
                <a:spcAft>
                  <a:spcPct val="35000"/>
                </a:spcAft>
              </a:pPr>
              <a:endParaRPr lang="en-US" sz="5062"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5" name="Group 89"/>
          <p:cNvGrpSpPr/>
          <p:nvPr/>
        </p:nvGrpSpPr>
        <p:grpSpPr>
          <a:xfrm>
            <a:off x="9775862" y="2562432"/>
            <a:ext cx="1606207" cy="1606207"/>
            <a:chOff x="7044429" y="1510935"/>
            <a:chExt cx="1142254" cy="1142254"/>
          </a:xfrm>
        </p:grpSpPr>
        <p:grpSp>
          <p:nvGrpSpPr>
            <p:cNvPr id="26" name="Group 81"/>
            <p:cNvGrpSpPr/>
            <p:nvPr/>
          </p:nvGrpSpPr>
          <p:grpSpPr>
            <a:xfrm>
              <a:off x="7162804" y="1629310"/>
              <a:ext cx="905504" cy="905504"/>
              <a:chOff x="7281179" y="3488705"/>
              <a:chExt cx="905504" cy="905504"/>
            </a:xfrm>
          </p:grpSpPr>
          <p:sp>
            <p:nvSpPr>
              <p:cNvPr id="28" name="Freeform 27"/>
              <p:cNvSpPr/>
              <p:nvPr/>
            </p:nvSpPr>
            <p:spPr>
              <a:xfrm>
                <a:off x="7281179" y="3488705"/>
                <a:ext cx="905504" cy="9055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5"/>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22187" rIns="222187" bIns="222187" numCol="1" spcCol="1270" anchor="ctr" anchorCtr="0">
                <a:noAutofit/>
              </a:bodyPr>
              <a:lstStyle/>
              <a:p>
                <a:pPr algn="ctr" defTabSz="1250112">
                  <a:lnSpc>
                    <a:spcPct val="90000"/>
                  </a:lnSpc>
                  <a:spcAft>
                    <a:spcPct val="35000"/>
                  </a:spcAft>
                </a:pPr>
                <a:endParaRPr lang="en-US" sz="4500"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9" name="Freeform 152"/>
              <p:cNvSpPr>
                <a:spLocks noEditPoints="1"/>
              </p:cNvSpPr>
              <p:nvPr/>
            </p:nvSpPr>
            <p:spPr bwMode="auto">
              <a:xfrm>
                <a:off x="7542869" y="3764890"/>
                <a:ext cx="382124" cy="353134"/>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2"/>
              </a:solidFill>
              <a:ln w="9525">
                <a:noFill/>
                <a:round/>
                <a:headEnd/>
                <a:tailEnd/>
              </a:ln>
            </p:spPr>
            <p:txBody>
              <a:bodyPr vert="horz" wrap="square" lIns="128580" tIns="64290" rIns="128580" bIns="64290" numCol="1" anchor="t" anchorCtr="0" compatLnSpc="1">
                <a:prstTxWarp prst="textNoShape">
                  <a:avLst/>
                </a:prstTxWarp>
              </a:bodyPr>
              <a:lstStyle/>
              <a:p>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27" name="Freeform 26"/>
            <p:cNvSpPr/>
            <p:nvPr/>
          </p:nvSpPr>
          <p:spPr>
            <a:xfrm>
              <a:off x="7044429" y="1510935"/>
              <a:ext cx="1142254" cy="114225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50112">
                <a:lnSpc>
                  <a:spcPct val="90000"/>
                </a:lnSpc>
                <a:spcAft>
                  <a:spcPct val="35000"/>
                </a:spcAft>
              </a:pPr>
              <a:endParaRPr lang="en-US" sz="5062"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cxnSp>
        <p:nvCxnSpPr>
          <p:cNvPr id="30" name="Straight Connector 29"/>
          <p:cNvCxnSpPr/>
          <p:nvPr/>
        </p:nvCxnSpPr>
        <p:spPr>
          <a:xfrm>
            <a:off x="3129252" y="3367770"/>
            <a:ext cx="429650" cy="2233"/>
          </a:xfrm>
          <a:prstGeom prst="line">
            <a:avLst/>
          </a:prstGeom>
          <a:ln w="19050">
            <a:solidFill>
              <a:schemeClr val="tx1">
                <a:lumMod val="75000"/>
                <a:lumOff val="2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5192698" y="3367770"/>
            <a:ext cx="429650" cy="2233"/>
          </a:xfrm>
          <a:prstGeom prst="line">
            <a:avLst/>
          </a:prstGeom>
          <a:ln w="19050">
            <a:solidFill>
              <a:schemeClr val="tx1">
                <a:lumMod val="75000"/>
                <a:lumOff val="2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7270354" y="3367770"/>
            <a:ext cx="429650" cy="2233"/>
          </a:xfrm>
          <a:prstGeom prst="line">
            <a:avLst/>
          </a:prstGeom>
          <a:ln w="19050">
            <a:solidFill>
              <a:schemeClr val="tx1">
                <a:lumMod val="75000"/>
                <a:lumOff val="2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9343453" y="3367770"/>
            <a:ext cx="429650" cy="2233"/>
          </a:xfrm>
          <a:prstGeom prst="line">
            <a:avLst/>
          </a:prstGeom>
          <a:ln w="19050">
            <a:solidFill>
              <a:schemeClr val="tx1">
                <a:lumMod val="75000"/>
                <a:lumOff val="2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34" name="Rounded Rectangle 33"/>
          <p:cNvSpPr/>
          <p:nvPr/>
        </p:nvSpPr>
        <p:spPr bwMode="auto">
          <a:xfrm>
            <a:off x="1679419" y="4618222"/>
            <a:ext cx="1273295" cy="428601"/>
          </a:xfrm>
          <a:prstGeom prst="roundRect">
            <a:avLst>
              <a:gd name="adj" fmla="val 47917"/>
            </a:avLst>
          </a:prstGeom>
          <a:solidFill>
            <a:schemeClr val="accent1"/>
          </a:solidFill>
          <a:ln w="9525">
            <a:noFill/>
            <a:round/>
            <a:headEnd/>
            <a:tailEnd/>
          </a:ln>
        </p:spPr>
        <p:txBody>
          <a:bodyPr vert="horz" wrap="square" lIns="128580" tIns="64290" rIns="128580" bIns="64290" numCol="1" rtlCol="0" anchor="ctr" anchorCtr="0" compatLnSpc="1">
            <a:prstTxWarp prst="textNoShape">
              <a:avLst/>
            </a:prstTxWarp>
          </a:bodyPr>
          <a:lstStyle/>
          <a:p>
            <a:pPr algn="ctr"/>
            <a:r>
              <a:rPr lang="en-US" sz="2250" b="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2010</a:t>
            </a:r>
          </a:p>
        </p:txBody>
      </p:sp>
      <p:sp>
        <p:nvSpPr>
          <p:cNvPr id="35" name="Rounded Rectangle 34"/>
          <p:cNvSpPr/>
          <p:nvPr/>
        </p:nvSpPr>
        <p:spPr bwMode="auto">
          <a:xfrm>
            <a:off x="3736073" y="4618222"/>
            <a:ext cx="1273295" cy="428601"/>
          </a:xfrm>
          <a:prstGeom prst="roundRect">
            <a:avLst>
              <a:gd name="adj" fmla="val 47917"/>
            </a:avLst>
          </a:prstGeom>
          <a:solidFill>
            <a:schemeClr val="accent2"/>
          </a:solidFill>
          <a:ln w="9525">
            <a:noFill/>
            <a:round/>
            <a:headEnd/>
            <a:tailEnd/>
          </a:ln>
        </p:spPr>
        <p:txBody>
          <a:bodyPr vert="horz" wrap="square" lIns="128580" tIns="64290" rIns="128580" bIns="64290" numCol="1" rtlCol="0" anchor="ctr" anchorCtr="0" compatLnSpc="1">
            <a:prstTxWarp prst="textNoShape">
              <a:avLst/>
            </a:prstTxWarp>
          </a:bodyPr>
          <a:lstStyle/>
          <a:p>
            <a:pPr algn="ctr"/>
            <a:r>
              <a:rPr lang="en-US" sz="2250" b="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2011</a:t>
            </a:r>
          </a:p>
        </p:txBody>
      </p:sp>
      <p:sp>
        <p:nvSpPr>
          <p:cNvPr id="36" name="Rounded Rectangle 35"/>
          <p:cNvSpPr/>
          <p:nvPr/>
        </p:nvSpPr>
        <p:spPr bwMode="auto">
          <a:xfrm>
            <a:off x="5830603" y="4618222"/>
            <a:ext cx="1273295" cy="428601"/>
          </a:xfrm>
          <a:prstGeom prst="roundRect">
            <a:avLst>
              <a:gd name="adj" fmla="val 47917"/>
            </a:avLst>
          </a:prstGeom>
          <a:solidFill>
            <a:schemeClr val="accent3"/>
          </a:solidFill>
          <a:ln w="9525">
            <a:noFill/>
            <a:round/>
            <a:headEnd/>
            <a:tailEnd/>
          </a:ln>
        </p:spPr>
        <p:txBody>
          <a:bodyPr vert="horz" wrap="square" lIns="128580" tIns="64290" rIns="128580" bIns="64290" numCol="1" rtlCol="0" anchor="ctr" anchorCtr="0" compatLnSpc="1">
            <a:prstTxWarp prst="textNoShape">
              <a:avLst/>
            </a:prstTxWarp>
          </a:bodyPr>
          <a:lstStyle/>
          <a:p>
            <a:pPr algn="ctr"/>
            <a:r>
              <a:rPr lang="en-US" sz="2250" b="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2012</a:t>
            </a:r>
          </a:p>
        </p:txBody>
      </p:sp>
      <p:sp>
        <p:nvSpPr>
          <p:cNvPr id="37" name="Rounded Rectangle 36"/>
          <p:cNvSpPr/>
          <p:nvPr/>
        </p:nvSpPr>
        <p:spPr bwMode="auto">
          <a:xfrm>
            <a:off x="7882272" y="4618222"/>
            <a:ext cx="1273295" cy="428601"/>
          </a:xfrm>
          <a:prstGeom prst="roundRect">
            <a:avLst>
              <a:gd name="adj" fmla="val 47917"/>
            </a:avLst>
          </a:prstGeom>
          <a:solidFill>
            <a:schemeClr val="accent4"/>
          </a:solidFill>
          <a:ln w="9525">
            <a:noFill/>
            <a:round/>
            <a:headEnd/>
            <a:tailEnd/>
          </a:ln>
        </p:spPr>
        <p:txBody>
          <a:bodyPr vert="horz" wrap="square" lIns="128580" tIns="64290" rIns="128580" bIns="64290" numCol="1" rtlCol="0" anchor="ctr" anchorCtr="0" compatLnSpc="1">
            <a:prstTxWarp prst="textNoShape">
              <a:avLst/>
            </a:prstTxWarp>
          </a:bodyPr>
          <a:lstStyle/>
          <a:p>
            <a:pPr algn="ctr"/>
            <a:r>
              <a:rPr lang="en-US" sz="2250" b="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2014</a:t>
            </a:r>
          </a:p>
        </p:txBody>
      </p:sp>
      <p:sp>
        <p:nvSpPr>
          <p:cNvPr id="38" name="Rounded Rectangle 37"/>
          <p:cNvSpPr/>
          <p:nvPr/>
        </p:nvSpPr>
        <p:spPr bwMode="auto">
          <a:xfrm>
            <a:off x="9942318" y="4618222"/>
            <a:ext cx="1273295" cy="428601"/>
          </a:xfrm>
          <a:prstGeom prst="roundRect">
            <a:avLst>
              <a:gd name="adj" fmla="val 47917"/>
            </a:avLst>
          </a:prstGeom>
          <a:solidFill>
            <a:schemeClr val="accent5"/>
          </a:solidFill>
          <a:ln w="9525">
            <a:noFill/>
            <a:round/>
            <a:headEnd/>
            <a:tailEnd/>
          </a:ln>
        </p:spPr>
        <p:txBody>
          <a:bodyPr vert="horz" wrap="square" lIns="128580" tIns="64290" rIns="128580" bIns="64290" numCol="1" rtlCol="0" anchor="ctr" anchorCtr="0" compatLnSpc="1">
            <a:prstTxWarp prst="textNoShape">
              <a:avLst/>
            </a:prstTxWarp>
          </a:bodyPr>
          <a:lstStyle/>
          <a:p>
            <a:pPr algn="ctr"/>
            <a:r>
              <a:rPr lang="en-US" sz="2250" b="1" dirty="0" smtClean="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20</a:t>
            </a:r>
            <a:r>
              <a:rPr lang="en-US" altLang="zh-CN" sz="2250" b="1" dirty="0" smtClean="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XX</a:t>
            </a:r>
            <a:endParaRPr lang="en-US" sz="2250" b="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9" name="TextBox 38"/>
          <p:cNvSpPr txBox="1"/>
          <p:nvPr/>
        </p:nvSpPr>
        <p:spPr>
          <a:xfrm>
            <a:off x="1196897" y="5155686"/>
            <a:ext cx="2170497" cy="827919"/>
          </a:xfrm>
          <a:prstGeom prst="rect">
            <a:avLst/>
          </a:prstGeom>
          <a:noFill/>
        </p:spPr>
        <p:txBody>
          <a:bodyPr wrap="square" rtlCol="0">
            <a:spAutoFit/>
          </a:bodyPr>
          <a:lstStyle/>
          <a:p>
            <a:pPr algn="ctr"/>
            <a:r>
              <a:rPr lang="en-US" sz="1687"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Title Goes here</a:t>
            </a:r>
          </a:p>
          <a:p>
            <a:pPr algn="ctr" defTabSz="1285829">
              <a:spcBef>
                <a:spcPct val="20000"/>
              </a:spcBef>
              <a:defRPr/>
            </a:pPr>
            <a:r>
              <a:rPr lang="en-US" sz="1406" dirty="0">
                <a:solidFill>
                  <a:schemeClr val="bg1">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available, but the majority </a:t>
            </a:r>
          </a:p>
        </p:txBody>
      </p:sp>
      <p:sp>
        <p:nvSpPr>
          <p:cNvPr id="40" name="TextBox 39"/>
          <p:cNvSpPr txBox="1"/>
          <p:nvPr/>
        </p:nvSpPr>
        <p:spPr>
          <a:xfrm>
            <a:off x="3257885" y="5155686"/>
            <a:ext cx="2170497" cy="827919"/>
          </a:xfrm>
          <a:prstGeom prst="rect">
            <a:avLst/>
          </a:prstGeom>
          <a:noFill/>
        </p:spPr>
        <p:txBody>
          <a:bodyPr wrap="square" rtlCol="0">
            <a:spAutoFit/>
          </a:bodyPr>
          <a:lstStyle/>
          <a:p>
            <a:pPr algn="ctr"/>
            <a:r>
              <a:rPr lang="en-US" sz="1687"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rPr>
              <a:t>Title Goes here</a:t>
            </a:r>
          </a:p>
          <a:p>
            <a:pPr algn="ctr" defTabSz="1285829">
              <a:spcBef>
                <a:spcPct val="20000"/>
              </a:spcBef>
              <a:defRPr/>
            </a:pPr>
            <a:r>
              <a:rPr lang="en-US" sz="1406" dirty="0">
                <a:solidFill>
                  <a:schemeClr val="bg1">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available, but the majority </a:t>
            </a:r>
          </a:p>
        </p:txBody>
      </p:sp>
      <p:sp>
        <p:nvSpPr>
          <p:cNvPr id="41" name="TextBox 40"/>
          <p:cNvSpPr txBox="1"/>
          <p:nvPr/>
        </p:nvSpPr>
        <p:spPr>
          <a:xfrm>
            <a:off x="5318873" y="5155686"/>
            <a:ext cx="2170497" cy="827919"/>
          </a:xfrm>
          <a:prstGeom prst="rect">
            <a:avLst/>
          </a:prstGeom>
          <a:noFill/>
        </p:spPr>
        <p:txBody>
          <a:bodyPr wrap="square" rtlCol="0">
            <a:spAutoFit/>
          </a:bodyPr>
          <a:lstStyle/>
          <a:p>
            <a:pPr algn="ctr"/>
            <a:r>
              <a:rPr lang="en-US" sz="1687" b="1"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rPr>
              <a:t>Title Goes here</a:t>
            </a:r>
          </a:p>
          <a:p>
            <a:pPr algn="ctr" defTabSz="1285829">
              <a:spcBef>
                <a:spcPct val="20000"/>
              </a:spcBef>
              <a:defRPr/>
            </a:pPr>
            <a:r>
              <a:rPr lang="en-US" sz="1406" dirty="0">
                <a:solidFill>
                  <a:schemeClr val="bg1">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available, but the majority </a:t>
            </a:r>
          </a:p>
        </p:txBody>
      </p:sp>
      <p:sp>
        <p:nvSpPr>
          <p:cNvPr id="42" name="TextBox 41"/>
          <p:cNvSpPr txBox="1"/>
          <p:nvPr/>
        </p:nvSpPr>
        <p:spPr>
          <a:xfrm>
            <a:off x="7379861" y="5155686"/>
            <a:ext cx="2170497" cy="827919"/>
          </a:xfrm>
          <a:prstGeom prst="rect">
            <a:avLst/>
          </a:prstGeom>
          <a:noFill/>
        </p:spPr>
        <p:txBody>
          <a:bodyPr wrap="square" rtlCol="0">
            <a:spAutoFit/>
          </a:bodyPr>
          <a:lstStyle/>
          <a:p>
            <a:pPr algn="ctr"/>
            <a:r>
              <a:rPr lang="en-US" sz="1687" b="1"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rPr>
              <a:t>Title Goes here</a:t>
            </a:r>
          </a:p>
          <a:p>
            <a:pPr algn="ctr" defTabSz="1285829">
              <a:spcBef>
                <a:spcPct val="20000"/>
              </a:spcBef>
              <a:defRPr/>
            </a:pPr>
            <a:r>
              <a:rPr lang="en-US" sz="1406" dirty="0">
                <a:solidFill>
                  <a:schemeClr val="bg1">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available, but the majority </a:t>
            </a:r>
          </a:p>
        </p:txBody>
      </p:sp>
      <p:sp>
        <p:nvSpPr>
          <p:cNvPr id="43" name="TextBox 42"/>
          <p:cNvSpPr txBox="1"/>
          <p:nvPr/>
        </p:nvSpPr>
        <p:spPr>
          <a:xfrm>
            <a:off x="9440851" y="5155686"/>
            <a:ext cx="2170497" cy="827919"/>
          </a:xfrm>
          <a:prstGeom prst="rect">
            <a:avLst/>
          </a:prstGeom>
          <a:noFill/>
        </p:spPr>
        <p:txBody>
          <a:bodyPr wrap="square" rtlCol="0">
            <a:spAutoFit/>
          </a:bodyPr>
          <a:lstStyle/>
          <a:p>
            <a:pPr algn="ctr"/>
            <a:r>
              <a:rPr lang="en-US" sz="1687" b="1" dirty="0">
                <a:solidFill>
                  <a:schemeClr val="accent5"/>
                </a:solidFill>
                <a:latin typeface="Times New Roman" panose="02020603050405020304" pitchFamily="18" charset="0"/>
                <a:ea typeface="微软雅黑" panose="020B0503020204020204" pitchFamily="34" charset="-122"/>
                <a:sym typeface="Times New Roman" panose="02020603050405020304" pitchFamily="18" charset="0"/>
              </a:rPr>
              <a:t>Title Goes here</a:t>
            </a:r>
          </a:p>
          <a:p>
            <a:pPr algn="ctr" defTabSz="1285829">
              <a:spcBef>
                <a:spcPct val="20000"/>
              </a:spcBef>
              <a:defRPr/>
            </a:pPr>
            <a:r>
              <a:rPr lang="en-US" sz="1406" dirty="0">
                <a:solidFill>
                  <a:schemeClr val="bg1">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available, but the majority </a:t>
            </a:r>
          </a:p>
        </p:txBody>
      </p:sp>
      <p:sp>
        <p:nvSpPr>
          <p:cNvPr id="44" name="标题 1"/>
          <p:cNvSpPr txBox="1">
            <a:spLocks/>
          </p:cNvSpPr>
          <p:nvPr/>
        </p:nvSpPr>
        <p:spPr>
          <a:xfrm>
            <a:off x="906977" y="267494"/>
            <a:ext cx="3794206" cy="358324"/>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lang="zh-CN" altLang="en-US" sz="2200" b="0" i="0" kern="1200" baseline="0" dirty="0">
                <a:solidFill>
                  <a:schemeClr val="tx1">
                    <a:lumMod val="65000"/>
                    <a:lumOff val="35000"/>
                  </a:schemeClr>
                </a:solidFill>
                <a:effectLst/>
                <a:latin typeface="微软雅黑" panose="020B0503020204020204" pitchFamily="34" charset="-122"/>
                <a:ea typeface="微软雅黑" panose="020B0503020204020204" pitchFamily="34" charset="-122"/>
                <a:cs typeface="+mj-cs"/>
              </a:defRPr>
            </a:lvl1pPr>
          </a:lstStyle>
          <a:p>
            <a:r>
              <a:rPr lang="zh-CN" altLang="en-US" sz="2800" dirty="0">
                <a:latin typeface="方正粗谭黑简体" panose="02000000000000000000" pitchFamily="2" charset="-122"/>
                <a:ea typeface="方正粗谭黑简体" panose="02000000000000000000" pitchFamily="2" charset="-122"/>
                <a:sym typeface="Arial" panose="020B0604020202020204" pitchFamily="34" charset="0"/>
              </a:rPr>
              <a:t>点击请替换文字内容</a:t>
            </a:r>
          </a:p>
        </p:txBody>
      </p:sp>
    </p:spTree>
    <p:extLst>
      <p:ext uri="{BB962C8B-B14F-4D97-AF65-F5344CB8AC3E}">
        <p14:creationId xmlns:p14="http://schemas.microsoft.com/office/powerpoint/2010/main" val="2454771703"/>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0" fill="hold" grpId="0" nodeType="afterEffect">
                                  <p:stCondLst>
                                    <p:cond delay="0"/>
                                  </p:stCondLst>
                                  <p:childTnLst>
                                    <p:set>
                                      <p:cBhvr>
                                        <p:cTn id="12" dur="1" fill="hold">
                                          <p:stCondLst>
                                            <p:cond delay="0"/>
                                          </p:stCondLst>
                                        </p:cTn>
                                        <p:tgtEl>
                                          <p:spTgt spid="34"/>
                                        </p:tgtEl>
                                        <p:attrNameLst>
                                          <p:attrName>style.visibility</p:attrName>
                                        </p:attrNameLst>
                                      </p:cBhvr>
                                      <p:to>
                                        <p:strVal val="visible"/>
                                      </p:to>
                                    </p:set>
                                    <p:anim calcmode="lin" valueType="num">
                                      <p:cBhvr>
                                        <p:cTn id="13" dur="500" fill="hold"/>
                                        <p:tgtEl>
                                          <p:spTgt spid="34"/>
                                        </p:tgtEl>
                                        <p:attrNameLst>
                                          <p:attrName>ppt_w</p:attrName>
                                        </p:attrNameLst>
                                      </p:cBhvr>
                                      <p:tavLst>
                                        <p:tav tm="0">
                                          <p:val>
                                            <p:fltVal val="0"/>
                                          </p:val>
                                        </p:tav>
                                        <p:tav tm="100000">
                                          <p:val>
                                            <p:strVal val="#ppt_w"/>
                                          </p:val>
                                        </p:tav>
                                      </p:tavLst>
                                    </p:anim>
                                    <p:anim calcmode="lin" valueType="num">
                                      <p:cBhvr>
                                        <p:cTn id="14" dur="500" fill="hold"/>
                                        <p:tgtEl>
                                          <p:spTgt spid="34"/>
                                        </p:tgtEl>
                                        <p:attrNameLst>
                                          <p:attrName>ppt_h</p:attrName>
                                        </p:attrNameLst>
                                      </p:cBhvr>
                                      <p:tavLst>
                                        <p:tav tm="0">
                                          <p:val>
                                            <p:fltVal val="0"/>
                                          </p:val>
                                        </p:tav>
                                        <p:tav tm="100000">
                                          <p:val>
                                            <p:strVal val="#ppt_h"/>
                                          </p:val>
                                        </p:tav>
                                      </p:tavLst>
                                    </p:anim>
                                    <p:animEffect transition="in" filter="fade">
                                      <p:cBhvr>
                                        <p:cTn id="15" dur="500"/>
                                        <p:tgtEl>
                                          <p:spTgt spid="34"/>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39"/>
                                        </p:tgtEl>
                                        <p:attrNameLst>
                                          <p:attrName>style.visibility</p:attrName>
                                        </p:attrNameLst>
                                      </p:cBhvr>
                                      <p:to>
                                        <p:strVal val="visible"/>
                                      </p:to>
                                    </p:set>
                                    <p:animEffect transition="in" filter="wipe(down)">
                                      <p:cBhvr>
                                        <p:cTn id="18" dur="500"/>
                                        <p:tgtEl>
                                          <p:spTgt spid="39"/>
                                        </p:tgtEl>
                                      </p:cBhvr>
                                    </p:animEffect>
                                  </p:childTnLst>
                                </p:cTn>
                              </p:par>
                            </p:childTnLst>
                          </p:cTn>
                        </p:par>
                        <p:par>
                          <p:cTn id="19" fill="hold">
                            <p:stCondLst>
                              <p:cond delay="1000"/>
                            </p:stCondLst>
                            <p:childTnLst>
                              <p:par>
                                <p:cTn id="20" presetID="22" presetClass="entr" presetSubtype="8" fill="hold" nodeType="after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wipe(left)">
                                      <p:cBhvr>
                                        <p:cTn id="22" dur="500"/>
                                        <p:tgtEl>
                                          <p:spTgt spid="30"/>
                                        </p:tgtEl>
                                      </p:cBhvr>
                                    </p:animEffect>
                                  </p:childTnLst>
                                </p:cTn>
                              </p:par>
                            </p:childTnLst>
                          </p:cTn>
                        </p:par>
                        <p:par>
                          <p:cTn id="23" fill="hold">
                            <p:stCondLst>
                              <p:cond delay="1500"/>
                            </p:stCondLst>
                            <p:childTnLst>
                              <p:par>
                                <p:cTn id="24" presetID="53" presetClass="entr" presetSubtype="0"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fltVal val="0"/>
                                          </p:val>
                                        </p:tav>
                                        <p:tav tm="100000">
                                          <p:val>
                                            <p:strVal val="#ppt_w"/>
                                          </p:val>
                                        </p:tav>
                                      </p:tavLst>
                                    </p:anim>
                                    <p:anim calcmode="lin" valueType="num">
                                      <p:cBhvr>
                                        <p:cTn id="27" dur="500" fill="hold"/>
                                        <p:tgtEl>
                                          <p:spTgt spid="10"/>
                                        </p:tgtEl>
                                        <p:attrNameLst>
                                          <p:attrName>ppt_h</p:attrName>
                                        </p:attrNameLst>
                                      </p:cBhvr>
                                      <p:tavLst>
                                        <p:tav tm="0">
                                          <p:val>
                                            <p:fltVal val="0"/>
                                          </p:val>
                                        </p:tav>
                                        <p:tav tm="100000">
                                          <p:val>
                                            <p:strVal val="#ppt_h"/>
                                          </p:val>
                                        </p:tav>
                                      </p:tavLst>
                                    </p:anim>
                                    <p:animEffect transition="in" filter="fade">
                                      <p:cBhvr>
                                        <p:cTn id="28" dur="500"/>
                                        <p:tgtEl>
                                          <p:spTgt spid="10"/>
                                        </p:tgtEl>
                                      </p:cBhvr>
                                    </p:animEffect>
                                  </p:childTnLst>
                                </p:cTn>
                              </p:par>
                            </p:childTnLst>
                          </p:cTn>
                        </p:par>
                        <p:par>
                          <p:cTn id="29" fill="hold">
                            <p:stCondLst>
                              <p:cond delay="2000"/>
                            </p:stCondLst>
                            <p:childTnLst>
                              <p:par>
                                <p:cTn id="30" presetID="53" presetClass="entr" presetSubtype="0" fill="hold" grpId="0" nodeType="afterEffect">
                                  <p:stCondLst>
                                    <p:cond delay="0"/>
                                  </p:stCondLst>
                                  <p:childTnLst>
                                    <p:set>
                                      <p:cBhvr>
                                        <p:cTn id="31" dur="1" fill="hold">
                                          <p:stCondLst>
                                            <p:cond delay="0"/>
                                          </p:stCondLst>
                                        </p:cTn>
                                        <p:tgtEl>
                                          <p:spTgt spid="35"/>
                                        </p:tgtEl>
                                        <p:attrNameLst>
                                          <p:attrName>style.visibility</p:attrName>
                                        </p:attrNameLst>
                                      </p:cBhvr>
                                      <p:to>
                                        <p:strVal val="visible"/>
                                      </p:to>
                                    </p:set>
                                    <p:anim calcmode="lin" valueType="num">
                                      <p:cBhvr>
                                        <p:cTn id="32" dur="500" fill="hold"/>
                                        <p:tgtEl>
                                          <p:spTgt spid="35"/>
                                        </p:tgtEl>
                                        <p:attrNameLst>
                                          <p:attrName>ppt_w</p:attrName>
                                        </p:attrNameLst>
                                      </p:cBhvr>
                                      <p:tavLst>
                                        <p:tav tm="0">
                                          <p:val>
                                            <p:fltVal val="0"/>
                                          </p:val>
                                        </p:tav>
                                        <p:tav tm="100000">
                                          <p:val>
                                            <p:strVal val="#ppt_w"/>
                                          </p:val>
                                        </p:tav>
                                      </p:tavLst>
                                    </p:anim>
                                    <p:anim calcmode="lin" valueType="num">
                                      <p:cBhvr>
                                        <p:cTn id="33" dur="500" fill="hold"/>
                                        <p:tgtEl>
                                          <p:spTgt spid="35"/>
                                        </p:tgtEl>
                                        <p:attrNameLst>
                                          <p:attrName>ppt_h</p:attrName>
                                        </p:attrNameLst>
                                      </p:cBhvr>
                                      <p:tavLst>
                                        <p:tav tm="0">
                                          <p:val>
                                            <p:fltVal val="0"/>
                                          </p:val>
                                        </p:tav>
                                        <p:tav tm="100000">
                                          <p:val>
                                            <p:strVal val="#ppt_h"/>
                                          </p:val>
                                        </p:tav>
                                      </p:tavLst>
                                    </p:anim>
                                    <p:animEffect transition="in" filter="fade">
                                      <p:cBhvr>
                                        <p:cTn id="34" dur="500"/>
                                        <p:tgtEl>
                                          <p:spTgt spid="35"/>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wipe(down)">
                                      <p:cBhvr>
                                        <p:cTn id="37" dur="500"/>
                                        <p:tgtEl>
                                          <p:spTgt spid="40"/>
                                        </p:tgtEl>
                                      </p:cBhvr>
                                    </p:animEffect>
                                  </p:childTnLst>
                                </p:cTn>
                              </p:par>
                            </p:childTnLst>
                          </p:cTn>
                        </p:par>
                        <p:par>
                          <p:cTn id="38" fill="hold">
                            <p:stCondLst>
                              <p:cond delay="2500"/>
                            </p:stCondLst>
                            <p:childTnLst>
                              <p:par>
                                <p:cTn id="39" presetID="22" presetClass="entr" presetSubtype="8" fill="hold"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left)">
                                      <p:cBhvr>
                                        <p:cTn id="41" dur="500"/>
                                        <p:tgtEl>
                                          <p:spTgt spid="31"/>
                                        </p:tgtEl>
                                      </p:cBhvr>
                                    </p:animEffect>
                                  </p:childTnLst>
                                </p:cTn>
                              </p:par>
                            </p:childTnLst>
                          </p:cTn>
                        </p:par>
                        <p:par>
                          <p:cTn id="42" fill="hold">
                            <p:stCondLst>
                              <p:cond delay="3000"/>
                            </p:stCondLst>
                            <p:childTnLst>
                              <p:par>
                                <p:cTn id="43" presetID="53" presetClass="entr" presetSubtype="0" fill="hold" nodeType="after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p:cTn id="45" dur="500" fill="hold"/>
                                        <p:tgtEl>
                                          <p:spTgt spid="15"/>
                                        </p:tgtEl>
                                        <p:attrNameLst>
                                          <p:attrName>ppt_w</p:attrName>
                                        </p:attrNameLst>
                                      </p:cBhvr>
                                      <p:tavLst>
                                        <p:tav tm="0">
                                          <p:val>
                                            <p:fltVal val="0"/>
                                          </p:val>
                                        </p:tav>
                                        <p:tav tm="100000">
                                          <p:val>
                                            <p:strVal val="#ppt_w"/>
                                          </p:val>
                                        </p:tav>
                                      </p:tavLst>
                                    </p:anim>
                                    <p:anim calcmode="lin" valueType="num">
                                      <p:cBhvr>
                                        <p:cTn id="46" dur="500" fill="hold"/>
                                        <p:tgtEl>
                                          <p:spTgt spid="15"/>
                                        </p:tgtEl>
                                        <p:attrNameLst>
                                          <p:attrName>ppt_h</p:attrName>
                                        </p:attrNameLst>
                                      </p:cBhvr>
                                      <p:tavLst>
                                        <p:tav tm="0">
                                          <p:val>
                                            <p:fltVal val="0"/>
                                          </p:val>
                                        </p:tav>
                                        <p:tav tm="100000">
                                          <p:val>
                                            <p:strVal val="#ppt_h"/>
                                          </p:val>
                                        </p:tav>
                                      </p:tavLst>
                                    </p:anim>
                                    <p:animEffect transition="in" filter="fade">
                                      <p:cBhvr>
                                        <p:cTn id="47" dur="500"/>
                                        <p:tgtEl>
                                          <p:spTgt spid="15"/>
                                        </p:tgtEl>
                                      </p:cBhvr>
                                    </p:animEffect>
                                  </p:childTnLst>
                                </p:cTn>
                              </p:par>
                            </p:childTnLst>
                          </p:cTn>
                        </p:par>
                        <p:par>
                          <p:cTn id="48" fill="hold">
                            <p:stCondLst>
                              <p:cond delay="3500"/>
                            </p:stCondLst>
                            <p:childTnLst>
                              <p:par>
                                <p:cTn id="49" presetID="53" presetClass="entr" presetSubtype="0"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 calcmode="lin" valueType="num">
                                      <p:cBhvr>
                                        <p:cTn id="51" dur="500" fill="hold"/>
                                        <p:tgtEl>
                                          <p:spTgt spid="36"/>
                                        </p:tgtEl>
                                        <p:attrNameLst>
                                          <p:attrName>ppt_w</p:attrName>
                                        </p:attrNameLst>
                                      </p:cBhvr>
                                      <p:tavLst>
                                        <p:tav tm="0">
                                          <p:val>
                                            <p:fltVal val="0"/>
                                          </p:val>
                                        </p:tav>
                                        <p:tav tm="100000">
                                          <p:val>
                                            <p:strVal val="#ppt_w"/>
                                          </p:val>
                                        </p:tav>
                                      </p:tavLst>
                                    </p:anim>
                                    <p:anim calcmode="lin" valueType="num">
                                      <p:cBhvr>
                                        <p:cTn id="52" dur="500" fill="hold"/>
                                        <p:tgtEl>
                                          <p:spTgt spid="36"/>
                                        </p:tgtEl>
                                        <p:attrNameLst>
                                          <p:attrName>ppt_h</p:attrName>
                                        </p:attrNameLst>
                                      </p:cBhvr>
                                      <p:tavLst>
                                        <p:tav tm="0">
                                          <p:val>
                                            <p:fltVal val="0"/>
                                          </p:val>
                                        </p:tav>
                                        <p:tav tm="100000">
                                          <p:val>
                                            <p:strVal val="#ppt_h"/>
                                          </p:val>
                                        </p:tav>
                                      </p:tavLst>
                                    </p:anim>
                                    <p:animEffect transition="in" filter="fade">
                                      <p:cBhvr>
                                        <p:cTn id="53" dur="500"/>
                                        <p:tgtEl>
                                          <p:spTgt spid="36"/>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wipe(down)">
                                      <p:cBhvr>
                                        <p:cTn id="56" dur="500"/>
                                        <p:tgtEl>
                                          <p:spTgt spid="41"/>
                                        </p:tgtEl>
                                      </p:cBhvr>
                                    </p:animEffect>
                                  </p:childTnLst>
                                </p:cTn>
                              </p:par>
                            </p:childTnLst>
                          </p:cTn>
                        </p:par>
                        <p:par>
                          <p:cTn id="57" fill="hold">
                            <p:stCondLst>
                              <p:cond delay="4000"/>
                            </p:stCondLst>
                            <p:childTnLst>
                              <p:par>
                                <p:cTn id="58" presetID="22" presetClass="entr" presetSubtype="8" fill="hold" nodeType="after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wipe(left)">
                                      <p:cBhvr>
                                        <p:cTn id="60" dur="500"/>
                                        <p:tgtEl>
                                          <p:spTgt spid="32"/>
                                        </p:tgtEl>
                                      </p:cBhvr>
                                    </p:animEffect>
                                  </p:childTnLst>
                                </p:cTn>
                              </p:par>
                            </p:childTnLst>
                          </p:cTn>
                        </p:par>
                        <p:par>
                          <p:cTn id="61" fill="hold">
                            <p:stCondLst>
                              <p:cond delay="4500"/>
                            </p:stCondLst>
                            <p:childTnLst>
                              <p:par>
                                <p:cTn id="62" presetID="53" presetClass="entr" presetSubtype="0" fill="hold" nodeType="afterEffect">
                                  <p:stCondLst>
                                    <p:cond delay="0"/>
                                  </p:stCondLst>
                                  <p:childTnLst>
                                    <p:set>
                                      <p:cBhvr>
                                        <p:cTn id="63" dur="1" fill="hold">
                                          <p:stCondLst>
                                            <p:cond delay="0"/>
                                          </p:stCondLst>
                                        </p:cTn>
                                        <p:tgtEl>
                                          <p:spTgt spid="20"/>
                                        </p:tgtEl>
                                        <p:attrNameLst>
                                          <p:attrName>style.visibility</p:attrName>
                                        </p:attrNameLst>
                                      </p:cBhvr>
                                      <p:to>
                                        <p:strVal val="visible"/>
                                      </p:to>
                                    </p:set>
                                    <p:anim calcmode="lin" valueType="num">
                                      <p:cBhvr>
                                        <p:cTn id="64" dur="500" fill="hold"/>
                                        <p:tgtEl>
                                          <p:spTgt spid="20"/>
                                        </p:tgtEl>
                                        <p:attrNameLst>
                                          <p:attrName>ppt_w</p:attrName>
                                        </p:attrNameLst>
                                      </p:cBhvr>
                                      <p:tavLst>
                                        <p:tav tm="0">
                                          <p:val>
                                            <p:fltVal val="0"/>
                                          </p:val>
                                        </p:tav>
                                        <p:tav tm="100000">
                                          <p:val>
                                            <p:strVal val="#ppt_w"/>
                                          </p:val>
                                        </p:tav>
                                      </p:tavLst>
                                    </p:anim>
                                    <p:anim calcmode="lin" valueType="num">
                                      <p:cBhvr>
                                        <p:cTn id="65" dur="500" fill="hold"/>
                                        <p:tgtEl>
                                          <p:spTgt spid="20"/>
                                        </p:tgtEl>
                                        <p:attrNameLst>
                                          <p:attrName>ppt_h</p:attrName>
                                        </p:attrNameLst>
                                      </p:cBhvr>
                                      <p:tavLst>
                                        <p:tav tm="0">
                                          <p:val>
                                            <p:fltVal val="0"/>
                                          </p:val>
                                        </p:tav>
                                        <p:tav tm="100000">
                                          <p:val>
                                            <p:strVal val="#ppt_h"/>
                                          </p:val>
                                        </p:tav>
                                      </p:tavLst>
                                    </p:anim>
                                    <p:animEffect transition="in" filter="fade">
                                      <p:cBhvr>
                                        <p:cTn id="66" dur="500"/>
                                        <p:tgtEl>
                                          <p:spTgt spid="20"/>
                                        </p:tgtEl>
                                      </p:cBhvr>
                                    </p:animEffect>
                                  </p:childTnLst>
                                </p:cTn>
                              </p:par>
                            </p:childTnLst>
                          </p:cTn>
                        </p:par>
                        <p:par>
                          <p:cTn id="67" fill="hold">
                            <p:stCondLst>
                              <p:cond delay="5000"/>
                            </p:stCondLst>
                            <p:childTnLst>
                              <p:par>
                                <p:cTn id="68" presetID="53" presetClass="entr" presetSubtype="0" fill="hold" grpId="0" nodeType="afterEffect">
                                  <p:stCondLst>
                                    <p:cond delay="0"/>
                                  </p:stCondLst>
                                  <p:childTnLst>
                                    <p:set>
                                      <p:cBhvr>
                                        <p:cTn id="69" dur="1" fill="hold">
                                          <p:stCondLst>
                                            <p:cond delay="0"/>
                                          </p:stCondLst>
                                        </p:cTn>
                                        <p:tgtEl>
                                          <p:spTgt spid="37"/>
                                        </p:tgtEl>
                                        <p:attrNameLst>
                                          <p:attrName>style.visibility</p:attrName>
                                        </p:attrNameLst>
                                      </p:cBhvr>
                                      <p:to>
                                        <p:strVal val="visible"/>
                                      </p:to>
                                    </p:set>
                                    <p:anim calcmode="lin" valueType="num">
                                      <p:cBhvr>
                                        <p:cTn id="70" dur="500" fill="hold"/>
                                        <p:tgtEl>
                                          <p:spTgt spid="37"/>
                                        </p:tgtEl>
                                        <p:attrNameLst>
                                          <p:attrName>ppt_w</p:attrName>
                                        </p:attrNameLst>
                                      </p:cBhvr>
                                      <p:tavLst>
                                        <p:tav tm="0">
                                          <p:val>
                                            <p:fltVal val="0"/>
                                          </p:val>
                                        </p:tav>
                                        <p:tav tm="100000">
                                          <p:val>
                                            <p:strVal val="#ppt_w"/>
                                          </p:val>
                                        </p:tav>
                                      </p:tavLst>
                                    </p:anim>
                                    <p:anim calcmode="lin" valueType="num">
                                      <p:cBhvr>
                                        <p:cTn id="71" dur="500" fill="hold"/>
                                        <p:tgtEl>
                                          <p:spTgt spid="37"/>
                                        </p:tgtEl>
                                        <p:attrNameLst>
                                          <p:attrName>ppt_h</p:attrName>
                                        </p:attrNameLst>
                                      </p:cBhvr>
                                      <p:tavLst>
                                        <p:tav tm="0">
                                          <p:val>
                                            <p:fltVal val="0"/>
                                          </p:val>
                                        </p:tav>
                                        <p:tav tm="100000">
                                          <p:val>
                                            <p:strVal val="#ppt_h"/>
                                          </p:val>
                                        </p:tav>
                                      </p:tavLst>
                                    </p:anim>
                                    <p:animEffect transition="in" filter="fade">
                                      <p:cBhvr>
                                        <p:cTn id="72" dur="500"/>
                                        <p:tgtEl>
                                          <p:spTgt spid="37"/>
                                        </p:tgtEl>
                                      </p:cBhvr>
                                    </p:animEffect>
                                  </p:childTnLst>
                                </p:cTn>
                              </p:par>
                              <p:par>
                                <p:cTn id="73" presetID="22" presetClass="entr" presetSubtype="4" fill="hold" grpId="0" nodeType="withEffect">
                                  <p:stCondLst>
                                    <p:cond delay="0"/>
                                  </p:stCondLst>
                                  <p:childTnLst>
                                    <p:set>
                                      <p:cBhvr>
                                        <p:cTn id="74" dur="1" fill="hold">
                                          <p:stCondLst>
                                            <p:cond delay="0"/>
                                          </p:stCondLst>
                                        </p:cTn>
                                        <p:tgtEl>
                                          <p:spTgt spid="42"/>
                                        </p:tgtEl>
                                        <p:attrNameLst>
                                          <p:attrName>style.visibility</p:attrName>
                                        </p:attrNameLst>
                                      </p:cBhvr>
                                      <p:to>
                                        <p:strVal val="visible"/>
                                      </p:to>
                                    </p:set>
                                    <p:animEffect transition="in" filter="wipe(down)">
                                      <p:cBhvr>
                                        <p:cTn id="75" dur="500"/>
                                        <p:tgtEl>
                                          <p:spTgt spid="42"/>
                                        </p:tgtEl>
                                      </p:cBhvr>
                                    </p:animEffect>
                                  </p:childTnLst>
                                </p:cTn>
                              </p:par>
                            </p:childTnLst>
                          </p:cTn>
                        </p:par>
                        <p:par>
                          <p:cTn id="76" fill="hold">
                            <p:stCondLst>
                              <p:cond delay="5500"/>
                            </p:stCondLst>
                            <p:childTnLst>
                              <p:par>
                                <p:cTn id="77" presetID="22" presetClass="entr" presetSubtype="8" fill="hold" nodeType="after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wipe(left)">
                                      <p:cBhvr>
                                        <p:cTn id="79" dur="500"/>
                                        <p:tgtEl>
                                          <p:spTgt spid="33"/>
                                        </p:tgtEl>
                                      </p:cBhvr>
                                    </p:animEffect>
                                  </p:childTnLst>
                                </p:cTn>
                              </p:par>
                            </p:childTnLst>
                          </p:cTn>
                        </p:par>
                        <p:par>
                          <p:cTn id="80" fill="hold">
                            <p:stCondLst>
                              <p:cond delay="6000"/>
                            </p:stCondLst>
                            <p:childTnLst>
                              <p:par>
                                <p:cTn id="81" presetID="53" presetClass="entr" presetSubtype="0" fill="hold" nodeType="afterEffect">
                                  <p:stCondLst>
                                    <p:cond delay="0"/>
                                  </p:stCondLst>
                                  <p:childTnLst>
                                    <p:set>
                                      <p:cBhvr>
                                        <p:cTn id="82" dur="1" fill="hold">
                                          <p:stCondLst>
                                            <p:cond delay="0"/>
                                          </p:stCondLst>
                                        </p:cTn>
                                        <p:tgtEl>
                                          <p:spTgt spid="25"/>
                                        </p:tgtEl>
                                        <p:attrNameLst>
                                          <p:attrName>style.visibility</p:attrName>
                                        </p:attrNameLst>
                                      </p:cBhvr>
                                      <p:to>
                                        <p:strVal val="visible"/>
                                      </p:to>
                                    </p:set>
                                    <p:anim calcmode="lin" valueType="num">
                                      <p:cBhvr>
                                        <p:cTn id="83" dur="500" fill="hold"/>
                                        <p:tgtEl>
                                          <p:spTgt spid="25"/>
                                        </p:tgtEl>
                                        <p:attrNameLst>
                                          <p:attrName>ppt_w</p:attrName>
                                        </p:attrNameLst>
                                      </p:cBhvr>
                                      <p:tavLst>
                                        <p:tav tm="0">
                                          <p:val>
                                            <p:fltVal val="0"/>
                                          </p:val>
                                        </p:tav>
                                        <p:tav tm="100000">
                                          <p:val>
                                            <p:strVal val="#ppt_w"/>
                                          </p:val>
                                        </p:tav>
                                      </p:tavLst>
                                    </p:anim>
                                    <p:anim calcmode="lin" valueType="num">
                                      <p:cBhvr>
                                        <p:cTn id="84" dur="500" fill="hold"/>
                                        <p:tgtEl>
                                          <p:spTgt spid="25"/>
                                        </p:tgtEl>
                                        <p:attrNameLst>
                                          <p:attrName>ppt_h</p:attrName>
                                        </p:attrNameLst>
                                      </p:cBhvr>
                                      <p:tavLst>
                                        <p:tav tm="0">
                                          <p:val>
                                            <p:fltVal val="0"/>
                                          </p:val>
                                        </p:tav>
                                        <p:tav tm="100000">
                                          <p:val>
                                            <p:strVal val="#ppt_h"/>
                                          </p:val>
                                        </p:tav>
                                      </p:tavLst>
                                    </p:anim>
                                    <p:animEffect transition="in" filter="fade">
                                      <p:cBhvr>
                                        <p:cTn id="85" dur="500"/>
                                        <p:tgtEl>
                                          <p:spTgt spid="25"/>
                                        </p:tgtEl>
                                      </p:cBhvr>
                                    </p:animEffect>
                                  </p:childTnLst>
                                </p:cTn>
                              </p:par>
                            </p:childTnLst>
                          </p:cTn>
                        </p:par>
                        <p:par>
                          <p:cTn id="86" fill="hold">
                            <p:stCondLst>
                              <p:cond delay="6500"/>
                            </p:stCondLst>
                            <p:childTnLst>
                              <p:par>
                                <p:cTn id="87" presetID="53" presetClass="entr" presetSubtype="0" fill="hold" grpId="0" nodeType="afterEffect">
                                  <p:stCondLst>
                                    <p:cond delay="0"/>
                                  </p:stCondLst>
                                  <p:childTnLst>
                                    <p:set>
                                      <p:cBhvr>
                                        <p:cTn id="88" dur="1" fill="hold">
                                          <p:stCondLst>
                                            <p:cond delay="0"/>
                                          </p:stCondLst>
                                        </p:cTn>
                                        <p:tgtEl>
                                          <p:spTgt spid="38"/>
                                        </p:tgtEl>
                                        <p:attrNameLst>
                                          <p:attrName>style.visibility</p:attrName>
                                        </p:attrNameLst>
                                      </p:cBhvr>
                                      <p:to>
                                        <p:strVal val="visible"/>
                                      </p:to>
                                    </p:set>
                                    <p:anim calcmode="lin" valueType="num">
                                      <p:cBhvr>
                                        <p:cTn id="89" dur="500" fill="hold"/>
                                        <p:tgtEl>
                                          <p:spTgt spid="38"/>
                                        </p:tgtEl>
                                        <p:attrNameLst>
                                          <p:attrName>ppt_w</p:attrName>
                                        </p:attrNameLst>
                                      </p:cBhvr>
                                      <p:tavLst>
                                        <p:tav tm="0">
                                          <p:val>
                                            <p:fltVal val="0"/>
                                          </p:val>
                                        </p:tav>
                                        <p:tav tm="100000">
                                          <p:val>
                                            <p:strVal val="#ppt_w"/>
                                          </p:val>
                                        </p:tav>
                                      </p:tavLst>
                                    </p:anim>
                                    <p:anim calcmode="lin" valueType="num">
                                      <p:cBhvr>
                                        <p:cTn id="90" dur="500" fill="hold"/>
                                        <p:tgtEl>
                                          <p:spTgt spid="38"/>
                                        </p:tgtEl>
                                        <p:attrNameLst>
                                          <p:attrName>ppt_h</p:attrName>
                                        </p:attrNameLst>
                                      </p:cBhvr>
                                      <p:tavLst>
                                        <p:tav tm="0">
                                          <p:val>
                                            <p:fltVal val="0"/>
                                          </p:val>
                                        </p:tav>
                                        <p:tav tm="100000">
                                          <p:val>
                                            <p:strVal val="#ppt_h"/>
                                          </p:val>
                                        </p:tav>
                                      </p:tavLst>
                                    </p:anim>
                                    <p:animEffect transition="in" filter="fade">
                                      <p:cBhvr>
                                        <p:cTn id="91" dur="500"/>
                                        <p:tgtEl>
                                          <p:spTgt spid="38"/>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43"/>
                                        </p:tgtEl>
                                        <p:attrNameLst>
                                          <p:attrName>style.visibility</p:attrName>
                                        </p:attrNameLst>
                                      </p:cBhvr>
                                      <p:to>
                                        <p:strVal val="visible"/>
                                      </p:to>
                                    </p:set>
                                    <p:animEffect transition="in" filter="wipe(down)">
                                      <p:cBhvr>
                                        <p:cTn id="94"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38" grpId="0" animBg="1"/>
      <p:bldP spid="39" grpId="0"/>
      <p:bldP spid="40" grpId="0"/>
      <p:bldP spid="41" grpId="0"/>
      <p:bldP spid="42" grpId="0"/>
      <p:bldP spid="4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1588" y="895"/>
            <a:ext cx="12888115" cy="7230864"/>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38" name="Freeform 8"/>
          <p:cNvSpPr>
            <a:spLocks/>
          </p:cNvSpPr>
          <p:nvPr/>
        </p:nvSpPr>
        <p:spPr bwMode="auto">
          <a:xfrm>
            <a:off x="1570036" y="1085420"/>
            <a:ext cx="3434268" cy="283700"/>
          </a:xfrm>
          <a:custGeom>
            <a:avLst/>
            <a:gdLst>
              <a:gd name="T0" fmla="*/ 0 w 230"/>
              <a:gd name="T1" fmla="*/ 0 h 17"/>
              <a:gd name="T2" fmla="*/ 211 w 230"/>
              <a:gd name="T3" fmla="*/ 0 h 17"/>
              <a:gd name="T4" fmla="*/ 230 w 230"/>
              <a:gd name="T5" fmla="*/ 17 h 17"/>
              <a:gd name="T6" fmla="*/ 0 w 230"/>
              <a:gd name="T7" fmla="*/ 17 h 17"/>
              <a:gd name="T8" fmla="*/ 0 w 230"/>
              <a:gd name="T9" fmla="*/ 0 h 17"/>
            </a:gdLst>
            <a:ahLst/>
            <a:cxnLst>
              <a:cxn ang="0">
                <a:pos x="T0" y="T1"/>
              </a:cxn>
              <a:cxn ang="0">
                <a:pos x="T2" y="T3"/>
              </a:cxn>
              <a:cxn ang="0">
                <a:pos x="T4" y="T5"/>
              </a:cxn>
              <a:cxn ang="0">
                <a:pos x="T6" y="T7"/>
              </a:cxn>
              <a:cxn ang="0">
                <a:pos x="T8" y="T9"/>
              </a:cxn>
            </a:cxnLst>
            <a:rect l="0" t="0" r="r" b="b"/>
            <a:pathLst>
              <a:path w="230" h="17">
                <a:moveTo>
                  <a:pt x="0" y="0"/>
                </a:moveTo>
                <a:lnTo>
                  <a:pt x="211" y="0"/>
                </a:lnTo>
                <a:lnTo>
                  <a:pt x="230" y="17"/>
                </a:lnTo>
                <a:lnTo>
                  <a:pt x="0" y="17"/>
                </a:lnTo>
                <a:lnTo>
                  <a:pt x="0" y="0"/>
                </a:lnTo>
              </a:path>
            </a:pathLst>
          </a:custGeom>
          <a:solidFill>
            <a:schemeClr val="tx1">
              <a:lumMod val="50000"/>
              <a:lumOff val="50000"/>
            </a:schemeClr>
          </a:solidFill>
          <a:ln w="0">
            <a:noFill/>
            <a:prstDash val="solid"/>
            <a:round/>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128556" tIns="64278" rIns="128556" bIns="64278" numCol="1" anchor="t" anchorCtr="0" compatLnSpc="1">
            <a:prstTxWarp prst="textNoShape">
              <a:avLst/>
            </a:prstTxWarp>
          </a:bodyPr>
          <a:lstStyle/>
          <a:p>
            <a:endParaRPr lang="zh-CN" altLang="en-US"/>
          </a:p>
        </p:txBody>
      </p:sp>
      <p:sp>
        <p:nvSpPr>
          <p:cNvPr id="39" name="Freeform 10"/>
          <p:cNvSpPr>
            <a:spLocks/>
          </p:cNvSpPr>
          <p:nvPr/>
        </p:nvSpPr>
        <p:spPr bwMode="auto">
          <a:xfrm>
            <a:off x="1719353" y="1369122"/>
            <a:ext cx="9974309" cy="4939871"/>
          </a:xfrm>
          <a:custGeom>
            <a:avLst/>
            <a:gdLst>
              <a:gd name="T0" fmla="*/ 660 w 668"/>
              <a:gd name="T1" fmla="*/ 0 h 331"/>
              <a:gd name="T2" fmla="*/ 8 w 668"/>
              <a:gd name="T3" fmla="*/ 0 h 331"/>
              <a:gd name="T4" fmla="*/ 0 w 668"/>
              <a:gd name="T5" fmla="*/ 9 h 331"/>
              <a:gd name="T6" fmla="*/ 0 w 668"/>
              <a:gd name="T7" fmla="*/ 323 h 331"/>
              <a:gd name="T8" fmla="*/ 8 w 668"/>
              <a:gd name="T9" fmla="*/ 331 h 331"/>
              <a:gd name="T10" fmla="*/ 660 w 668"/>
              <a:gd name="T11" fmla="*/ 331 h 331"/>
              <a:gd name="T12" fmla="*/ 668 w 668"/>
              <a:gd name="T13" fmla="*/ 323 h 331"/>
              <a:gd name="T14" fmla="*/ 668 w 668"/>
              <a:gd name="T15" fmla="*/ 9 h 331"/>
              <a:gd name="T16" fmla="*/ 660 w 668"/>
              <a:gd name="T1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8" h="331">
                <a:moveTo>
                  <a:pt x="660" y="0"/>
                </a:moveTo>
                <a:lnTo>
                  <a:pt x="8" y="0"/>
                </a:lnTo>
                <a:cubicBezTo>
                  <a:pt x="4" y="0"/>
                  <a:pt x="0" y="4"/>
                  <a:pt x="0" y="9"/>
                </a:cubicBezTo>
                <a:lnTo>
                  <a:pt x="0" y="323"/>
                </a:lnTo>
                <a:cubicBezTo>
                  <a:pt x="0" y="327"/>
                  <a:pt x="4" y="331"/>
                  <a:pt x="8" y="331"/>
                </a:cubicBezTo>
                <a:lnTo>
                  <a:pt x="660" y="331"/>
                </a:lnTo>
                <a:cubicBezTo>
                  <a:pt x="665" y="331"/>
                  <a:pt x="668" y="327"/>
                  <a:pt x="668" y="323"/>
                </a:cubicBezTo>
                <a:lnTo>
                  <a:pt x="668" y="9"/>
                </a:lnTo>
                <a:cubicBezTo>
                  <a:pt x="668" y="4"/>
                  <a:pt x="665" y="0"/>
                  <a:pt x="660" y="0"/>
                </a:cubicBezTo>
              </a:path>
            </a:pathLst>
          </a:custGeom>
          <a:solidFill>
            <a:srgbClr val="FFFFFF">
              <a:alpha val="65098"/>
            </a:srgbClr>
          </a:solidFill>
          <a:ln w="12700">
            <a:noFill/>
            <a:prstDash val="solid"/>
            <a:round/>
            <a:headEnd/>
            <a:tailEnd/>
          </a:ln>
          <a:effectLst>
            <a:outerShdw blurRad="190500" dist="228600" dir="2700000" algn="ctr">
              <a:srgbClr val="000000">
                <a:alpha val="30000"/>
              </a:srgbClr>
            </a:outerShdw>
          </a:effectLst>
        </p:spPr>
        <p:txBody>
          <a:bodyPr vert="horz" wrap="square" lIns="128556" tIns="64278" rIns="128556" bIns="64278" numCol="1" anchor="t" anchorCtr="0" compatLnSpc="1">
            <a:prstTxWarp prst="textNoShape">
              <a:avLst/>
            </a:prstTxWarp>
          </a:bodyPr>
          <a:lstStyle/>
          <a:p>
            <a:endParaRPr lang="zh-CN" altLang="en-US"/>
          </a:p>
        </p:txBody>
      </p:sp>
      <p:sp>
        <p:nvSpPr>
          <p:cNvPr id="40" name="Freeform 11"/>
          <p:cNvSpPr>
            <a:spLocks/>
          </p:cNvSpPr>
          <p:nvPr/>
        </p:nvSpPr>
        <p:spPr bwMode="auto">
          <a:xfrm>
            <a:off x="10872422" y="5472822"/>
            <a:ext cx="821239" cy="836169"/>
          </a:xfrm>
          <a:custGeom>
            <a:avLst/>
            <a:gdLst>
              <a:gd name="T0" fmla="*/ 55 w 55"/>
              <a:gd name="T1" fmla="*/ 0 h 56"/>
              <a:gd name="T2" fmla="*/ 0 w 55"/>
              <a:gd name="T3" fmla="*/ 56 h 56"/>
              <a:gd name="T4" fmla="*/ 3 w 55"/>
              <a:gd name="T5" fmla="*/ 56 h 56"/>
              <a:gd name="T6" fmla="*/ 49 w 55"/>
              <a:gd name="T7" fmla="*/ 56 h 56"/>
              <a:gd name="T8" fmla="*/ 55 w 55"/>
              <a:gd name="T9" fmla="*/ 50 h 56"/>
              <a:gd name="T10" fmla="*/ 55 w 55"/>
              <a:gd name="T11" fmla="*/ 2 h 56"/>
              <a:gd name="T12" fmla="*/ 55 w 55"/>
              <a:gd name="T13" fmla="*/ 0 h 56"/>
            </a:gdLst>
            <a:ahLst/>
            <a:cxnLst>
              <a:cxn ang="0">
                <a:pos x="T0" y="T1"/>
              </a:cxn>
              <a:cxn ang="0">
                <a:pos x="T2" y="T3"/>
              </a:cxn>
              <a:cxn ang="0">
                <a:pos x="T4" y="T5"/>
              </a:cxn>
              <a:cxn ang="0">
                <a:pos x="T6" y="T7"/>
              </a:cxn>
              <a:cxn ang="0">
                <a:pos x="T8" y="T9"/>
              </a:cxn>
              <a:cxn ang="0">
                <a:pos x="T10" y="T11"/>
              </a:cxn>
              <a:cxn ang="0">
                <a:pos x="T12" y="T13"/>
              </a:cxn>
            </a:cxnLst>
            <a:rect l="0" t="0" r="r" b="b"/>
            <a:pathLst>
              <a:path w="55" h="56">
                <a:moveTo>
                  <a:pt x="55" y="0"/>
                </a:moveTo>
                <a:cubicBezTo>
                  <a:pt x="37" y="19"/>
                  <a:pt x="19" y="37"/>
                  <a:pt x="0" y="56"/>
                </a:cubicBezTo>
                <a:cubicBezTo>
                  <a:pt x="1" y="56"/>
                  <a:pt x="2" y="56"/>
                  <a:pt x="3" y="56"/>
                </a:cubicBezTo>
                <a:lnTo>
                  <a:pt x="49" y="56"/>
                </a:lnTo>
                <a:cubicBezTo>
                  <a:pt x="52" y="56"/>
                  <a:pt x="55" y="51"/>
                  <a:pt x="55" y="50"/>
                </a:cubicBezTo>
                <a:lnTo>
                  <a:pt x="55" y="2"/>
                </a:lnTo>
                <a:lnTo>
                  <a:pt x="55" y="0"/>
                </a:lnTo>
              </a:path>
            </a:pathLst>
          </a:custGeom>
          <a:solidFill>
            <a:schemeClr val="accent2"/>
          </a:solidFill>
          <a:ln w="0">
            <a:noFill/>
            <a:prstDash val="solid"/>
            <a:round/>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128556" tIns="64278" rIns="128556" bIns="64278" numCol="1" anchor="t" anchorCtr="0" compatLnSpc="1">
            <a:prstTxWarp prst="textNoShape">
              <a:avLst/>
            </a:prstTxWarp>
          </a:bodyPr>
          <a:lstStyle/>
          <a:p>
            <a:endParaRPr lang="zh-CN" altLang="en-US"/>
          </a:p>
        </p:txBody>
      </p:sp>
      <p:sp>
        <p:nvSpPr>
          <p:cNvPr id="41" name="Freeform 9"/>
          <p:cNvSpPr>
            <a:spLocks/>
          </p:cNvSpPr>
          <p:nvPr/>
        </p:nvSpPr>
        <p:spPr bwMode="auto">
          <a:xfrm>
            <a:off x="1570037" y="1085420"/>
            <a:ext cx="3150568" cy="2194945"/>
          </a:xfrm>
          <a:custGeom>
            <a:avLst/>
            <a:gdLst>
              <a:gd name="T0" fmla="*/ 0 w 211"/>
              <a:gd name="T1" fmla="*/ 0 h 147"/>
              <a:gd name="T2" fmla="*/ 211 w 211"/>
              <a:gd name="T3" fmla="*/ 0 h 147"/>
              <a:gd name="T4" fmla="*/ 152 w 211"/>
              <a:gd name="T5" fmla="*/ 147 h 147"/>
              <a:gd name="T6" fmla="*/ 0 w 211"/>
              <a:gd name="T7" fmla="*/ 147 h 147"/>
              <a:gd name="T8" fmla="*/ 0 w 211"/>
              <a:gd name="T9" fmla="*/ 0 h 147"/>
            </a:gdLst>
            <a:ahLst/>
            <a:cxnLst>
              <a:cxn ang="0">
                <a:pos x="T0" y="T1"/>
              </a:cxn>
              <a:cxn ang="0">
                <a:pos x="T2" y="T3"/>
              </a:cxn>
              <a:cxn ang="0">
                <a:pos x="T4" y="T5"/>
              </a:cxn>
              <a:cxn ang="0">
                <a:pos x="T6" y="T7"/>
              </a:cxn>
              <a:cxn ang="0">
                <a:pos x="T8" y="T9"/>
              </a:cxn>
            </a:cxnLst>
            <a:rect l="0" t="0" r="r" b="b"/>
            <a:pathLst>
              <a:path w="211" h="147">
                <a:moveTo>
                  <a:pt x="0" y="0"/>
                </a:moveTo>
                <a:lnTo>
                  <a:pt x="211" y="0"/>
                </a:lnTo>
                <a:lnTo>
                  <a:pt x="152" y="147"/>
                </a:lnTo>
                <a:lnTo>
                  <a:pt x="0" y="147"/>
                </a:lnTo>
                <a:lnTo>
                  <a:pt x="0" y="0"/>
                </a:lnTo>
              </a:path>
            </a:pathLst>
          </a:custGeom>
          <a:solidFill>
            <a:schemeClr val="accent2"/>
          </a:solidFill>
          <a:ln w="0">
            <a:noFill/>
            <a:prstDash val="solid"/>
            <a:round/>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128556" tIns="64278" rIns="128556" bIns="64278" numCol="1" anchor="t" anchorCtr="0" compatLnSpc="1">
            <a:prstTxWarp prst="textNoShape">
              <a:avLst/>
            </a:prstTxWarp>
          </a:bodyPr>
          <a:lstStyle/>
          <a:p>
            <a:endParaRPr lang="zh-CN" altLang="en-US"/>
          </a:p>
        </p:txBody>
      </p:sp>
      <p:sp>
        <p:nvSpPr>
          <p:cNvPr id="42" name="燕尾形 41"/>
          <p:cNvSpPr/>
          <p:nvPr/>
        </p:nvSpPr>
        <p:spPr>
          <a:xfrm>
            <a:off x="11363707" y="6003145"/>
            <a:ext cx="202472" cy="202472"/>
          </a:xfrm>
          <a:prstGeom prst="chevron">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3" name="TextBox 22"/>
          <p:cNvSpPr txBox="1"/>
          <p:nvPr/>
        </p:nvSpPr>
        <p:spPr>
          <a:xfrm>
            <a:off x="2107632" y="1207066"/>
            <a:ext cx="1598515" cy="2169505"/>
          </a:xfrm>
          <a:prstGeom prst="rect">
            <a:avLst/>
          </a:prstGeom>
          <a:noFill/>
        </p:spPr>
        <p:txBody>
          <a:bodyPr wrap="none" rtlCol="0">
            <a:spAutoFit/>
          </a:bodyPr>
          <a:lstStyle/>
          <a:p>
            <a:r>
              <a:rPr lang="en-US" altLang="zh-CN" sz="13498" dirty="0" smtClean="0">
                <a:solidFill>
                  <a:srgbClr val="FFFFFF"/>
                </a:solidFill>
                <a:latin typeface="Agency FB" panose="020B0503020202020204" pitchFamily="34" charset="0"/>
                <a:cs typeface="Arial" pitchFamily="34" charset="0"/>
              </a:rPr>
              <a:t>04</a:t>
            </a:r>
            <a:endParaRPr lang="zh-CN" altLang="en-US" sz="13498" dirty="0">
              <a:solidFill>
                <a:srgbClr val="FFFFFF"/>
              </a:solidFill>
              <a:latin typeface="Agency FB" panose="020B0503020202020204" pitchFamily="34" charset="0"/>
              <a:cs typeface="Arial" pitchFamily="34" charset="0"/>
            </a:endParaRPr>
          </a:p>
        </p:txBody>
      </p:sp>
      <p:sp>
        <p:nvSpPr>
          <p:cNvPr id="45" name="TextBox 38"/>
          <p:cNvSpPr txBox="1"/>
          <p:nvPr/>
        </p:nvSpPr>
        <p:spPr>
          <a:xfrm>
            <a:off x="4607123" y="1645638"/>
            <a:ext cx="4287824" cy="707799"/>
          </a:xfrm>
          <a:prstGeom prst="rect">
            <a:avLst/>
          </a:prstGeom>
          <a:noFill/>
        </p:spPr>
        <p:txBody>
          <a:bodyPr wrap="none" rtlCol="0">
            <a:spAutoFit/>
          </a:bodyPr>
          <a:lstStyle/>
          <a:p>
            <a:pPr marL="0" lvl="1"/>
            <a:r>
              <a:rPr lang="zh-CN" altLang="en-US" sz="4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添加相关标题文字</a:t>
            </a:r>
            <a:endParaRPr lang="en-US" altLang="zh-CN" sz="4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6" name="TextBox 39"/>
          <p:cNvSpPr txBox="1"/>
          <p:nvPr/>
        </p:nvSpPr>
        <p:spPr>
          <a:xfrm>
            <a:off x="4632714" y="2467777"/>
            <a:ext cx="2372151" cy="400061"/>
          </a:xfrm>
          <a:prstGeom prst="rect">
            <a:avLst/>
          </a:prstGeom>
          <a:noFill/>
        </p:spPr>
        <p:txBody>
          <a:bodyPr wrap="none" rtlCol="0">
            <a:spAutoFit/>
          </a:bodyPr>
          <a:lstStyle/>
          <a:p>
            <a:pPr marL="642805" indent="-642805">
              <a:buFont typeface="Wingdings" pitchFamily="2" charset="2"/>
              <a:buChar char="Ø"/>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相关标题文字</a:t>
            </a:r>
            <a:endParaRPr lang="zh-CN" altLang="en-US" sz="1969" dirty="0">
              <a:solidFill>
                <a:schemeClr val="tx1">
                  <a:lumMod val="65000"/>
                  <a:lumOff val="35000"/>
                </a:schemeClr>
              </a:solidFill>
              <a:latin typeface="微软雅黑" pitchFamily="34" charset="-122"/>
              <a:ea typeface="微软雅黑" pitchFamily="34" charset="-122"/>
            </a:endParaRPr>
          </a:p>
        </p:txBody>
      </p:sp>
      <p:sp>
        <p:nvSpPr>
          <p:cNvPr id="47" name="TextBox 40"/>
          <p:cNvSpPr txBox="1"/>
          <p:nvPr/>
        </p:nvSpPr>
        <p:spPr>
          <a:xfrm>
            <a:off x="7467329" y="2467777"/>
            <a:ext cx="2372151" cy="400061"/>
          </a:xfrm>
          <a:prstGeom prst="rect">
            <a:avLst/>
          </a:prstGeom>
          <a:noFill/>
        </p:spPr>
        <p:txBody>
          <a:bodyPr wrap="none" rtlCol="0">
            <a:spAutoFit/>
          </a:bodyPr>
          <a:lstStyle/>
          <a:p>
            <a:pPr marL="642805" indent="-642805">
              <a:buFont typeface="Wingdings" pitchFamily="2" charset="2"/>
              <a:buChar char="Ø"/>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相关标题文字</a:t>
            </a:r>
            <a:endParaRPr lang="zh-CN" altLang="en-US" sz="1969" dirty="0">
              <a:solidFill>
                <a:schemeClr val="tx1">
                  <a:lumMod val="65000"/>
                  <a:lumOff val="35000"/>
                </a:schemeClr>
              </a:solidFill>
              <a:latin typeface="微软雅黑" pitchFamily="34" charset="-122"/>
              <a:ea typeface="微软雅黑" pitchFamily="34" charset="-122"/>
            </a:endParaRPr>
          </a:p>
        </p:txBody>
      </p:sp>
      <p:sp>
        <p:nvSpPr>
          <p:cNvPr id="48" name="TextBox 11"/>
          <p:cNvSpPr txBox="1"/>
          <p:nvPr/>
        </p:nvSpPr>
        <p:spPr>
          <a:xfrm>
            <a:off x="4632714" y="2981150"/>
            <a:ext cx="2372151" cy="400061"/>
          </a:xfrm>
          <a:prstGeom prst="rect">
            <a:avLst/>
          </a:prstGeom>
          <a:noFill/>
        </p:spPr>
        <p:txBody>
          <a:bodyPr wrap="none" rtlCol="0">
            <a:spAutoFit/>
          </a:bodyPr>
          <a:lstStyle/>
          <a:p>
            <a:pPr marL="642805" indent="-642805">
              <a:buFont typeface="Wingdings" pitchFamily="2" charset="2"/>
              <a:buChar char="Ø"/>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相关标题文字</a:t>
            </a:r>
            <a:endParaRPr lang="zh-CN" altLang="en-US" sz="1969" dirty="0">
              <a:solidFill>
                <a:schemeClr val="tx1">
                  <a:lumMod val="65000"/>
                  <a:lumOff val="35000"/>
                </a:schemeClr>
              </a:solidFill>
              <a:latin typeface="微软雅黑" pitchFamily="34" charset="-122"/>
              <a:ea typeface="微软雅黑" pitchFamily="34" charset="-122"/>
            </a:endParaRPr>
          </a:p>
        </p:txBody>
      </p:sp>
      <p:sp>
        <p:nvSpPr>
          <p:cNvPr id="49" name="TextBox 12"/>
          <p:cNvSpPr txBox="1"/>
          <p:nvPr/>
        </p:nvSpPr>
        <p:spPr>
          <a:xfrm>
            <a:off x="7467329" y="2981150"/>
            <a:ext cx="2372151" cy="400061"/>
          </a:xfrm>
          <a:prstGeom prst="rect">
            <a:avLst/>
          </a:prstGeom>
          <a:noFill/>
        </p:spPr>
        <p:txBody>
          <a:bodyPr wrap="none" rtlCol="0">
            <a:spAutoFit/>
          </a:bodyPr>
          <a:lstStyle/>
          <a:p>
            <a:pPr marL="642805" indent="-642805">
              <a:buFont typeface="Wingdings" pitchFamily="2" charset="2"/>
              <a:buChar char="Ø"/>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相关标题文字</a:t>
            </a:r>
            <a:endParaRPr lang="zh-CN" altLang="en-US" sz="1969" dirty="0">
              <a:solidFill>
                <a:schemeClr val="tx1">
                  <a:lumMod val="65000"/>
                  <a:lumOff val="35000"/>
                </a:schemeClr>
              </a:solidFill>
              <a:latin typeface="微软雅黑" pitchFamily="34" charset="-122"/>
              <a:ea typeface="微软雅黑" pitchFamily="34" charset="-122"/>
            </a:endParaRPr>
          </a:p>
        </p:txBody>
      </p:sp>
      <p:sp>
        <p:nvSpPr>
          <p:cNvPr id="50" name="TextBox 13"/>
          <p:cNvSpPr txBox="1"/>
          <p:nvPr/>
        </p:nvSpPr>
        <p:spPr>
          <a:xfrm>
            <a:off x="2125002" y="3864488"/>
            <a:ext cx="8852066" cy="1130939"/>
          </a:xfrm>
          <a:prstGeom prst="rect">
            <a:avLst/>
          </a:prstGeom>
          <a:noFill/>
        </p:spPr>
        <p:txBody>
          <a:bodyPr wrap="square" rtlCol="0">
            <a:spAutoFit/>
          </a:bodyPr>
          <a:lstStyle/>
          <a:p>
            <a:pPr>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9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96267664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0000" fill="hold" grpId="0" nodeType="afterEffect" p14:presetBounceEnd="40000">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14:bounceEnd="40000">
                                          <p:cBhvr additive="base">
                                            <p:cTn id="7" dur="1000" fill="hold"/>
                                            <p:tgtEl>
                                              <p:spTgt spid="44"/>
                                            </p:tgtEl>
                                            <p:attrNameLst>
                                              <p:attrName>ppt_x</p:attrName>
                                            </p:attrNameLst>
                                          </p:cBhvr>
                                          <p:tavLst>
                                            <p:tav tm="0">
                                              <p:val>
                                                <p:strVal val="#ppt_x"/>
                                              </p:val>
                                            </p:tav>
                                            <p:tav tm="100000">
                                              <p:val>
                                                <p:strVal val="#ppt_x"/>
                                              </p:val>
                                            </p:tav>
                                          </p:tavLst>
                                        </p:anim>
                                        <p:anim calcmode="lin" valueType="num" p14:bounceEnd="40000">
                                          <p:cBhvr additive="base">
                                            <p:cTn id="8" dur="1000" fill="hold"/>
                                            <p:tgtEl>
                                              <p:spTgt spid="44"/>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3" presetClass="entr" presetSubtype="16"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p:cTn id="12" dur="500" fill="hold"/>
                                            <p:tgtEl>
                                              <p:spTgt spid="39"/>
                                            </p:tgtEl>
                                            <p:attrNameLst>
                                              <p:attrName>ppt_w</p:attrName>
                                            </p:attrNameLst>
                                          </p:cBhvr>
                                          <p:tavLst>
                                            <p:tav tm="0">
                                              <p:val>
                                                <p:fltVal val="0"/>
                                              </p:val>
                                            </p:tav>
                                            <p:tav tm="100000">
                                              <p:val>
                                                <p:strVal val="#ppt_w"/>
                                              </p:val>
                                            </p:tav>
                                          </p:tavLst>
                                        </p:anim>
                                        <p:anim calcmode="lin" valueType="num">
                                          <p:cBhvr>
                                            <p:cTn id="13" dur="500" fill="hold"/>
                                            <p:tgtEl>
                                              <p:spTgt spid="39"/>
                                            </p:tgtEl>
                                            <p:attrNameLst>
                                              <p:attrName>ppt_h</p:attrName>
                                            </p:attrNameLst>
                                          </p:cBhvr>
                                          <p:tavLst>
                                            <p:tav tm="0">
                                              <p:val>
                                                <p:fltVal val="0"/>
                                              </p:val>
                                            </p:tav>
                                            <p:tav tm="100000">
                                              <p:val>
                                                <p:strVal val="#ppt_h"/>
                                              </p:val>
                                            </p:tav>
                                          </p:tavLst>
                                        </p:anim>
                                        <p:animEffect transition="in" filter="fade">
                                          <p:cBhvr>
                                            <p:cTn id="14" dur="500"/>
                                            <p:tgtEl>
                                              <p:spTgt spid="39"/>
                                            </p:tgtEl>
                                          </p:cBhvr>
                                        </p:animEffect>
                                      </p:childTnLst>
                                    </p:cTn>
                                  </p:par>
                                </p:childTnLst>
                              </p:cTn>
                            </p:par>
                            <p:par>
                              <p:cTn id="15" fill="hold">
                                <p:stCondLst>
                                  <p:cond delay="1500"/>
                                </p:stCondLst>
                                <p:childTnLst>
                                  <p:par>
                                    <p:cTn id="16" presetID="22" presetClass="entr" presetSubtype="4" fill="hold" grpId="0"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wipe(down)">
                                          <p:cBhvr>
                                            <p:cTn id="18" dur="500"/>
                                            <p:tgtEl>
                                              <p:spTgt spid="38"/>
                                            </p:tgtEl>
                                          </p:cBhvr>
                                        </p:animEffect>
                                      </p:childTnLst>
                                    </p:cTn>
                                  </p:par>
                                </p:childTnLst>
                              </p:cTn>
                            </p:par>
                            <p:par>
                              <p:cTn id="19" fill="hold">
                                <p:stCondLst>
                                  <p:cond delay="2000"/>
                                </p:stCondLst>
                                <p:childTnLst>
                                  <p:par>
                                    <p:cTn id="20" presetID="22" presetClass="entr" presetSubtype="1" fill="hold" grpId="0" nodeType="after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wipe(up)">
                                          <p:cBhvr>
                                            <p:cTn id="22" dur="500"/>
                                            <p:tgtEl>
                                              <p:spTgt spid="4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fade">
                                          <p:cBhvr>
                                            <p:cTn id="25" dur="500"/>
                                            <p:tgtEl>
                                              <p:spTgt spid="4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fade">
                                          <p:cBhvr>
                                            <p:cTn id="28" dur="500"/>
                                            <p:tgtEl>
                                              <p:spTgt spid="42"/>
                                            </p:tgtEl>
                                          </p:cBhvr>
                                        </p:animEffect>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43"/>
                                            </p:tgtEl>
                                            <p:attrNameLst>
                                              <p:attrName>style.visibility</p:attrName>
                                            </p:attrNameLst>
                                          </p:cBhvr>
                                          <p:to>
                                            <p:strVal val="visible"/>
                                          </p:to>
                                        </p:set>
                                        <p:anim calcmode="lin" valueType="num">
                                          <p:cBhvr>
                                            <p:cTn id="32" dur="500" fill="hold"/>
                                            <p:tgtEl>
                                              <p:spTgt spid="43"/>
                                            </p:tgtEl>
                                            <p:attrNameLst>
                                              <p:attrName>ppt_w</p:attrName>
                                            </p:attrNameLst>
                                          </p:cBhvr>
                                          <p:tavLst>
                                            <p:tav tm="0">
                                              <p:val>
                                                <p:fltVal val="0"/>
                                              </p:val>
                                            </p:tav>
                                            <p:tav tm="100000">
                                              <p:val>
                                                <p:strVal val="#ppt_w"/>
                                              </p:val>
                                            </p:tav>
                                          </p:tavLst>
                                        </p:anim>
                                        <p:anim calcmode="lin" valueType="num">
                                          <p:cBhvr>
                                            <p:cTn id="33" dur="500" fill="hold"/>
                                            <p:tgtEl>
                                              <p:spTgt spid="43"/>
                                            </p:tgtEl>
                                            <p:attrNameLst>
                                              <p:attrName>ppt_h</p:attrName>
                                            </p:attrNameLst>
                                          </p:cBhvr>
                                          <p:tavLst>
                                            <p:tav tm="0">
                                              <p:val>
                                                <p:fltVal val="0"/>
                                              </p:val>
                                            </p:tav>
                                            <p:tav tm="100000">
                                              <p:val>
                                                <p:strVal val="#ppt_h"/>
                                              </p:val>
                                            </p:tav>
                                          </p:tavLst>
                                        </p:anim>
                                        <p:animEffect transition="in" filter="fade">
                                          <p:cBhvr>
                                            <p:cTn id="34" dur="500"/>
                                            <p:tgtEl>
                                              <p:spTgt spid="43"/>
                                            </p:tgtEl>
                                          </p:cBhvr>
                                        </p:animEffect>
                                      </p:childTnLst>
                                    </p:cTn>
                                  </p:par>
                                </p:childTnLst>
                              </p:cTn>
                            </p:par>
                            <p:par>
                              <p:cTn id="35" fill="hold">
                                <p:stCondLst>
                                  <p:cond delay="3000"/>
                                </p:stCondLst>
                                <p:childTnLst>
                                  <p:par>
                                    <p:cTn id="36" presetID="12" presetClass="entr" presetSubtype="4" fill="hold" grpId="0" nodeType="afterEffect">
                                      <p:stCondLst>
                                        <p:cond delay="0"/>
                                      </p:stCondLst>
                                      <p:iterate type="lt">
                                        <p:tmPct val="10000"/>
                                      </p:iterate>
                                      <p:childTnLst>
                                        <p:set>
                                          <p:cBhvr>
                                            <p:cTn id="37" dur="1" fill="hold">
                                              <p:stCondLst>
                                                <p:cond delay="0"/>
                                              </p:stCondLst>
                                            </p:cTn>
                                            <p:tgtEl>
                                              <p:spTgt spid="45"/>
                                            </p:tgtEl>
                                            <p:attrNameLst>
                                              <p:attrName>style.visibility</p:attrName>
                                            </p:attrNameLst>
                                          </p:cBhvr>
                                          <p:to>
                                            <p:strVal val="visible"/>
                                          </p:to>
                                        </p:set>
                                        <p:anim calcmode="lin" valueType="num">
                                          <p:cBhvr additive="base">
                                            <p:cTn id="38" dur="500"/>
                                            <p:tgtEl>
                                              <p:spTgt spid="45"/>
                                            </p:tgtEl>
                                            <p:attrNameLst>
                                              <p:attrName>ppt_y</p:attrName>
                                            </p:attrNameLst>
                                          </p:cBhvr>
                                          <p:tavLst>
                                            <p:tav tm="0">
                                              <p:val>
                                                <p:strVal val="#ppt_y+#ppt_h*1.125000"/>
                                              </p:val>
                                            </p:tav>
                                            <p:tav tm="100000">
                                              <p:val>
                                                <p:strVal val="#ppt_y"/>
                                              </p:val>
                                            </p:tav>
                                          </p:tavLst>
                                        </p:anim>
                                        <p:animEffect transition="in" filter="wipe(up)">
                                          <p:cBhvr>
                                            <p:cTn id="39" dur="500"/>
                                            <p:tgtEl>
                                              <p:spTgt spid="45"/>
                                            </p:tgtEl>
                                          </p:cBhvr>
                                        </p:animEffect>
                                      </p:childTnLst>
                                    </p:cTn>
                                  </p:par>
                                </p:childTnLst>
                              </p:cTn>
                            </p:par>
                            <p:par>
                              <p:cTn id="40" fill="hold">
                                <p:stCondLst>
                                  <p:cond delay="3850"/>
                                </p:stCondLst>
                                <p:childTnLst>
                                  <p:par>
                                    <p:cTn id="41" presetID="10" presetClass="entr" presetSubtype="0" fill="hold" grpId="0"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fade">
                                          <p:cBhvr>
                                            <p:cTn id="43" dur="500"/>
                                            <p:tgtEl>
                                              <p:spTgt spid="4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47"/>
                                            </p:tgtEl>
                                            <p:attrNameLst>
                                              <p:attrName>style.visibility</p:attrName>
                                            </p:attrNameLst>
                                          </p:cBhvr>
                                          <p:to>
                                            <p:strVal val="visible"/>
                                          </p:to>
                                        </p:set>
                                        <p:animEffect transition="in" filter="fade">
                                          <p:cBhvr>
                                            <p:cTn id="46" dur="500"/>
                                            <p:tgtEl>
                                              <p:spTgt spid="47"/>
                                            </p:tgtEl>
                                          </p:cBhvr>
                                        </p:animEffect>
                                      </p:childTnLst>
                                    </p:cTn>
                                  </p:par>
                                </p:childTnLst>
                              </p:cTn>
                            </p:par>
                            <p:par>
                              <p:cTn id="47" fill="hold">
                                <p:stCondLst>
                                  <p:cond delay="4350"/>
                                </p:stCondLst>
                                <p:childTnLst>
                                  <p:par>
                                    <p:cTn id="48" presetID="10" presetClass="entr" presetSubtype="0" fill="hold" grpId="0" nodeType="afterEffect">
                                      <p:stCondLst>
                                        <p:cond delay="0"/>
                                      </p:stCondLst>
                                      <p:childTnLst>
                                        <p:set>
                                          <p:cBhvr>
                                            <p:cTn id="49" dur="1" fill="hold">
                                              <p:stCondLst>
                                                <p:cond delay="0"/>
                                              </p:stCondLst>
                                            </p:cTn>
                                            <p:tgtEl>
                                              <p:spTgt spid="48"/>
                                            </p:tgtEl>
                                            <p:attrNameLst>
                                              <p:attrName>style.visibility</p:attrName>
                                            </p:attrNameLst>
                                          </p:cBhvr>
                                          <p:to>
                                            <p:strVal val="visible"/>
                                          </p:to>
                                        </p:set>
                                        <p:animEffect transition="in" filter="fade">
                                          <p:cBhvr>
                                            <p:cTn id="50" dur="500"/>
                                            <p:tgtEl>
                                              <p:spTgt spid="48"/>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9"/>
                                            </p:tgtEl>
                                            <p:attrNameLst>
                                              <p:attrName>style.visibility</p:attrName>
                                            </p:attrNameLst>
                                          </p:cBhvr>
                                          <p:to>
                                            <p:strVal val="visible"/>
                                          </p:to>
                                        </p:set>
                                        <p:animEffect transition="in" filter="fade">
                                          <p:cBhvr>
                                            <p:cTn id="53" dur="500"/>
                                            <p:tgtEl>
                                              <p:spTgt spid="49"/>
                                            </p:tgtEl>
                                          </p:cBhvr>
                                        </p:animEffect>
                                      </p:childTnLst>
                                    </p:cTn>
                                  </p:par>
                                </p:childTnLst>
                              </p:cTn>
                            </p:par>
                            <p:par>
                              <p:cTn id="54" fill="hold">
                                <p:stCondLst>
                                  <p:cond delay="4850"/>
                                </p:stCondLst>
                                <p:childTnLst>
                                  <p:par>
                                    <p:cTn id="55" presetID="22" presetClass="entr" presetSubtype="1" fill="hold" grpId="0" nodeType="afterEffect">
                                      <p:stCondLst>
                                        <p:cond delay="0"/>
                                      </p:stCondLst>
                                      <p:childTnLst>
                                        <p:set>
                                          <p:cBhvr>
                                            <p:cTn id="56" dur="1" fill="hold">
                                              <p:stCondLst>
                                                <p:cond delay="0"/>
                                              </p:stCondLst>
                                            </p:cTn>
                                            <p:tgtEl>
                                              <p:spTgt spid="50"/>
                                            </p:tgtEl>
                                            <p:attrNameLst>
                                              <p:attrName>style.visibility</p:attrName>
                                            </p:attrNameLst>
                                          </p:cBhvr>
                                          <p:to>
                                            <p:strVal val="visible"/>
                                          </p:to>
                                        </p:set>
                                        <p:animEffect transition="in" filter="wipe(up)">
                                          <p:cBhvr>
                                            <p:cTn id="57" dur="10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38" grpId="0" animBg="1"/>
          <p:bldP spid="39" grpId="0" animBg="1"/>
          <p:bldP spid="40" grpId="0" animBg="1"/>
          <p:bldP spid="41" grpId="0" animBg="1"/>
          <p:bldP spid="42" grpId="0" animBg="1"/>
          <p:bldP spid="43" grpId="0"/>
          <p:bldP spid="45" grpId="0"/>
          <p:bldP spid="46" grpId="0"/>
          <p:bldP spid="47" grpId="0"/>
          <p:bldP spid="48" grpId="0"/>
          <p:bldP spid="49" grpId="0"/>
          <p:bldP spid="5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000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1000" fill="hold"/>
                                            <p:tgtEl>
                                              <p:spTgt spid="44"/>
                                            </p:tgtEl>
                                            <p:attrNameLst>
                                              <p:attrName>ppt_x</p:attrName>
                                            </p:attrNameLst>
                                          </p:cBhvr>
                                          <p:tavLst>
                                            <p:tav tm="0">
                                              <p:val>
                                                <p:strVal val="#ppt_x"/>
                                              </p:val>
                                            </p:tav>
                                            <p:tav tm="100000">
                                              <p:val>
                                                <p:strVal val="#ppt_x"/>
                                              </p:val>
                                            </p:tav>
                                          </p:tavLst>
                                        </p:anim>
                                        <p:anim calcmode="lin" valueType="num">
                                          <p:cBhvr additive="base">
                                            <p:cTn id="8" dur="1000" fill="hold"/>
                                            <p:tgtEl>
                                              <p:spTgt spid="44"/>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3" presetClass="entr" presetSubtype="16"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p:cTn id="12" dur="500" fill="hold"/>
                                            <p:tgtEl>
                                              <p:spTgt spid="39"/>
                                            </p:tgtEl>
                                            <p:attrNameLst>
                                              <p:attrName>ppt_w</p:attrName>
                                            </p:attrNameLst>
                                          </p:cBhvr>
                                          <p:tavLst>
                                            <p:tav tm="0">
                                              <p:val>
                                                <p:fltVal val="0"/>
                                              </p:val>
                                            </p:tav>
                                            <p:tav tm="100000">
                                              <p:val>
                                                <p:strVal val="#ppt_w"/>
                                              </p:val>
                                            </p:tav>
                                          </p:tavLst>
                                        </p:anim>
                                        <p:anim calcmode="lin" valueType="num">
                                          <p:cBhvr>
                                            <p:cTn id="13" dur="500" fill="hold"/>
                                            <p:tgtEl>
                                              <p:spTgt spid="39"/>
                                            </p:tgtEl>
                                            <p:attrNameLst>
                                              <p:attrName>ppt_h</p:attrName>
                                            </p:attrNameLst>
                                          </p:cBhvr>
                                          <p:tavLst>
                                            <p:tav tm="0">
                                              <p:val>
                                                <p:fltVal val="0"/>
                                              </p:val>
                                            </p:tav>
                                            <p:tav tm="100000">
                                              <p:val>
                                                <p:strVal val="#ppt_h"/>
                                              </p:val>
                                            </p:tav>
                                          </p:tavLst>
                                        </p:anim>
                                        <p:animEffect transition="in" filter="fade">
                                          <p:cBhvr>
                                            <p:cTn id="14" dur="500"/>
                                            <p:tgtEl>
                                              <p:spTgt spid="39"/>
                                            </p:tgtEl>
                                          </p:cBhvr>
                                        </p:animEffect>
                                      </p:childTnLst>
                                    </p:cTn>
                                  </p:par>
                                </p:childTnLst>
                              </p:cTn>
                            </p:par>
                            <p:par>
                              <p:cTn id="15" fill="hold">
                                <p:stCondLst>
                                  <p:cond delay="1500"/>
                                </p:stCondLst>
                                <p:childTnLst>
                                  <p:par>
                                    <p:cTn id="16" presetID="22" presetClass="entr" presetSubtype="4" fill="hold" grpId="0"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wipe(down)">
                                          <p:cBhvr>
                                            <p:cTn id="18" dur="500"/>
                                            <p:tgtEl>
                                              <p:spTgt spid="38"/>
                                            </p:tgtEl>
                                          </p:cBhvr>
                                        </p:animEffect>
                                      </p:childTnLst>
                                    </p:cTn>
                                  </p:par>
                                </p:childTnLst>
                              </p:cTn>
                            </p:par>
                            <p:par>
                              <p:cTn id="19" fill="hold">
                                <p:stCondLst>
                                  <p:cond delay="2000"/>
                                </p:stCondLst>
                                <p:childTnLst>
                                  <p:par>
                                    <p:cTn id="20" presetID="22" presetClass="entr" presetSubtype="1" fill="hold" grpId="0" nodeType="after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wipe(up)">
                                          <p:cBhvr>
                                            <p:cTn id="22" dur="500"/>
                                            <p:tgtEl>
                                              <p:spTgt spid="4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fade">
                                          <p:cBhvr>
                                            <p:cTn id="25" dur="500"/>
                                            <p:tgtEl>
                                              <p:spTgt spid="4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fade">
                                          <p:cBhvr>
                                            <p:cTn id="28" dur="500"/>
                                            <p:tgtEl>
                                              <p:spTgt spid="42"/>
                                            </p:tgtEl>
                                          </p:cBhvr>
                                        </p:animEffect>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43"/>
                                            </p:tgtEl>
                                            <p:attrNameLst>
                                              <p:attrName>style.visibility</p:attrName>
                                            </p:attrNameLst>
                                          </p:cBhvr>
                                          <p:to>
                                            <p:strVal val="visible"/>
                                          </p:to>
                                        </p:set>
                                        <p:anim calcmode="lin" valueType="num">
                                          <p:cBhvr>
                                            <p:cTn id="32" dur="500" fill="hold"/>
                                            <p:tgtEl>
                                              <p:spTgt spid="43"/>
                                            </p:tgtEl>
                                            <p:attrNameLst>
                                              <p:attrName>ppt_w</p:attrName>
                                            </p:attrNameLst>
                                          </p:cBhvr>
                                          <p:tavLst>
                                            <p:tav tm="0">
                                              <p:val>
                                                <p:fltVal val="0"/>
                                              </p:val>
                                            </p:tav>
                                            <p:tav tm="100000">
                                              <p:val>
                                                <p:strVal val="#ppt_w"/>
                                              </p:val>
                                            </p:tav>
                                          </p:tavLst>
                                        </p:anim>
                                        <p:anim calcmode="lin" valueType="num">
                                          <p:cBhvr>
                                            <p:cTn id="33" dur="500" fill="hold"/>
                                            <p:tgtEl>
                                              <p:spTgt spid="43"/>
                                            </p:tgtEl>
                                            <p:attrNameLst>
                                              <p:attrName>ppt_h</p:attrName>
                                            </p:attrNameLst>
                                          </p:cBhvr>
                                          <p:tavLst>
                                            <p:tav tm="0">
                                              <p:val>
                                                <p:fltVal val="0"/>
                                              </p:val>
                                            </p:tav>
                                            <p:tav tm="100000">
                                              <p:val>
                                                <p:strVal val="#ppt_h"/>
                                              </p:val>
                                            </p:tav>
                                          </p:tavLst>
                                        </p:anim>
                                        <p:animEffect transition="in" filter="fade">
                                          <p:cBhvr>
                                            <p:cTn id="34" dur="500"/>
                                            <p:tgtEl>
                                              <p:spTgt spid="43"/>
                                            </p:tgtEl>
                                          </p:cBhvr>
                                        </p:animEffect>
                                      </p:childTnLst>
                                    </p:cTn>
                                  </p:par>
                                </p:childTnLst>
                              </p:cTn>
                            </p:par>
                            <p:par>
                              <p:cTn id="35" fill="hold">
                                <p:stCondLst>
                                  <p:cond delay="3000"/>
                                </p:stCondLst>
                                <p:childTnLst>
                                  <p:par>
                                    <p:cTn id="36" presetID="12" presetClass="entr" presetSubtype="4" fill="hold" grpId="0" nodeType="afterEffect">
                                      <p:stCondLst>
                                        <p:cond delay="0"/>
                                      </p:stCondLst>
                                      <p:iterate type="lt">
                                        <p:tmPct val="10000"/>
                                      </p:iterate>
                                      <p:childTnLst>
                                        <p:set>
                                          <p:cBhvr>
                                            <p:cTn id="37" dur="1" fill="hold">
                                              <p:stCondLst>
                                                <p:cond delay="0"/>
                                              </p:stCondLst>
                                            </p:cTn>
                                            <p:tgtEl>
                                              <p:spTgt spid="45"/>
                                            </p:tgtEl>
                                            <p:attrNameLst>
                                              <p:attrName>style.visibility</p:attrName>
                                            </p:attrNameLst>
                                          </p:cBhvr>
                                          <p:to>
                                            <p:strVal val="visible"/>
                                          </p:to>
                                        </p:set>
                                        <p:anim calcmode="lin" valueType="num">
                                          <p:cBhvr additive="base">
                                            <p:cTn id="38" dur="500"/>
                                            <p:tgtEl>
                                              <p:spTgt spid="45"/>
                                            </p:tgtEl>
                                            <p:attrNameLst>
                                              <p:attrName>ppt_y</p:attrName>
                                            </p:attrNameLst>
                                          </p:cBhvr>
                                          <p:tavLst>
                                            <p:tav tm="0">
                                              <p:val>
                                                <p:strVal val="#ppt_y+#ppt_h*1.125000"/>
                                              </p:val>
                                            </p:tav>
                                            <p:tav tm="100000">
                                              <p:val>
                                                <p:strVal val="#ppt_y"/>
                                              </p:val>
                                            </p:tav>
                                          </p:tavLst>
                                        </p:anim>
                                        <p:animEffect transition="in" filter="wipe(up)">
                                          <p:cBhvr>
                                            <p:cTn id="39" dur="500"/>
                                            <p:tgtEl>
                                              <p:spTgt spid="45"/>
                                            </p:tgtEl>
                                          </p:cBhvr>
                                        </p:animEffect>
                                      </p:childTnLst>
                                    </p:cTn>
                                  </p:par>
                                </p:childTnLst>
                              </p:cTn>
                            </p:par>
                            <p:par>
                              <p:cTn id="40" fill="hold">
                                <p:stCondLst>
                                  <p:cond delay="3850"/>
                                </p:stCondLst>
                                <p:childTnLst>
                                  <p:par>
                                    <p:cTn id="41" presetID="10" presetClass="entr" presetSubtype="0" fill="hold" grpId="0"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fade">
                                          <p:cBhvr>
                                            <p:cTn id="43" dur="500"/>
                                            <p:tgtEl>
                                              <p:spTgt spid="4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47"/>
                                            </p:tgtEl>
                                            <p:attrNameLst>
                                              <p:attrName>style.visibility</p:attrName>
                                            </p:attrNameLst>
                                          </p:cBhvr>
                                          <p:to>
                                            <p:strVal val="visible"/>
                                          </p:to>
                                        </p:set>
                                        <p:animEffect transition="in" filter="fade">
                                          <p:cBhvr>
                                            <p:cTn id="46" dur="500"/>
                                            <p:tgtEl>
                                              <p:spTgt spid="47"/>
                                            </p:tgtEl>
                                          </p:cBhvr>
                                        </p:animEffect>
                                      </p:childTnLst>
                                    </p:cTn>
                                  </p:par>
                                </p:childTnLst>
                              </p:cTn>
                            </p:par>
                            <p:par>
                              <p:cTn id="47" fill="hold">
                                <p:stCondLst>
                                  <p:cond delay="4350"/>
                                </p:stCondLst>
                                <p:childTnLst>
                                  <p:par>
                                    <p:cTn id="48" presetID="10" presetClass="entr" presetSubtype="0" fill="hold" grpId="0" nodeType="afterEffect">
                                      <p:stCondLst>
                                        <p:cond delay="0"/>
                                      </p:stCondLst>
                                      <p:childTnLst>
                                        <p:set>
                                          <p:cBhvr>
                                            <p:cTn id="49" dur="1" fill="hold">
                                              <p:stCondLst>
                                                <p:cond delay="0"/>
                                              </p:stCondLst>
                                            </p:cTn>
                                            <p:tgtEl>
                                              <p:spTgt spid="48"/>
                                            </p:tgtEl>
                                            <p:attrNameLst>
                                              <p:attrName>style.visibility</p:attrName>
                                            </p:attrNameLst>
                                          </p:cBhvr>
                                          <p:to>
                                            <p:strVal val="visible"/>
                                          </p:to>
                                        </p:set>
                                        <p:animEffect transition="in" filter="fade">
                                          <p:cBhvr>
                                            <p:cTn id="50" dur="500"/>
                                            <p:tgtEl>
                                              <p:spTgt spid="48"/>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9"/>
                                            </p:tgtEl>
                                            <p:attrNameLst>
                                              <p:attrName>style.visibility</p:attrName>
                                            </p:attrNameLst>
                                          </p:cBhvr>
                                          <p:to>
                                            <p:strVal val="visible"/>
                                          </p:to>
                                        </p:set>
                                        <p:animEffect transition="in" filter="fade">
                                          <p:cBhvr>
                                            <p:cTn id="53" dur="500"/>
                                            <p:tgtEl>
                                              <p:spTgt spid="49"/>
                                            </p:tgtEl>
                                          </p:cBhvr>
                                        </p:animEffect>
                                      </p:childTnLst>
                                    </p:cTn>
                                  </p:par>
                                </p:childTnLst>
                              </p:cTn>
                            </p:par>
                            <p:par>
                              <p:cTn id="54" fill="hold">
                                <p:stCondLst>
                                  <p:cond delay="4850"/>
                                </p:stCondLst>
                                <p:childTnLst>
                                  <p:par>
                                    <p:cTn id="55" presetID="22" presetClass="entr" presetSubtype="1" fill="hold" grpId="0" nodeType="afterEffect">
                                      <p:stCondLst>
                                        <p:cond delay="0"/>
                                      </p:stCondLst>
                                      <p:childTnLst>
                                        <p:set>
                                          <p:cBhvr>
                                            <p:cTn id="56" dur="1" fill="hold">
                                              <p:stCondLst>
                                                <p:cond delay="0"/>
                                              </p:stCondLst>
                                            </p:cTn>
                                            <p:tgtEl>
                                              <p:spTgt spid="50"/>
                                            </p:tgtEl>
                                            <p:attrNameLst>
                                              <p:attrName>style.visibility</p:attrName>
                                            </p:attrNameLst>
                                          </p:cBhvr>
                                          <p:to>
                                            <p:strVal val="visible"/>
                                          </p:to>
                                        </p:set>
                                        <p:animEffect transition="in" filter="wipe(up)">
                                          <p:cBhvr>
                                            <p:cTn id="57" dur="10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38" grpId="0" animBg="1"/>
          <p:bldP spid="39" grpId="0" animBg="1"/>
          <p:bldP spid="40" grpId="0" animBg="1"/>
          <p:bldP spid="41" grpId="0" animBg="1"/>
          <p:bldP spid="42" grpId="0" animBg="1"/>
          <p:bldP spid="43" grpId="0"/>
          <p:bldP spid="45" grpId="0"/>
          <p:bldP spid="46" grpId="0"/>
          <p:bldP spid="47" grpId="0"/>
          <p:bldP spid="48" grpId="0"/>
          <p:bldP spid="49" grpId="0"/>
          <p:bldP spid="50"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a:spLocks noEditPoints="1"/>
          </p:cNvSpPr>
          <p:nvPr/>
        </p:nvSpPr>
        <p:spPr bwMode="auto">
          <a:xfrm rot="18870330">
            <a:off x="7769438" y="4137540"/>
            <a:ext cx="3155019" cy="101829"/>
          </a:xfrm>
          <a:custGeom>
            <a:avLst/>
            <a:gdLst/>
            <a:ahLst/>
            <a:cxnLst>
              <a:cxn ang="0">
                <a:pos x="675" y="3"/>
              </a:cxn>
              <a:cxn ang="0">
                <a:pos x="573" y="0"/>
              </a:cxn>
              <a:cxn ang="0">
                <a:pos x="555" y="0"/>
              </a:cxn>
              <a:cxn ang="0">
                <a:pos x="675" y="3"/>
              </a:cxn>
              <a:cxn ang="0">
                <a:pos x="957" y="31"/>
              </a:cxn>
              <a:cxn ang="0">
                <a:pos x="957" y="31"/>
              </a:cxn>
              <a:cxn ang="0">
                <a:pos x="950" y="30"/>
              </a:cxn>
              <a:cxn ang="0">
                <a:pos x="949" y="30"/>
              </a:cxn>
              <a:cxn ang="0">
                <a:pos x="957" y="31"/>
              </a:cxn>
              <a:cxn ang="0">
                <a:pos x="5" y="30"/>
              </a:cxn>
              <a:cxn ang="0">
                <a:pos x="4" y="30"/>
              </a:cxn>
              <a:cxn ang="0">
                <a:pos x="0" y="31"/>
              </a:cxn>
              <a:cxn ang="0">
                <a:pos x="5" y="30"/>
              </a:cxn>
            </a:cxnLst>
            <a:rect l="0" t="0" r="r" b="b"/>
            <a:pathLst>
              <a:path w="957" h="31">
                <a:moveTo>
                  <a:pt x="675" y="3"/>
                </a:moveTo>
                <a:cubicBezTo>
                  <a:pt x="573" y="0"/>
                  <a:pt x="573" y="0"/>
                  <a:pt x="573" y="0"/>
                </a:cubicBezTo>
                <a:cubicBezTo>
                  <a:pt x="567" y="0"/>
                  <a:pt x="561" y="0"/>
                  <a:pt x="555" y="0"/>
                </a:cubicBezTo>
                <a:cubicBezTo>
                  <a:pt x="597" y="0"/>
                  <a:pt x="637" y="1"/>
                  <a:pt x="675" y="3"/>
                </a:cubicBezTo>
                <a:close/>
                <a:moveTo>
                  <a:pt x="957" y="31"/>
                </a:moveTo>
                <a:cubicBezTo>
                  <a:pt x="957" y="31"/>
                  <a:pt x="957" y="31"/>
                  <a:pt x="957" y="31"/>
                </a:cubicBezTo>
                <a:cubicBezTo>
                  <a:pt x="954" y="31"/>
                  <a:pt x="952" y="30"/>
                  <a:pt x="950" y="30"/>
                </a:cubicBezTo>
                <a:cubicBezTo>
                  <a:pt x="949" y="30"/>
                  <a:pt x="949" y="30"/>
                  <a:pt x="949" y="30"/>
                </a:cubicBezTo>
                <a:cubicBezTo>
                  <a:pt x="952" y="30"/>
                  <a:pt x="954" y="31"/>
                  <a:pt x="957" y="31"/>
                </a:cubicBezTo>
                <a:close/>
                <a:moveTo>
                  <a:pt x="5" y="30"/>
                </a:moveTo>
                <a:cubicBezTo>
                  <a:pt x="5" y="30"/>
                  <a:pt x="4" y="30"/>
                  <a:pt x="4" y="30"/>
                </a:cubicBezTo>
                <a:cubicBezTo>
                  <a:pt x="3" y="30"/>
                  <a:pt x="2" y="30"/>
                  <a:pt x="0" y="31"/>
                </a:cubicBezTo>
                <a:cubicBezTo>
                  <a:pt x="2" y="30"/>
                  <a:pt x="3" y="30"/>
                  <a:pt x="5" y="30"/>
                </a:cubicBezTo>
                <a:close/>
              </a:path>
            </a:pathLst>
          </a:custGeom>
          <a:solidFill>
            <a:srgbClr val="BEBBB2"/>
          </a:solidFill>
          <a:ln w="9525">
            <a:noFill/>
            <a:round/>
            <a:headEnd/>
            <a:tailEnd/>
          </a:ln>
        </p:spPr>
        <p:txBody>
          <a:bodyPr vert="horz" wrap="square" lIns="128580" tIns="64290" rIns="128580" bIns="64290" numCol="1" anchor="t" anchorCtr="0" compatLnSpc="1">
            <a:prstTxWarp prst="textNoShape">
              <a:avLst/>
            </a:prstTxWarp>
          </a:bodyPr>
          <a:lstStyle/>
          <a:p>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 name="Freeform 8"/>
          <p:cNvSpPr>
            <a:spLocks/>
          </p:cNvSpPr>
          <p:nvPr/>
        </p:nvSpPr>
        <p:spPr bwMode="auto">
          <a:xfrm rot="18870330">
            <a:off x="8202383" y="4286813"/>
            <a:ext cx="3175051" cy="692769"/>
          </a:xfrm>
          <a:custGeom>
            <a:avLst/>
            <a:gdLst/>
            <a:ahLst/>
            <a:cxnLst>
              <a:cxn ang="0">
                <a:pos x="959" y="53"/>
              </a:cxn>
              <a:cxn ang="0">
                <a:pos x="925" y="175"/>
              </a:cxn>
              <a:cxn ang="0">
                <a:pos x="925" y="175"/>
              </a:cxn>
              <a:cxn ang="0">
                <a:pos x="925" y="175"/>
              </a:cxn>
              <a:cxn ang="0">
                <a:pos x="915" y="196"/>
              </a:cxn>
              <a:cxn ang="0">
                <a:pos x="482" y="210"/>
              </a:cxn>
              <a:cxn ang="0">
                <a:pos x="48" y="196"/>
              </a:cxn>
              <a:cxn ang="0">
                <a:pos x="38" y="175"/>
              </a:cxn>
              <a:cxn ang="0">
                <a:pos x="4" y="53"/>
              </a:cxn>
              <a:cxn ang="0">
                <a:pos x="3" y="40"/>
              </a:cxn>
              <a:cxn ang="0">
                <a:pos x="0" y="15"/>
              </a:cxn>
              <a:cxn ang="0">
                <a:pos x="482" y="0"/>
              </a:cxn>
              <a:cxn ang="0">
                <a:pos x="963" y="14"/>
              </a:cxn>
              <a:cxn ang="0">
                <a:pos x="960" y="40"/>
              </a:cxn>
              <a:cxn ang="0">
                <a:pos x="959" y="53"/>
              </a:cxn>
            </a:cxnLst>
            <a:rect l="0" t="0" r="r" b="b"/>
            <a:pathLst>
              <a:path w="963" h="210">
                <a:moveTo>
                  <a:pt x="959" y="53"/>
                </a:moveTo>
                <a:cubicBezTo>
                  <a:pt x="953" y="96"/>
                  <a:pt x="942" y="137"/>
                  <a:pt x="925" y="175"/>
                </a:cubicBezTo>
                <a:cubicBezTo>
                  <a:pt x="925" y="175"/>
                  <a:pt x="925" y="175"/>
                  <a:pt x="925" y="175"/>
                </a:cubicBezTo>
                <a:cubicBezTo>
                  <a:pt x="925" y="175"/>
                  <a:pt x="925" y="175"/>
                  <a:pt x="925" y="175"/>
                </a:cubicBezTo>
                <a:cubicBezTo>
                  <a:pt x="922" y="182"/>
                  <a:pt x="919" y="189"/>
                  <a:pt x="915" y="196"/>
                </a:cubicBezTo>
                <a:cubicBezTo>
                  <a:pt x="788" y="205"/>
                  <a:pt x="643" y="210"/>
                  <a:pt x="482" y="210"/>
                </a:cubicBezTo>
                <a:cubicBezTo>
                  <a:pt x="320" y="210"/>
                  <a:pt x="176" y="205"/>
                  <a:pt x="48" y="196"/>
                </a:cubicBezTo>
                <a:cubicBezTo>
                  <a:pt x="44" y="189"/>
                  <a:pt x="41" y="182"/>
                  <a:pt x="38" y="175"/>
                </a:cubicBezTo>
                <a:cubicBezTo>
                  <a:pt x="21" y="136"/>
                  <a:pt x="10" y="96"/>
                  <a:pt x="4" y="53"/>
                </a:cubicBezTo>
                <a:cubicBezTo>
                  <a:pt x="4" y="49"/>
                  <a:pt x="3" y="44"/>
                  <a:pt x="3" y="40"/>
                </a:cubicBezTo>
                <a:cubicBezTo>
                  <a:pt x="2" y="31"/>
                  <a:pt x="1" y="23"/>
                  <a:pt x="0" y="15"/>
                </a:cubicBezTo>
                <a:cubicBezTo>
                  <a:pt x="141" y="5"/>
                  <a:pt x="302" y="0"/>
                  <a:pt x="482" y="0"/>
                </a:cubicBezTo>
                <a:cubicBezTo>
                  <a:pt x="662" y="0"/>
                  <a:pt x="822" y="5"/>
                  <a:pt x="963" y="14"/>
                </a:cubicBezTo>
                <a:cubicBezTo>
                  <a:pt x="962" y="23"/>
                  <a:pt x="961" y="31"/>
                  <a:pt x="960" y="40"/>
                </a:cubicBezTo>
                <a:cubicBezTo>
                  <a:pt x="960" y="44"/>
                  <a:pt x="959" y="49"/>
                  <a:pt x="959" y="53"/>
                </a:cubicBezTo>
                <a:close/>
              </a:path>
            </a:pathLst>
          </a:custGeom>
          <a:gradFill>
            <a:gsLst>
              <a:gs pos="0">
                <a:schemeClr val="accent2">
                  <a:lumMod val="50000"/>
                </a:schemeClr>
              </a:gs>
              <a:gs pos="50000">
                <a:schemeClr val="accent2"/>
              </a:gs>
            </a:gsLst>
            <a:lin ang="0" scaled="0"/>
          </a:gradFill>
          <a:ln w="9525">
            <a:noFill/>
            <a:round/>
            <a:headEnd/>
            <a:tailEnd/>
          </a:ln>
        </p:spPr>
        <p:txBody>
          <a:bodyPr vert="horz" wrap="square" lIns="128580" tIns="64290" rIns="128580" bIns="64290" numCol="1" anchor="t" anchorCtr="0" compatLnSpc="1">
            <a:prstTxWarp prst="textNoShape">
              <a:avLst/>
            </a:prstTxWarp>
          </a:bodyPr>
          <a:lstStyle/>
          <a:p>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7" name="Group 54"/>
          <p:cNvGrpSpPr/>
          <p:nvPr/>
        </p:nvGrpSpPr>
        <p:grpSpPr>
          <a:xfrm rot="18892271">
            <a:off x="7403368" y="3080283"/>
            <a:ext cx="2373776" cy="757877"/>
            <a:chOff x="3435734" y="1287280"/>
            <a:chExt cx="2257425" cy="720729"/>
          </a:xfrm>
        </p:grpSpPr>
        <p:sp>
          <p:nvSpPr>
            <p:cNvPr id="8" name="Freeform 6"/>
            <p:cNvSpPr>
              <a:spLocks/>
            </p:cNvSpPr>
            <p:nvPr/>
          </p:nvSpPr>
          <p:spPr bwMode="auto">
            <a:xfrm rot="21578059">
              <a:off x="3440164" y="1287280"/>
              <a:ext cx="2247900" cy="517525"/>
            </a:xfrm>
            <a:custGeom>
              <a:avLst/>
              <a:gdLst/>
              <a:ahLst/>
              <a:cxnLst>
                <a:cxn ang="0">
                  <a:pos x="398" y="118"/>
                </a:cxn>
                <a:cxn ang="0">
                  <a:pos x="358" y="117"/>
                </a:cxn>
                <a:cxn ang="0">
                  <a:pos x="299" y="118"/>
                </a:cxn>
                <a:cxn ang="0">
                  <a:pos x="243" y="120"/>
                </a:cxn>
                <a:cxn ang="0">
                  <a:pos x="232" y="121"/>
                </a:cxn>
                <a:cxn ang="0">
                  <a:pos x="223" y="121"/>
                </a:cxn>
                <a:cxn ang="0">
                  <a:pos x="190" y="123"/>
                </a:cxn>
                <a:cxn ang="0">
                  <a:pos x="159" y="126"/>
                </a:cxn>
                <a:cxn ang="0">
                  <a:pos x="103" y="132"/>
                </a:cxn>
                <a:cxn ang="0">
                  <a:pos x="45" y="144"/>
                </a:cxn>
                <a:cxn ang="0">
                  <a:pos x="3" y="160"/>
                </a:cxn>
                <a:cxn ang="0">
                  <a:pos x="0" y="164"/>
                </a:cxn>
                <a:cxn ang="0">
                  <a:pos x="0" y="163"/>
                </a:cxn>
                <a:cxn ang="0">
                  <a:pos x="1" y="162"/>
                </a:cxn>
                <a:cxn ang="0">
                  <a:pos x="10" y="151"/>
                </a:cxn>
                <a:cxn ang="0">
                  <a:pos x="18" y="143"/>
                </a:cxn>
                <a:cxn ang="0">
                  <a:pos x="26" y="135"/>
                </a:cxn>
                <a:cxn ang="0">
                  <a:pos x="359" y="0"/>
                </a:cxn>
                <a:cxn ang="0">
                  <a:pos x="689" y="132"/>
                </a:cxn>
                <a:cxn ang="0">
                  <a:pos x="700" y="143"/>
                </a:cxn>
                <a:cxn ang="0">
                  <a:pos x="708" y="150"/>
                </a:cxn>
                <a:cxn ang="0">
                  <a:pos x="714" y="158"/>
                </a:cxn>
                <a:cxn ang="0">
                  <a:pos x="717" y="164"/>
                </a:cxn>
                <a:cxn ang="0">
                  <a:pos x="717" y="164"/>
                </a:cxn>
                <a:cxn ang="0">
                  <a:pos x="716" y="163"/>
                </a:cxn>
                <a:cxn ang="0">
                  <a:pos x="717" y="165"/>
                </a:cxn>
                <a:cxn ang="0">
                  <a:pos x="714" y="161"/>
                </a:cxn>
                <a:cxn ang="0">
                  <a:pos x="708" y="156"/>
                </a:cxn>
                <a:cxn ang="0">
                  <a:pos x="689" y="148"/>
                </a:cxn>
                <a:cxn ang="0">
                  <a:pos x="613" y="132"/>
                </a:cxn>
                <a:cxn ang="0">
                  <a:pos x="556" y="126"/>
                </a:cxn>
                <a:cxn ang="0">
                  <a:pos x="525" y="123"/>
                </a:cxn>
                <a:cxn ang="0">
                  <a:pos x="482" y="121"/>
                </a:cxn>
                <a:cxn ang="0">
                  <a:pos x="477" y="120"/>
                </a:cxn>
                <a:cxn ang="0">
                  <a:pos x="475" y="120"/>
                </a:cxn>
                <a:cxn ang="0">
                  <a:pos x="473" y="120"/>
                </a:cxn>
                <a:cxn ang="0">
                  <a:pos x="465" y="119"/>
                </a:cxn>
                <a:cxn ang="0">
                  <a:pos x="460" y="119"/>
                </a:cxn>
                <a:cxn ang="0">
                  <a:pos x="445" y="119"/>
                </a:cxn>
                <a:cxn ang="0">
                  <a:pos x="436" y="119"/>
                </a:cxn>
                <a:cxn ang="0">
                  <a:pos x="398" y="118"/>
                </a:cxn>
              </a:cxnLst>
              <a:rect l="0" t="0" r="r" b="b"/>
              <a:pathLst>
                <a:path w="717" h="165">
                  <a:moveTo>
                    <a:pt x="398" y="118"/>
                  </a:moveTo>
                  <a:cubicBezTo>
                    <a:pt x="385" y="118"/>
                    <a:pt x="372" y="117"/>
                    <a:pt x="358" y="117"/>
                  </a:cubicBezTo>
                  <a:cubicBezTo>
                    <a:pt x="338" y="117"/>
                    <a:pt x="318" y="118"/>
                    <a:pt x="299" y="118"/>
                  </a:cubicBezTo>
                  <a:cubicBezTo>
                    <a:pt x="243" y="120"/>
                    <a:pt x="243" y="120"/>
                    <a:pt x="243" y="120"/>
                  </a:cubicBezTo>
                  <a:cubicBezTo>
                    <a:pt x="239" y="120"/>
                    <a:pt x="236" y="120"/>
                    <a:pt x="232" y="121"/>
                  </a:cubicBezTo>
                  <a:cubicBezTo>
                    <a:pt x="229" y="121"/>
                    <a:pt x="226" y="121"/>
                    <a:pt x="223" y="121"/>
                  </a:cubicBezTo>
                  <a:cubicBezTo>
                    <a:pt x="212" y="122"/>
                    <a:pt x="201" y="122"/>
                    <a:pt x="190" y="123"/>
                  </a:cubicBezTo>
                  <a:cubicBezTo>
                    <a:pt x="179" y="124"/>
                    <a:pt x="169" y="125"/>
                    <a:pt x="159" y="126"/>
                  </a:cubicBezTo>
                  <a:cubicBezTo>
                    <a:pt x="140" y="128"/>
                    <a:pt x="121" y="130"/>
                    <a:pt x="103" y="132"/>
                  </a:cubicBezTo>
                  <a:cubicBezTo>
                    <a:pt x="80" y="136"/>
                    <a:pt x="60" y="140"/>
                    <a:pt x="45" y="144"/>
                  </a:cubicBezTo>
                  <a:cubicBezTo>
                    <a:pt x="23" y="149"/>
                    <a:pt x="10" y="154"/>
                    <a:pt x="3" y="160"/>
                  </a:cubicBezTo>
                  <a:cubicBezTo>
                    <a:pt x="2" y="161"/>
                    <a:pt x="1" y="162"/>
                    <a:pt x="0" y="164"/>
                  </a:cubicBezTo>
                  <a:cubicBezTo>
                    <a:pt x="0" y="163"/>
                    <a:pt x="0" y="163"/>
                    <a:pt x="0" y="163"/>
                  </a:cubicBezTo>
                  <a:cubicBezTo>
                    <a:pt x="1" y="162"/>
                    <a:pt x="1" y="162"/>
                    <a:pt x="1" y="162"/>
                  </a:cubicBezTo>
                  <a:cubicBezTo>
                    <a:pt x="3" y="159"/>
                    <a:pt x="6" y="156"/>
                    <a:pt x="10" y="151"/>
                  </a:cubicBezTo>
                  <a:cubicBezTo>
                    <a:pt x="13" y="149"/>
                    <a:pt x="16" y="146"/>
                    <a:pt x="18" y="143"/>
                  </a:cubicBezTo>
                  <a:cubicBezTo>
                    <a:pt x="21" y="140"/>
                    <a:pt x="23" y="138"/>
                    <a:pt x="26" y="135"/>
                  </a:cubicBezTo>
                  <a:cubicBezTo>
                    <a:pt x="119" y="45"/>
                    <a:pt x="230" y="0"/>
                    <a:pt x="359" y="0"/>
                  </a:cubicBezTo>
                  <a:cubicBezTo>
                    <a:pt x="487" y="0"/>
                    <a:pt x="597" y="44"/>
                    <a:pt x="689" y="132"/>
                  </a:cubicBezTo>
                  <a:cubicBezTo>
                    <a:pt x="693" y="135"/>
                    <a:pt x="697" y="139"/>
                    <a:pt x="700" y="143"/>
                  </a:cubicBezTo>
                  <a:cubicBezTo>
                    <a:pt x="703" y="146"/>
                    <a:pt x="705" y="148"/>
                    <a:pt x="708" y="150"/>
                  </a:cubicBezTo>
                  <a:cubicBezTo>
                    <a:pt x="710" y="152"/>
                    <a:pt x="712" y="155"/>
                    <a:pt x="714" y="158"/>
                  </a:cubicBezTo>
                  <a:cubicBezTo>
                    <a:pt x="716" y="160"/>
                    <a:pt x="717" y="162"/>
                    <a:pt x="717" y="164"/>
                  </a:cubicBezTo>
                  <a:cubicBezTo>
                    <a:pt x="717" y="164"/>
                    <a:pt x="717" y="164"/>
                    <a:pt x="717" y="164"/>
                  </a:cubicBezTo>
                  <a:cubicBezTo>
                    <a:pt x="716" y="164"/>
                    <a:pt x="716" y="163"/>
                    <a:pt x="716" y="163"/>
                  </a:cubicBezTo>
                  <a:cubicBezTo>
                    <a:pt x="717" y="165"/>
                    <a:pt x="717" y="165"/>
                    <a:pt x="717" y="165"/>
                  </a:cubicBezTo>
                  <a:cubicBezTo>
                    <a:pt x="716" y="163"/>
                    <a:pt x="715" y="161"/>
                    <a:pt x="714" y="161"/>
                  </a:cubicBezTo>
                  <a:cubicBezTo>
                    <a:pt x="713" y="159"/>
                    <a:pt x="710" y="157"/>
                    <a:pt x="708" y="156"/>
                  </a:cubicBezTo>
                  <a:cubicBezTo>
                    <a:pt x="703" y="153"/>
                    <a:pt x="697" y="151"/>
                    <a:pt x="689" y="148"/>
                  </a:cubicBezTo>
                  <a:cubicBezTo>
                    <a:pt x="671" y="142"/>
                    <a:pt x="646" y="137"/>
                    <a:pt x="613" y="132"/>
                  </a:cubicBezTo>
                  <a:cubicBezTo>
                    <a:pt x="595" y="130"/>
                    <a:pt x="576" y="128"/>
                    <a:pt x="556" y="126"/>
                  </a:cubicBezTo>
                  <a:cubicBezTo>
                    <a:pt x="546" y="125"/>
                    <a:pt x="536" y="124"/>
                    <a:pt x="525" y="123"/>
                  </a:cubicBezTo>
                  <a:cubicBezTo>
                    <a:pt x="511" y="122"/>
                    <a:pt x="497" y="121"/>
                    <a:pt x="482" y="121"/>
                  </a:cubicBezTo>
                  <a:cubicBezTo>
                    <a:pt x="480" y="120"/>
                    <a:pt x="479" y="120"/>
                    <a:pt x="477" y="120"/>
                  </a:cubicBezTo>
                  <a:cubicBezTo>
                    <a:pt x="477" y="120"/>
                    <a:pt x="476" y="120"/>
                    <a:pt x="475" y="120"/>
                  </a:cubicBezTo>
                  <a:cubicBezTo>
                    <a:pt x="474" y="120"/>
                    <a:pt x="474" y="120"/>
                    <a:pt x="473" y="120"/>
                  </a:cubicBezTo>
                  <a:cubicBezTo>
                    <a:pt x="470" y="119"/>
                    <a:pt x="467" y="119"/>
                    <a:pt x="465" y="119"/>
                  </a:cubicBezTo>
                  <a:cubicBezTo>
                    <a:pt x="463" y="119"/>
                    <a:pt x="461" y="119"/>
                    <a:pt x="460" y="119"/>
                  </a:cubicBezTo>
                  <a:cubicBezTo>
                    <a:pt x="445" y="119"/>
                    <a:pt x="445" y="119"/>
                    <a:pt x="445" y="119"/>
                  </a:cubicBezTo>
                  <a:cubicBezTo>
                    <a:pt x="442" y="119"/>
                    <a:pt x="439" y="119"/>
                    <a:pt x="436" y="119"/>
                  </a:cubicBezTo>
                  <a:lnTo>
                    <a:pt x="398" y="118"/>
                  </a:lnTo>
                  <a:close/>
                </a:path>
              </a:pathLst>
            </a:custGeom>
            <a:gradFill>
              <a:gsLst>
                <a:gs pos="0">
                  <a:schemeClr val="accent4">
                    <a:lumMod val="75000"/>
                  </a:schemeClr>
                </a:gs>
                <a:gs pos="50000">
                  <a:schemeClr val="accent4"/>
                </a:gs>
              </a:gsLst>
              <a:lin ang="0" scaled="0"/>
            </a:gradFill>
            <a:ln w="9525">
              <a:noFill/>
              <a:round/>
              <a:headEnd/>
              <a:tailEnd/>
            </a:ln>
          </p:spPr>
          <p:txBody>
            <a:bodyPr vert="horz" wrap="square" lIns="128580" tIns="64290" rIns="128580" bIns="64290" numCol="1" anchor="t" anchorCtr="0" compatLnSpc="1">
              <a:prstTxWarp prst="textNoShape">
                <a:avLst/>
              </a:prstTxWarp>
            </a:bodyPr>
            <a:lstStyle/>
            <a:p>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9" name="Freeform 9"/>
            <p:cNvSpPr>
              <a:spLocks/>
            </p:cNvSpPr>
            <p:nvPr/>
          </p:nvSpPr>
          <p:spPr bwMode="auto">
            <a:xfrm rot="21578059">
              <a:off x="3435734" y="1685746"/>
              <a:ext cx="2257425" cy="322263"/>
            </a:xfrm>
            <a:custGeom>
              <a:avLst/>
              <a:gdLst/>
              <a:ahLst/>
              <a:cxnLst>
                <a:cxn ang="0">
                  <a:pos x="447" y="1"/>
                </a:cxn>
                <a:cxn ang="0">
                  <a:pos x="462" y="2"/>
                </a:cxn>
                <a:cxn ang="0">
                  <a:pos x="467" y="1"/>
                </a:cxn>
                <a:cxn ang="0">
                  <a:pos x="475" y="2"/>
                </a:cxn>
                <a:cxn ang="0">
                  <a:pos x="477" y="2"/>
                </a:cxn>
                <a:cxn ang="0">
                  <a:pos x="484" y="3"/>
                </a:cxn>
                <a:cxn ang="0">
                  <a:pos x="527" y="5"/>
                </a:cxn>
                <a:cxn ang="0">
                  <a:pos x="558" y="8"/>
                </a:cxn>
                <a:cxn ang="0">
                  <a:pos x="615" y="15"/>
                </a:cxn>
                <a:cxn ang="0">
                  <a:pos x="691" y="30"/>
                </a:cxn>
                <a:cxn ang="0">
                  <a:pos x="710" y="38"/>
                </a:cxn>
                <a:cxn ang="0">
                  <a:pos x="716" y="43"/>
                </a:cxn>
                <a:cxn ang="0">
                  <a:pos x="719" y="47"/>
                </a:cxn>
                <a:cxn ang="0">
                  <a:pos x="718" y="45"/>
                </a:cxn>
                <a:cxn ang="0">
                  <a:pos x="719" y="46"/>
                </a:cxn>
                <a:cxn ang="0">
                  <a:pos x="719" y="46"/>
                </a:cxn>
                <a:cxn ang="0">
                  <a:pos x="719" y="46"/>
                </a:cxn>
                <a:cxn ang="0">
                  <a:pos x="719" y="47"/>
                </a:cxn>
                <a:cxn ang="0">
                  <a:pos x="719" y="47"/>
                </a:cxn>
                <a:cxn ang="0">
                  <a:pos x="719" y="47"/>
                </a:cxn>
                <a:cxn ang="0">
                  <a:pos x="720" y="51"/>
                </a:cxn>
                <a:cxn ang="0">
                  <a:pos x="716" y="59"/>
                </a:cxn>
                <a:cxn ang="0">
                  <a:pos x="691" y="72"/>
                </a:cxn>
                <a:cxn ang="0">
                  <a:pos x="615" y="87"/>
                </a:cxn>
                <a:cxn ang="0">
                  <a:pos x="613" y="88"/>
                </a:cxn>
                <a:cxn ang="0">
                  <a:pos x="523" y="97"/>
                </a:cxn>
                <a:cxn ang="0">
                  <a:pos x="522" y="97"/>
                </a:cxn>
                <a:cxn ang="0">
                  <a:pos x="520" y="97"/>
                </a:cxn>
                <a:cxn ang="0">
                  <a:pos x="360" y="103"/>
                </a:cxn>
                <a:cxn ang="0">
                  <a:pos x="200" y="97"/>
                </a:cxn>
                <a:cxn ang="0">
                  <a:pos x="198" y="97"/>
                </a:cxn>
                <a:cxn ang="0">
                  <a:pos x="197" y="97"/>
                </a:cxn>
                <a:cxn ang="0">
                  <a:pos x="107" y="88"/>
                </a:cxn>
                <a:cxn ang="0">
                  <a:pos x="105" y="87"/>
                </a:cxn>
                <a:cxn ang="0">
                  <a:pos x="47" y="76"/>
                </a:cxn>
                <a:cxn ang="0">
                  <a:pos x="0" y="51"/>
                </a:cxn>
                <a:cxn ang="0">
                  <a:pos x="2" y="45"/>
                </a:cxn>
                <a:cxn ang="0">
                  <a:pos x="2" y="46"/>
                </a:cxn>
                <a:cxn ang="0">
                  <a:pos x="5" y="42"/>
                </a:cxn>
                <a:cxn ang="0">
                  <a:pos x="47" y="25"/>
                </a:cxn>
                <a:cxn ang="0">
                  <a:pos x="105" y="15"/>
                </a:cxn>
                <a:cxn ang="0">
                  <a:pos x="161" y="8"/>
                </a:cxn>
                <a:cxn ang="0">
                  <a:pos x="192" y="5"/>
                </a:cxn>
                <a:cxn ang="0">
                  <a:pos x="225" y="3"/>
                </a:cxn>
                <a:cxn ang="0">
                  <a:pos x="234" y="3"/>
                </a:cxn>
                <a:cxn ang="0">
                  <a:pos x="245" y="2"/>
                </a:cxn>
                <a:cxn ang="0">
                  <a:pos x="301" y="0"/>
                </a:cxn>
                <a:cxn ang="0">
                  <a:pos x="360" y="0"/>
                </a:cxn>
                <a:cxn ang="0">
                  <a:pos x="400" y="0"/>
                </a:cxn>
                <a:cxn ang="0">
                  <a:pos x="438" y="1"/>
                </a:cxn>
                <a:cxn ang="0">
                  <a:pos x="447" y="1"/>
                </a:cxn>
              </a:cxnLst>
              <a:rect l="0" t="0" r="r" b="b"/>
              <a:pathLst>
                <a:path w="720" h="103">
                  <a:moveTo>
                    <a:pt x="447" y="1"/>
                  </a:moveTo>
                  <a:cubicBezTo>
                    <a:pt x="462" y="2"/>
                    <a:pt x="462" y="2"/>
                    <a:pt x="462" y="2"/>
                  </a:cubicBezTo>
                  <a:cubicBezTo>
                    <a:pt x="463" y="1"/>
                    <a:pt x="465" y="1"/>
                    <a:pt x="467" y="1"/>
                  </a:cubicBezTo>
                  <a:cubicBezTo>
                    <a:pt x="469" y="1"/>
                    <a:pt x="472" y="2"/>
                    <a:pt x="475" y="2"/>
                  </a:cubicBezTo>
                  <a:cubicBezTo>
                    <a:pt x="476" y="2"/>
                    <a:pt x="476" y="2"/>
                    <a:pt x="477" y="2"/>
                  </a:cubicBezTo>
                  <a:cubicBezTo>
                    <a:pt x="480" y="2"/>
                    <a:pt x="482" y="3"/>
                    <a:pt x="484" y="3"/>
                  </a:cubicBezTo>
                  <a:cubicBezTo>
                    <a:pt x="499" y="3"/>
                    <a:pt x="513" y="4"/>
                    <a:pt x="527" y="5"/>
                  </a:cubicBezTo>
                  <a:cubicBezTo>
                    <a:pt x="538" y="6"/>
                    <a:pt x="548" y="7"/>
                    <a:pt x="558" y="8"/>
                  </a:cubicBezTo>
                  <a:cubicBezTo>
                    <a:pt x="578" y="10"/>
                    <a:pt x="597" y="12"/>
                    <a:pt x="615" y="15"/>
                  </a:cubicBezTo>
                  <a:cubicBezTo>
                    <a:pt x="648" y="19"/>
                    <a:pt x="673" y="24"/>
                    <a:pt x="691" y="30"/>
                  </a:cubicBezTo>
                  <a:cubicBezTo>
                    <a:pt x="699" y="33"/>
                    <a:pt x="705" y="35"/>
                    <a:pt x="710" y="38"/>
                  </a:cubicBezTo>
                  <a:cubicBezTo>
                    <a:pt x="712" y="40"/>
                    <a:pt x="715" y="41"/>
                    <a:pt x="716" y="43"/>
                  </a:cubicBezTo>
                  <a:cubicBezTo>
                    <a:pt x="717" y="43"/>
                    <a:pt x="718" y="45"/>
                    <a:pt x="719" y="47"/>
                  </a:cubicBezTo>
                  <a:cubicBezTo>
                    <a:pt x="718" y="45"/>
                    <a:pt x="718" y="45"/>
                    <a:pt x="718" y="45"/>
                  </a:cubicBezTo>
                  <a:cubicBezTo>
                    <a:pt x="718" y="45"/>
                    <a:pt x="718" y="45"/>
                    <a:pt x="719" y="46"/>
                  </a:cubicBezTo>
                  <a:cubicBezTo>
                    <a:pt x="719" y="46"/>
                    <a:pt x="719" y="46"/>
                    <a:pt x="719" y="46"/>
                  </a:cubicBezTo>
                  <a:cubicBezTo>
                    <a:pt x="719" y="46"/>
                    <a:pt x="719" y="46"/>
                    <a:pt x="719" y="46"/>
                  </a:cubicBezTo>
                  <a:cubicBezTo>
                    <a:pt x="719" y="47"/>
                    <a:pt x="719" y="47"/>
                    <a:pt x="719" y="47"/>
                  </a:cubicBezTo>
                  <a:cubicBezTo>
                    <a:pt x="719" y="47"/>
                    <a:pt x="719" y="47"/>
                    <a:pt x="719" y="47"/>
                  </a:cubicBezTo>
                  <a:cubicBezTo>
                    <a:pt x="719" y="47"/>
                    <a:pt x="719" y="47"/>
                    <a:pt x="719" y="47"/>
                  </a:cubicBezTo>
                  <a:cubicBezTo>
                    <a:pt x="720" y="48"/>
                    <a:pt x="720" y="50"/>
                    <a:pt x="720" y="51"/>
                  </a:cubicBezTo>
                  <a:cubicBezTo>
                    <a:pt x="720" y="53"/>
                    <a:pt x="719" y="56"/>
                    <a:pt x="716" y="59"/>
                  </a:cubicBezTo>
                  <a:cubicBezTo>
                    <a:pt x="712" y="63"/>
                    <a:pt x="703" y="67"/>
                    <a:pt x="691" y="72"/>
                  </a:cubicBezTo>
                  <a:cubicBezTo>
                    <a:pt x="673" y="77"/>
                    <a:pt x="648" y="83"/>
                    <a:pt x="615" y="87"/>
                  </a:cubicBezTo>
                  <a:cubicBezTo>
                    <a:pt x="614" y="87"/>
                    <a:pt x="614" y="88"/>
                    <a:pt x="613" y="88"/>
                  </a:cubicBezTo>
                  <a:cubicBezTo>
                    <a:pt x="585" y="92"/>
                    <a:pt x="555" y="95"/>
                    <a:pt x="523" y="97"/>
                  </a:cubicBezTo>
                  <a:cubicBezTo>
                    <a:pt x="523" y="97"/>
                    <a:pt x="522" y="97"/>
                    <a:pt x="522" y="97"/>
                  </a:cubicBezTo>
                  <a:cubicBezTo>
                    <a:pt x="521" y="97"/>
                    <a:pt x="521" y="97"/>
                    <a:pt x="520" y="97"/>
                  </a:cubicBezTo>
                  <a:cubicBezTo>
                    <a:pt x="472" y="101"/>
                    <a:pt x="419" y="103"/>
                    <a:pt x="360" y="103"/>
                  </a:cubicBezTo>
                  <a:cubicBezTo>
                    <a:pt x="301" y="103"/>
                    <a:pt x="248" y="101"/>
                    <a:pt x="200" y="97"/>
                  </a:cubicBezTo>
                  <a:cubicBezTo>
                    <a:pt x="199" y="97"/>
                    <a:pt x="199" y="97"/>
                    <a:pt x="198" y="97"/>
                  </a:cubicBezTo>
                  <a:cubicBezTo>
                    <a:pt x="198" y="97"/>
                    <a:pt x="197" y="97"/>
                    <a:pt x="197" y="97"/>
                  </a:cubicBezTo>
                  <a:cubicBezTo>
                    <a:pt x="165" y="95"/>
                    <a:pt x="135" y="92"/>
                    <a:pt x="107" y="88"/>
                  </a:cubicBezTo>
                  <a:cubicBezTo>
                    <a:pt x="106" y="88"/>
                    <a:pt x="106" y="87"/>
                    <a:pt x="105" y="87"/>
                  </a:cubicBezTo>
                  <a:cubicBezTo>
                    <a:pt x="82" y="84"/>
                    <a:pt x="62" y="80"/>
                    <a:pt x="47" y="76"/>
                  </a:cubicBezTo>
                  <a:cubicBezTo>
                    <a:pt x="16" y="69"/>
                    <a:pt x="0" y="60"/>
                    <a:pt x="0" y="51"/>
                  </a:cubicBezTo>
                  <a:cubicBezTo>
                    <a:pt x="0" y="49"/>
                    <a:pt x="1" y="47"/>
                    <a:pt x="2" y="45"/>
                  </a:cubicBezTo>
                  <a:cubicBezTo>
                    <a:pt x="2" y="46"/>
                    <a:pt x="2" y="46"/>
                    <a:pt x="2" y="46"/>
                  </a:cubicBezTo>
                  <a:cubicBezTo>
                    <a:pt x="3" y="45"/>
                    <a:pt x="4" y="43"/>
                    <a:pt x="5" y="42"/>
                  </a:cubicBezTo>
                  <a:cubicBezTo>
                    <a:pt x="12" y="36"/>
                    <a:pt x="25" y="31"/>
                    <a:pt x="47" y="25"/>
                  </a:cubicBezTo>
                  <a:cubicBezTo>
                    <a:pt x="62" y="22"/>
                    <a:pt x="82" y="18"/>
                    <a:pt x="105" y="15"/>
                  </a:cubicBezTo>
                  <a:cubicBezTo>
                    <a:pt x="123" y="12"/>
                    <a:pt x="142" y="10"/>
                    <a:pt x="161" y="8"/>
                  </a:cubicBezTo>
                  <a:cubicBezTo>
                    <a:pt x="171" y="7"/>
                    <a:pt x="181" y="6"/>
                    <a:pt x="192" y="5"/>
                  </a:cubicBezTo>
                  <a:cubicBezTo>
                    <a:pt x="203" y="5"/>
                    <a:pt x="214" y="4"/>
                    <a:pt x="225" y="3"/>
                  </a:cubicBezTo>
                  <a:cubicBezTo>
                    <a:pt x="228" y="3"/>
                    <a:pt x="231" y="3"/>
                    <a:pt x="234" y="3"/>
                  </a:cubicBezTo>
                  <a:cubicBezTo>
                    <a:pt x="238" y="2"/>
                    <a:pt x="241" y="2"/>
                    <a:pt x="245" y="2"/>
                  </a:cubicBezTo>
                  <a:cubicBezTo>
                    <a:pt x="301" y="0"/>
                    <a:pt x="301" y="0"/>
                    <a:pt x="301" y="0"/>
                  </a:cubicBezTo>
                  <a:cubicBezTo>
                    <a:pt x="320" y="0"/>
                    <a:pt x="340" y="0"/>
                    <a:pt x="360" y="0"/>
                  </a:cubicBezTo>
                  <a:cubicBezTo>
                    <a:pt x="373" y="0"/>
                    <a:pt x="387" y="0"/>
                    <a:pt x="400" y="0"/>
                  </a:cubicBezTo>
                  <a:cubicBezTo>
                    <a:pt x="438" y="1"/>
                    <a:pt x="438" y="1"/>
                    <a:pt x="438" y="1"/>
                  </a:cubicBezTo>
                  <a:cubicBezTo>
                    <a:pt x="441" y="1"/>
                    <a:pt x="444" y="1"/>
                    <a:pt x="447" y="1"/>
                  </a:cubicBezTo>
                  <a:close/>
                </a:path>
              </a:pathLst>
            </a:custGeom>
            <a:solidFill>
              <a:schemeClr val="accent4">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10" name="Group 55"/>
          <p:cNvGrpSpPr/>
          <p:nvPr/>
        </p:nvGrpSpPr>
        <p:grpSpPr>
          <a:xfrm rot="18892271">
            <a:off x="7570869" y="3547145"/>
            <a:ext cx="3167740" cy="916449"/>
            <a:chOff x="3068860" y="1958745"/>
            <a:chExt cx="3012473" cy="871530"/>
          </a:xfrm>
        </p:grpSpPr>
        <p:sp>
          <p:nvSpPr>
            <p:cNvPr id="11" name="Freeform 10"/>
            <p:cNvSpPr>
              <a:spLocks/>
            </p:cNvSpPr>
            <p:nvPr/>
          </p:nvSpPr>
          <p:spPr bwMode="auto">
            <a:xfrm rot="21578059">
              <a:off x="3068860" y="1958745"/>
              <a:ext cx="3009900" cy="720725"/>
            </a:xfrm>
            <a:custGeom>
              <a:avLst/>
              <a:gdLst/>
              <a:ahLst/>
              <a:cxnLst>
                <a:cxn ang="0">
                  <a:pos x="319" y="5"/>
                </a:cxn>
                <a:cxn ang="0">
                  <a:pos x="322" y="5"/>
                </a:cxn>
                <a:cxn ang="0">
                  <a:pos x="479" y="0"/>
                </a:cxn>
                <a:cxn ang="0">
                  <a:pos x="641" y="5"/>
                </a:cxn>
                <a:cxn ang="0">
                  <a:pos x="641" y="5"/>
                </a:cxn>
                <a:cxn ang="0">
                  <a:pos x="643" y="5"/>
                </a:cxn>
                <a:cxn ang="0">
                  <a:pos x="836" y="27"/>
                </a:cxn>
                <a:cxn ang="0">
                  <a:pos x="903" y="43"/>
                </a:cxn>
                <a:cxn ang="0">
                  <a:pos x="925" y="86"/>
                </a:cxn>
                <a:cxn ang="0">
                  <a:pos x="941" y="132"/>
                </a:cxn>
                <a:cxn ang="0">
                  <a:pos x="942" y="134"/>
                </a:cxn>
                <a:cxn ang="0">
                  <a:pos x="960" y="230"/>
                </a:cxn>
                <a:cxn ang="0">
                  <a:pos x="820" y="209"/>
                </a:cxn>
                <a:cxn ang="0">
                  <a:pos x="754" y="205"/>
                </a:cxn>
                <a:cxn ang="0">
                  <a:pos x="687" y="202"/>
                </a:cxn>
                <a:cxn ang="0">
                  <a:pos x="678" y="202"/>
                </a:cxn>
                <a:cxn ang="0">
                  <a:pos x="558" y="198"/>
                </a:cxn>
                <a:cxn ang="0">
                  <a:pos x="395" y="198"/>
                </a:cxn>
                <a:cxn ang="0">
                  <a:pos x="284" y="202"/>
                </a:cxn>
                <a:cxn ang="0">
                  <a:pos x="272" y="202"/>
                </a:cxn>
                <a:cxn ang="0">
                  <a:pos x="205" y="205"/>
                </a:cxn>
                <a:cxn ang="0">
                  <a:pos x="140" y="209"/>
                </a:cxn>
                <a:cxn ang="0">
                  <a:pos x="3" y="229"/>
                </a:cxn>
                <a:cxn ang="0">
                  <a:pos x="3" y="229"/>
                </a:cxn>
                <a:cxn ang="0">
                  <a:pos x="0" y="230"/>
                </a:cxn>
                <a:cxn ang="0">
                  <a:pos x="17" y="135"/>
                </a:cxn>
                <a:cxn ang="0">
                  <a:pos x="18" y="133"/>
                </a:cxn>
                <a:cxn ang="0">
                  <a:pos x="35" y="86"/>
                </a:cxn>
                <a:cxn ang="0">
                  <a:pos x="56" y="42"/>
                </a:cxn>
                <a:cxn ang="0">
                  <a:pos x="122" y="27"/>
                </a:cxn>
                <a:cxn ang="0">
                  <a:pos x="318" y="5"/>
                </a:cxn>
                <a:cxn ang="0">
                  <a:pos x="319" y="5"/>
                </a:cxn>
              </a:cxnLst>
              <a:rect l="0" t="0" r="r" b="b"/>
              <a:pathLst>
                <a:path w="960" h="230">
                  <a:moveTo>
                    <a:pt x="319" y="5"/>
                  </a:moveTo>
                  <a:cubicBezTo>
                    <a:pt x="320" y="5"/>
                    <a:pt x="321" y="5"/>
                    <a:pt x="322" y="5"/>
                  </a:cubicBezTo>
                  <a:cubicBezTo>
                    <a:pt x="371" y="2"/>
                    <a:pt x="423" y="0"/>
                    <a:pt x="479" y="0"/>
                  </a:cubicBezTo>
                  <a:cubicBezTo>
                    <a:pt x="537" y="0"/>
                    <a:pt x="591" y="2"/>
                    <a:pt x="641" y="5"/>
                  </a:cubicBezTo>
                  <a:cubicBezTo>
                    <a:pt x="641" y="5"/>
                    <a:pt x="641" y="5"/>
                    <a:pt x="641" y="5"/>
                  </a:cubicBezTo>
                  <a:cubicBezTo>
                    <a:pt x="642" y="5"/>
                    <a:pt x="642" y="5"/>
                    <a:pt x="643" y="5"/>
                  </a:cubicBezTo>
                  <a:cubicBezTo>
                    <a:pt x="714" y="9"/>
                    <a:pt x="779" y="17"/>
                    <a:pt x="836" y="27"/>
                  </a:cubicBezTo>
                  <a:cubicBezTo>
                    <a:pt x="862" y="32"/>
                    <a:pt x="884" y="37"/>
                    <a:pt x="903" y="43"/>
                  </a:cubicBezTo>
                  <a:cubicBezTo>
                    <a:pt x="911" y="57"/>
                    <a:pt x="918" y="71"/>
                    <a:pt x="925" y="86"/>
                  </a:cubicBezTo>
                  <a:cubicBezTo>
                    <a:pt x="931" y="101"/>
                    <a:pt x="936" y="117"/>
                    <a:pt x="941" y="132"/>
                  </a:cubicBezTo>
                  <a:cubicBezTo>
                    <a:pt x="941" y="133"/>
                    <a:pt x="942" y="134"/>
                    <a:pt x="942" y="134"/>
                  </a:cubicBezTo>
                  <a:cubicBezTo>
                    <a:pt x="951" y="165"/>
                    <a:pt x="957" y="197"/>
                    <a:pt x="960" y="230"/>
                  </a:cubicBezTo>
                  <a:cubicBezTo>
                    <a:pt x="938" y="221"/>
                    <a:pt x="891" y="215"/>
                    <a:pt x="820" y="209"/>
                  </a:cubicBezTo>
                  <a:cubicBezTo>
                    <a:pt x="799" y="207"/>
                    <a:pt x="777" y="206"/>
                    <a:pt x="754" y="205"/>
                  </a:cubicBezTo>
                  <a:cubicBezTo>
                    <a:pt x="733" y="204"/>
                    <a:pt x="710" y="203"/>
                    <a:pt x="687" y="202"/>
                  </a:cubicBezTo>
                  <a:cubicBezTo>
                    <a:pt x="678" y="202"/>
                    <a:pt x="678" y="202"/>
                    <a:pt x="678" y="202"/>
                  </a:cubicBezTo>
                  <a:cubicBezTo>
                    <a:pt x="639" y="200"/>
                    <a:pt x="600" y="198"/>
                    <a:pt x="558" y="198"/>
                  </a:cubicBezTo>
                  <a:cubicBezTo>
                    <a:pt x="395" y="198"/>
                    <a:pt x="395" y="198"/>
                    <a:pt x="395" y="198"/>
                  </a:cubicBezTo>
                  <a:cubicBezTo>
                    <a:pt x="357" y="199"/>
                    <a:pt x="320" y="200"/>
                    <a:pt x="284" y="202"/>
                  </a:cubicBezTo>
                  <a:cubicBezTo>
                    <a:pt x="272" y="202"/>
                    <a:pt x="272" y="202"/>
                    <a:pt x="272" y="202"/>
                  </a:cubicBezTo>
                  <a:cubicBezTo>
                    <a:pt x="249" y="203"/>
                    <a:pt x="227" y="204"/>
                    <a:pt x="205" y="205"/>
                  </a:cubicBezTo>
                  <a:cubicBezTo>
                    <a:pt x="182" y="206"/>
                    <a:pt x="161" y="207"/>
                    <a:pt x="140" y="209"/>
                  </a:cubicBezTo>
                  <a:cubicBezTo>
                    <a:pt x="72" y="214"/>
                    <a:pt x="27" y="221"/>
                    <a:pt x="3" y="229"/>
                  </a:cubicBezTo>
                  <a:cubicBezTo>
                    <a:pt x="4" y="229"/>
                    <a:pt x="4" y="229"/>
                    <a:pt x="3" y="229"/>
                  </a:cubicBezTo>
                  <a:cubicBezTo>
                    <a:pt x="0" y="230"/>
                    <a:pt x="0" y="230"/>
                    <a:pt x="0" y="230"/>
                  </a:cubicBezTo>
                  <a:cubicBezTo>
                    <a:pt x="2" y="197"/>
                    <a:pt x="8" y="165"/>
                    <a:pt x="17" y="135"/>
                  </a:cubicBezTo>
                  <a:cubicBezTo>
                    <a:pt x="17" y="134"/>
                    <a:pt x="17" y="133"/>
                    <a:pt x="18" y="133"/>
                  </a:cubicBezTo>
                  <a:cubicBezTo>
                    <a:pt x="22" y="117"/>
                    <a:pt x="28" y="101"/>
                    <a:pt x="35" y="86"/>
                  </a:cubicBezTo>
                  <a:cubicBezTo>
                    <a:pt x="41" y="71"/>
                    <a:pt x="48" y="57"/>
                    <a:pt x="56" y="42"/>
                  </a:cubicBezTo>
                  <a:cubicBezTo>
                    <a:pt x="74" y="37"/>
                    <a:pt x="97" y="32"/>
                    <a:pt x="122" y="27"/>
                  </a:cubicBezTo>
                  <a:cubicBezTo>
                    <a:pt x="180" y="17"/>
                    <a:pt x="245" y="9"/>
                    <a:pt x="318" y="5"/>
                  </a:cubicBezTo>
                  <a:cubicBezTo>
                    <a:pt x="318" y="5"/>
                    <a:pt x="319" y="5"/>
                    <a:pt x="319" y="5"/>
                  </a:cubicBezTo>
                  <a:close/>
                </a:path>
              </a:pathLst>
            </a:custGeom>
            <a:gradFill>
              <a:gsLst>
                <a:gs pos="0">
                  <a:schemeClr val="accent3">
                    <a:lumMod val="75000"/>
                  </a:schemeClr>
                </a:gs>
                <a:gs pos="50000">
                  <a:schemeClr val="accent3"/>
                </a:gs>
              </a:gsLst>
              <a:lin ang="0" scaled="0"/>
            </a:gradFill>
            <a:ln w="9525">
              <a:noFill/>
              <a:round/>
              <a:headEnd/>
              <a:tailEnd/>
            </a:ln>
          </p:spPr>
          <p:txBody>
            <a:bodyPr vert="horz" wrap="square" lIns="128580" tIns="64290" rIns="128580" bIns="64290" numCol="1" anchor="t" anchorCtr="0" compatLnSpc="1">
              <a:prstTxWarp prst="textNoShape">
                <a:avLst/>
              </a:prstTxWarp>
            </a:bodyPr>
            <a:lstStyle/>
            <a:p>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2" name="Freeform 11"/>
            <p:cNvSpPr>
              <a:spLocks/>
            </p:cNvSpPr>
            <p:nvPr/>
          </p:nvSpPr>
          <p:spPr bwMode="auto">
            <a:xfrm rot="21578059">
              <a:off x="3071433" y="2614375"/>
              <a:ext cx="3009900" cy="215900"/>
            </a:xfrm>
            <a:custGeom>
              <a:avLst/>
              <a:gdLst/>
              <a:ahLst/>
              <a:cxnLst>
                <a:cxn ang="0">
                  <a:pos x="210" y="8"/>
                </a:cxn>
                <a:cxn ang="0">
                  <a:pos x="272" y="4"/>
                </a:cxn>
                <a:cxn ang="0">
                  <a:pos x="383" y="1"/>
                </a:cxn>
                <a:cxn ang="0">
                  <a:pos x="480" y="0"/>
                </a:cxn>
                <a:cxn ang="0">
                  <a:pos x="576" y="1"/>
                </a:cxn>
                <a:cxn ang="0">
                  <a:pos x="687" y="4"/>
                </a:cxn>
                <a:cxn ang="0">
                  <a:pos x="696" y="4"/>
                </a:cxn>
                <a:cxn ang="0">
                  <a:pos x="723" y="6"/>
                </a:cxn>
                <a:cxn ang="0">
                  <a:pos x="750" y="8"/>
                </a:cxn>
                <a:cxn ang="0">
                  <a:pos x="751" y="8"/>
                </a:cxn>
                <a:cxn ang="0">
                  <a:pos x="872" y="18"/>
                </a:cxn>
                <a:cxn ang="0">
                  <a:pos x="874" y="18"/>
                </a:cxn>
                <a:cxn ang="0">
                  <a:pos x="884" y="19"/>
                </a:cxn>
                <a:cxn ang="0">
                  <a:pos x="899" y="21"/>
                </a:cxn>
                <a:cxn ang="0">
                  <a:pos x="928" y="25"/>
                </a:cxn>
                <a:cxn ang="0">
                  <a:pos x="931" y="25"/>
                </a:cxn>
                <a:cxn ang="0">
                  <a:pos x="932" y="25"/>
                </a:cxn>
                <a:cxn ang="0">
                  <a:pos x="948" y="28"/>
                </a:cxn>
                <a:cxn ang="0">
                  <a:pos x="953" y="29"/>
                </a:cxn>
                <a:cxn ang="0">
                  <a:pos x="960" y="34"/>
                </a:cxn>
                <a:cxn ang="0">
                  <a:pos x="960" y="36"/>
                </a:cxn>
                <a:cxn ang="0">
                  <a:pos x="820" y="59"/>
                </a:cxn>
                <a:cxn ang="0">
                  <a:pos x="480" y="69"/>
                </a:cxn>
                <a:cxn ang="0">
                  <a:pos x="140" y="59"/>
                </a:cxn>
                <a:cxn ang="0">
                  <a:pos x="0" y="35"/>
                </a:cxn>
                <a:cxn ang="0">
                  <a:pos x="7" y="29"/>
                </a:cxn>
                <a:cxn ang="0">
                  <a:pos x="13" y="28"/>
                </a:cxn>
                <a:cxn ang="0">
                  <a:pos x="29" y="25"/>
                </a:cxn>
                <a:cxn ang="0">
                  <a:pos x="32" y="25"/>
                </a:cxn>
                <a:cxn ang="0">
                  <a:pos x="35" y="25"/>
                </a:cxn>
                <a:cxn ang="0">
                  <a:pos x="38" y="24"/>
                </a:cxn>
                <a:cxn ang="0">
                  <a:pos x="41" y="24"/>
                </a:cxn>
                <a:cxn ang="0">
                  <a:pos x="43" y="23"/>
                </a:cxn>
                <a:cxn ang="0">
                  <a:pos x="53" y="22"/>
                </a:cxn>
                <a:cxn ang="0">
                  <a:pos x="56" y="22"/>
                </a:cxn>
                <a:cxn ang="0">
                  <a:pos x="63" y="21"/>
                </a:cxn>
                <a:cxn ang="0">
                  <a:pos x="65" y="21"/>
                </a:cxn>
                <a:cxn ang="0">
                  <a:pos x="68" y="20"/>
                </a:cxn>
                <a:cxn ang="0">
                  <a:pos x="204" y="8"/>
                </a:cxn>
                <a:cxn ang="0">
                  <a:pos x="210" y="8"/>
                </a:cxn>
              </a:cxnLst>
              <a:rect l="0" t="0" r="r" b="b"/>
              <a:pathLst>
                <a:path w="960" h="69">
                  <a:moveTo>
                    <a:pt x="210" y="8"/>
                  </a:moveTo>
                  <a:cubicBezTo>
                    <a:pt x="230" y="6"/>
                    <a:pt x="251" y="5"/>
                    <a:pt x="272" y="4"/>
                  </a:cubicBezTo>
                  <a:cubicBezTo>
                    <a:pt x="383" y="1"/>
                    <a:pt x="383" y="1"/>
                    <a:pt x="383" y="1"/>
                  </a:cubicBezTo>
                  <a:cubicBezTo>
                    <a:pt x="414" y="1"/>
                    <a:pt x="446" y="0"/>
                    <a:pt x="480" y="0"/>
                  </a:cubicBezTo>
                  <a:cubicBezTo>
                    <a:pt x="513" y="0"/>
                    <a:pt x="545" y="1"/>
                    <a:pt x="576" y="1"/>
                  </a:cubicBezTo>
                  <a:cubicBezTo>
                    <a:pt x="687" y="4"/>
                    <a:pt x="687" y="4"/>
                    <a:pt x="687" y="4"/>
                  </a:cubicBezTo>
                  <a:cubicBezTo>
                    <a:pt x="690" y="4"/>
                    <a:pt x="693" y="4"/>
                    <a:pt x="696" y="4"/>
                  </a:cubicBezTo>
                  <a:cubicBezTo>
                    <a:pt x="723" y="6"/>
                    <a:pt x="723" y="6"/>
                    <a:pt x="723" y="6"/>
                  </a:cubicBezTo>
                  <a:cubicBezTo>
                    <a:pt x="732" y="6"/>
                    <a:pt x="741" y="7"/>
                    <a:pt x="750" y="8"/>
                  </a:cubicBezTo>
                  <a:cubicBezTo>
                    <a:pt x="750" y="8"/>
                    <a:pt x="751" y="8"/>
                    <a:pt x="751" y="8"/>
                  </a:cubicBezTo>
                  <a:cubicBezTo>
                    <a:pt x="872" y="18"/>
                    <a:pt x="872" y="18"/>
                    <a:pt x="872" y="18"/>
                  </a:cubicBezTo>
                  <a:cubicBezTo>
                    <a:pt x="872" y="18"/>
                    <a:pt x="873" y="18"/>
                    <a:pt x="874" y="18"/>
                  </a:cubicBezTo>
                  <a:cubicBezTo>
                    <a:pt x="877" y="19"/>
                    <a:pt x="880" y="19"/>
                    <a:pt x="884" y="19"/>
                  </a:cubicBezTo>
                  <a:cubicBezTo>
                    <a:pt x="889" y="20"/>
                    <a:pt x="894" y="20"/>
                    <a:pt x="899" y="21"/>
                  </a:cubicBezTo>
                  <a:cubicBezTo>
                    <a:pt x="909" y="22"/>
                    <a:pt x="918" y="24"/>
                    <a:pt x="928" y="25"/>
                  </a:cubicBezTo>
                  <a:cubicBezTo>
                    <a:pt x="929" y="25"/>
                    <a:pt x="930" y="25"/>
                    <a:pt x="931" y="25"/>
                  </a:cubicBezTo>
                  <a:cubicBezTo>
                    <a:pt x="931" y="25"/>
                    <a:pt x="931" y="25"/>
                    <a:pt x="932" y="25"/>
                  </a:cubicBezTo>
                  <a:cubicBezTo>
                    <a:pt x="948" y="28"/>
                    <a:pt x="948" y="28"/>
                    <a:pt x="948" y="28"/>
                  </a:cubicBezTo>
                  <a:cubicBezTo>
                    <a:pt x="949" y="28"/>
                    <a:pt x="951" y="28"/>
                    <a:pt x="953" y="29"/>
                  </a:cubicBezTo>
                  <a:cubicBezTo>
                    <a:pt x="957" y="30"/>
                    <a:pt x="959" y="32"/>
                    <a:pt x="960" y="34"/>
                  </a:cubicBezTo>
                  <a:cubicBezTo>
                    <a:pt x="960" y="34"/>
                    <a:pt x="960" y="35"/>
                    <a:pt x="960" y="36"/>
                  </a:cubicBezTo>
                  <a:cubicBezTo>
                    <a:pt x="957" y="45"/>
                    <a:pt x="910" y="53"/>
                    <a:pt x="820" y="59"/>
                  </a:cubicBezTo>
                  <a:cubicBezTo>
                    <a:pt x="726" y="66"/>
                    <a:pt x="613" y="69"/>
                    <a:pt x="480" y="69"/>
                  </a:cubicBezTo>
                  <a:cubicBezTo>
                    <a:pt x="347" y="69"/>
                    <a:pt x="234" y="66"/>
                    <a:pt x="140" y="59"/>
                  </a:cubicBezTo>
                  <a:cubicBezTo>
                    <a:pt x="47" y="52"/>
                    <a:pt x="0" y="44"/>
                    <a:pt x="0" y="35"/>
                  </a:cubicBezTo>
                  <a:cubicBezTo>
                    <a:pt x="0" y="33"/>
                    <a:pt x="2" y="31"/>
                    <a:pt x="7" y="29"/>
                  </a:cubicBezTo>
                  <a:cubicBezTo>
                    <a:pt x="9" y="28"/>
                    <a:pt x="11" y="28"/>
                    <a:pt x="13" y="28"/>
                  </a:cubicBezTo>
                  <a:cubicBezTo>
                    <a:pt x="29" y="25"/>
                    <a:pt x="29" y="25"/>
                    <a:pt x="29" y="25"/>
                  </a:cubicBezTo>
                  <a:cubicBezTo>
                    <a:pt x="30" y="25"/>
                    <a:pt x="31" y="25"/>
                    <a:pt x="32" y="25"/>
                  </a:cubicBezTo>
                  <a:cubicBezTo>
                    <a:pt x="33" y="25"/>
                    <a:pt x="34" y="25"/>
                    <a:pt x="35" y="25"/>
                  </a:cubicBezTo>
                  <a:cubicBezTo>
                    <a:pt x="36" y="24"/>
                    <a:pt x="37" y="24"/>
                    <a:pt x="38" y="24"/>
                  </a:cubicBezTo>
                  <a:cubicBezTo>
                    <a:pt x="39" y="24"/>
                    <a:pt x="40" y="24"/>
                    <a:pt x="41" y="24"/>
                  </a:cubicBezTo>
                  <a:cubicBezTo>
                    <a:pt x="41" y="24"/>
                    <a:pt x="42" y="23"/>
                    <a:pt x="43" y="23"/>
                  </a:cubicBezTo>
                  <a:cubicBezTo>
                    <a:pt x="46" y="23"/>
                    <a:pt x="50" y="23"/>
                    <a:pt x="53" y="22"/>
                  </a:cubicBezTo>
                  <a:cubicBezTo>
                    <a:pt x="54" y="22"/>
                    <a:pt x="55" y="22"/>
                    <a:pt x="56" y="22"/>
                  </a:cubicBezTo>
                  <a:cubicBezTo>
                    <a:pt x="58" y="21"/>
                    <a:pt x="60" y="21"/>
                    <a:pt x="63" y="21"/>
                  </a:cubicBezTo>
                  <a:cubicBezTo>
                    <a:pt x="64" y="21"/>
                    <a:pt x="65" y="21"/>
                    <a:pt x="65" y="21"/>
                  </a:cubicBezTo>
                  <a:cubicBezTo>
                    <a:pt x="66" y="20"/>
                    <a:pt x="67" y="20"/>
                    <a:pt x="68" y="20"/>
                  </a:cubicBezTo>
                  <a:cubicBezTo>
                    <a:pt x="204" y="8"/>
                    <a:pt x="204" y="8"/>
                    <a:pt x="204" y="8"/>
                  </a:cubicBezTo>
                  <a:cubicBezTo>
                    <a:pt x="206" y="8"/>
                    <a:pt x="208" y="8"/>
                    <a:pt x="210" y="8"/>
                  </a:cubicBezTo>
                  <a:close/>
                </a:path>
              </a:pathLst>
            </a:custGeom>
            <a:solidFill>
              <a:schemeClr val="accent3">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13" name="Group 56"/>
          <p:cNvGrpSpPr/>
          <p:nvPr/>
        </p:nvGrpSpPr>
        <p:grpSpPr>
          <a:xfrm rot="18892271">
            <a:off x="9123281" y="4760551"/>
            <a:ext cx="2565749" cy="817961"/>
            <a:chOff x="3410125" y="3630054"/>
            <a:chExt cx="2439988" cy="777868"/>
          </a:xfrm>
        </p:grpSpPr>
        <p:sp>
          <p:nvSpPr>
            <p:cNvPr id="14" name="Freeform 7"/>
            <p:cNvSpPr>
              <a:spLocks/>
            </p:cNvSpPr>
            <p:nvPr/>
          </p:nvSpPr>
          <p:spPr bwMode="auto">
            <a:xfrm rot="21578059">
              <a:off x="3415372" y="3849122"/>
              <a:ext cx="2433638" cy="558800"/>
            </a:xfrm>
            <a:custGeom>
              <a:avLst/>
              <a:gdLst/>
              <a:ahLst/>
              <a:cxnLst>
                <a:cxn ang="0">
                  <a:pos x="0" y="0"/>
                </a:cxn>
                <a:cxn ang="0">
                  <a:pos x="3" y="4"/>
                </a:cxn>
                <a:cxn ang="0">
                  <a:pos x="10" y="9"/>
                </a:cxn>
                <a:cxn ang="0">
                  <a:pos x="18" y="13"/>
                </a:cxn>
                <a:cxn ang="0">
                  <a:pos x="30" y="18"/>
                </a:cxn>
                <a:cxn ang="0">
                  <a:pos x="113" y="35"/>
                </a:cxn>
                <a:cxn ang="0">
                  <a:pos x="174" y="42"/>
                </a:cxn>
                <a:cxn ang="0">
                  <a:pos x="208" y="45"/>
                </a:cxn>
                <a:cxn ang="0">
                  <a:pos x="254" y="48"/>
                </a:cxn>
                <a:cxn ang="0">
                  <a:pos x="260" y="48"/>
                </a:cxn>
                <a:cxn ang="0">
                  <a:pos x="262" y="48"/>
                </a:cxn>
                <a:cxn ang="0">
                  <a:pos x="264" y="48"/>
                </a:cxn>
                <a:cxn ang="0">
                  <a:pos x="273" y="49"/>
                </a:cxn>
                <a:cxn ang="0">
                  <a:pos x="278" y="49"/>
                </a:cxn>
                <a:cxn ang="0">
                  <a:pos x="294" y="49"/>
                </a:cxn>
                <a:cxn ang="0">
                  <a:pos x="304" y="50"/>
                </a:cxn>
                <a:cxn ang="0">
                  <a:pos x="345" y="50"/>
                </a:cxn>
                <a:cxn ang="0">
                  <a:pos x="388" y="51"/>
                </a:cxn>
                <a:cxn ang="0">
                  <a:pos x="452" y="50"/>
                </a:cxn>
                <a:cxn ang="0">
                  <a:pos x="513" y="48"/>
                </a:cxn>
                <a:cxn ang="0">
                  <a:pos x="524" y="48"/>
                </a:cxn>
                <a:cxn ang="0">
                  <a:pos x="535" y="47"/>
                </a:cxn>
                <a:cxn ang="0">
                  <a:pos x="570" y="45"/>
                </a:cxn>
                <a:cxn ang="0">
                  <a:pos x="603" y="42"/>
                </a:cxn>
                <a:cxn ang="0">
                  <a:pos x="664" y="35"/>
                </a:cxn>
                <a:cxn ang="0">
                  <a:pos x="714" y="26"/>
                </a:cxn>
                <a:cxn ang="0">
                  <a:pos x="728" y="23"/>
                </a:cxn>
                <a:cxn ang="0">
                  <a:pos x="773" y="5"/>
                </a:cxn>
                <a:cxn ang="0">
                  <a:pos x="776" y="1"/>
                </a:cxn>
                <a:cxn ang="0">
                  <a:pos x="775" y="2"/>
                </a:cxn>
                <a:cxn ang="0">
                  <a:pos x="775" y="3"/>
                </a:cxn>
                <a:cxn ang="0">
                  <a:pos x="765" y="14"/>
                </a:cxn>
                <a:cxn ang="0">
                  <a:pos x="756" y="23"/>
                </a:cxn>
                <a:cxn ang="0">
                  <a:pos x="748" y="32"/>
                </a:cxn>
                <a:cxn ang="0">
                  <a:pos x="387" y="178"/>
                </a:cxn>
                <a:cxn ang="0">
                  <a:pos x="30" y="36"/>
                </a:cxn>
                <a:cxn ang="0">
                  <a:pos x="18" y="23"/>
                </a:cxn>
                <a:cxn ang="0">
                  <a:pos x="10" y="16"/>
                </a:cxn>
                <a:cxn ang="0">
                  <a:pos x="3" y="7"/>
                </a:cxn>
                <a:cxn ang="0">
                  <a:pos x="0" y="1"/>
                </a:cxn>
                <a:cxn ang="0">
                  <a:pos x="0" y="1"/>
                </a:cxn>
                <a:cxn ang="0">
                  <a:pos x="1" y="2"/>
                </a:cxn>
                <a:cxn ang="0">
                  <a:pos x="0" y="0"/>
                </a:cxn>
              </a:cxnLst>
              <a:rect l="0" t="0" r="r" b="b"/>
              <a:pathLst>
                <a:path w="776" h="178">
                  <a:moveTo>
                    <a:pt x="0" y="0"/>
                  </a:moveTo>
                  <a:cubicBezTo>
                    <a:pt x="2" y="2"/>
                    <a:pt x="3" y="4"/>
                    <a:pt x="3" y="4"/>
                  </a:cubicBezTo>
                  <a:cubicBezTo>
                    <a:pt x="5" y="6"/>
                    <a:pt x="7" y="8"/>
                    <a:pt x="10" y="9"/>
                  </a:cubicBezTo>
                  <a:cubicBezTo>
                    <a:pt x="13" y="11"/>
                    <a:pt x="15" y="12"/>
                    <a:pt x="18" y="13"/>
                  </a:cubicBezTo>
                  <a:cubicBezTo>
                    <a:pt x="22" y="15"/>
                    <a:pt x="26" y="16"/>
                    <a:pt x="30" y="18"/>
                  </a:cubicBezTo>
                  <a:cubicBezTo>
                    <a:pt x="49" y="24"/>
                    <a:pt x="77" y="30"/>
                    <a:pt x="113" y="35"/>
                  </a:cubicBezTo>
                  <a:cubicBezTo>
                    <a:pt x="132" y="38"/>
                    <a:pt x="152" y="40"/>
                    <a:pt x="174" y="42"/>
                  </a:cubicBezTo>
                  <a:cubicBezTo>
                    <a:pt x="185" y="43"/>
                    <a:pt x="196" y="44"/>
                    <a:pt x="208" y="45"/>
                  </a:cubicBezTo>
                  <a:cubicBezTo>
                    <a:pt x="223" y="46"/>
                    <a:pt x="238" y="47"/>
                    <a:pt x="254" y="48"/>
                  </a:cubicBezTo>
                  <a:cubicBezTo>
                    <a:pt x="256" y="48"/>
                    <a:pt x="258" y="48"/>
                    <a:pt x="260" y="48"/>
                  </a:cubicBezTo>
                  <a:cubicBezTo>
                    <a:pt x="260" y="48"/>
                    <a:pt x="261" y="48"/>
                    <a:pt x="262" y="48"/>
                  </a:cubicBezTo>
                  <a:cubicBezTo>
                    <a:pt x="263" y="48"/>
                    <a:pt x="263" y="48"/>
                    <a:pt x="264" y="48"/>
                  </a:cubicBezTo>
                  <a:cubicBezTo>
                    <a:pt x="268" y="49"/>
                    <a:pt x="271" y="49"/>
                    <a:pt x="273" y="49"/>
                  </a:cubicBezTo>
                  <a:cubicBezTo>
                    <a:pt x="275" y="49"/>
                    <a:pt x="277" y="49"/>
                    <a:pt x="278" y="49"/>
                  </a:cubicBezTo>
                  <a:cubicBezTo>
                    <a:pt x="294" y="49"/>
                    <a:pt x="294" y="49"/>
                    <a:pt x="294" y="49"/>
                  </a:cubicBezTo>
                  <a:cubicBezTo>
                    <a:pt x="297" y="49"/>
                    <a:pt x="301" y="50"/>
                    <a:pt x="304" y="50"/>
                  </a:cubicBezTo>
                  <a:cubicBezTo>
                    <a:pt x="345" y="50"/>
                    <a:pt x="345" y="50"/>
                    <a:pt x="345" y="50"/>
                  </a:cubicBezTo>
                  <a:cubicBezTo>
                    <a:pt x="359" y="51"/>
                    <a:pt x="374" y="51"/>
                    <a:pt x="388" y="51"/>
                  </a:cubicBezTo>
                  <a:cubicBezTo>
                    <a:pt x="410" y="51"/>
                    <a:pt x="431" y="51"/>
                    <a:pt x="452" y="50"/>
                  </a:cubicBezTo>
                  <a:cubicBezTo>
                    <a:pt x="513" y="48"/>
                    <a:pt x="513" y="48"/>
                    <a:pt x="513" y="48"/>
                  </a:cubicBezTo>
                  <a:cubicBezTo>
                    <a:pt x="517" y="48"/>
                    <a:pt x="521" y="48"/>
                    <a:pt x="524" y="48"/>
                  </a:cubicBezTo>
                  <a:cubicBezTo>
                    <a:pt x="528" y="47"/>
                    <a:pt x="531" y="47"/>
                    <a:pt x="535" y="47"/>
                  </a:cubicBezTo>
                  <a:cubicBezTo>
                    <a:pt x="547" y="46"/>
                    <a:pt x="559" y="46"/>
                    <a:pt x="570" y="45"/>
                  </a:cubicBezTo>
                  <a:cubicBezTo>
                    <a:pt x="582" y="44"/>
                    <a:pt x="592" y="43"/>
                    <a:pt x="603" y="42"/>
                  </a:cubicBezTo>
                  <a:cubicBezTo>
                    <a:pt x="624" y="40"/>
                    <a:pt x="645" y="37"/>
                    <a:pt x="664" y="35"/>
                  </a:cubicBezTo>
                  <a:cubicBezTo>
                    <a:pt x="683" y="32"/>
                    <a:pt x="700" y="29"/>
                    <a:pt x="714" y="26"/>
                  </a:cubicBezTo>
                  <a:cubicBezTo>
                    <a:pt x="719" y="25"/>
                    <a:pt x="723" y="24"/>
                    <a:pt x="728" y="23"/>
                  </a:cubicBezTo>
                  <a:cubicBezTo>
                    <a:pt x="750" y="17"/>
                    <a:pt x="765" y="11"/>
                    <a:pt x="773" y="5"/>
                  </a:cubicBezTo>
                  <a:cubicBezTo>
                    <a:pt x="774" y="4"/>
                    <a:pt x="775" y="2"/>
                    <a:pt x="776" y="1"/>
                  </a:cubicBezTo>
                  <a:cubicBezTo>
                    <a:pt x="775" y="2"/>
                    <a:pt x="775" y="2"/>
                    <a:pt x="775" y="2"/>
                  </a:cubicBezTo>
                  <a:cubicBezTo>
                    <a:pt x="775" y="3"/>
                    <a:pt x="775" y="3"/>
                    <a:pt x="775" y="3"/>
                  </a:cubicBezTo>
                  <a:cubicBezTo>
                    <a:pt x="773" y="6"/>
                    <a:pt x="769" y="9"/>
                    <a:pt x="765" y="14"/>
                  </a:cubicBezTo>
                  <a:cubicBezTo>
                    <a:pt x="762" y="17"/>
                    <a:pt x="759" y="20"/>
                    <a:pt x="756" y="23"/>
                  </a:cubicBezTo>
                  <a:cubicBezTo>
                    <a:pt x="753" y="26"/>
                    <a:pt x="750" y="29"/>
                    <a:pt x="748" y="32"/>
                  </a:cubicBezTo>
                  <a:cubicBezTo>
                    <a:pt x="647" y="129"/>
                    <a:pt x="527" y="178"/>
                    <a:pt x="387" y="178"/>
                  </a:cubicBezTo>
                  <a:cubicBezTo>
                    <a:pt x="249" y="178"/>
                    <a:pt x="130" y="131"/>
                    <a:pt x="30" y="36"/>
                  </a:cubicBezTo>
                  <a:cubicBezTo>
                    <a:pt x="26" y="32"/>
                    <a:pt x="22" y="28"/>
                    <a:pt x="18" y="23"/>
                  </a:cubicBezTo>
                  <a:cubicBezTo>
                    <a:pt x="15" y="21"/>
                    <a:pt x="13" y="18"/>
                    <a:pt x="10" y="16"/>
                  </a:cubicBezTo>
                  <a:cubicBezTo>
                    <a:pt x="8" y="13"/>
                    <a:pt x="6" y="11"/>
                    <a:pt x="3" y="7"/>
                  </a:cubicBezTo>
                  <a:cubicBezTo>
                    <a:pt x="1" y="5"/>
                    <a:pt x="0" y="2"/>
                    <a:pt x="0" y="1"/>
                  </a:cubicBezTo>
                  <a:cubicBezTo>
                    <a:pt x="0" y="1"/>
                    <a:pt x="0" y="1"/>
                    <a:pt x="0" y="1"/>
                  </a:cubicBezTo>
                  <a:cubicBezTo>
                    <a:pt x="1" y="1"/>
                    <a:pt x="1" y="2"/>
                    <a:pt x="1" y="2"/>
                  </a:cubicBezTo>
                  <a:lnTo>
                    <a:pt x="0" y="0"/>
                  </a:lnTo>
                  <a:close/>
                </a:path>
              </a:pathLst>
            </a:custGeom>
            <a:gradFill>
              <a:gsLst>
                <a:gs pos="0">
                  <a:schemeClr val="accent1">
                    <a:lumMod val="75000"/>
                  </a:schemeClr>
                </a:gs>
                <a:gs pos="50000">
                  <a:schemeClr val="accent1"/>
                </a:gs>
              </a:gsLst>
              <a:lin ang="0" scaled="0"/>
            </a:gradFill>
            <a:ln w="9525">
              <a:noFill/>
              <a:round/>
              <a:headEnd/>
              <a:tailEnd/>
            </a:ln>
          </p:spPr>
          <p:txBody>
            <a:bodyPr vert="horz" wrap="square" lIns="128580" tIns="64290" rIns="128580" bIns="64290" numCol="1" anchor="t" anchorCtr="0" compatLnSpc="1">
              <a:prstTxWarp prst="textNoShape">
                <a:avLst/>
              </a:prstTxWarp>
            </a:bodyPr>
            <a:lstStyle/>
            <a:p>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5" name="Freeform 12"/>
            <p:cNvSpPr>
              <a:spLocks/>
            </p:cNvSpPr>
            <p:nvPr/>
          </p:nvSpPr>
          <p:spPr bwMode="auto">
            <a:xfrm rot="21578059">
              <a:off x="3410125" y="3630054"/>
              <a:ext cx="2439988" cy="347663"/>
            </a:xfrm>
            <a:custGeom>
              <a:avLst/>
              <a:gdLst/>
              <a:ahLst/>
              <a:cxnLst>
                <a:cxn ang="0">
                  <a:pos x="1" y="60"/>
                </a:cxn>
                <a:cxn ang="0">
                  <a:pos x="2" y="61"/>
                </a:cxn>
                <a:cxn ang="0">
                  <a:pos x="1" y="61"/>
                </a:cxn>
                <a:cxn ang="0">
                  <a:pos x="1" y="60"/>
                </a:cxn>
                <a:cxn ang="0">
                  <a:pos x="1" y="60"/>
                </a:cxn>
                <a:cxn ang="0">
                  <a:pos x="1" y="59"/>
                </a:cxn>
                <a:cxn ang="0">
                  <a:pos x="1" y="59"/>
                </a:cxn>
                <a:cxn ang="0">
                  <a:pos x="0" y="56"/>
                </a:cxn>
                <a:cxn ang="0">
                  <a:pos x="4" y="47"/>
                </a:cxn>
                <a:cxn ang="0">
                  <a:pos x="32" y="33"/>
                </a:cxn>
                <a:cxn ang="0">
                  <a:pos x="114" y="16"/>
                </a:cxn>
                <a:cxn ang="0">
                  <a:pos x="116" y="16"/>
                </a:cxn>
                <a:cxn ang="0">
                  <a:pos x="213" y="5"/>
                </a:cxn>
                <a:cxn ang="0">
                  <a:pos x="214" y="5"/>
                </a:cxn>
                <a:cxn ang="0">
                  <a:pos x="216" y="5"/>
                </a:cxn>
                <a:cxn ang="0">
                  <a:pos x="389" y="0"/>
                </a:cxn>
                <a:cxn ang="0">
                  <a:pos x="563" y="5"/>
                </a:cxn>
                <a:cxn ang="0">
                  <a:pos x="564" y="6"/>
                </a:cxn>
                <a:cxn ang="0">
                  <a:pos x="566" y="6"/>
                </a:cxn>
                <a:cxn ang="0">
                  <a:pos x="663" y="16"/>
                </a:cxn>
                <a:cxn ang="0">
                  <a:pos x="665" y="16"/>
                </a:cxn>
                <a:cxn ang="0">
                  <a:pos x="729" y="28"/>
                </a:cxn>
                <a:cxn ang="0">
                  <a:pos x="778" y="56"/>
                </a:cxn>
                <a:cxn ang="0">
                  <a:pos x="776" y="62"/>
                </a:cxn>
                <a:cxn ang="0">
                  <a:pos x="777" y="61"/>
                </a:cxn>
                <a:cxn ang="0">
                  <a:pos x="774" y="65"/>
                </a:cxn>
                <a:cxn ang="0">
                  <a:pos x="729" y="83"/>
                </a:cxn>
                <a:cxn ang="0">
                  <a:pos x="665" y="95"/>
                </a:cxn>
                <a:cxn ang="0">
                  <a:pos x="604" y="102"/>
                </a:cxn>
                <a:cxn ang="0">
                  <a:pos x="571" y="105"/>
                </a:cxn>
                <a:cxn ang="0">
                  <a:pos x="536" y="107"/>
                </a:cxn>
                <a:cxn ang="0">
                  <a:pos x="526" y="108"/>
                </a:cxn>
                <a:cxn ang="0">
                  <a:pos x="514" y="108"/>
                </a:cxn>
                <a:cxn ang="0">
                  <a:pos x="453" y="110"/>
                </a:cxn>
                <a:cxn ang="0">
                  <a:pos x="389" y="111"/>
                </a:cxn>
                <a:cxn ang="0">
                  <a:pos x="346" y="111"/>
                </a:cxn>
                <a:cxn ang="0">
                  <a:pos x="305" y="110"/>
                </a:cxn>
                <a:cxn ang="0">
                  <a:pos x="295" y="110"/>
                </a:cxn>
                <a:cxn ang="0">
                  <a:pos x="279" y="109"/>
                </a:cxn>
                <a:cxn ang="0">
                  <a:pos x="274" y="109"/>
                </a:cxn>
                <a:cxn ang="0">
                  <a:pos x="265" y="108"/>
                </a:cxn>
                <a:cxn ang="0">
                  <a:pos x="263" y="108"/>
                </a:cxn>
                <a:cxn ang="0">
                  <a:pos x="255" y="108"/>
                </a:cxn>
                <a:cxn ang="0">
                  <a:pos x="209" y="105"/>
                </a:cxn>
                <a:cxn ang="0">
                  <a:pos x="175" y="102"/>
                </a:cxn>
                <a:cxn ang="0">
                  <a:pos x="114" y="95"/>
                </a:cxn>
                <a:cxn ang="0">
                  <a:pos x="32" y="78"/>
                </a:cxn>
                <a:cxn ang="0">
                  <a:pos x="11" y="70"/>
                </a:cxn>
                <a:cxn ang="0">
                  <a:pos x="4" y="64"/>
                </a:cxn>
                <a:cxn ang="0">
                  <a:pos x="1" y="60"/>
                </a:cxn>
              </a:cxnLst>
              <a:rect l="0" t="0" r="r" b="b"/>
              <a:pathLst>
                <a:path w="778" h="111">
                  <a:moveTo>
                    <a:pt x="1" y="60"/>
                  </a:moveTo>
                  <a:cubicBezTo>
                    <a:pt x="2" y="61"/>
                    <a:pt x="2" y="61"/>
                    <a:pt x="2" y="61"/>
                  </a:cubicBezTo>
                  <a:cubicBezTo>
                    <a:pt x="1" y="61"/>
                    <a:pt x="1" y="61"/>
                    <a:pt x="1" y="61"/>
                  </a:cubicBezTo>
                  <a:cubicBezTo>
                    <a:pt x="1" y="60"/>
                    <a:pt x="1" y="60"/>
                    <a:pt x="1" y="60"/>
                  </a:cubicBezTo>
                  <a:cubicBezTo>
                    <a:pt x="1" y="60"/>
                    <a:pt x="1" y="60"/>
                    <a:pt x="1" y="60"/>
                  </a:cubicBezTo>
                  <a:cubicBezTo>
                    <a:pt x="1" y="60"/>
                    <a:pt x="1" y="60"/>
                    <a:pt x="1" y="59"/>
                  </a:cubicBezTo>
                  <a:cubicBezTo>
                    <a:pt x="1" y="59"/>
                    <a:pt x="1" y="59"/>
                    <a:pt x="1" y="59"/>
                  </a:cubicBezTo>
                  <a:cubicBezTo>
                    <a:pt x="0" y="58"/>
                    <a:pt x="0" y="57"/>
                    <a:pt x="0" y="56"/>
                  </a:cubicBezTo>
                  <a:cubicBezTo>
                    <a:pt x="0" y="53"/>
                    <a:pt x="1" y="50"/>
                    <a:pt x="4" y="47"/>
                  </a:cubicBezTo>
                  <a:cubicBezTo>
                    <a:pt x="9" y="42"/>
                    <a:pt x="18" y="38"/>
                    <a:pt x="32" y="33"/>
                  </a:cubicBezTo>
                  <a:cubicBezTo>
                    <a:pt x="51" y="27"/>
                    <a:pt x="78" y="21"/>
                    <a:pt x="114" y="16"/>
                  </a:cubicBezTo>
                  <a:cubicBezTo>
                    <a:pt x="115" y="16"/>
                    <a:pt x="115" y="16"/>
                    <a:pt x="116" y="16"/>
                  </a:cubicBezTo>
                  <a:cubicBezTo>
                    <a:pt x="146" y="11"/>
                    <a:pt x="178" y="8"/>
                    <a:pt x="213" y="5"/>
                  </a:cubicBezTo>
                  <a:cubicBezTo>
                    <a:pt x="213" y="5"/>
                    <a:pt x="214" y="5"/>
                    <a:pt x="214" y="5"/>
                  </a:cubicBezTo>
                  <a:cubicBezTo>
                    <a:pt x="215" y="5"/>
                    <a:pt x="215" y="5"/>
                    <a:pt x="216" y="5"/>
                  </a:cubicBezTo>
                  <a:cubicBezTo>
                    <a:pt x="268" y="2"/>
                    <a:pt x="326" y="0"/>
                    <a:pt x="389" y="0"/>
                  </a:cubicBezTo>
                  <a:cubicBezTo>
                    <a:pt x="453" y="0"/>
                    <a:pt x="511" y="2"/>
                    <a:pt x="563" y="5"/>
                  </a:cubicBezTo>
                  <a:cubicBezTo>
                    <a:pt x="563" y="6"/>
                    <a:pt x="564" y="6"/>
                    <a:pt x="564" y="6"/>
                  </a:cubicBezTo>
                  <a:cubicBezTo>
                    <a:pt x="565" y="6"/>
                    <a:pt x="565" y="6"/>
                    <a:pt x="566" y="6"/>
                  </a:cubicBezTo>
                  <a:cubicBezTo>
                    <a:pt x="601" y="8"/>
                    <a:pt x="633" y="12"/>
                    <a:pt x="663" y="16"/>
                  </a:cubicBezTo>
                  <a:cubicBezTo>
                    <a:pt x="664" y="16"/>
                    <a:pt x="664" y="16"/>
                    <a:pt x="665" y="16"/>
                  </a:cubicBezTo>
                  <a:cubicBezTo>
                    <a:pt x="690" y="20"/>
                    <a:pt x="712" y="24"/>
                    <a:pt x="729" y="28"/>
                  </a:cubicBezTo>
                  <a:cubicBezTo>
                    <a:pt x="762" y="36"/>
                    <a:pt x="778" y="46"/>
                    <a:pt x="778" y="56"/>
                  </a:cubicBezTo>
                  <a:cubicBezTo>
                    <a:pt x="778" y="57"/>
                    <a:pt x="778" y="60"/>
                    <a:pt x="776" y="62"/>
                  </a:cubicBezTo>
                  <a:cubicBezTo>
                    <a:pt x="777" y="61"/>
                    <a:pt x="777" y="61"/>
                    <a:pt x="777" y="61"/>
                  </a:cubicBezTo>
                  <a:cubicBezTo>
                    <a:pt x="776" y="62"/>
                    <a:pt x="775" y="64"/>
                    <a:pt x="774" y="65"/>
                  </a:cubicBezTo>
                  <a:cubicBezTo>
                    <a:pt x="766" y="71"/>
                    <a:pt x="751" y="78"/>
                    <a:pt x="729" y="83"/>
                  </a:cubicBezTo>
                  <a:cubicBezTo>
                    <a:pt x="712" y="87"/>
                    <a:pt x="690" y="91"/>
                    <a:pt x="665" y="95"/>
                  </a:cubicBezTo>
                  <a:cubicBezTo>
                    <a:pt x="646" y="98"/>
                    <a:pt x="625" y="100"/>
                    <a:pt x="604" y="102"/>
                  </a:cubicBezTo>
                  <a:cubicBezTo>
                    <a:pt x="594" y="103"/>
                    <a:pt x="583" y="104"/>
                    <a:pt x="571" y="105"/>
                  </a:cubicBezTo>
                  <a:cubicBezTo>
                    <a:pt x="560" y="106"/>
                    <a:pt x="548" y="107"/>
                    <a:pt x="536" y="107"/>
                  </a:cubicBezTo>
                  <a:cubicBezTo>
                    <a:pt x="532" y="108"/>
                    <a:pt x="529" y="108"/>
                    <a:pt x="526" y="108"/>
                  </a:cubicBezTo>
                  <a:cubicBezTo>
                    <a:pt x="522" y="108"/>
                    <a:pt x="518" y="108"/>
                    <a:pt x="514" y="108"/>
                  </a:cubicBezTo>
                  <a:cubicBezTo>
                    <a:pt x="453" y="110"/>
                    <a:pt x="453" y="110"/>
                    <a:pt x="453" y="110"/>
                  </a:cubicBezTo>
                  <a:cubicBezTo>
                    <a:pt x="432" y="111"/>
                    <a:pt x="411" y="111"/>
                    <a:pt x="389" y="111"/>
                  </a:cubicBezTo>
                  <a:cubicBezTo>
                    <a:pt x="375" y="111"/>
                    <a:pt x="360" y="111"/>
                    <a:pt x="346" y="111"/>
                  </a:cubicBezTo>
                  <a:cubicBezTo>
                    <a:pt x="305" y="110"/>
                    <a:pt x="305" y="110"/>
                    <a:pt x="305" y="110"/>
                  </a:cubicBezTo>
                  <a:cubicBezTo>
                    <a:pt x="302" y="110"/>
                    <a:pt x="298" y="110"/>
                    <a:pt x="295" y="110"/>
                  </a:cubicBezTo>
                  <a:cubicBezTo>
                    <a:pt x="279" y="109"/>
                    <a:pt x="279" y="109"/>
                    <a:pt x="279" y="109"/>
                  </a:cubicBezTo>
                  <a:cubicBezTo>
                    <a:pt x="278" y="109"/>
                    <a:pt x="276" y="109"/>
                    <a:pt x="274" y="109"/>
                  </a:cubicBezTo>
                  <a:cubicBezTo>
                    <a:pt x="272" y="109"/>
                    <a:pt x="269" y="109"/>
                    <a:pt x="265" y="108"/>
                  </a:cubicBezTo>
                  <a:cubicBezTo>
                    <a:pt x="264" y="108"/>
                    <a:pt x="264" y="108"/>
                    <a:pt x="263" y="108"/>
                  </a:cubicBezTo>
                  <a:cubicBezTo>
                    <a:pt x="260" y="108"/>
                    <a:pt x="257" y="108"/>
                    <a:pt x="255" y="108"/>
                  </a:cubicBezTo>
                  <a:cubicBezTo>
                    <a:pt x="239" y="107"/>
                    <a:pt x="224" y="106"/>
                    <a:pt x="209" y="105"/>
                  </a:cubicBezTo>
                  <a:cubicBezTo>
                    <a:pt x="197" y="104"/>
                    <a:pt x="186" y="103"/>
                    <a:pt x="175" y="102"/>
                  </a:cubicBezTo>
                  <a:cubicBezTo>
                    <a:pt x="153" y="100"/>
                    <a:pt x="133" y="98"/>
                    <a:pt x="114" y="95"/>
                  </a:cubicBezTo>
                  <a:cubicBezTo>
                    <a:pt x="78" y="90"/>
                    <a:pt x="51" y="84"/>
                    <a:pt x="32" y="78"/>
                  </a:cubicBezTo>
                  <a:cubicBezTo>
                    <a:pt x="23" y="75"/>
                    <a:pt x="16" y="72"/>
                    <a:pt x="11" y="70"/>
                  </a:cubicBezTo>
                  <a:cubicBezTo>
                    <a:pt x="8" y="68"/>
                    <a:pt x="6" y="66"/>
                    <a:pt x="4" y="64"/>
                  </a:cubicBezTo>
                  <a:cubicBezTo>
                    <a:pt x="4" y="64"/>
                    <a:pt x="3" y="62"/>
                    <a:pt x="1" y="60"/>
                  </a:cubicBezTo>
                  <a:close/>
                </a:path>
              </a:pathLst>
            </a:custGeom>
            <a:solidFill>
              <a:schemeClr val="accent1">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16" name="Freeform 52"/>
          <p:cNvSpPr>
            <a:spLocks noEditPoints="1"/>
          </p:cNvSpPr>
          <p:nvPr/>
        </p:nvSpPr>
        <p:spPr bwMode="auto">
          <a:xfrm rot="18892271">
            <a:off x="10367931" y="5180165"/>
            <a:ext cx="306716" cy="329984"/>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7" name="Freeform 107"/>
          <p:cNvSpPr>
            <a:spLocks noEditPoints="1"/>
          </p:cNvSpPr>
          <p:nvPr/>
        </p:nvSpPr>
        <p:spPr bwMode="auto">
          <a:xfrm rot="18892271">
            <a:off x="8898274" y="3771456"/>
            <a:ext cx="342161" cy="347014"/>
          </a:xfrm>
          <a:custGeom>
            <a:avLst/>
            <a:gdLst/>
            <a:ahLst/>
            <a:cxnLst>
              <a:cxn ang="0">
                <a:pos x="64" y="14"/>
              </a:cxn>
              <a:cxn ang="0">
                <a:pos x="12" y="65"/>
              </a:cxn>
              <a:cxn ang="0">
                <a:pos x="10" y="66"/>
              </a:cxn>
              <a:cxn ang="0">
                <a:pos x="8" y="65"/>
              </a:cxn>
              <a:cxn ang="0">
                <a:pos x="0" y="57"/>
              </a:cxn>
              <a:cxn ang="0">
                <a:pos x="0" y="56"/>
              </a:cxn>
              <a:cxn ang="0">
                <a:pos x="0" y="54"/>
              </a:cxn>
              <a:cxn ang="0">
                <a:pos x="52" y="2"/>
              </a:cxn>
              <a:cxn ang="0">
                <a:pos x="54" y="1"/>
              </a:cxn>
              <a:cxn ang="0">
                <a:pos x="56" y="2"/>
              </a:cxn>
              <a:cxn ang="0">
                <a:pos x="64" y="10"/>
              </a:cxn>
              <a:cxn ang="0">
                <a:pos x="64" y="12"/>
              </a:cxn>
              <a:cxn ang="0">
                <a:pos x="64" y="14"/>
              </a:cxn>
              <a:cxn ang="0">
                <a:pos x="14" y="5"/>
              </a:cxn>
              <a:cxn ang="0">
                <a:pos x="10" y="7"/>
              </a:cxn>
              <a:cxn ang="0">
                <a:pos x="9" y="11"/>
              </a:cxn>
              <a:cxn ang="0">
                <a:pos x="8" y="7"/>
              </a:cxn>
              <a:cxn ang="0">
                <a:pos x="4" y="5"/>
              </a:cxn>
              <a:cxn ang="0">
                <a:pos x="8" y="4"/>
              </a:cxn>
              <a:cxn ang="0">
                <a:pos x="9" y="0"/>
              </a:cxn>
              <a:cxn ang="0">
                <a:pos x="10" y="4"/>
              </a:cxn>
              <a:cxn ang="0">
                <a:pos x="14" y="5"/>
              </a:cxn>
              <a:cxn ang="0">
                <a:pos x="32" y="13"/>
              </a:cxn>
              <a:cxn ang="0">
                <a:pos x="24" y="16"/>
              </a:cxn>
              <a:cxn ang="0">
                <a:pos x="22" y="23"/>
              </a:cxn>
              <a:cxn ang="0">
                <a:pos x="19" y="16"/>
              </a:cxn>
              <a:cxn ang="0">
                <a:pos x="11" y="13"/>
              </a:cxn>
              <a:cxn ang="0">
                <a:pos x="19" y="11"/>
              </a:cxn>
              <a:cxn ang="0">
                <a:pos x="22" y="3"/>
              </a:cxn>
              <a:cxn ang="0">
                <a:pos x="24" y="11"/>
              </a:cxn>
              <a:cxn ang="0">
                <a:pos x="32" y="13"/>
              </a:cxn>
              <a:cxn ang="0">
                <a:pos x="40" y="5"/>
              </a:cxn>
              <a:cxn ang="0">
                <a:pos x="36" y="7"/>
              </a:cxn>
              <a:cxn ang="0">
                <a:pos x="34" y="11"/>
              </a:cxn>
              <a:cxn ang="0">
                <a:pos x="33" y="7"/>
              </a:cxn>
              <a:cxn ang="0">
                <a:pos x="29" y="5"/>
              </a:cxn>
              <a:cxn ang="0">
                <a:pos x="33" y="4"/>
              </a:cxn>
              <a:cxn ang="0">
                <a:pos x="34" y="0"/>
              </a:cxn>
              <a:cxn ang="0">
                <a:pos x="36" y="4"/>
              </a:cxn>
              <a:cxn ang="0">
                <a:pos x="40" y="5"/>
              </a:cxn>
              <a:cxn ang="0">
                <a:pos x="58" y="12"/>
              </a:cxn>
              <a:cxn ang="0">
                <a:pos x="54" y="8"/>
              </a:cxn>
              <a:cxn ang="0">
                <a:pos x="42" y="19"/>
              </a:cxn>
              <a:cxn ang="0">
                <a:pos x="46" y="24"/>
              </a:cxn>
              <a:cxn ang="0">
                <a:pos x="58" y="12"/>
              </a:cxn>
              <a:cxn ang="0">
                <a:pos x="65" y="31"/>
              </a:cxn>
              <a:cxn ang="0">
                <a:pos x="61" y="32"/>
              </a:cxn>
              <a:cxn ang="0">
                <a:pos x="60" y="36"/>
              </a:cxn>
              <a:cxn ang="0">
                <a:pos x="59" y="32"/>
              </a:cxn>
              <a:cxn ang="0">
                <a:pos x="55" y="31"/>
              </a:cxn>
              <a:cxn ang="0">
                <a:pos x="59" y="30"/>
              </a:cxn>
              <a:cxn ang="0">
                <a:pos x="60" y="26"/>
              </a:cxn>
              <a:cxn ang="0">
                <a:pos x="61" y="30"/>
              </a:cxn>
              <a:cxn ang="0">
                <a:pos x="65" y="31"/>
              </a:cxn>
            </a:cxnLst>
            <a:rect l="0" t="0" r="r" b="b"/>
            <a:pathLst>
              <a:path w="65" h="66">
                <a:moveTo>
                  <a:pt x="64" y="14"/>
                </a:moveTo>
                <a:cubicBezTo>
                  <a:pt x="12" y="65"/>
                  <a:pt x="12" y="65"/>
                  <a:pt x="12" y="65"/>
                </a:cubicBezTo>
                <a:cubicBezTo>
                  <a:pt x="11" y="66"/>
                  <a:pt x="11" y="66"/>
                  <a:pt x="10" y="66"/>
                </a:cubicBezTo>
                <a:cubicBezTo>
                  <a:pt x="9" y="66"/>
                  <a:pt x="9" y="66"/>
                  <a:pt x="8" y="65"/>
                </a:cubicBezTo>
                <a:cubicBezTo>
                  <a:pt x="0" y="57"/>
                  <a:pt x="0" y="57"/>
                  <a:pt x="0" y="57"/>
                </a:cubicBezTo>
                <a:cubicBezTo>
                  <a:pt x="0" y="57"/>
                  <a:pt x="0" y="56"/>
                  <a:pt x="0" y="56"/>
                </a:cubicBezTo>
                <a:cubicBezTo>
                  <a:pt x="0" y="55"/>
                  <a:pt x="0" y="54"/>
                  <a:pt x="0" y="54"/>
                </a:cubicBezTo>
                <a:cubicBezTo>
                  <a:pt x="52" y="2"/>
                  <a:pt x="52" y="2"/>
                  <a:pt x="52" y="2"/>
                </a:cubicBezTo>
                <a:cubicBezTo>
                  <a:pt x="52" y="2"/>
                  <a:pt x="53" y="1"/>
                  <a:pt x="54" y="1"/>
                </a:cubicBezTo>
                <a:cubicBezTo>
                  <a:pt x="54" y="1"/>
                  <a:pt x="55" y="2"/>
                  <a:pt x="56" y="2"/>
                </a:cubicBezTo>
                <a:cubicBezTo>
                  <a:pt x="64" y="10"/>
                  <a:pt x="64" y="10"/>
                  <a:pt x="64" y="10"/>
                </a:cubicBezTo>
                <a:cubicBezTo>
                  <a:pt x="64" y="11"/>
                  <a:pt x="64" y="11"/>
                  <a:pt x="64" y="12"/>
                </a:cubicBezTo>
                <a:cubicBezTo>
                  <a:pt x="64" y="13"/>
                  <a:pt x="64" y="13"/>
                  <a:pt x="64" y="14"/>
                </a:cubicBezTo>
                <a:close/>
                <a:moveTo>
                  <a:pt x="14" y="5"/>
                </a:moveTo>
                <a:cubicBezTo>
                  <a:pt x="10" y="7"/>
                  <a:pt x="10" y="7"/>
                  <a:pt x="10" y="7"/>
                </a:cubicBezTo>
                <a:cubicBezTo>
                  <a:pt x="9" y="11"/>
                  <a:pt x="9" y="11"/>
                  <a:pt x="9" y="11"/>
                </a:cubicBezTo>
                <a:cubicBezTo>
                  <a:pt x="8" y="7"/>
                  <a:pt x="8" y="7"/>
                  <a:pt x="8" y="7"/>
                </a:cubicBezTo>
                <a:cubicBezTo>
                  <a:pt x="4" y="5"/>
                  <a:pt x="4" y="5"/>
                  <a:pt x="4" y="5"/>
                </a:cubicBezTo>
                <a:cubicBezTo>
                  <a:pt x="8" y="4"/>
                  <a:pt x="8" y="4"/>
                  <a:pt x="8" y="4"/>
                </a:cubicBezTo>
                <a:cubicBezTo>
                  <a:pt x="9" y="0"/>
                  <a:pt x="9" y="0"/>
                  <a:pt x="9" y="0"/>
                </a:cubicBezTo>
                <a:cubicBezTo>
                  <a:pt x="10" y="4"/>
                  <a:pt x="10" y="4"/>
                  <a:pt x="10" y="4"/>
                </a:cubicBezTo>
                <a:lnTo>
                  <a:pt x="14" y="5"/>
                </a:lnTo>
                <a:close/>
                <a:moveTo>
                  <a:pt x="32" y="13"/>
                </a:moveTo>
                <a:cubicBezTo>
                  <a:pt x="24" y="16"/>
                  <a:pt x="24" y="16"/>
                  <a:pt x="24" y="16"/>
                </a:cubicBezTo>
                <a:cubicBezTo>
                  <a:pt x="22" y="23"/>
                  <a:pt x="22" y="23"/>
                  <a:pt x="22" y="23"/>
                </a:cubicBezTo>
                <a:cubicBezTo>
                  <a:pt x="19" y="16"/>
                  <a:pt x="19" y="16"/>
                  <a:pt x="19" y="16"/>
                </a:cubicBezTo>
                <a:cubicBezTo>
                  <a:pt x="11" y="13"/>
                  <a:pt x="11" y="13"/>
                  <a:pt x="11" y="13"/>
                </a:cubicBezTo>
                <a:cubicBezTo>
                  <a:pt x="19" y="11"/>
                  <a:pt x="19" y="11"/>
                  <a:pt x="19" y="11"/>
                </a:cubicBezTo>
                <a:cubicBezTo>
                  <a:pt x="22" y="3"/>
                  <a:pt x="22" y="3"/>
                  <a:pt x="22" y="3"/>
                </a:cubicBezTo>
                <a:cubicBezTo>
                  <a:pt x="24" y="11"/>
                  <a:pt x="24" y="11"/>
                  <a:pt x="24" y="11"/>
                </a:cubicBezTo>
                <a:lnTo>
                  <a:pt x="32" y="13"/>
                </a:lnTo>
                <a:close/>
                <a:moveTo>
                  <a:pt x="40" y="5"/>
                </a:moveTo>
                <a:cubicBezTo>
                  <a:pt x="36" y="7"/>
                  <a:pt x="36" y="7"/>
                  <a:pt x="36" y="7"/>
                </a:cubicBezTo>
                <a:cubicBezTo>
                  <a:pt x="34" y="11"/>
                  <a:pt x="34" y="11"/>
                  <a:pt x="34" y="11"/>
                </a:cubicBezTo>
                <a:cubicBezTo>
                  <a:pt x="33" y="7"/>
                  <a:pt x="33" y="7"/>
                  <a:pt x="33" y="7"/>
                </a:cubicBezTo>
                <a:cubicBezTo>
                  <a:pt x="29" y="5"/>
                  <a:pt x="29" y="5"/>
                  <a:pt x="29" y="5"/>
                </a:cubicBezTo>
                <a:cubicBezTo>
                  <a:pt x="33" y="4"/>
                  <a:pt x="33" y="4"/>
                  <a:pt x="33" y="4"/>
                </a:cubicBezTo>
                <a:cubicBezTo>
                  <a:pt x="34" y="0"/>
                  <a:pt x="34" y="0"/>
                  <a:pt x="34" y="0"/>
                </a:cubicBezTo>
                <a:cubicBezTo>
                  <a:pt x="36" y="4"/>
                  <a:pt x="36" y="4"/>
                  <a:pt x="36" y="4"/>
                </a:cubicBezTo>
                <a:lnTo>
                  <a:pt x="40" y="5"/>
                </a:lnTo>
                <a:close/>
                <a:moveTo>
                  <a:pt x="58" y="12"/>
                </a:moveTo>
                <a:cubicBezTo>
                  <a:pt x="54" y="8"/>
                  <a:pt x="54" y="8"/>
                  <a:pt x="54" y="8"/>
                </a:cubicBezTo>
                <a:cubicBezTo>
                  <a:pt x="42" y="19"/>
                  <a:pt x="42" y="19"/>
                  <a:pt x="42" y="19"/>
                </a:cubicBezTo>
                <a:cubicBezTo>
                  <a:pt x="46" y="24"/>
                  <a:pt x="46" y="24"/>
                  <a:pt x="46" y="24"/>
                </a:cubicBezTo>
                <a:lnTo>
                  <a:pt x="58" y="12"/>
                </a:lnTo>
                <a:close/>
                <a:moveTo>
                  <a:pt x="65" y="31"/>
                </a:moveTo>
                <a:cubicBezTo>
                  <a:pt x="61" y="32"/>
                  <a:pt x="61" y="32"/>
                  <a:pt x="61" y="32"/>
                </a:cubicBezTo>
                <a:cubicBezTo>
                  <a:pt x="60" y="36"/>
                  <a:pt x="60" y="36"/>
                  <a:pt x="60" y="36"/>
                </a:cubicBezTo>
                <a:cubicBezTo>
                  <a:pt x="59" y="32"/>
                  <a:pt x="59" y="32"/>
                  <a:pt x="59" y="32"/>
                </a:cubicBezTo>
                <a:cubicBezTo>
                  <a:pt x="55" y="31"/>
                  <a:pt x="55" y="31"/>
                  <a:pt x="55" y="31"/>
                </a:cubicBezTo>
                <a:cubicBezTo>
                  <a:pt x="59" y="30"/>
                  <a:pt x="59" y="30"/>
                  <a:pt x="59" y="30"/>
                </a:cubicBezTo>
                <a:cubicBezTo>
                  <a:pt x="60" y="26"/>
                  <a:pt x="60" y="26"/>
                  <a:pt x="60" y="26"/>
                </a:cubicBezTo>
                <a:cubicBezTo>
                  <a:pt x="61" y="30"/>
                  <a:pt x="61" y="30"/>
                  <a:pt x="61" y="30"/>
                </a:cubicBezTo>
                <a:lnTo>
                  <a:pt x="65" y="31"/>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8" name="Freeform 86"/>
          <p:cNvSpPr>
            <a:spLocks noEditPoints="1"/>
          </p:cNvSpPr>
          <p:nvPr/>
        </p:nvSpPr>
        <p:spPr bwMode="auto">
          <a:xfrm rot="18892271">
            <a:off x="9639086" y="4422180"/>
            <a:ext cx="261881" cy="440621"/>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9" name="Freeform 152"/>
          <p:cNvSpPr>
            <a:spLocks noEditPoints="1"/>
          </p:cNvSpPr>
          <p:nvPr/>
        </p:nvSpPr>
        <p:spPr bwMode="auto">
          <a:xfrm rot="18892271">
            <a:off x="8294989" y="3185468"/>
            <a:ext cx="319366" cy="295136"/>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1" name="Freeform 45"/>
          <p:cNvSpPr>
            <a:spLocks noEditPoints="1"/>
          </p:cNvSpPr>
          <p:nvPr/>
        </p:nvSpPr>
        <p:spPr bwMode="auto">
          <a:xfrm>
            <a:off x="6911491" y="2458518"/>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2" name="Freeform 45"/>
          <p:cNvSpPr>
            <a:spLocks noEditPoints="1"/>
          </p:cNvSpPr>
          <p:nvPr/>
        </p:nvSpPr>
        <p:spPr bwMode="auto">
          <a:xfrm>
            <a:off x="6911491" y="3595904"/>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2"/>
          </a:solidFill>
          <a:ln w="9525">
            <a:noFill/>
            <a:round/>
            <a:headEnd/>
            <a:tailEnd/>
          </a:ln>
        </p:spPr>
        <p:txBody>
          <a:bodyPr vert="horz" wrap="square" lIns="128580" tIns="64290" rIns="128580" bIns="64290" numCol="1" anchor="t" anchorCtr="0" compatLnSpc="1">
            <a:prstTxWarp prst="textNoShape">
              <a:avLst/>
            </a:prstTxWarp>
          </a:bodyPr>
          <a:lstStyle/>
          <a:p>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3" name="Freeform 45"/>
          <p:cNvSpPr>
            <a:spLocks noEditPoints="1"/>
          </p:cNvSpPr>
          <p:nvPr/>
        </p:nvSpPr>
        <p:spPr bwMode="auto">
          <a:xfrm>
            <a:off x="6911491" y="4733290"/>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3"/>
          </a:solidFill>
          <a:ln w="9525">
            <a:noFill/>
            <a:round/>
            <a:headEnd/>
            <a:tailEnd/>
          </a:ln>
        </p:spPr>
        <p:txBody>
          <a:bodyPr vert="horz" wrap="square" lIns="128580" tIns="64290" rIns="128580" bIns="64290" numCol="1" anchor="t" anchorCtr="0" compatLnSpc="1">
            <a:prstTxWarp prst="textNoShape">
              <a:avLst/>
            </a:prstTxWarp>
          </a:bodyPr>
          <a:lstStyle/>
          <a:p>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4" name="Freeform 45"/>
          <p:cNvSpPr>
            <a:spLocks noEditPoints="1"/>
          </p:cNvSpPr>
          <p:nvPr/>
        </p:nvSpPr>
        <p:spPr bwMode="auto">
          <a:xfrm>
            <a:off x="6911491" y="5870675"/>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25" name="Group 42"/>
          <p:cNvGrpSpPr/>
          <p:nvPr/>
        </p:nvGrpSpPr>
        <p:grpSpPr>
          <a:xfrm>
            <a:off x="1723372" y="2176165"/>
            <a:ext cx="5037602" cy="896834"/>
            <a:chOff x="-450666" y="1923756"/>
            <a:chExt cx="3582491" cy="637784"/>
          </a:xfrm>
        </p:grpSpPr>
        <p:sp>
          <p:nvSpPr>
            <p:cNvPr id="26" name="Footer Text"/>
            <p:cNvSpPr txBox="1"/>
            <p:nvPr/>
          </p:nvSpPr>
          <p:spPr>
            <a:xfrm>
              <a:off x="-450666" y="2099986"/>
              <a:ext cx="3582491" cy="461554"/>
            </a:xfrm>
            <a:prstGeom prst="rect">
              <a:avLst/>
            </a:prstGeom>
            <a:noFill/>
          </p:spPr>
          <p:txBody>
            <a:bodyPr wrap="square" lIns="0" tIns="0" rIns="0" bIns="0" rtlCol="0">
              <a:spAutoFit/>
            </a:bodyPr>
            <a:lstStyle/>
            <a:p>
              <a:pPr algn="r"/>
              <a:r>
                <a:rPr lang="en-US" sz="1406"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the a passages lorem ipsum available, but the majority have suffered  of the alteration in some form  The humour randomized words</a:t>
              </a:r>
            </a:p>
          </p:txBody>
        </p:sp>
        <p:sp>
          <p:nvSpPr>
            <p:cNvPr id="27" name="TextBox 26"/>
            <p:cNvSpPr txBox="1"/>
            <p:nvPr/>
          </p:nvSpPr>
          <p:spPr>
            <a:xfrm>
              <a:off x="2165627" y="1923756"/>
              <a:ext cx="966198" cy="184631"/>
            </a:xfrm>
            <a:prstGeom prst="rect">
              <a:avLst/>
            </a:prstGeom>
            <a:noFill/>
          </p:spPr>
          <p:txBody>
            <a:bodyPr wrap="none" lIns="0" tIns="0" rIns="0" bIns="0" rtlCol="0" anchor="ctr">
              <a:spAutoFit/>
            </a:bodyPr>
            <a:lstStyle/>
            <a:p>
              <a:pPr algn="r"/>
              <a:r>
                <a:rPr lang="en-US" sz="1687"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Keyword Here</a:t>
              </a:r>
            </a:p>
          </p:txBody>
        </p:sp>
      </p:grpSp>
      <p:grpSp>
        <p:nvGrpSpPr>
          <p:cNvPr id="28" name="Group 45"/>
          <p:cNvGrpSpPr/>
          <p:nvPr/>
        </p:nvGrpSpPr>
        <p:grpSpPr>
          <a:xfrm>
            <a:off x="1723372" y="3315259"/>
            <a:ext cx="5037602" cy="896834"/>
            <a:chOff x="-450666" y="1923756"/>
            <a:chExt cx="3582491" cy="637784"/>
          </a:xfrm>
        </p:grpSpPr>
        <p:sp>
          <p:nvSpPr>
            <p:cNvPr id="29" name="Footer Text"/>
            <p:cNvSpPr txBox="1"/>
            <p:nvPr/>
          </p:nvSpPr>
          <p:spPr>
            <a:xfrm>
              <a:off x="-450666" y="2099986"/>
              <a:ext cx="3582491" cy="461554"/>
            </a:xfrm>
            <a:prstGeom prst="rect">
              <a:avLst/>
            </a:prstGeom>
            <a:noFill/>
          </p:spPr>
          <p:txBody>
            <a:bodyPr wrap="square" lIns="0" tIns="0" rIns="0" bIns="0" rtlCol="0">
              <a:spAutoFit/>
            </a:bodyPr>
            <a:lstStyle/>
            <a:p>
              <a:pPr algn="r"/>
              <a:r>
                <a:rPr lang="en-US" sz="1406"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the a passages lorem ipsum available, but the majority have suffered  of the alteration in some form  The humour randomized words</a:t>
              </a:r>
            </a:p>
          </p:txBody>
        </p:sp>
        <p:sp>
          <p:nvSpPr>
            <p:cNvPr id="30" name="TextBox 29"/>
            <p:cNvSpPr txBox="1"/>
            <p:nvPr/>
          </p:nvSpPr>
          <p:spPr>
            <a:xfrm>
              <a:off x="2165627" y="1923756"/>
              <a:ext cx="966198" cy="184631"/>
            </a:xfrm>
            <a:prstGeom prst="rect">
              <a:avLst/>
            </a:prstGeom>
            <a:noFill/>
          </p:spPr>
          <p:txBody>
            <a:bodyPr wrap="none" lIns="0" tIns="0" rIns="0" bIns="0" rtlCol="0" anchor="ctr">
              <a:spAutoFit/>
            </a:bodyPr>
            <a:lstStyle/>
            <a:p>
              <a:pPr algn="r"/>
              <a:r>
                <a:rPr lang="en-US" sz="1687"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rPr>
                <a:t>Keyword Here</a:t>
              </a:r>
            </a:p>
          </p:txBody>
        </p:sp>
      </p:grpSp>
      <p:grpSp>
        <p:nvGrpSpPr>
          <p:cNvPr id="31" name="Group 48"/>
          <p:cNvGrpSpPr/>
          <p:nvPr/>
        </p:nvGrpSpPr>
        <p:grpSpPr>
          <a:xfrm>
            <a:off x="1723372" y="4454353"/>
            <a:ext cx="5037602" cy="896834"/>
            <a:chOff x="-450666" y="1923756"/>
            <a:chExt cx="3582491" cy="637784"/>
          </a:xfrm>
        </p:grpSpPr>
        <p:sp>
          <p:nvSpPr>
            <p:cNvPr id="32" name="Footer Text"/>
            <p:cNvSpPr txBox="1"/>
            <p:nvPr/>
          </p:nvSpPr>
          <p:spPr>
            <a:xfrm>
              <a:off x="-450666" y="2099986"/>
              <a:ext cx="3582491" cy="461554"/>
            </a:xfrm>
            <a:prstGeom prst="rect">
              <a:avLst/>
            </a:prstGeom>
            <a:noFill/>
          </p:spPr>
          <p:txBody>
            <a:bodyPr wrap="square" lIns="0" tIns="0" rIns="0" bIns="0" rtlCol="0">
              <a:spAutoFit/>
            </a:bodyPr>
            <a:lstStyle/>
            <a:p>
              <a:pPr algn="r"/>
              <a:r>
                <a:rPr lang="en-US" sz="1406"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the a passages lorem ipsum available, but the majority have suffered  of the alteration in some form  The humour randomized words</a:t>
              </a:r>
            </a:p>
          </p:txBody>
        </p:sp>
        <p:sp>
          <p:nvSpPr>
            <p:cNvPr id="33" name="TextBox 32"/>
            <p:cNvSpPr txBox="1"/>
            <p:nvPr/>
          </p:nvSpPr>
          <p:spPr>
            <a:xfrm>
              <a:off x="2165627" y="1923756"/>
              <a:ext cx="966198" cy="184631"/>
            </a:xfrm>
            <a:prstGeom prst="rect">
              <a:avLst/>
            </a:prstGeom>
            <a:noFill/>
          </p:spPr>
          <p:txBody>
            <a:bodyPr wrap="none" lIns="0" tIns="0" rIns="0" bIns="0" rtlCol="0" anchor="ctr">
              <a:spAutoFit/>
            </a:bodyPr>
            <a:lstStyle/>
            <a:p>
              <a:pPr algn="r"/>
              <a:r>
                <a:rPr lang="en-US" sz="1687" b="1"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rPr>
                <a:t>Keyword Here</a:t>
              </a:r>
            </a:p>
          </p:txBody>
        </p:sp>
      </p:grpSp>
      <p:grpSp>
        <p:nvGrpSpPr>
          <p:cNvPr id="34" name="Group 51"/>
          <p:cNvGrpSpPr/>
          <p:nvPr/>
        </p:nvGrpSpPr>
        <p:grpSpPr>
          <a:xfrm>
            <a:off x="1723372" y="5593446"/>
            <a:ext cx="5037602" cy="896834"/>
            <a:chOff x="-450666" y="1923756"/>
            <a:chExt cx="3582491" cy="637784"/>
          </a:xfrm>
        </p:grpSpPr>
        <p:sp>
          <p:nvSpPr>
            <p:cNvPr id="35" name="Footer Text"/>
            <p:cNvSpPr txBox="1"/>
            <p:nvPr/>
          </p:nvSpPr>
          <p:spPr>
            <a:xfrm>
              <a:off x="-450666" y="2099986"/>
              <a:ext cx="3582491" cy="461554"/>
            </a:xfrm>
            <a:prstGeom prst="rect">
              <a:avLst/>
            </a:prstGeom>
            <a:noFill/>
          </p:spPr>
          <p:txBody>
            <a:bodyPr wrap="square" lIns="0" tIns="0" rIns="0" bIns="0" rtlCol="0">
              <a:spAutoFit/>
            </a:bodyPr>
            <a:lstStyle/>
            <a:p>
              <a:pPr algn="r"/>
              <a:r>
                <a:rPr lang="en-US" sz="1406"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the a passages lorem ipsum available, but the majority have suffered  of the alteration in some form  The humour randomized words</a:t>
              </a:r>
            </a:p>
          </p:txBody>
        </p:sp>
        <p:sp>
          <p:nvSpPr>
            <p:cNvPr id="36" name="TextBox 35"/>
            <p:cNvSpPr txBox="1"/>
            <p:nvPr/>
          </p:nvSpPr>
          <p:spPr>
            <a:xfrm>
              <a:off x="2165627" y="1923756"/>
              <a:ext cx="966198" cy="184631"/>
            </a:xfrm>
            <a:prstGeom prst="rect">
              <a:avLst/>
            </a:prstGeom>
            <a:noFill/>
          </p:spPr>
          <p:txBody>
            <a:bodyPr wrap="none" lIns="0" tIns="0" rIns="0" bIns="0" rtlCol="0" anchor="ctr">
              <a:spAutoFit/>
            </a:bodyPr>
            <a:lstStyle/>
            <a:p>
              <a:pPr algn="r"/>
              <a:r>
                <a:rPr lang="en-US" sz="1687" b="1"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rPr>
                <a:t>Keyword Here</a:t>
              </a:r>
            </a:p>
          </p:txBody>
        </p:sp>
      </p:grpSp>
      <p:sp>
        <p:nvSpPr>
          <p:cNvPr id="37" name="标题 1"/>
          <p:cNvSpPr txBox="1">
            <a:spLocks/>
          </p:cNvSpPr>
          <p:nvPr/>
        </p:nvSpPr>
        <p:spPr>
          <a:xfrm>
            <a:off x="906977" y="267494"/>
            <a:ext cx="3794206" cy="358324"/>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lang="zh-CN" altLang="en-US" sz="2200" b="0" i="0" kern="1200" baseline="0" dirty="0">
                <a:solidFill>
                  <a:schemeClr val="tx1">
                    <a:lumMod val="65000"/>
                    <a:lumOff val="35000"/>
                  </a:schemeClr>
                </a:solidFill>
                <a:effectLst/>
                <a:latin typeface="微软雅黑" panose="020B0503020204020204" pitchFamily="34" charset="-122"/>
                <a:ea typeface="微软雅黑" panose="020B0503020204020204" pitchFamily="34" charset="-122"/>
                <a:cs typeface="+mj-cs"/>
              </a:defRPr>
            </a:lvl1pPr>
          </a:lstStyle>
          <a:p>
            <a:r>
              <a:rPr lang="zh-CN" altLang="en-US" sz="2800" dirty="0">
                <a:latin typeface="方正粗谭黑简体" panose="02000000000000000000" pitchFamily="2" charset="-122"/>
                <a:ea typeface="方正粗谭黑简体" panose="02000000000000000000" pitchFamily="2" charset="-122"/>
                <a:sym typeface="Arial" panose="020B0604020202020204" pitchFamily="34" charset="0"/>
              </a:rPr>
              <a:t>点击请替换文字内容</a:t>
            </a:r>
          </a:p>
        </p:txBody>
      </p:sp>
    </p:spTree>
    <p:extLst>
      <p:ext uri="{BB962C8B-B14F-4D97-AF65-F5344CB8AC3E}">
        <p14:creationId xmlns:p14="http://schemas.microsoft.com/office/powerpoint/2010/main" val="450799012"/>
      </p:ext>
    </p:extLst>
  </p:cSld>
  <p:clrMapOvr>
    <a:masterClrMapping/>
  </p:clrMapOvr>
  <mc:AlternateContent xmlns:mc="http://schemas.openxmlformats.org/markup-compatibility/2006" xmlns:p14="http://schemas.microsoft.com/office/powerpoint/2010/main">
    <mc:Choice Requires="p14">
      <p:transition spd="slow" p14:dur="1250" advTm="2000">
        <p14:flip dir="r"/>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right)">
                                      <p:cBhvr>
                                        <p:cTn id="12" dur="500"/>
                                        <p:tgtEl>
                                          <p:spTgt spid="21"/>
                                        </p:tgtEl>
                                      </p:cBhvr>
                                    </p:animEffect>
                                  </p:childTnLst>
                                </p:cTn>
                              </p:par>
                            </p:childTnLst>
                          </p:cTn>
                        </p:par>
                        <p:par>
                          <p:cTn id="13" fill="hold">
                            <p:stCondLst>
                              <p:cond delay="1000"/>
                            </p:stCondLst>
                            <p:childTnLst>
                              <p:par>
                                <p:cTn id="14" presetID="22" presetClass="entr" presetSubtype="2" fill="hold" nodeType="after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wipe(right)">
                                      <p:cBhvr>
                                        <p:cTn id="16" dur="500"/>
                                        <p:tgtEl>
                                          <p:spTgt spid="25"/>
                                        </p:tgtEl>
                                      </p:cBhvr>
                                    </p:animEffect>
                                  </p:childTnLst>
                                </p:cTn>
                              </p:par>
                            </p:childTnLst>
                          </p:cTn>
                        </p:par>
                        <p:par>
                          <p:cTn id="17" fill="hold">
                            <p:stCondLst>
                              <p:cond delay="1500"/>
                            </p:stCondLst>
                            <p:childTnLst>
                              <p:par>
                                <p:cTn id="18" presetID="2" presetClass="entr" presetSubtype="6"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1+#ppt_w/2"/>
                                          </p:val>
                                        </p:tav>
                                        <p:tav tm="100000">
                                          <p:val>
                                            <p:strVal val="#ppt_x"/>
                                          </p:val>
                                        </p:tav>
                                      </p:tavLst>
                                    </p:anim>
                                    <p:anim calcmode="lin" valueType="num">
                                      <p:cBhvr additive="base">
                                        <p:cTn id="21" dur="500" fill="hold"/>
                                        <p:tgtEl>
                                          <p:spTgt spid="6"/>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2" presetClass="entr" presetSubtype="2"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wipe(right)">
                                      <p:cBhvr>
                                        <p:cTn id="25" dur="500"/>
                                        <p:tgtEl>
                                          <p:spTgt spid="22"/>
                                        </p:tgtEl>
                                      </p:cBhvr>
                                    </p:animEffect>
                                  </p:childTnLst>
                                </p:cTn>
                              </p:par>
                            </p:childTnLst>
                          </p:cTn>
                        </p:par>
                        <p:par>
                          <p:cTn id="26" fill="hold">
                            <p:stCondLst>
                              <p:cond delay="2500"/>
                            </p:stCondLst>
                            <p:childTnLst>
                              <p:par>
                                <p:cTn id="27" presetID="22" presetClass="entr" presetSubtype="2" fill="hold"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right)">
                                      <p:cBhvr>
                                        <p:cTn id="29" dur="500"/>
                                        <p:tgtEl>
                                          <p:spTgt spid="28"/>
                                        </p:tgtEl>
                                      </p:cBhvr>
                                    </p:animEffect>
                                  </p:childTnLst>
                                </p:cTn>
                              </p:par>
                            </p:childTnLst>
                          </p:cTn>
                        </p:par>
                        <p:par>
                          <p:cTn id="30" fill="hold">
                            <p:stCondLst>
                              <p:cond delay="3000"/>
                            </p:stCondLst>
                            <p:childTnLst>
                              <p:par>
                                <p:cTn id="31" presetID="2" presetClass="entr" presetSubtype="9" fill="hold" nodeType="after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fill="hold"/>
                                        <p:tgtEl>
                                          <p:spTgt spid="10"/>
                                        </p:tgtEl>
                                        <p:attrNameLst>
                                          <p:attrName>ppt_x</p:attrName>
                                        </p:attrNameLst>
                                      </p:cBhvr>
                                      <p:tavLst>
                                        <p:tav tm="0">
                                          <p:val>
                                            <p:strVal val="0-#ppt_w/2"/>
                                          </p:val>
                                        </p:tav>
                                        <p:tav tm="100000">
                                          <p:val>
                                            <p:strVal val="#ppt_x"/>
                                          </p:val>
                                        </p:tav>
                                      </p:tavLst>
                                    </p:anim>
                                    <p:anim calcmode="lin" valueType="num">
                                      <p:cBhvr additive="base">
                                        <p:cTn id="34" dur="500" fill="hold"/>
                                        <p:tgtEl>
                                          <p:spTgt spid="10"/>
                                        </p:tgtEl>
                                        <p:attrNameLst>
                                          <p:attrName>ppt_y</p:attrName>
                                        </p:attrNameLst>
                                      </p:cBhvr>
                                      <p:tavLst>
                                        <p:tav tm="0">
                                          <p:val>
                                            <p:strVal val="0-#ppt_h/2"/>
                                          </p:val>
                                        </p:tav>
                                        <p:tav tm="100000">
                                          <p:val>
                                            <p:strVal val="#ppt_y"/>
                                          </p:val>
                                        </p:tav>
                                      </p:tavLst>
                                    </p:anim>
                                  </p:childTnLst>
                                </p:cTn>
                              </p:par>
                            </p:childTnLst>
                          </p:cTn>
                        </p:par>
                        <p:par>
                          <p:cTn id="35" fill="hold">
                            <p:stCondLst>
                              <p:cond delay="3500"/>
                            </p:stCondLst>
                            <p:childTnLst>
                              <p:par>
                                <p:cTn id="36" presetID="22" presetClass="entr" presetSubtype="2" fill="hold" grpId="0" nodeType="after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wipe(right)">
                                      <p:cBhvr>
                                        <p:cTn id="38" dur="500"/>
                                        <p:tgtEl>
                                          <p:spTgt spid="23"/>
                                        </p:tgtEl>
                                      </p:cBhvr>
                                    </p:animEffect>
                                  </p:childTnLst>
                                </p:cTn>
                              </p:par>
                            </p:childTnLst>
                          </p:cTn>
                        </p:par>
                        <p:par>
                          <p:cTn id="39" fill="hold">
                            <p:stCondLst>
                              <p:cond delay="4000"/>
                            </p:stCondLst>
                            <p:childTnLst>
                              <p:par>
                                <p:cTn id="40" presetID="22" presetClass="entr" presetSubtype="2" fill="hold" nodeType="after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wipe(right)">
                                      <p:cBhvr>
                                        <p:cTn id="42" dur="500"/>
                                        <p:tgtEl>
                                          <p:spTgt spid="31"/>
                                        </p:tgtEl>
                                      </p:cBhvr>
                                    </p:animEffect>
                                  </p:childTnLst>
                                </p:cTn>
                              </p:par>
                            </p:childTnLst>
                          </p:cTn>
                        </p:par>
                        <p:par>
                          <p:cTn id="43" fill="hold">
                            <p:stCondLst>
                              <p:cond delay="4500"/>
                            </p:stCondLst>
                            <p:childTnLst>
                              <p:par>
                                <p:cTn id="44" presetID="2" presetClass="entr" presetSubtype="9" fill="hold" nodeType="afterEffect">
                                  <p:stCondLst>
                                    <p:cond delay="0"/>
                                  </p:stCondLst>
                                  <p:childTnLst>
                                    <p:set>
                                      <p:cBhvr>
                                        <p:cTn id="45" dur="1" fill="hold">
                                          <p:stCondLst>
                                            <p:cond delay="0"/>
                                          </p:stCondLst>
                                        </p:cTn>
                                        <p:tgtEl>
                                          <p:spTgt spid="7"/>
                                        </p:tgtEl>
                                        <p:attrNameLst>
                                          <p:attrName>style.visibility</p:attrName>
                                        </p:attrNameLst>
                                      </p:cBhvr>
                                      <p:to>
                                        <p:strVal val="visible"/>
                                      </p:to>
                                    </p:set>
                                    <p:anim calcmode="lin" valueType="num">
                                      <p:cBhvr additive="base">
                                        <p:cTn id="46" dur="500" fill="hold"/>
                                        <p:tgtEl>
                                          <p:spTgt spid="7"/>
                                        </p:tgtEl>
                                        <p:attrNameLst>
                                          <p:attrName>ppt_x</p:attrName>
                                        </p:attrNameLst>
                                      </p:cBhvr>
                                      <p:tavLst>
                                        <p:tav tm="0">
                                          <p:val>
                                            <p:strVal val="0-#ppt_w/2"/>
                                          </p:val>
                                        </p:tav>
                                        <p:tav tm="100000">
                                          <p:val>
                                            <p:strVal val="#ppt_x"/>
                                          </p:val>
                                        </p:tav>
                                      </p:tavLst>
                                    </p:anim>
                                    <p:anim calcmode="lin" valueType="num">
                                      <p:cBhvr additive="base">
                                        <p:cTn id="47" dur="500" fill="hold"/>
                                        <p:tgtEl>
                                          <p:spTgt spid="7"/>
                                        </p:tgtEl>
                                        <p:attrNameLst>
                                          <p:attrName>ppt_y</p:attrName>
                                        </p:attrNameLst>
                                      </p:cBhvr>
                                      <p:tavLst>
                                        <p:tav tm="0">
                                          <p:val>
                                            <p:strVal val="0-#ppt_h/2"/>
                                          </p:val>
                                        </p:tav>
                                        <p:tav tm="100000">
                                          <p:val>
                                            <p:strVal val="#ppt_y"/>
                                          </p:val>
                                        </p:tav>
                                      </p:tavLst>
                                    </p:anim>
                                  </p:childTnLst>
                                </p:cTn>
                              </p:par>
                            </p:childTnLst>
                          </p:cTn>
                        </p:par>
                        <p:par>
                          <p:cTn id="48" fill="hold">
                            <p:stCondLst>
                              <p:cond delay="5000"/>
                            </p:stCondLst>
                            <p:childTnLst>
                              <p:par>
                                <p:cTn id="49" presetID="22" presetClass="entr" presetSubtype="2"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right)">
                                      <p:cBhvr>
                                        <p:cTn id="51" dur="500"/>
                                        <p:tgtEl>
                                          <p:spTgt spid="24"/>
                                        </p:tgtEl>
                                      </p:cBhvr>
                                    </p:animEffect>
                                  </p:childTnLst>
                                </p:cTn>
                              </p:par>
                            </p:childTnLst>
                          </p:cTn>
                        </p:par>
                        <p:par>
                          <p:cTn id="52" fill="hold">
                            <p:stCondLst>
                              <p:cond delay="5500"/>
                            </p:stCondLst>
                            <p:childTnLst>
                              <p:par>
                                <p:cTn id="53" presetID="22" presetClass="entr" presetSubtype="2" fill="hold"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right)">
                                      <p:cBhvr>
                                        <p:cTn id="55" dur="500"/>
                                        <p:tgtEl>
                                          <p:spTgt spid="34"/>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16"/>
                                        </p:tgtEl>
                                        <p:attrNameLst>
                                          <p:attrName>style.visibility</p:attrName>
                                        </p:attrNameLst>
                                      </p:cBhvr>
                                      <p:to>
                                        <p:strVal val="visible"/>
                                      </p:to>
                                    </p:set>
                                    <p:animEffect transition="in" filter="fade">
                                      <p:cBhvr>
                                        <p:cTn id="60" dur="500"/>
                                        <p:tgtEl>
                                          <p:spTgt spid="16"/>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fade">
                                      <p:cBhvr>
                                        <p:cTn id="63" dur="500"/>
                                        <p:tgtEl>
                                          <p:spTgt spid="18"/>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7"/>
                                        </p:tgtEl>
                                        <p:attrNameLst>
                                          <p:attrName>style.visibility</p:attrName>
                                        </p:attrNameLst>
                                      </p:cBhvr>
                                      <p:to>
                                        <p:strVal val="visible"/>
                                      </p:to>
                                    </p:set>
                                    <p:animEffect transition="in" filter="fade">
                                      <p:cBhvr>
                                        <p:cTn id="66" dur="500"/>
                                        <p:tgtEl>
                                          <p:spTgt spid="17"/>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9"/>
                                        </p:tgtEl>
                                        <p:attrNameLst>
                                          <p:attrName>style.visibility</p:attrName>
                                        </p:attrNameLst>
                                      </p:cBhvr>
                                      <p:to>
                                        <p:strVal val="visible"/>
                                      </p:to>
                                    </p:set>
                                    <p:animEffect transition="in" filter="fade">
                                      <p:cBhvr>
                                        <p:cTn id="6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6" grpId="0" animBg="1"/>
      <p:bldP spid="17" grpId="0" animBg="1"/>
      <p:bldP spid="18" grpId="0" animBg="1"/>
      <p:bldP spid="19" grpId="0" animBg="1"/>
      <p:bldP spid="21" grpId="0" animBg="1"/>
      <p:bldP spid="22" grpId="0" animBg="1"/>
      <p:bldP spid="23" grpId="0" animBg="1"/>
      <p:bldP spid="2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p:cNvSpPr>
          <p:nvPr/>
        </p:nvSpPr>
        <p:spPr bwMode="auto">
          <a:xfrm>
            <a:off x="4758897" y="3381706"/>
            <a:ext cx="3141627" cy="3854734"/>
          </a:xfrm>
          <a:custGeom>
            <a:avLst/>
            <a:gdLst/>
            <a:ahLst/>
            <a:cxnLst>
              <a:cxn ang="0">
                <a:pos x="169" y="528"/>
              </a:cxn>
              <a:cxn ang="0">
                <a:pos x="121" y="430"/>
              </a:cxn>
              <a:cxn ang="0">
                <a:pos x="54" y="428"/>
              </a:cxn>
              <a:cxn ang="0">
                <a:pos x="46" y="390"/>
              </a:cxn>
              <a:cxn ang="0">
                <a:pos x="28" y="376"/>
              </a:cxn>
              <a:cxn ang="0">
                <a:pos x="42" y="366"/>
              </a:cxn>
              <a:cxn ang="0">
                <a:pos x="24" y="356"/>
              </a:cxn>
              <a:cxn ang="0">
                <a:pos x="19" y="332"/>
              </a:cxn>
              <a:cxn ang="0">
                <a:pos x="9" y="305"/>
              </a:cxn>
              <a:cxn ang="0">
                <a:pos x="49" y="233"/>
              </a:cxn>
              <a:cxn ang="0">
                <a:pos x="133" y="58"/>
              </a:cxn>
              <a:cxn ang="0">
                <a:pos x="404" y="174"/>
              </a:cxn>
              <a:cxn ang="0">
                <a:pos x="336" y="387"/>
              </a:cxn>
              <a:cxn ang="0">
                <a:pos x="347" y="534"/>
              </a:cxn>
              <a:cxn ang="0">
                <a:pos x="168" y="534"/>
              </a:cxn>
              <a:cxn ang="0">
                <a:pos x="169" y="528"/>
              </a:cxn>
            </a:cxnLst>
            <a:rect l="0" t="0" r="r" b="b"/>
            <a:pathLst>
              <a:path w="436" h="534">
                <a:moveTo>
                  <a:pt x="169" y="528"/>
                </a:moveTo>
                <a:cubicBezTo>
                  <a:pt x="169" y="528"/>
                  <a:pt x="171" y="428"/>
                  <a:pt x="121" y="430"/>
                </a:cubicBezTo>
                <a:cubicBezTo>
                  <a:pt x="71" y="432"/>
                  <a:pt x="66" y="446"/>
                  <a:pt x="54" y="428"/>
                </a:cubicBezTo>
                <a:cubicBezTo>
                  <a:pt x="42" y="409"/>
                  <a:pt x="54" y="398"/>
                  <a:pt x="46" y="390"/>
                </a:cubicBezTo>
                <a:cubicBezTo>
                  <a:pt x="46" y="390"/>
                  <a:pt x="28" y="384"/>
                  <a:pt x="28" y="376"/>
                </a:cubicBezTo>
                <a:cubicBezTo>
                  <a:pt x="28" y="368"/>
                  <a:pt x="42" y="366"/>
                  <a:pt x="42" y="366"/>
                </a:cubicBezTo>
                <a:cubicBezTo>
                  <a:pt x="42" y="366"/>
                  <a:pt x="24" y="365"/>
                  <a:pt x="24" y="356"/>
                </a:cubicBezTo>
                <a:cubicBezTo>
                  <a:pt x="23" y="348"/>
                  <a:pt x="33" y="338"/>
                  <a:pt x="19" y="332"/>
                </a:cubicBezTo>
                <a:cubicBezTo>
                  <a:pt x="5" y="326"/>
                  <a:pt x="0" y="320"/>
                  <a:pt x="9" y="305"/>
                </a:cubicBezTo>
                <a:cubicBezTo>
                  <a:pt x="18" y="290"/>
                  <a:pt x="52" y="251"/>
                  <a:pt x="49" y="233"/>
                </a:cubicBezTo>
                <a:cubicBezTo>
                  <a:pt x="46" y="216"/>
                  <a:pt x="29" y="117"/>
                  <a:pt x="133" y="58"/>
                </a:cubicBezTo>
                <a:cubicBezTo>
                  <a:pt x="238" y="0"/>
                  <a:pt x="372" y="49"/>
                  <a:pt x="404" y="174"/>
                </a:cubicBezTo>
                <a:cubicBezTo>
                  <a:pt x="436" y="300"/>
                  <a:pt x="336" y="387"/>
                  <a:pt x="336" y="387"/>
                </a:cubicBezTo>
                <a:cubicBezTo>
                  <a:pt x="336" y="387"/>
                  <a:pt x="302" y="480"/>
                  <a:pt x="347" y="534"/>
                </a:cubicBezTo>
                <a:cubicBezTo>
                  <a:pt x="168" y="534"/>
                  <a:pt x="168" y="534"/>
                  <a:pt x="168" y="534"/>
                </a:cubicBezTo>
                <a:lnTo>
                  <a:pt x="169" y="528"/>
                </a:lnTo>
                <a:close/>
              </a:path>
            </a:pathLst>
          </a:custGeom>
          <a:solidFill>
            <a:schemeClr val="bg1">
              <a:lumMod val="75000"/>
            </a:schemeClr>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 name="Freeform 95"/>
          <p:cNvSpPr>
            <a:spLocks/>
          </p:cNvSpPr>
          <p:nvPr/>
        </p:nvSpPr>
        <p:spPr bwMode="auto">
          <a:xfrm>
            <a:off x="5252607" y="3932954"/>
            <a:ext cx="2287582" cy="2044790"/>
          </a:xfrm>
          <a:custGeom>
            <a:avLst/>
            <a:gdLst/>
            <a:ahLst/>
            <a:cxnLst>
              <a:cxn ang="0">
                <a:pos x="1586" y="533"/>
              </a:cxn>
              <a:cxn ang="0">
                <a:pos x="1180" y="215"/>
              </a:cxn>
              <a:cxn ang="0">
                <a:pos x="327" y="309"/>
              </a:cxn>
              <a:cxn ang="0">
                <a:pos x="446" y="934"/>
              </a:cxn>
              <a:cxn ang="0">
                <a:pos x="498" y="508"/>
              </a:cxn>
              <a:cxn ang="0">
                <a:pos x="264" y="643"/>
              </a:cxn>
              <a:cxn ang="0">
                <a:pos x="415" y="697"/>
              </a:cxn>
              <a:cxn ang="0">
                <a:pos x="434" y="741"/>
              </a:cxn>
              <a:cxn ang="0">
                <a:pos x="219" y="660"/>
              </a:cxn>
              <a:cxn ang="0">
                <a:pos x="466" y="438"/>
              </a:cxn>
              <a:cxn ang="0">
                <a:pos x="790" y="314"/>
              </a:cxn>
              <a:cxn ang="0">
                <a:pos x="1145" y="323"/>
              </a:cxn>
              <a:cxn ang="0">
                <a:pos x="1449" y="496"/>
              </a:cxn>
              <a:cxn ang="0">
                <a:pos x="1556" y="882"/>
              </a:cxn>
              <a:cxn ang="0">
                <a:pos x="1272" y="974"/>
              </a:cxn>
              <a:cxn ang="0">
                <a:pos x="807" y="1047"/>
              </a:cxn>
              <a:cxn ang="0">
                <a:pos x="717" y="974"/>
              </a:cxn>
              <a:cxn ang="0">
                <a:pos x="760" y="954"/>
              </a:cxn>
              <a:cxn ang="0">
                <a:pos x="942" y="931"/>
              </a:cxn>
              <a:cxn ang="0">
                <a:pos x="1454" y="953"/>
              </a:cxn>
              <a:cxn ang="0">
                <a:pos x="1460" y="727"/>
              </a:cxn>
              <a:cxn ang="0">
                <a:pos x="1415" y="530"/>
              </a:cxn>
              <a:cxn ang="0">
                <a:pos x="1076" y="644"/>
              </a:cxn>
              <a:cxn ang="0">
                <a:pos x="1264" y="785"/>
              </a:cxn>
              <a:cxn ang="0">
                <a:pos x="934" y="733"/>
              </a:cxn>
              <a:cxn ang="0">
                <a:pos x="762" y="698"/>
              </a:cxn>
              <a:cxn ang="0">
                <a:pos x="649" y="831"/>
              </a:cxn>
              <a:cxn ang="0">
                <a:pos x="467" y="1053"/>
              </a:cxn>
              <a:cxn ang="0">
                <a:pos x="817" y="1278"/>
              </a:cxn>
              <a:cxn ang="0">
                <a:pos x="1161" y="1148"/>
              </a:cxn>
              <a:cxn ang="0">
                <a:pos x="1107" y="1079"/>
              </a:cxn>
              <a:cxn ang="0">
                <a:pos x="1206" y="1132"/>
              </a:cxn>
              <a:cxn ang="0">
                <a:pos x="1176" y="1277"/>
              </a:cxn>
              <a:cxn ang="0">
                <a:pos x="837" y="1335"/>
              </a:cxn>
              <a:cxn ang="0">
                <a:pos x="1340" y="1413"/>
              </a:cxn>
              <a:cxn ang="0">
                <a:pos x="1704" y="806"/>
              </a:cxn>
            </a:cxnLst>
            <a:rect l="0" t="0" r="r" b="b"/>
            <a:pathLst>
              <a:path w="1711" h="1531">
                <a:moveTo>
                  <a:pt x="1704" y="806"/>
                </a:moveTo>
                <a:cubicBezTo>
                  <a:pt x="1698" y="609"/>
                  <a:pt x="1586" y="533"/>
                  <a:pt x="1586" y="533"/>
                </a:cubicBezTo>
                <a:cubicBezTo>
                  <a:pt x="1586" y="533"/>
                  <a:pt x="1573" y="438"/>
                  <a:pt x="1486" y="336"/>
                </a:cubicBezTo>
                <a:cubicBezTo>
                  <a:pt x="1352" y="188"/>
                  <a:pt x="1180" y="215"/>
                  <a:pt x="1180" y="215"/>
                </a:cubicBezTo>
                <a:cubicBezTo>
                  <a:pt x="959" y="0"/>
                  <a:pt x="732" y="165"/>
                  <a:pt x="732" y="165"/>
                </a:cubicBezTo>
                <a:cubicBezTo>
                  <a:pt x="417" y="62"/>
                  <a:pt x="327" y="309"/>
                  <a:pt x="327" y="309"/>
                </a:cubicBezTo>
                <a:cubicBezTo>
                  <a:pt x="147" y="328"/>
                  <a:pt x="0" y="540"/>
                  <a:pt x="132" y="766"/>
                </a:cubicBezTo>
                <a:cubicBezTo>
                  <a:pt x="233" y="940"/>
                  <a:pt x="382" y="942"/>
                  <a:pt x="446" y="934"/>
                </a:cubicBezTo>
                <a:cubicBezTo>
                  <a:pt x="466" y="879"/>
                  <a:pt x="511" y="818"/>
                  <a:pt x="608" y="791"/>
                </a:cubicBezTo>
                <a:cubicBezTo>
                  <a:pt x="609" y="782"/>
                  <a:pt x="621" y="597"/>
                  <a:pt x="498" y="508"/>
                </a:cubicBezTo>
                <a:cubicBezTo>
                  <a:pt x="424" y="455"/>
                  <a:pt x="342" y="468"/>
                  <a:pt x="297" y="503"/>
                </a:cubicBezTo>
                <a:cubicBezTo>
                  <a:pt x="254" y="536"/>
                  <a:pt x="242" y="587"/>
                  <a:pt x="264" y="643"/>
                </a:cubicBezTo>
                <a:cubicBezTo>
                  <a:pt x="275" y="671"/>
                  <a:pt x="292" y="690"/>
                  <a:pt x="316" y="700"/>
                </a:cubicBezTo>
                <a:cubicBezTo>
                  <a:pt x="361" y="719"/>
                  <a:pt x="415" y="697"/>
                  <a:pt x="415" y="697"/>
                </a:cubicBezTo>
                <a:cubicBezTo>
                  <a:pt x="427" y="692"/>
                  <a:pt x="441" y="697"/>
                  <a:pt x="447" y="710"/>
                </a:cubicBezTo>
                <a:cubicBezTo>
                  <a:pt x="452" y="722"/>
                  <a:pt x="446" y="736"/>
                  <a:pt x="434" y="741"/>
                </a:cubicBezTo>
                <a:cubicBezTo>
                  <a:pt x="431" y="742"/>
                  <a:pt x="361" y="771"/>
                  <a:pt x="297" y="744"/>
                </a:cubicBezTo>
                <a:cubicBezTo>
                  <a:pt x="262" y="730"/>
                  <a:pt x="235" y="701"/>
                  <a:pt x="219" y="660"/>
                </a:cubicBezTo>
                <a:cubicBezTo>
                  <a:pt x="189" y="584"/>
                  <a:pt x="208" y="511"/>
                  <a:pt x="268" y="465"/>
                </a:cubicBezTo>
                <a:cubicBezTo>
                  <a:pt x="323" y="422"/>
                  <a:pt x="398" y="413"/>
                  <a:pt x="466" y="438"/>
                </a:cubicBezTo>
                <a:cubicBezTo>
                  <a:pt x="478" y="387"/>
                  <a:pt x="518" y="319"/>
                  <a:pt x="614" y="296"/>
                </a:cubicBezTo>
                <a:cubicBezTo>
                  <a:pt x="707" y="274"/>
                  <a:pt x="762" y="295"/>
                  <a:pt x="790" y="314"/>
                </a:cubicBezTo>
                <a:cubicBezTo>
                  <a:pt x="824" y="270"/>
                  <a:pt x="893" y="217"/>
                  <a:pt x="992" y="233"/>
                </a:cubicBezTo>
                <a:cubicBezTo>
                  <a:pt x="1074" y="246"/>
                  <a:pt x="1121" y="289"/>
                  <a:pt x="1145" y="323"/>
                </a:cubicBezTo>
                <a:cubicBezTo>
                  <a:pt x="1168" y="355"/>
                  <a:pt x="1182" y="392"/>
                  <a:pt x="1185" y="426"/>
                </a:cubicBezTo>
                <a:cubicBezTo>
                  <a:pt x="1278" y="403"/>
                  <a:pt x="1386" y="432"/>
                  <a:pt x="1449" y="496"/>
                </a:cubicBezTo>
                <a:cubicBezTo>
                  <a:pt x="1501" y="549"/>
                  <a:pt x="1519" y="621"/>
                  <a:pt x="1500" y="699"/>
                </a:cubicBezTo>
                <a:cubicBezTo>
                  <a:pt x="1524" y="723"/>
                  <a:pt x="1570" y="782"/>
                  <a:pt x="1556" y="882"/>
                </a:cubicBezTo>
                <a:cubicBezTo>
                  <a:pt x="1549" y="935"/>
                  <a:pt x="1520" y="976"/>
                  <a:pt x="1474" y="997"/>
                </a:cubicBezTo>
                <a:cubicBezTo>
                  <a:pt x="1416" y="1024"/>
                  <a:pt x="1336" y="1015"/>
                  <a:pt x="1272" y="974"/>
                </a:cubicBezTo>
                <a:cubicBezTo>
                  <a:pt x="1180" y="916"/>
                  <a:pt x="1038" y="913"/>
                  <a:pt x="972" y="968"/>
                </a:cubicBezTo>
                <a:cubicBezTo>
                  <a:pt x="922" y="1010"/>
                  <a:pt x="863" y="1052"/>
                  <a:pt x="807" y="1047"/>
                </a:cubicBezTo>
                <a:cubicBezTo>
                  <a:pt x="803" y="1047"/>
                  <a:pt x="799" y="1046"/>
                  <a:pt x="794" y="1045"/>
                </a:cubicBezTo>
                <a:cubicBezTo>
                  <a:pt x="762" y="1038"/>
                  <a:pt x="735" y="1014"/>
                  <a:pt x="717" y="974"/>
                </a:cubicBezTo>
                <a:cubicBezTo>
                  <a:pt x="711" y="962"/>
                  <a:pt x="716" y="948"/>
                  <a:pt x="728" y="942"/>
                </a:cubicBezTo>
                <a:cubicBezTo>
                  <a:pt x="740" y="937"/>
                  <a:pt x="754" y="942"/>
                  <a:pt x="760" y="954"/>
                </a:cubicBezTo>
                <a:cubicBezTo>
                  <a:pt x="772" y="980"/>
                  <a:pt x="787" y="994"/>
                  <a:pt x="805" y="998"/>
                </a:cubicBezTo>
                <a:cubicBezTo>
                  <a:pt x="844" y="1007"/>
                  <a:pt x="902" y="964"/>
                  <a:pt x="942" y="931"/>
                </a:cubicBezTo>
                <a:cubicBezTo>
                  <a:pt x="1024" y="862"/>
                  <a:pt x="1187" y="864"/>
                  <a:pt x="1297" y="934"/>
                </a:cubicBezTo>
                <a:cubicBezTo>
                  <a:pt x="1348" y="966"/>
                  <a:pt x="1410" y="974"/>
                  <a:pt x="1454" y="953"/>
                </a:cubicBezTo>
                <a:cubicBezTo>
                  <a:pt x="1485" y="939"/>
                  <a:pt x="1504" y="912"/>
                  <a:pt x="1509" y="876"/>
                </a:cubicBezTo>
                <a:cubicBezTo>
                  <a:pt x="1523" y="774"/>
                  <a:pt x="1460" y="728"/>
                  <a:pt x="1460" y="727"/>
                </a:cubicBezTo>
                <a:cubicBezTo>
                  <a:pt x="1451" y="721"/>
                  <a:pt x="1448" y="711"/>
                  <a:pt x="1450" y="701"/>
                </a:cubicBezTo>
                <a:cubicBezTo>
                  <a:pt x="1470" y="633"/>
                  <a:pt x="1458" y="574"/>
                  <a:pt x="1415" y="530"/>
                </a:cubicBezTo>
                <a:cubicBezTo>
                  <a:pt x="1363" y="476"/>
                  <a:pt x="1272" y="453"/>
                  <a:pt x="1195" y="473"/>
                </a:cubicBezTo>
                <a:cubicBezTo>
                  <a:pt x="1093" y="499"/>
                  <a:pt x="1078" y="609"/>
                  <a:pt x="1076" y="644"/>
                </a:cubicBezTo>
                <a:cubicBezTo>
                  <a:pt x="1136" y="647"/>
                  <a:pt x="1204" y="674"/>
                  <a:pt x="1267" y="751"/>
                </a:cubicBezTo>
                <a:cubicBezTo>
                  <a:pt x="1275" y="762"/>
                  <a:pt x="1274" y="777"/>
                  <a:pt x="1264" y="785"/>
                </a:cubicBezTo>
                <a:cubicBezTo>
                  <a:pt x="1253" y="794"/>
                  <a:pt x="1238" y="792"/>
                  <a:pt x="1230" y="782"/>
                </a:cubicBezTo>
                <a:cubicBezTo>
                  <a:pt x="1095" y="617"/>
                  <a:pt x="941" y="728"/>
                  <a:pt x="934" y="733"/>
                </a:cubicBezTo>
                <a:cubicBezTo>
                  <a:pt x="925" y="740"/>
                  <a:pt x="912" y="739"/>
                  <a:pt x="904" y="732"/>
                </a:cubicBezTo>
                <a:cubicBezTo>
                  <a:pt x="902" y="730"/>
                  <a:pt x="845" y="681"/>
                  <a:pt x="762" y="698"/>
                </a:cubicBezTo>
                <a:cubicBezTo>
                  <a:pt x="683" y="714"/>
                  <a:pt x="669" y="810"/>
                  <a:pt x="669" y="811"/>
                </a:cubicBezTo>
                <a:cubicBezTo>
                  <a:pt x="667" y="821"/>
                  <a:pt x="659" y="829"/>
                  <a:pt x="649" y="831"/>
                </a:cubicBezTo>
                <a:cubicBezTo>
                  <a:pt x="466" y="864"/>
                  <a:pt x="476" y="1025"/>
                  <a:pt x="476" y="1032"/>
                </a:cubicBezTo>
                <a:cubicBezTo>
                  <a:pt x="477" y="1040"/>
                  <a:pt x="473" y="1048"/>
                  <a:pt x="467" y="1053"/>
                </a:cubicBezTo>
                <a:cubicBezTo>
                  <a:pt x="495" y="1292"/>
                  <a:pt x="815" y="1270"/>
                  <a:pt x="815" y="1270"/>
                </a:cubicBezTo>
                <a:cubicBezTo>
                  <a:pt x="816" y="1273"/>
                  <a:pt x="816" y="1276"/>
                  <a:pt x="817" y="1278"/>
                </a:cubicBezTo>
                <a:cubicBezTo>
                  <a:pt x="826" y="1282"/>
                  <a:pt x="1041" y="1363"/>
                  <a:pt x="1138" y="1248"/>
                </a:cubicBezTo>
                <a:cubicBezTo>
                  <a:pt x="1162" y="1208"/>
                  <a:pt x="1170" y="1174"/>
                  <a:pt x="1161" y="1148"/>
                </a:cubicBezTo>
                <a:cubicBezTo>
                  <a:pt x="1151" y="1120"/>
                  <a:pt x="1122" y="1110"/>
                  <a:pt x="1122" y="1110"/>
                </a:cubicBezTo>
                <a:cubicBezTo>
                  <a:pt x="1109" y="1106"/>
                  <a:pt x="1103" y="1092"/>
                  <a:pt x="1107" y="1079"/>
                </a:cubicBezTo>
                <a:cubicBezTo>
                  <a:pt x="1111" y="1067"/>
                  <a:pt x="1125" y="1060"/>
                  <a:pt x="1138" y="1064"/>
                </a:cubicBezTo>
                <a:cubicBezTo>
                  <a:pt x="1140" y="1065"/>
                  <a:pt x="1188" y="1082"/>
                  <a:pt x="1206" y="1132"/>
                </a:cubicBezTo>
                <a:cubicBezTo>
                  <a:pt x="1221" y="1172"/>
                  <a:pt x="1211" y="1220"/>
                  <a:pt x="1178" y="1274"/>
                </a:cubicBezTo>
                <a:cubicBezTo>
                  <a:pt x="1177" y="1275"/>
                  <a:pt x="1177" y="1276"/>
                  <a:pt x="1176" y="1277"/>
                </a:cubicBezTo>
                <a:cubicBezTo>
                  <a:pt x="1116" y="1350"/>
                  <a:pt x="1024" y="1363"/>
                  <a:pt x="946" y="1356"/>
                </a:cubicBezTo>
                <a:cubicBezTo>
                  <a:pt x="903" y="1353"/>
                  <a:pt x="864" y="1343"/>
                  <a:pt x="837" y="1335"/>
                </a:cubicBezTo>
                <a:cubicBezTo>
                  <a:pt x="893" y="1460"/>
                  <a:pt x="1019" y="1517"/>
                  <a:pt x="1153" y="1523"/>
                </a:cubicBezTo>
                <a:cubicBezTo>
                  <a:pt x="1310" y="1531"/>
                  <a:pt x="1340" y="1413"/>
                  <a:pt x="1340" y="1413"/>
                </a:cubicBezTo>
                <a:cubicBezTo>
                  <a:pt x="1551" y="1329"/>
                  <a:pt x="1506" y="1116"/>
                  <a:pt x="1506" y="1116"/>
                </a:cubicBezTo>
                <a:cubicBezTo>
                  <a:pt x="1594" y="1103"/>
                  <a:pt x="1711" y="1004"/>
                  <a:pt x="1704" y="806"/>
                </a:cubicBezTo>
                <a:close/>
              </a:path>
            </a:pathLst>
          </a:custGeom>
          <a:solidFill>
            <a:schemeClr val="bg1">
              <a:lumMod val="95000"/>
            </a:schemeClr>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20" name="Group 19"/>
          <p:cNvGrpSpPr/>
          <p:nvPr/>
        </p:nvGrpSpPr>
        <p:grpSpPr>
          <a:xfrm>
            <a:off x="6036394" y="2311037"/>
            <a:ext cx="785963" cy="785742"/>
            <a:chOff x="4271225" y="1594106"/>
            <a:chExt cx="610649" cy="610478"/>
          </a:xfrm>
        </p:grpSpPr>
        <p:sp>
          <p:nvSpPr>
            <p:cNvPr id="21" name="Oval 20"/>
            <p:cNvSpPr/>
            <p:nvPr/>
          </p:nvSpPr>
          <p:spPr>
            <a:xfrm rot="16200000">
              <a:off x="4271311" y="1594020"/>
              <a:ext cx="610478" cy="610649"/>
            </a:xfrm>
            <a:prstGeom prst="ellipse">
              <a:avLst/>
            </a:prstGeom>
            <a:solidFill>
              <a:schemeClr val="accent1"/>
            </a:solid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zh-CN" alt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2" name="Freeform 5"/>
            <p:cNvSpPr>
              <a:spLocks noEditPoints="1"/>
            </p:cNvSpPr>
            <p:nvPr/>
          </p:nvSpPr>
          <p:spPr bwMode="auto">
            <a:xfrm>
              <a:off x="4399153" y="1689692"/>
              <a:ext cx="354794" cy="419304"/>
            </a:xfrm>
            <a:custGeom>
              <a:avLst/>
              <a:gdLst/>
              <a:ahLst/>
              <a:cxnLst>
                <a:cxn ang="0">
                  <a:pos x="250" y="250"/>
                </a:cxn>
                <a:cxn ang="0">
                  <a:pos x="125" y="296"/>
                </a:cxn>
                <a:cxn ang="0">
                  <a:pos x="0" y="250"/>
                </a:cxn>
                <a:cxn ang="0">
                  <a:pos x="66" y="210"/>
                </a:cxn>
                <a:cxn ang="0">
                  <a:pos x="79" y="219"/>
                </a:cxn>
                <a:cxn ang="0">
                  <a:pos x="70" y="232"/>
                </a:cxn>
                <a:cxn ang="0">
                  <a:pos x="23" y="251"/>
                </a:cxn>
                <a:cxn ang="0">
                  <a:pos x="125" y="273"/>
                </a:cxn>
                <a:cxn ang="0">
                  <a:pos x="228" y="250"/>
                </a:cxn>
                <a:cxn ang="0">
                  <a:pos x="180" y="232"/>
                </a:cxn>
                <a:cxn ang="0">
                  <a:pos x="171" y="219"/>
                </a:cxn>
                <a:cxn ang="0">
                  <a:pos x="184" y="210"/>
                </a:cxn>
                <a:cxn ang="0">
                  <a:pos x="250" y="250"/>
                </a:cxn>
                <a:cxn ang="0">
                  <a:pos x="80" y="182"/>
                </a:cxn>
                <a:cxn ang="0">
                  <a:pos x="91" y="182"/>
                </a:cxn>
                <a:cxn ang="0">
                  <a:pos x="91" y="250"/>
                </a:cxn>
                <a:cxn ang="0">
                  <a:pos x="102" y="262"/>
                </a:cxn>
                <a:cxn ang="0">
                  <a:pos x="148" y="262"/>
                </a:cxn>
                <a:cxn ang="0">
                  <a:pos x="159" y="250"/>
                </a:cxn>
                <a:cxn ang="0">
                  <a:pos x="159" y="182"/>
                </a:cxn>
                <a:cxn ang="0">
                  <a:pos x="171" y="182"/>
                </a:cxn>
                <a:cxn ang="0">
                  <a:pos x="182" y="171"/>
                </a:cxn>
                <a:cxn ang="0">
                  <a:pos x="182" y="102"/>
                </a:cxn>
                <a:cxn ang="0">
                  <a:pos x="157" y="82"/>
                </a:cxn>
                <a:cxn ang="0">
                  <a:pos x="125" y="80"/>
                </a:cxn>
                <a:cxn ang="0">
                  <a:pos x="93" y="82"/>
                </a:cxn>
                <a:cxn ang="0">
                  <a:pos x="68" y="102"/>
                </a:cxn>
                <a:cxn ang="0">
                  <a:pos x="68" y="171"/>
                </a:cxn>
                <a:cxn ang="0">
                  <a:pos x="80" y="182"/>
                </a:cxn>
                <a:cxn ang="0">
                  <a:pos x="125" y="68"/>
                </a:cxn>
                <a:cxn ang="0">
                  <a:pos x="159" y="34"/>
                </a:cxn>
                <a:cxn ang="0">
                  <a:pos x="125" y="0"/>
                </a:cxn>
                <a:cxn ang="0">
                  <a:pos x="91" y="34"/>
                </a:cxn>
                <a:cxn ang="0">
                  <a:pos x="125" y="68"/>
                </a:cxn>
                <a:cxn ang="0">
                  <a:pos x="125" y="68"/>
                </a:cxn>
                <a:cxn ang="0">
                  <a:pos x="125" y="68"/>
                </a:cxn>
              </a:cxnLst>
              <a:rect l="0" t="0" r="r" b="b"/>
              <a:pathLst>
                <a:path w="250" h="296">
                  <a:moveTo>
                    <a:pt x="250" y="250"/>
                  </a:moveTo>
                  <a:cubicBezTo>
                    <a:pt x="250" y="282"/>
                    <a:pt x="185" y="296"/>
                    <a:pt x="125" y="296"/>
                  </a:cubicBezTo>
                  <a:cubicBezTo>
                    <a:pt x="65" y="296"/>
                    <a:pt x="0" y="282"/>
                    <a:pt x="0" y="250"/>
                  </a:cubicBezTo>
                  <a:cubicBezTo>
                    <a:pt x="0" y="226"/>
                    <a:pt x="36" y="215"/>
                    <a:pt x="66" y="210"/>
                  </a:cubicBezTo>
                  <a:cubicBezTo>
                    <a:pt x="72" y="209"/>
                    <a:pt x="78" y="213"/>
                    <a:pt x="79" y="219"/>
                  </a:cubicBezTo>
                  <a:cubicBezTo>
                    <a:pt x="80" y="225"/>
                    <a:pt x="76" y="231"/>
                    <a:pt x="70" y="232"/>
                  </a:cubicBezTo>
                  <a:cubicBezTo>
                    <a:pt x="33" y="239"/>
                    <a:pt x="23" y="249"/>
                    <a:pt x="23" y="251"/>
                  </a:cubicBezTo>
                  <a:cubicBezTo>
                    <a:pt x="24" y="257"/>
                    <a:pt x="58" y="273"/>
                    <a:pt x="125" y="273"/>
                  </a:cubicBezTo>
                  <a:cubicBezTo>
                    <a:pt x="192" y="273"/>
                    <a:pt x="226" y="257"/>
                    <a:pt x="228" y="250"/>
                  </a:cubicBezTo>
                  <a:cubicBezTo>
                    <a:pt x="227" y="249"/>
                    <a:pt x="217" y="238"/>
                    <a:pt x="180" y="232"/>
                  </a:cubicBezTo>
                  <a:cubicBezTo>
                    <a:pt x="174" y="231"/>
                    <a:pt x="170" y="225"/>
                    <a:pt x="171" y="219"/>
                  </a:cubicBezTo>
                  <a:cubicBezTo>
                    <a:pt x="172" y="213"/>
                    <a:pt x="178" y="209"/>
                    <a:pt x="184" y="210"/>
                  </a:cubicBezTo>
                  <a:cubicBezTo>
                    <a:pt x="214" y="215"/>
                    <a:pt x="250" y="226"/>
                    <a:pt x="250" y="250"/>
                  </a:cubicBezTo>
                  <a:close/>
                  <a:moveTo>
                    <a:pt x="80" y="182"/>
                  </a:moveTo>
                  <a:cubicBezTo>
                    <a:pt x="91" y="182"/>
                    <a:pt x="91" y="182"/>
                    <a:pt x="91" y="182"/>
                  </a:cubicBezTo>
                  <a:cubicBezTo>
                    <a:pt x="91" y="250"/>
                    <a:pt x="91" y="250"/>
                    <a:pt x="91" y="250"/>
                  </a:cubicBezTo>
                  <a:cubicBezTo>
                    <a:pt x="91" y="257"/>
                    <a:pt x="96" y="262"/>
                    <a:pt x="102" y="262"/>
                  </a:cubicBezTo>
                  <a:cubicBezTo>
                    <a:pt x="148" y="262"/>
                    <a:pt x="148" y="262"/>
                    <a:pt x="148" y="262"/>
                  </a:cubicBezTo>
                  <a:cubicBezTo>
                    <a:pt x="154" y="262"/>
                    <a:pt x="159" y="257"/>
                    <a:pt x="159" y="250"/>
                  </a:cubicBezTo>
                  <a:cubicBezTo>
                    <a:pt x="159" y="182"/>
                    <a:pt x="159" y="182"/>
                    <a:pt x="159" y="182"/>
                  </a:cubicBezTo>
                  <a:cubicBezTo>
                    <a:pt x="171" y="182"/>
                    <a:pt x="171" y="182"/>
                    <a:pt x="171" y="182"/>
                  </a:cubicBezTo>
                  <a:cubicBezTo>
                    <a:pt x="177" y="182"/>
                    <a:pt x="182" y="177"/>
                    <a:pt x="182" y="171"/>
                  </a:cubicBezTo>
                  <a:cubicBezTo>
                    <a:pt x="182" y="102"/>
                    <a:pt x="182" y="102"/>
                    <a:pt x="182" y="102"/>
                  </a:cubicBezTo>
                  <a:cubicBezTo>
                    <a:pt x="182" y="97"/>
                    <a:pt x="173" y="84"/>
                    <a:pt x="157" y="82"/>
                  </a:cubicBezTo>
                  <a:cubicBezTo>
                    <a:pt x="150" y="81"/>
                    <a:pt x="138" y="80"/>
                    <a:pt x="125" y="80"/>
                  </a:cubicBezTo>
                  <a:cubicBezTo>
                    <a:pt x="112" y="80"/>
                    <a:pt x="100" y="81"/>
                    <a:pt x="93" y="82"/>
                  </a:cubicBezTo>
                  <a:cubicBezTo>
                    <a:pt x="77" y="84"/>
                    <a:pt x="68" y="97"/>
                    <a:pt x="68" y="102"/>
                  </a:cubicBezTo>
                  <a:cubicBezTo>
                    <a:pt x="68" y="171"/>
                    <a:pt x="68" y="171"/>
                    <a:pt x="68" y="171"/>
                  </a:cubicBezTo>
                  <a:cubicBezTo>
                    <a:pt x="68" y="177"/>
                    <a:pt x="73" y="182"/>
                    <a:pt x="80" y="182"/>
                  </a:cubicBezTo>
                  <a:close/>
                  <a:moveTo>
                    <a:pt x="125" y="68"/>
                  </a:moveTo>
                  <a:cubicBezTo>
                    <a:pt x="144" y="68"/>
                    <a:pt x="159" y="53"/>
                    <a:pt x="159" y="34"/>
                  </a:cubicBezTo>
                  <a:cubicBezTo>
                    <a:pt x="159" y="15"/>
                    <a:pt x="144" y="0"/>
                    <a:pt x="125" y="0"/>
                  </a:cubicBezTo>
                  <a:cubicBezTo>
                    <a:pt x="106" y="0"/>
                    <a:pt x="91" y="15"/>
                    <a:pt x="91" y="34"/>
                  </a:cubicBezTo>
                  <a:cubicBezTo>
                    <a:pt x="91" y="53"/>
                    <a:pt x="106" y="68"/>
                    <a:pt x="125" y="68"/>
                  </a:cubicBezTo>
                  <a:close/>
                  <a:moveTo>
                    <a:pt x="125" y="68"/>
                  </a:moveTo>
                  <a:cubicBezTo>
                    <a:pt x="125" y="68"/>
                    <a:pt x="125" y="68"/>
                    <a:pt x="125" y="68"/>
                  </a:cubicBezTo>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8" name="Group 7"/>
          <p:cNvGrpSpPr/>
          <p:nvPr/>
        </p:nvGrpSpPr>
        <p:grpSpPr>
          <a:xfrm>
            <a:off x="8295566" y="4843712"/>
            <a:ext cx="785963" cy="785742"/>
            <a:chOff x="4975746" y="3427120"/>
            <a:chExt cx="610649" cy="610478"/>
          </a:xfrm>
        </p:grpSpPr>
        <p:sp>
          <p:nvSpPr>
            <p:cNvPr id="9" name="Oval 8"/>
            <p:cNvSpPr/>
            <p:nvPr/>
          </p:nvSpPr>
          <p:spPr>
            <a:xfrm rot="5400000" flipV="1">
              <a:off x="4975832" y="3427034"/>
              <a:ext cx="610478" cy="610649"/>
            </a:xfrm>
            <a:prstGeom prst="ellipse">
              <a:avLst/>
            </a:prstGeom>
            <a:solidFill>
              <a:schemeClr val="accent4"/>
            </a:solid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zh-CN" alt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10" name="Group 36"/>
            <p:cNvGrpSpPr/>
            <p:nvPr/>
          </p:nvGrpSpPr>
          <p:grpSpPr>
            <a:xfrm>
              <a:off x="5141466" y="3609936"/>
              <a:ext cx="279210" cy="244844"/>
              <a:chOff x="6365875" y="1458913"/>
              <a:chExt cx="619125" cy="542925"/>
            </a:xfrm>
            <a:solidFill>
              <a:schemeClr val="accent4"/>
            </a:solidFill>
          </p:grpSpPr>
          <p:sp>
            <p:nvSpPr>
              <p:cNvPr id="11" name="Freeform 43"/>
              <p:cNvSpPr>
                <a:spLocks noEditPoints="1"/>
              </p:cNvSpPr>
              <p:nvPr/>
            </p:nvSpPr>
            <p:spPr bwMode="auto">
              <a:xfrm>
                <a:off x="6365875" y="1846263"/>
                <a:ext cx="619125" cy="155575"/>
              </a:xfrm>
              <a:custGeom>
                <a:avLst/>
                <a:gdLst/>
                <a:ahLst/>
                <a:cxnLst>
                  <a:cxn ang="0">
                    <a:pos x="0" y="0"/>
                  </a:cxn>
                  <a:cxn ang="0">
                    <a:pos x="195" y="48"/>
                  </a:cxn>
                  <a:cxn ang="0">
                    <a:pos x="390" y="0"/>
                  </a:cxn>
                  <a:cxn ang="0">
                    <a:pos x="390" y="48"/>
                  </a:cxn>
                  <a:cxn ang="0">
                    <a:pos x="195" y="98"/>
                  </a:cxn>
                  <a:cxn ang="0">
                    <a:pos x="0" y="48"/>
                  </a:cxn>
                  <a:cxn ang="0">
                    <a:pos x="0" y="0"/>
                  </a:cxn>
                  <a:cxn ang="0">
                    <a:pos x="0" y="0"/>
                  </a:cxn>
                  <a:cxn ang="0">
                    <a:pos x="0" y="0"/>
                  </a:cxn>
                </a:cxnLst>
                <a:rect l="0" t="0" r="r" b="b"/>
                <a:pathLst>
                  <a:path w="390" h="98">
                    <a:moveTo>
                      <a:pt x="0" y="0"/>
                    </a:moveTo>
                    <a:lnTo>
                      <a:pt x="195" y="48"/>
                    </a:lnTo>
                    <a:lnTo>
                      <a:pt x="390" y="0"/>
                    </a:lnTo>
                    <a:lnTo>
                      <a:pt x="390" y="48"/>
                    </a:lnTo>
                    <a:lnTo>
                      <a:pt x="195" y="98"/>
                    </a:lnTo>
                    <a:lnTo>
                      <a:pt x="0" y="48"/>
                    </a:lnTo>
                    <a:lnTo>
                      <a:pt x="0" y="0"/>
                    </a:lnTo>
                    <a:close/>
                    <a:moveTo>
                      <a:pt x="0" y="0"/>
                    </a:moveTo>
                    <a:lnTo>
                      <a:pt x="0" y="0"/>
                    </a:lnTo>
                    <a:close/>
                  </a:path>
                </a:pathLst>
              </a:custGeom>
              <a:grp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2" name="Freeform 44"/>
              <p:cNvSpPr>
                <a:spLocks noEditPoints="1"/>
              </p:cNvSpPr>
              <p:nvPr/>
            </p:nvSpPr>
            <p:spPr bwMode="auto">
              <a:xfrm>
                <a:off x="6365875" y="1846263"/>
                <a:ext cx="619125" cy="155575"/>
              </a:xfrm>
              <a:custGeom>
                <a:avLst/>
                <a:gdLst/>
                <a:ahLst/>
                <a:cxnLst>
                  <a:cxn ang="0">
                    <a:pos x="0" y="0"/>
                  </a:cxn>
                  <a:cxn ang="0">
                    <a:pos x="195" y="48"/>
                  </a:cxn>
                  <a:cxn ang="0">
                    <a:pos x="390" y="0"/>
                  </a:cxn>
                  <a:cxn ang="0">
                    <a:pos x="390" y="48"/>
                  </a:cxn>
                  <a:cxn ang="0">
                    <a:pos x="195" y="98"/>
                  </a:cxn>
                  <a:cxn ang="0">
                    <a:pos x="0" y="48"/>
                  </a:cxn>
                  <a:cxn ang="0">
                    <a:pos x="0" y="0"/>
                  </a:cxn>
                  <a:cxn ang="0">
                    <a:pos x="0" y="0"/>
                  </a:cxn>
                  <a:cxn ang="0">
                    <a:pos x="0" y="0"/>
                  </a:cxn>
                </a:cxnLst>
                <a:rect l="0" t="0" r="r" b="b"/>
                <a:pathLst>
                  <a:path w="390" h="98">
                    <a:moveTo>
                      <a:pt x="0" y="0"/>
                    </a:moveTo>
                    <a:lnTo>
                      <a:pt x="195" y="48"/>
                    </a:lnTo>
                    <a:lnTo>
                      <a:pt x="390" y="0"/>
                    </a:lnTo>
                    <a:lnTo>
                      <a:pt x="390" y="48"/>
                    </a:lnTo>
                    <a:lnTo>
                      <a:pt x="195" y="98"/>
                    </a:lnTo>
                    <a:lnTo>
                      <a:pt x="0" y="48"/>
                    </a:lnTo>
                    <a:lnTo>
                      <a:pt x="0" y="0"/>
                    </a:lnTo>
                    <a:moveTo>
                      <a:pt x="0" y="0"/>
                    </a:moveTo>
                    <a:lnTo>
                      <a:pt x="0" y="0"/>
                    </a:lnTo>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3" name="Freeform 45"/>
              <p:cNvSpPr>
                <a:spLocks noEditPoints="1"/>
              </p:cNvSpPr>
              <p:nvPr/>
            </p:nvSpPr>
            <p:spPr bwMode="auto">
              <a:xfrm>
                <a:off x="6365875" y="1692276"/>
                <a:ext cx="619125" cy="153988"/>
              </a:xfrm>
              <a:custGeom>
                <a:avLst/>
                <a:gdLst/>
                <a:ahLst/>
                <a:cxnLst>
                  <a:cxn ang="0">
                    <a:pos x="0" y="0"/>
                  </a:cxn>
                  <a:cxn ang="0">
                    <a:pos x="195" y="48"/>
                  </a:cxn>
                  <a:cxn ang="0">
                    <a:pos x="390" y="0"/>
                  </a:cxn>
                  <a:cxn ang="0">
                    <a:pos x="390" y="48"/>
                  </a:cxn>
                  <a:cxn ang="0">
                    <a:pos x="195" y="97"/>
                  </a:cxn>
                  <a:cxn ang="0">
                    <a:pos x="0" y="48"/>
                  </a:cxn>
                  <a:cxn ang="0">
                    <a:pos x="0" y="0"/>
                  </a:cxn>
                  <a:cxn ang="0">
                    <a:pos x="0" y="0"/>
                  </a:cxn>
                  <a:cxn ang="0">
                    <a:pos x="0" y="0"/>
                  </a:cxn>
                </a:cxnLst>
                <a:rect l="0" t="0" r="r" b="b"/>
                <a:pathLst>
                  <a:path w="390" h="97">
                    <a:moveTo>
                      <a:pt x="0" y="0"/>
                    </a:moveTo>
                    <a:lnTo>
                      <a:pt x="195" y="48"/>
                    </a:lnTo>
                    <a:lnTo>
                      <a:pt x="390" y="0"/>
                    </a:lnTo>
                    <a:lnTo>
                      <a:pt x="390" y="48"/>
                    </a:lnTo>
                    <a:lnTo>
                      <a:pt x="195" y="97"/>
                    </a:lnTo>
                    <a:lnTo>
                      <a:pt x="0" y="48"/>
                    </a:lnTo>
                    <a:lnTo>
                      <a:pt x="0" y="0"/>
                    </a:lnTo>
                    <a:close/>
                    <a:moveTo>
                      <a:pt x="0" y="0"/>
                    </a:moveTo>
                    <a:lnTo>
                      <a:pt x="0" y="0"/>
                    </a:lnTo>
                    <a:close/>
                  </a:path>
                </a:pathLst>
              </a:custGeom>
              <a:grp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4" name="Freeform 46"/>
              <p:cNvSpPr>
                <a:spLocks noEditPoints="1"/>
              </p:cNvSpPr>
              <p:nvPr/>
            </p:nvSpPr>
            <p:spPr bwMode="auto">
              <a:xfrm>
                <a:off x="6365875" y="1692276"/>
                <a:ext cx="619125" cy="153988"/>
              </a:xfrm>
              <a:custGeom>
                <a:avLst/>
                <a:gdLst/>
                <a:ahLst/>
                <a:cxnLst>
                  <a:cxn ang="0">
                    <a:pos x="0" y="0"/>
                  </a:cxn>
                  <a:cxn ang="0">
                    <a:pos x="195" y="48"/>
                  </a:cxn>
                  <a:cxn ang="0">
                    <a:pos x="390" y="0"/>
                  </a:cxn>
                  <a:cxn ang="0">
                    <a:pos x="390" y="48"/>
                  </a:cxn>
                  <a:cxn ang="0">
                    <a:pos x="195" y="97"/>
                  </a:cxn>
                  <a:cxn ang="0">
                    <a:pos x="0" y="48"/>
                  </a:cxn>
                  <a:cxn ang="0">
                    <a:pos x="0" y="0"/>
                  </a:cxn>
                  <a:cxn ang="0">
                    <a:pos x="0" y="0"/>
                  </a:cxn>
                  <a:cxn ang="0">
                    <a:pos x="0" y="0"/>
                  </a:cxn>
                </a:cxnLst>
                <a:rect l="0" t="0" r="r" b="b"/>
                <a:pathLst>
                  <a:path w="390" h="97">
                    <a:moveTo>
                      <a:pt x="0" y="0"/>
                    </a:moveTo>
                    <a:lnTo>
                      <a:pt x="195" y="48"/>
                    </a:lnTo>
                    <a:lnTo>
                      <a:pt x="390" y="0"/>
                    </a:lnTo>
                    <a:lnTo>
                      <a:pt x="390" y="48"/>
                    </a:lnTo>
                    <a:lnTo>
                      <a:pt x="195" y="97"/>
                    </a:lnTo>
                    <a:lnTo>
                      <a:pt x="0" y="48"/>
                    </a:lnTo>
                    <a:lnTo>
                      <a:pt x="0" y="0"/>
                    </a:lnTo>
                    <a:moveTo>
                      <a:pt x="0" y="0"/>
                    </a:moveTo>
                    <a:lnTo>
                      <a:pt x="0" y="0"/>
                    </a:lnTo>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5" name="Freeform 47"/>
              <p:cNvSpPr>
                <a:spLocks noEditPoints="1"/>
              </p:cNvSpPr>
              <p:nvPr/>
            </p:nvSpPr>
            <p:spPr bwMode="auto">
              <a:xfrm>
                <a:off x="6365875" y="1458913"/>
                <a:ext cx="619125" cy="233363"/>
              </a:xfrm>
              <a:custGeom>
                <a:avLst/>
                <a:gdLst/>
                <a:ahLst/>
                <a:cxnLst>
                  <a:cxn ang="0">
                    <a:pos x="0" y="48"/>
                  </a:cxn>
                  <a:cxn ang="0">
                    <a:pos x="195" y="0"/>
                  </a:cxn>
                  <a:cxn ang="0">
                    <a:pos x="390" y="48"/>
                  </a:cxn>
                  <a:cxn ang="0">
                    <a:pos x="390" y="96"/>
                  </a:cxn>
                  <a:cxn ang="0">
                    <a:pos x="195" y="147"/>
                  </a:cxn>
                  <a:cxn ang="0">
                    <a:pos x="0" y="96"/>
                  </a:cxn>
                  <a:cxn ang="0">
                    <a:pos x="0" y="48"/>
                  </a:cxn>
                  <a:cxn ang="0">
                    <a:pos x="0" y="48"/>
                  </a:cxn>
                  <a:cxn ang="0">
                    <a:pos x="0" y="48"/>
                  </a:cxn>
                </a:cxnLst>
                <a:rect l="0" t="0" r="r" b="b"/>
                <a:pathLst>
                  <a:path w="390" h="147">
                    <a:moveTo>
                      <a:pt x="0" y="48"/>
                    </a:moveTo>
                    <a:lnTo>
                      <a:pt x="195" y="0"/>
                    </a:lnTo>
                    <a:lnTo>
                      <a:pt x="390" y="48"/>
                    </a:lnTo>
                    <a:lnTo>
                      <a:pt x="390" y="96"/>
                    </a:lnTo>
                    <a:lnTo>
                      <a:pt x="195" y="147"/>
                    </a:lnTo>
                    <a:lnTo>
                      <a:pt x="0" y="96"/>
                    </a:lnTo>
                    <a:lnTo>
                      <a:pt x="0" y="48"/>
                    </a:lnTo>
                    <a:close/>
                    <a:moveTo>
                      <a:pt x="0" y="48"/>
                    </a:moveTo>
                    <a:lnTo>
                      <a:pt x="0" y="48"/>
                    </a:lnTo>
                    <a:close/>
                  </a:path>
                </a:pathLst>
              </a:custGeom>
              <a:grp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6" name="Freeform 48"/>
              <p:cNvSpPr>
                <a:spLocks noEditPoints="1"/>
              </p:cNvSpPr>
              <p:nvPr/>
            </p:nvSpPr>
            <p:spPr bwMode="auto">
              <a:xfrm>
                <a:off x="6365875" y="1458913"/>
                <a:ext cx="619125" cy="233363"/>
              </a:xfrm>
              <a:custGeom>
                <a:avLst/>
                <a:gdLst/>
                <a:ahLst/>
                <a:cxnLst>
                  <a:cxn ang="0">
                    <a:pos x="0" y="48"/>
                  </a:cxn>
                  <a:cxn ang="0">
                    <a:pos x="195" y="0"/>
                  </a:cxn>
                  <a:cxn ang="0">
                    <a:pos x="390" y="48"/>
                  </a:cxn>
                  <a:cxn ang="0">
                    <a:pos x="390" y="96"/>
                  </a:cxn>
                  <a:cxn ang="0">
                    <a:pos x="195" y="147"/>
                  </a:cxn>
                  <a:cxn ang="0">
                    <a:pos x="0" y="96"/>
                  </a:cxn>
                  <a:cxn ang="0">
                    <a:pos x="0" y="48"/>
                  </a:cxn>
                  <a:cxn ang="0">
                    <a:pos x="0" y="48"/>
                  </a:cxn>
                  <a:cxn ang="0">
                    <a:pos x="0" y="48"/>
                  </a:cxn>
                </a:cxnLst>
                <a:rect l="0" t="0" r="r" b="b"/>
                <a:pathLst>
                  <a:path w="390" h="147">
                    <a:moveTo>
                      <a:pt x="0" y="48"/>
                    </a:moveTo>
                    <a:lnTo>
                      <a:pt x="195" y="0"/>
                    </a:lnTo>
                    <a:lnTo>
                      <a:pt x="390" y="48"/>
                    </a:lnTo>
                    <a:lnTo>
                      <a:pt x="390" y="96"/>
                    </a:lnTo>
                    <a:lnTo>
                      <a:pt x="195" y="147"/>
                    </a:lnTo>
                    <a:lnTo>
                      <a:pt x="0" y="96"/>
                    </a:lnTo>
                    <a:lnTo>
                      <a:pt x="0" y="48"/>
                    </a:lnTo>
                    <a:moveTo>
                      <a:pt x="0" y="48"/>
                    </a:moveTo>
                    <a:lnTo>
                      <a:pt x="0" y="48"/>
                    </a:lnTo>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17" name="Group 16"/>
          <p:cNvGrpSpPr/>
          <p:nvPr/>
        </p:nvGrpSpPr>
        <p:grpSpPr>
          <a:xfrm>
            <a:off x="3777223" y="4843712"/>
            <a:ext cx="785963" cy="785742"/>
            <a:chOff x="3576522" y="3427120"/>
            <a:chExt cx="610649" cy="610478"/>
          </a:xfrm>
        </p:grpSpPr>
        <p:sp>
          <p:nvSpPr>
            <p:cNvPr id="18" name="Oval 17"/>
            <p:cNvSpPr/>
            <p:nvPr/>
          </p:nvSpPr>
          <p:spPr>
            <a:xfrm rot="5400000" flipV="1">
              <a:off x="3576608" y="3427034"/>
              <a:ext cx="610478" cy="610649"/>
            </a:xfrm>
            <a:prstGeom prst="ellipse">
              <a:avLst/>
            </a:prstGeom>
            <a:solidFill>
              <a:schemeClr val="accent5"/>
            </a:solid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zh-CN" alt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9" name="Freeform 101"/>
            <p:cNvSpPr>
              <a:spLocks noEditPoints="1"/>
            </p:cNvSpPr>
            <p:nvPr/>
          </p:nvSpPr>
          <p:spPr bwMode="auto">
            <a:xfrm>
              <a:off x="3692794" y="3607082"/>
              <a:ext cx="378106" cy="250552"/>
            </a:xfrm>
            <a:custGeom>
              <a:avLst/>
              <a:gdLst/>
              <a:ahLst/>
              <a:cxnLst>
                <a:cxn ang="0">
                  <a:pos x="77" y="43"/>
                </a:cxn>
                <a:cxn ang="0">
                  <a:pos x="77" y="47"/>
                </a:cxn>
                <a:cxn ang="0">
                  <a:pos x="70" y="51"/>
                </a:cxn>
                <a:cxn ang="0">
                  <a:pos x="6" y="51"/>
                </a:cxn>
                <a:cxn ang="0">
                  <a:pos x="0" y="47"/>
                </a:cxn>
                <a:cxn ang="0">
                  <a:pos x="0" y="43"/>
                </a:cxn>
                <a:cxn ang="0">
                  <a:pos x="6" y="43"/>
                </a:cxn>
                <a:cxn ang="0">
                  <a:pos x="70" y="43"/>
                </a:cxn>
                <a:cxn ang="0">
                  <a:pos x="77" y="43"/>
                </a:cxn>
                <a:cxn ang="0">
                  <a:pos x="10" y="34"/>
                </a:cxn>
                <a:cxn ang="0">
                  <a:pos x="10" y="6"/>
                </a:cxn>
                <a:cxn ang="0">
                  <a:pos x="16" y="0"/>
                </a:cxn>
                <a:cxn ang="0">
                  <a:pos x="60" y="0"/>
                </a:cxn>
                <a:cxn ang="0">
                  <a:pos x="67" y="6"/>
                </a:cxn>
                <a:cxn ang="0">
                  <a:pos x="67" y="34"/>
                </a:cxn>
                <a:cxn ang="0">
                  <a:pos x="60" y="41"/>
                </a:cxn>
                <a:cxn ang="0">
                  <a:pos x="16" y="41"/>
                </a:cxn>
                <a:cxn ang="0">
                  <a:pos x="10" y="34"/>
                </a:cxn>
                <a:cxn ang="0">
                  <a:pos x="15" y="34"/>
                </a:cxn>
                <a:cxn ang="0">
                  <a:pos x="16" y="36"/>
                </a:cxn>
                <a:cxn ang="0">
                  <a:pos x="60" y="36"/>
                </a:cxn>
                <a:cxn ang="0">
                  <a:pos x="61" y="34"/>
                </a:cxn>
                <a:cxn ang="0">
                  <a:pos x="61" y="6"/>
                </a:cxn>
                <a:cxn ang="0">
                  <a:pos x="60" y="5"/>
                </a:cxn>
                <a:cxn ang="0">
                  <a:pos x="16" y="5"/>
                </a:cxn>
                <a:cxn ang="0">
                  <a:pos x="15" y="6"/>
                </a:cxn>
                <a:cxn ang="0">
                  <a:pos x="15" y="34"/>
                </a:cxn>
                <a:cxn ang="0">
                  <a:pos x="42" y="47"/>
                </a:cxn>
                <a:cxn ang="0">
                  <a:pos x="42" y="46"/>
                </a:cxn>
                <a:cxn ang="0">
                  <a:pos x="35" y="46"/>
                </a:cxn>
                <a:cxn ang="0">
                  <a:pos x="34" y="47"/>
                </a:cxn>
                <a:cxn ang="0">
                  <a:pos x="35" y="47"/>
                </a:cxn>
                <a:cxn ang="0">
                  <a:pos x="42" y="47"/>
                </a:cxn>
                <a:cxn ang="0">
                  <a:pos x="42" y="47"/>
                </a:cxn>
              </a:cxnLst>
              <a:rect l="0" t="0" r="r" b="b"/>
              <a:pathLst>
                <a:path w="77" h="51">
                  <a:moveTo>
                    <a:pt x="77" y="43"/>
                  </a:moveTo>
                  <a:cubicBezTo>
                    <a:pt x="77" y="47"/>
                    <a:pt x="77" y="47"/>
                    <a:pt x="77" y="47"/>
                  </a:cubicBezTo>
                  <a:cubicBezTo>
                    <a:pt x="77" y="49"/>
                    <a:pt x="74" y="51"/>
                    <a:pt x="70" y="51"/>
                  </a:cubicBezTo>
                  <a:cubicBezTo>
                    <a:pt x="6" y="51"/>
                    <a:pt x="6" y="51"/>
                    <a:pt x="6" y="51"/>
                  </a:cubicBezTo>
                  <a:cubicBezTo>
                    <a:pt x="3" y="51"/>
                    <a:pt x="0" y="49"/>
                    <a:pt x="0" y="47"/>
                  </a:cubicBezTo>
                  <a:cubicBezTo>
                    <a:pt x="0" y="43"/>
                    <a:pt x="0" y="43"/>
                    <a:pt x="0" y="43"/>
                  </a:cubicBezTo>
                  <a:cubicBezTo>
                    <a:pt x="6" y="43"/>
                    <a:pt x="6" y="43"/>
                    <a:pt x="6" y="43"/>
                  </a:cubicBezTo>
                  <a:cubicBezTo>
                    <a:pt x="70" y="43"/>
                    <a:pt x="70" y="43"/>
                    <a:pt x="70" y="43"/>
                  </a:cubicBezTo>
                  <a:lnTo>
                    <a:pt x="77" y="43"/>
                  </a:lnTo>
                  <a:close/>
                  <a:moveTo>
                    <a:pt x="10" y="34"/>
                  </a:moveTo>
                  <a:cubicBezTo>
                    <a:pt x="10" y="6"/>
                    <a:pt x="10" y="6"/>
                    <a:pt x="10" y="6"/>
                  </a:cubicBezTo>
                  <a:cubicBezTo>
                    <a:pt x="10" y="2"/>
                    <a:pt x="13" y="0"/>
                    <a:pt x="16" y="0"/>
                  </a:cubicBezTo>
                  <a:cubicBezTo>
                    <a:pt x="60" y="0"/>
                    <a:pt x="60" y="0"/>
                    <a:pt x="60" y="0"/>
                  </a:cubicBezTo>
                  <a:cubicBezTo>
                    <a:pt x="64" y="0"/>
                    <a:pt x="67" y="2"/>
                    <a:pt x="67" y="6"/>
                  </a:cubicBezTo>
                  <a:cubicBezTo>
                    <a:pt x="67" y="34"/>
                    <a:pt x="67" y="34"/>
                    <a:pt x="67" y="34"/>
                  </a:cubicBezTo>
                  <a:cubicBezTo>
                    <a:pt x="67" y="38"/>
                    <a:pt x="64" y="41"/>
                    <a:pt x="60" y="41"/>
                  </a:cubicBezTo>
                  <a:cubicBezTo>
                    <a:pt x="16" y="41"/>
                    <a:pt x="16" y="41"/>
                    <a:pt x="16" y="41"/>
                  </a:cubicBezTo>
                  <a:cubicBezTo>
                    <a:pt x="13" y="41"/>
                    <a:pt x="10" y="38"/>
                    <a:pt x="10" y="34"/>
                  </a:cubicBezTo>
                  <a:close/>
                  <a:moveTo>
                    <a:pt x="15" y="34"/>
                  </a:moveTo>
                  <a:cubicBezTo>
                    <a:pt x="15" y="35"/>
                    <a:pt x="16" y="36"/>
                    <a:pt x="16" y="36"/>
                  </a:cubicBezTo>
                  <a:cubicBezTo>
                    <a:pt x="60" y="36"/>
                    <a:pt x="60" y="36"/>
                    <a:pt x="60" y="36"/>
                  </a:cubicBezTo>
                  <a:cubicBezTo>
                    <a:pt x="61" y="36"/>
                    <a:pt x="61" y="35"/>
                    <a:pt x="61" y="34"/>
                  </a:cubicBezTo>
                  <a:cubicBezTo>
                    <a:pt x="61" y="6"/>
                    <a:pt x="61" y="6"/>
                    <a:pt x="61" y="6"/>
                  </a:cubicBezTo>
                  <a:cubicBezTo>
                    <a:pt x="61" y="5"/>
                    <a:pt x="61" y="5"/>
                    <a:pt x="60" y="5"/>
                  </a:cubicBezTo>
                  <a:cubicBezTo>
                    <a:pt x="16" y="5"/>
                    <a:pt x="16" y="5"/>
                    <a:pt x="16" y="5"/>
                  </a:cubicBezTo>
                  <a:cubicBezTo>
                    <a:pt x="16" y="5"/>
                    <a:pt x="15" y="5"/>
                    <a:pt x="15" y="6"/>
                  </a:cubicBezTo>
                  <a:lnTo>
                    <a:pt x="15" y="34"/>
                  </a:lnTo>
                  <a:close/>
                  <a:moveTo>
                    <a:pt x="42" y="47"/>
                  </a:moveTo>
                  <a:cubicBezTo>
                    <a:pt x="42" y="46"/>
                    <a:pt x="42" y="46"/>
                    <a:pt x="42" y="46"/>
                  </a:cubicBezTo>
                  <a:cubicBezTo>
                    <a:pt x="35" y="46"/>
                    <a:pt x="35" y="46"/>
                    <a:pt x="35" y="46"/>
                  </a:cubicBezTo>
                  <a:cubicBezTo>
                    <a:pt x="35" y="46"/>
                    <a:pt x="34" y="46"/>
                    <a:pt x="34" y="47"/>
                  </a:cubicBezTo>
                  <a:cubicBezTo>
                    <a:pt x="34" y="47"/>
                    <a:pt x="35" y="47"/>
                    <a:pt x="35" y="47"/>
                  </a:cubicBezTo>
                  <a:cubicBezTo>
                    <a:pt x="42" y="47"/>
                    <a:pt x="42" y="47"/>
                    <a:pt x="42" y="47"/>
                  </a:cubicBezTo>
                  <a:cubicBezTo>
                    <a:pt x="42" y="47"/>
                    <a:pt x="42" y="47"/>
                    <a:pt x="42" y="47"/>
                  </a:cubicBez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3" name="Group 22"/>
          <p:cNvGrpSpPr/>
          <p:nvPr/>
        </p:nvGrpSpPr>
        <p:grpSpPr>
          <a:xfrm>
            <a:off x="4398375" y="3471445"/>
            <a:ext cx="785963" cy="785742"/>
            <a:chOff x="3576522" y="1830057"/>
            <a:chExt cx="610649" cy="610478"/>
          </a:xfrm>
        </p:grpSpPr>
        <p:sp>
          <p:nvSpPr>
            <p:cNvPr id="24" name="Oval 23"/>
            <p:cNvSpPr/>
            <p:nvPr/>
          </p:nvSpPr>
          <p:spPr>
            <a:xfrm rot="16200000">
              <a:off x="3576608" y="1829971"/>
              <a:ext cx="610478" cy="610649"/>
            </a:xfrm>
            <a:prstGeom prst="ellipse">
              <a:avLst/>
            </a:prstGeom>
            <a:solidFill>
              <a:schemeClr val="accent2"/>
            </a:solid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zh-CN" alt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5" name="Freeform 66"/>
            <p:cNvSpPr>
              <a:spLocks noEditPoints="1"/>
            </p:cNvSpPr>
            <p:nvPr/>
          </p:nvSpPr>
          <p:spPr bwMode="auto">
            <a:xfrm>
              <a:off x="3749060" y="1980190"/>
              <a:ext cx="265574" cy="310210"/>
            </a:xfrm>
            <a:custGeom>
              <a:avLst/>
              <a:gdLst/>
              <a:ahLst/>
              <a:cxnLst>
                <a:cxn ang="0">
                  <a:pos x="55" y="9"/>
                </a:cxn>
                <a:cxn ang="0">
                  <a:pos x="55" y="14"/>
                </a:cxn>
                <a:cxn ang="0">
                  <a:pos x="27" y="23"/>
                </a:cxn>
                <a:cxn ang="0">
                  <a:pos x="0" y="14"/>
                </a:cxn>
                <a:cxn ang="0">
                  <a:pos x="0" y="9"/>
                </a:cxn>
                <a:cxn ang="0">
                  <a:pos x="27" y="0"/>
                </a:cxn>
                <a:cxn ang="0">
                  <a:pos x="55" y="9"/>
                </a:cxn>
                <a:cxn ang="0">
                  <a:pos x="55" y="21"/>
                </a:cxn>
                <a:cxn ang="0">
                  <a:pos x="55" y="27"/>
                </a:cxn>
                <a:cxn ang="0">
                  <a:pos x="27" y="37"/>
                </a:cxn>
                <a:cxn ang="0">
                  <a:pos x="0" y="27"/>
                </a:cxn>
                <a:cxn ang="0">
                  <a:pos x="0" y="21"/>
                </a:cxn>
                <a:cxn ang="0">
                  <a:pos x="27" y="27"/>
                </a:cxn>
                <a:cxn ang="0">
                  <a:pos x="55" y="21"/>
                </a:cxn>
                <a:cxn ang="0">
                  <a:pos x="55" y="35"/>
                </a:cxn>
                <a:cxn ang="0">
                  <a:pos x="55" y="41"/>
                </a:cxn>
                <a:cxn ang="0">
                  <a:pos x="27" y="50"/>
                </a:cxn>
                <a:cxn ang="0">
                  <a:pos x="0" y="41"/>
                </a:cxn>
                <a:cxn ang="0">
                  <a:pos x="0" y="35"/>
                </a:cxn>
                <a:cxn ang="0">
                  <a:pos x="27" y="41"/>
                </a:cxn>
                <a:cxn ang="0">
                  <a:pos x="55" y="35"/>
                </a:cxn>
                <a:cxn ang="0">
                  <a:pos x="55" y="49"/>
                </a:cxn>
                <a:cxn ang="0">
                  <a:pos x="55" y="55"/>
                </a:cxn>
                <a:cxn ang="0">
                  <a:pos x="27" y="64"/>
                </a:cxn>
                <a:cxn ang="0">
                  <a:pos x="0" y="55"/>
                </a:cxn>
                <a:cxn ang="0">
                  <a:pos x="0" y="49"/>
                </a:cxn>
                <a:cxn ang="0">
                  <a:pos x="27" y="55"/>
                </a:cxn>
                <a:cxn ang="0">
                  <a:pos x="55" y="49"/>
                </a:cxn>
              </a:cxnLst>
              <a:rect l="0" t="0" r="r" b="b"/>
              <a:pathLst>
                <a:path w="55" h="64">
                  <a:moveTo>
                    <a:pt x="55" y="9"/>
                  </a:moveTo>
                  <a:cubicBezTo>
                    <a:pt x="55" y="14"/>
                    <a:pt x="55" y="14"/>
                    <a:pt x="55" y="14"/>
                  </a:cubicBezTo>
                  <a:cubicBezTo>
                    <a:pt x="55" y="19"/>
                    <a:pt x="42" y="23"/>
                    <a:pt x="27" y="23"/>
                  </a:cubicBezTo>
                  <a:cubicBezTo>
                    <a:pt x="12" y="23"/>
                    <a:pt x="0" y="19"/>
                    <a:pt x="0" y="14"/>
                  </a:cubicBezTo>
                  <a:cubicBezTo>
                    <a:pt x="0" y="9"/>
                    <a:pt x="0" y="9"/>
                    <a:pt x="0" y="9"/>
                  </a:cubicBezTo>
                  <a:cubicBezTo>
                    <a:pt x="0" y="4"/>
                    <a:pt x="12" y="0"/>
                    <a:pt x="27" y="0"/>
                  </a:cubicBezTo>
                  <a:cubicBezTo>
                    <a:pt x="42" y="0"/>
                    <a:pt x="55" y="4"/>
                    <a:pt x="55" y="9"/>
                  </a:cubicBezTo>
                  <a:close/>
                  <a:moveTo>
                    <a:pt x="55" y="21"/>
                  </a:moveTo>
                  <a:cubicBezTo>
                    <a:pt x="55" y="27"/>
                    <a:pt x="55" y="27"/>
                    <a:pt x="55" y="27"/>
                  </a:cubicBezTo>
                  <a:cubicBezTo>
                    <a:pt x="55" y="32"/>
                    <a:pt x="42" y="37"/>
                    <a:pt x="27" y="37"/>
                  </a:cubicBezTo>
                  <a:cubicBezTo>
                    <a:pt x="12" y="37"/>
                    <a:pt x="0" y="32"/>
                    <a:pt x="0" y="27"/>
                  </a:cubicBezTo>
                  <a:cubicBezTo>
                    <a:pt x="0" y="21"/>
                    <a:pt x="0" y="21"/>
                    <a:pt x="0" y="21"/>
                  </a:cubicBezTo>
                  <a:cubicBezTo>
                    <a:pt x="6" y="25"/>
                    <a:pt x="16" y="27"/>
                    <a:pt x="27" y="27"/>
                  </a:cubicBezTo>
                  <a:cubicBezTo>
                    <a:pt x="38" y="27"/>
                    <a:pt x="49" y="25"/>
                    <a:pt x="55" y="21"/>
                  </a:cubicBezTo>
                  <a:close/>
                  <a:moveTo>
                    <a:pt x="55" y="35"/>
                  </a:moveTo>
                  <a:cubicBezTo>
                    <a:pt x="55" y="41"/>
                    <a:pt x="55" y="41"/>
                    <a:pt x="55" y="41"/>
                  </a:cubicBezTo>
                  <a:cubicBezTo>
                    <a:pt x="55" y="46"/>
                    <a:pt x="42" y="50"/>
                    <a:pt x="27" y="50"/>
                  </a:cubicBezTo>
                  <a:cubicBezTo>
                    <a:pt x="12" y="50"/>
                    <a:pt x="0" y="46"/>
                    <a:pt x="0" y="41"/>
                  </a:cubicBezTo>
                  <a:cubicBezTo>
                    <a:pt x="0" y="35"/>
                    <a:pt x="0" y="35"/>
                    <a:pt x="0" y="35"/>
                  </a:cubicBezTo>
                  <a:cubicBezTo>
                    <a:pt x="6" y="39"/>
                    <a:pt x="16" y="41"/>
                    <a:pt x="27" y="41"/>
                  </a:cubicBezTo>
                  <a:cubicBezTo>
                    <a:pt x="38" y="41"/>
                    <a:pt x="49" y="39"/>
                    <a:pt x="55" y="35"/>
                  </a:cubicBezTo>
                  <a:close/>
                  <a:moveTo>
                    <a:pt x="55" y="49"/>
                  </a:moveTo>
                  <a:cubicBezTo>
                    <a:pt x="55" y="55"/>
                    <a:pt x="55" y="55"/>
                    <a:pt x="55" y="55"/>
                  </a:cubicBezTo>
                  <a:cubicBezTo>
                    <a:pt x="55" y="60"/>
                    <a:pt x="42" y="64"/>
                    <a:pt x="27" y="64"/>
                  </a:cubicBezTo>
                  <a:cubicBezTo>
                    <a:pt x="12" y="64"/>
                    <a:pt x="0" y="60"/>
                    <a:pt x="0" y="55"/>
                  </a:cubicBezTo>
                  <a:cubicBezTo>
                    <a:pt x="0" y="49"/>
                    <a:pt x="0" y="49"/>
                    <a:pt x="0" y="49"/>
                  </a:cubicBezTo>
                  <a:cubicBezTo>
                    <a:pt x="6" y="53"/>
                    <a:pt x="16" y="55"/>
                    <a:pt x="27" y="55"/>
                  </a:cubicBezTo>
                  <a:cubicBezTo>
                    <a:pt x="38" y="55"/>
                    <a:pt x="49" y="53"/>
                    <a:pt x="55" y="49"/>
                  </a:cubicBez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6" name="Group 25"/>
          <p:cNvGrpSpPr/>
          <p:nvPr/>
        </p:nvGrpSpPr>
        <p:grpSpPr>
          <a:xfrm>
            <a:off x="7674414" y="3471445"/>
            <a:ext cx="785963" cy="785742"/>
            <a:chOff x="4975746" y="1830057"/>
            <a:chExt cx="610649" cy="610478"/>
          </a:xfrm>
        </p:grpSpPr>
        <p:sp>
          <p:nvSpPr>
            <p:cNvPr id="27" name="Oval 26"/>
            <p:cNvSpPr/>
            <p:nvPr/>
          </p:nvSpPr>
          <p:spPr>
            <a:xfrm rot="16200000">
              <a:off x="4975832" y="1829971"/>
              <a:ext cx="610478" cy="610649"/>
            </a:xfrm>
            <a:prstGeom prst="ellipse">
              <a:avLst/>
            </a:prstGeom>
            <a:solidFill>
              <a:schemeClr val="accent3"/>
            </a:solid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zh-CN" alt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8" name="Freeform 21"/>
            <p:cNvSpPr>
              <a:spLocks noEditPoints="1"/>
            </p:cNvSpPr>
            <p:nvPr/>
          </p:nvSpPr>
          <p:spPr bwMode="auto">
            <a:xfrm>
              <a:off x="5055861" y="1982244"/>
              <a:ext cx="450420" cy="306102"/>
            </a:xfrm>
            <a:custGeom>
              <a:avLst/>
              <a:gdLst/>
              <a:ahLst/>
              <a:cxnLst>
                <a:cxn ang="0">
                  <a:pos x="389" y="347"/>
                </a:cxn>
                <a:cxn ang="0">
                  <a:pos x="389" y="371"/>
                </a:cxn>
                <a:cxn ang="0">
                  <a:pos x="619" y="283"/>
                </a:cxn>
                <a:cxn ang="0">
                  <a:pos x="611" y="420"/>
                </a:cxn>
                <a:cxn ang="0">
                  <a:pos x="73" y="411"/>
                </a:cxn>
                <a:cxn ang="0">
                  <a:pos x="67" y="359"/>
                </a:cxn>
                <a:cxn ang="0">
                  <a:pos x="30" y="362"/>
                </a:cxn>
                <a:cxn ang="0">
                  <a:pos x="8" y="370"/>
                </a:cxn>
                <a:cxn ang="0">
                  <a:pos x="0" y="84"/>
                </a:cxn>
                <a:cxn ang="0">
                  <a:pos x="7" y="8"/>
                </a:cxn>
                <a:cxn ang="0">
                  <a:pos x="23" y="8"/>
                </a:cxn>
                <a:cxn ang="0">
                  <a:pos x="30" y="84"/>
                </a:cxn>
                <a:cxn ang="0">
                  <a:pos x="67" y="334"/>
                </a:cxn>
                <a:cxn ang="0">
                  <a:pos x="73" y="283"/>
                </a:cxn>
                <a:cxn ang="0">
                  <a:pos x="169" y="275"/>
                </a:cxn>
                <a:cxn ang="0">
                  <a:pos x="185" y="321"/>
                </a:cxn>
                <a:cxn ang="0">
                  <a:pos x="214" y="275"/>
                </a:cxn>
                <a:cxn ang="0">
                  <a:pos x="231" y="321"/>
                </a:cxn>
                <a:cxn ang="0">
                  <a:pos x="262" y="275"/>
                </a:cxn>
                <a:cxn ang="0">
                  <a:pos x="278" y="321"/>
                </a:cxn>
                <a:cxn ang="0">
                  <a:pos x="611" y="275"/>
                </a:cxn>
                <a:cxn ang="0">
                  <a:pos x="435" y="321"/>
                </a:cxn>
                <a:cxn ang="0">
                  <a:pos x="545" y="301"/>
                </a:cxn>
                <a:cxn ang="0">
                  <a:pos x="435" y="321"/>
                </a:cxn>
                <a:cxn ang="0">
                  <a:pos x="150" y="340"/>
                </a:cxn>
                <a:cxn ang="0">
                  <a:pos x="548" y="377"/>
                </a:cxn>
                <a:cxn ang="0">
                  <a:pos x="447" y="371"/>
                </a:cxn>
                <a:cxn ang="0">
                  <a:pos x="447" y="347"/>
                </a:cxn>
                <a:cxn ang="0">
                  <a:pos x="447" y="371"/>
                </a:cxn>
                <a:cxn ang="0">
                  <a:pos x="520" y="359"/>
                </a:cxn>
                <a:cxn ang="0">
                  <a:pos x="496" y="359"/>
                </a:cxn>
                <a:cxn ang="0">
                  <a:pos x="508" y="371"/>
                </a:cxn>
              </a:cxnLst>
              <a:rect l="0" t="0" r="r" b="b"/>
              <a:pathLst>
                <a:path w="619" h="420">
                  <a:moveTo>
                    <a:pt x="377" y="359"/>
                  </a:moveTo>
                  <a:cubicBezTo>
                    <a:pt x="377" y="353"/>
                    <a:pt x="382" y="347"/>
                    <a:pt x="389" y="347"/>
                  </a:cubicBezTo>
                  <a:cubicBezTo>
                    <a:pt x="395" y="347"/>
                    <a:pt x="400" y="353"/>
                    <a:pt x="400" y="359"/>
                  </a:cubicBezTo>
                  <a:cubicBezTo>
                    <a:pt x="400" y="365"/>
                    <a:pt x="395" y="371"/>
                    <a:pt x="389" y="371"/>
                  </a:cubicBezTo>
                  <a:cubicBezTo>
                    <a:pt x="382" y="371"/>
                    <a:pt x="377" y="365"/>
                    <a:pt x="377" y="359"/>
                  </a:cubicBezTo>
                  <a:close/>
                  <a:moveTo>
                    <a:pt x="619" y="283"/>
                  </a:moveTo>
                  <a:cubicBezTo>
                    <a:pt x="619" y="411"/>
                    <a:pt x="619" y="411"/>
                    <a:pt x="619" y="411"/>
                  </a:cubicBezTo>
                  <a:cubicBezTo>
                    <a:pt x="619" y="416"/>
                    <a:pt x="615" y="420"/>
                    <a:pt x="611" y="420"/>
                  </a:cubicBezTo>
                  <a:cubicBezTo>
                    <a:pt x="81" y="420"/>
                    <a:pt x="81" y="420"/>
                    <a:pt x="81" y="420"/>
                  </a:cubicBezTo>
                  <a:cubicBezTo>
                    <a:pt x="77" y="420"/>
                    <a:pt x="73" y="416"/>
                    <a:pt x="73" y="411"/>
                  </a:cubicBezTo>
                  <a:cubicBezTo>
                    <a:pt x="73" y="357"/>
                    <a:pt x="73" y="357"/>
                    <a:pt x="73" y="357"/>
                  </a:cubicBezTo>
                  <a:cubicBezTo>
                    <a:pt x="71" y="358"/>
                    <a:pt x="69" y="359"/>
                    <a:pt x="67" y="359"/>
                  </a:cubicBezTo>
                  <a:cubicBezTo>
                    <a:pt x="30" y="359"/>
                    <a:pt x="30" y="359"/>
                    <a:pt x="30" y="359"/>
                  </a:cubicBezTo>
                  <a:cubicBezTo>
                    <a:pt x="30" y="362"/>
                    <a:pt x="30" y="362"/>
                    <a:pt x="30" y="362"/>
                  </a:cubicBezTo>
                  <a:cubicBezTo>
                    <a:pt x="30" y="367"/>
                    <a:pt x="26" y="370"/>
                    <a:pt x="22" y="370"/>
                  </a:cubicBezTo>
                  <a:cubicBezTo>
                    <a:pt x="8" y="370"/>
                    <a:pt x="8" y="370"/>
                    <a:pt x="8" y="370"/>
                  </a:cubicBezTo>
                  <a:cubicBezTo>
                    <a:pt x="4" y="370"/>
                    <a:pt x="0" y="367"/>
                    <a:pt x="0" y="362"/>
                  </a:cubicBezTo>
                  <a:cubicBezTo>
                    <a:pt x="0" y="84"/>
                    <a:pt x="0" y="84"/>
                    <a:pt x="0" y="84"/>
                  </a:cubicBezTo>
                  <a:cubicBezTo>
                    <a:pt x="0" y="80"/>
                    <a:pt x="3" y="77"/>
                    <a:pt x="7" y="76"/>
                  </a:cubicBezTo>
                  <a:cubicBezTo>
                    <a:pt x="7" y="8"/>
                    <a:pt x="7" y="8"/>
                    <a:pt x="7" y="8"/>
                  </a:cubicBezTo>
                  <a:cubicBezTo>
                    <a:pt x="7" y="4"/>
                    <a:pt x="10" y="0"/>
                    <a:pt x="15" y="0"/>
                  </a:cubicBezTo>
                  <a:cubicBezTo>
                    <a:pt x="19" y="0"/>
                    <a:pt x="23" y="4"/>
                    <a:pt x="23" y="8"/>
                  </a:cubicBezTo>
                  <a:cubicBezTo>
                    <a:pt x="23" y="76"/>
                    <a:pt x="23" y="76"/>
                    <a:pt x="23" y="76"/>
                  </a:cubicBezTo>
                  <a:cubicBezTo>
                    <a:pt x="27" y="77"/>
                    <a:pt x="30" y="80"/>
                    <a:pt x="30" y="84"/>
                  </a:cubicBezTo>
                  <a:cubicBezTo>
                    <a:pt x="30" y="334"/>
                    <a:pt x="30" y="334"/>
                    <a:pt x="30" y="334"/>
                  </a:cubicBezTo>
                  <a:cubicBezTo>
                    <a:pt x="67" y="334"/>
                    <a:pt x="67" y="334"/>
                    <a:pt x="67" y="334"/>
                  </a:cubicBezTo>
                  <a:cubicBezTo>
                    <a:pt x="69" y="334"/>
                    <a:pt x="71" y="335"/>
                    <a:pt x="73" y="336"/>
                  </a:cubicBezTo>
                  <a:cubicBezTo>
                    <a:pt x="73" y="283"/>
                    <a:pt x="73" y="283"/>
                    <a:pt x="73" y="283"/>
                  </a:cubicBezTo>
                  <a:cubicBezTo>
                    <a:pt x="73" y="279"/>
                    <a:pt x="77" y="275"/>
                    <a:pt x="81" y="275"/>
                  </a:cubicBezTo>
                  <a:cubicBezTo>
                    <a:pt x="169" y="275"/>
                    <a:pt x="169" y="275"/>
                    <a:pt x="169" y="275"/>
                  </a:cubicBezTo>
                  <a:cubicBezTo>
                    <a:pt x="169" y="321"/>
                    <a:pt x="169" y="321"/>
                    <a:pt x="169" y="321"/>
                  </a:cubicBezTo>
                  <a:cubicBezTo>
                    <a:pt x="185" y="321"/>
                    <a:pt x="185" y="321"/>
                    <a:pt x="185" y="321"/>
                  </a:cubicBezTo>
                  <a:cubicBezTo>
                    <a:pt x="185" y="275"/>
                    <a:pt x="185" y="275"/>
                    <a:pt x="185" y="275"/>
                  </a:cubicBezTo>
                  <a:cubicBezTo>
                    <a:pt x="214" y="275"/>
                    <a:pt x="214" y="275"/>
                    <a:pt x="214" y="275"/>
                  </a:cubicBezTo>
                  <a:cubicBezTo>
                    <a:pt x="214" y="321"/>
                    <a:pt x="214" y="321"/>
                    <a:pt x="214" y="321"/>
                  </a:cubicBezTo>
                  <a:cubicBezTo>
                    <a:pt x="231" y="321"/>
                    <a:pt x="231" y="321"/>
                    <a:pt x="231" y="321"/>
                  </a:cubicBezTo>
                  <a:cubicBezTo>
                    <a:pt x="231" y="275"/>
                    <a:pt x="231" y="275"/>
                    <a:pt x="231" y="275"/>
                  </a:cubicBezTo>
                  <a:cubicBezTo>
                    <a:pt x="262" y="275"/>
                    <a:pt x="262" y="275"/>
                    <a:pt x="262" y="275"/>
                  </a:cubicBezTo>
                  <a:cubicBezTo>
                    <a:pt x="262" y="321"/>
                    <a:pt x="262" y="321"/>
                    <a:pt x="262" y="321"/>
                  </a:cubicBezTo>
                  <a:cubicBezTo>
                    <a:pt x="278" y="321"/>
                    <a:pt x="278" y="321"/>
                    <a:pt x="278" y="321"/>
                  </a:cubicBezTo>
                  <a:cubicBezTo>
                    <a:pt x="278" y="275"/>
                    <a:pt x="278" y="275"/>
                    <a:pt x="278" y="275"/>
                  </a:cubicBezTo>
                  <a:cubicBezTo>
                    <a:pt x="611" y="275"/>
                    <a:pt x="611" y="275"/>
                    <a:pt x="611" y="275"/>
                  </a:cubicBezTo>
                  <a:cubicBezTo>
                    <a:pt x="615" y="275"/>
                    <a:pt x="619" y="279"/>
                    <a:pt x="619" y="283"/>
                  </a:cubicBezTo>
                  <a:close/>
                  <a:moveTo>
                    <a:pt x="435" y="321"/>
                  </a:moveTo>
                  <a:cubicBezTo>
                    <a:pt x="545" y="321"/>
                    <a:pt x="545" y="321"/>
                    <a:pt x="545" y="321"/>
                  </a:cubicBezTo>
                  <a:cubicBezTo>
                    <a:pt x="545" y="301"/>
                    <a:pt x="545" y="301"/>
                    <a:pt x="545" y="301"/>
                  </a:cubicBezTo>
                  <a:cubicBezTo>
                    <a:pt x="435" y="301"/>
                    <a:pt x="435" y="301"/>
                    <a:pt x="435" y="301"/>
                  </a:cubicBezTo>
                  <a:lnTo>
                    <a:pt x="435" y="321"/>
                  </a:lnTo>
                  <a:close/>
                  <a:moveTo>
                    <a:pt x="548" y="340"/>
                  </a:moveTo>
                  <a:cubicBezTo>
                    <a:pt x="150" y="340"/>
                    <a:pt x="150" y="340"/>
                    <a:pt x="150" y="340"/>
                  </a:cubicBezTo>
                  <a:cubicBezTo>
                    <a:pt x="150" y="377"/>
                    <a:pt x="150" y="377"/>
                    <a:pt x="150" y="377"/>
                  </a:cubicBezTo>
                  <a:cubicBezTo>
                    <a:pt x="548" y="377"/>
                    <a:pt x="548" y="377"/>
                    <a:pt x="548" y="377"/>
                  </a:cubicBezTo>
                  <a:lnTo>
                    <a:pt x="548" y="340"/>
                  </a:lnTo>
                  <a:close/>
                  <a:moveTo>
                    <a:pt x="447" y="371"/>
                  </a:moveTo>
                  <a:cubicBezTo>
                    <a:pt x="453" y="371"/>
                    <a:pt x="458" y="365"/>
                    <a:pt x="458" y="359"/>
                  </a:cubicBezTo>
                  <a:cubicBezTo>
                    <a:pt x="458" y="353"/>
                    <a:pt x="453" y="347"/>
                    <a:pt x="447" y="347"/>
                  </a:cubicBezTo>
                  <a:cubicBezTo>
                    <a:pt x="440" y="347"/>
                    <a:pt x="435" y="353"/>
                    <a:pt x="435" y="359"/>
                  </a:cubicBezTo>
                  <a:cubicBezTo>
                    <a:pt x="435" y="365"/>
                    <a:pt x="440" y="371"/>
                    <a:pt x="447" y="371"/>
                  </a:cubicBezTo>
                  <a:close/>
                  <a:moveTo>
                    <a:pt x="508" y="371"/>
                  </a:moveTo>
                  <a:cubicBezTo>
                    <a:pt x="515" y="371"/>
                    <a:pt x="520" y="365"/>
                    <a:pt x="520" y="359"/>
                  </a:cubicBezTo>
                  <a:cubicBezTo>
                    <a:pt x="520" y="353"/>
                    <a:pt x="515" y="347"/>
                    <a:pt x="508" y="347"/>
                  </a:cubicBezTo>
                  <a:cubicBezTo>
                    <a:pt x="502" y="347"/>
                    <a:pt x="496" y="353"/>
                    <a:pt x="496" y="359"/>
                  </a:cubicBezTo>
                  <a:cubicBezTo>
                    <a:pt x="496" y="365"/>
                    <a:pt x="502" y="371"/>
                    <a:pt x="508" y="371"/>
                  </a:cubicBezTo>
                  <a:close/>
                  <a:moveTo>
                    <a:pt x="508" y="371"/>
                  </a:moveTo>
                  <a:cubicBezTo>
                    <a:pt x="508" y="371"/>
                    <a:pt x="508" y="371"/>
                    <a:pt x="508" y="371"/>
                  </a:cubicBezTo>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32" name="TextBox 31"/>
          <p:cNvSpPr txBox="1"/>
          <p:nvPr/>
        </p:nvSpPr>
        <p:spPr>
          <a:xfrm>
            <a:off x="1182343" y="3398855"/>
            <a:ext cx="3162906" cy="901275"/>
          </a:xfrm>
          <a:prstGeom prst="rect">
            <a:avLst/>
          </a:prstGeom>
          <a:noFill/>
        </p:spPr>
        <p:txBody>
          <a:bodyPr wrap="square" rtlCol="0">
            <a:spAutoFit/>
          </a:bodyPr>
          <a:lstStyle/>
          <a:p>
            <a:pPr algn="r"/>
            <a:r>
              <a:rPr lang="id-ID" sz="1802"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rPr>
              <a:t>Mind Map </a:t>
            </a:r>
            <a:endParaRPr lang="en-US" sz="1802"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endParaRPr>
          </a:p>
          <a:p>
            <a:pPr algn="r"/>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33" name="TextBox 32"/>
          <p:cNvSpPr txBox="1"/>
          <p:nvPr/>
        </p:nvSpPr>
        <p:spPr>
          <a:xfrm>
            <a:off x="8513501" y="3398855"/>
            <a:ext cx="3162906" cy="901275"/>
          </a:xfrm>
          <a:prstGeom prst="rect">
            <a:avLst/>
          </a:prstGeom>
          <a:noFill/>
        </p:spPr>
        <p:txBody>
          <a:bodyPr wrap="square" rtlCol="0">
            <a:spAutoFit/>
          </a:bodyPr>
          <a:lstStyle/>
          <a:p>
            <a:r>
              <a:rPr lang="id-ID" sz="1802" b="1"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rPr>
              <a:t>Mind Map </a:t>
            </a:r>
            <a:endParaRPr lang="en-US" sz="1802" b="1"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endParaRPr>
          </a:p>
          <a:p>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34" name="TextBox 33"/>
          <p:cNvSpPr txBox="1"/>
          <p:nvPr/>
        </p:nvSpPr>
        <p:spPr>
          <a:xfrm>
            <a:off x="577477" y="4771122"/>
            <a:ext cx="3162906" cy="901275"/>
          </a:xfrm>
          <a:prstGeom prst="rect">
            <a:avLst/>
          </a:prstGeom>
          <a:noFill/>
        </p:spPr>
        <p:txBody>
          <a:bodyPr wrap="square" rtlCol="0">
            <a:spAutoFit/>
          </a:bodyPr>
          <a:lstStyle/>
          <a:p>
            <a:pPr algn="r"/>
            <a:r>
              <a:rPr lang="id-ID" sz="1802" b="1" dirty="0">
                <a:solidFill>
                  <a:schemeClr val="accent5"/>
                </a:solidFill>
                <a:latin typeface="Times New Roman" panose="02020603050405020304" pitchFamily="18" charset="0"/>
                <a:ea typeface="微软雅黑" panose="020B0503020204020204" pitchFamily="34" charset="-122"/>
                <a:sym typeface="Times New Roman" panose="02020603050405020304" pitchFamily="18" charset="0"/>
              </a:rPr>
              <a:t>Mind Map </a:t>
            </a:r>
            <a:endParaRPr lang="en-US" sz="1802" b="1" dirty="0">
              <a:solidFill>
                <a:schemeClr val="accent5"/>
              </a:solidFill>
              <a:latin typeface="Times New Roman" panose="02020603050405020304" pitchFamily="18" charset="0"/>
              <a:ea typeface="微软雅黑" panose="020B0503020204020204" pitchFamily="34" charset="-122"/>
              <a:sym typeface="Times New Roman" panose="02020603050405020304" pitchFamily="18" charset="0"/>
            </a:endParaRPr>
          </a:p>
          <a:p>
            <a:pPr algn="r"/>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35" name="TextBox 34"/>
          <p:cNvSpPr txBox="1"/>
          <p:nvPr/>
        </p:nvSpPr>
        <p:spPr>
          <a:xfrm>
            <a:off x="9085676" y="4771122"/>
            <a:ext cx="3162906" cy="901275"/>
          </a:xfrm>
          <a:prstGeom prst="rect">
            <a:avLst/>
          </a:prstGeom>
          <a:noFill/>
        </p:spPr>
        <p:txBody>
          <a:bodyPr wrap="square" rtlCol="0">
            <a:spAutoFit/>
          </a:bodyPr>
          <a:lstStyle/>
          <a:p>
            <a:r>
              <a:rPr lang="id-ID" sz="1802" b="1"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rPr>
              <a:t>Mind Map </a:t>
            </a:r>
            <a:endParaRPr lang="en-US" sz="1802" b="1"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endParaRPr>
          </a:p>
          <a:p>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36" name="TextBox 35"/>
          <p:cNvSpPr txBox="1"/>
          <p:nvPr/>
        </p:nvSpPr>
        <p:spPr>
          <a:xfrm>
            <a:off x="6919757" y="2238447"/>
            <a:ext cx="3162906" cy="901275"/>
          </a:xfrm>
          <a:prstGeom prst="rect">
            <a:avLst/>
          </a:prstGeom>
          <a:noFill/>
        </p:spPr>
        <p:txBody>
          <a:bodyPr wrap="square" rtlCol="0">
            <a:spAutoFit/>
          </a:bodyPr>
          <a:lstStyle/>
          <a:p>
            <a:r>
              <a:rPr lang="id-ID" sz="1802"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Mind Map </a:t>
            </a:r>
            <a:endParaRPr lang="en-US" sz="1802"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endParaRPr>
          </a:p>
          <a:p>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30" name="标题 1"/>
          <p:cNvSpPr txBox="1">
            <a:spLocks/>
          </p:cNvSpPr>
          <p:nvPr/>
        </p:nvSpPr>
        <p:spPr>
          <a:xfrm>
            <a:off x="906977" y="267494"/>
            <a:ext cx="3794206" cy="358324"/>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lang="zh-CN" altLang="en-US" sz="2200" b="0" i="0" kern="1200" baseline="0" dirty="0">
                <a:solidFill>
                  <a:schemeClr val="tx1">
                    <a:lumMod val="65000"/>
                    <a:lumOff val="35000"/>
                  </a:schemeClr>
                </a:solidFill>
                <a:effectLst/>
                <a:latin typeface="微软雅黑" panose="020B0503020204020204" pitchFamily="34" charset="-122"/>
                <a:ea typeface="微软雅黑" panose="020B0503020204020204" pitchFamily="34" charset="-122"/>
                <a:cs typeface="+mj-cs"/>
              </a:defRPr>
            </a:lvl1pPr>
          </a:lstStyle>
          <a:p>
            <a:r>
              <a:rPr lang="zh-CN" altLang="en-US" sz="2800" dirty="0">
                <a:latin typeface="方正粗谭黑简体" panose="02000000000000000000" pitchFamily="2" charset="-122"/>
                <a:ea typeface="方正粗谭黑简体" panose="02000000000000000000" pitchFamily="2" charset="-122"/>
                <a:sym typeface="Arial" panose="020B0604020202020204" pitchFamily="34" charset="0"/>
              </a:rPr>
              <a:t>点击请替换文字内容</a:t>
            </a:r>
          </a:p>
        </p:txBody>
      </p:sp>
    </p:spTree>
    <p:extLst>
      <p:ext uri="{BB962C8B-B14F-4D97-AF65-F5344CB8AC3E}">
        <p14:creationId xmlns:p14="http://schemas.microsoft.com/office/powerpoint/2010/main" val="2735111513"/>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p:cTn id="16" dur="500" fill="hold"/>
                                        <p:tgtEl>
                                          <p:spTgt spid="20"/>
                                        </p:tgtEl>
                                        <p:attrNameLst>
                                          <p:attrName>ppt_w</p:attrName>
                                        </p:attrNameLst>
                                      </p:cBhvr>
                                      <p:tavLst>
                                        <p:tav tm="0">
                                          <p:val>
                                            <p:fltVal val="0"/>
                                          </p:val>
                                        </p:tav>
                                        <p:tav tm="100000">
                                          <p:val>
                                            <p:strVal val="#ppt_w"/>
                                          </p:val>
                                        </p:tav>
                                      </p:tavLst>
                                    </p:anim>
                                    <p:anim calcmode="lin" valueType="num">
                                      <p:cBhvr>
                                        <p:cTn id="17" dur="500" fill="hold"/>
                                        <p:tgtEl>
                                          <p:spTgt spid="20"/>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wipe(left)">
                                      <p:cBhvr>
                                        <p:cTn id="21" dur="500"/>
                                        <p:tgtEl>
                                          <p:spTgt spid="36"/>
                                        </p:tgtEl>
                                      </p:cBhvr>
                                    </p:animEffect>
                                  </p:childTnLst>
                                </p:cTn>
                              </p:par>
                            </p:childTnLst>
                          </p:cTn>
                        </p:par>
                        <p:par>
                          <p:cTn id="22" fill="hold">
                            <p:stCondLst>
                              <p:cond delay="2000"/>
                            </p:stCondLst>
                            <p:childTnLst>
                              <p:par>
                                <p:cTn id="23" presetID="23" presetClass="entr" presetSubtype="16"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childTnLst>
                                </p:cTn>
                              </p:par>
                            </p:childTnLst>
                          </p:cTn>
                        </p:par>
                        <p:par>
                          <p:cTn id="27" fill="hold">
                            <p:stCondLst>
                              <p:cond delay="2500"/>
                            </p:stCondLst>
                            <p:childTnLst>
                              <p:par>
                                <p:cTn id="28" presetID="22" presetClass="entr" presetSubtype="2" fill="hold" grpId="0" nodeType="after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wipe(right)">
                                      <p:cBhvr>
                                        <p:cTn id="30" dur="500"/>
                                        <p:tgtEl>
                                          <p:spTgt spid="32"/>
                                        </p:tgtEl>
                                      </p:cBhvr>
                                    </p:animEffect>
                                  </p:childTnLst>
                                </p:cTn>
                              </p:par>
                            </p:childTnLst>
                          </p:cTn>
                        </p:par>
                        <p:par>
                          <p:cTn id="31" fill="hold">
                            <p:stCondLst>
                              <p:cond delay="3000"/>
                            </p:stCondLst>
                            <p:childTnLst>
                              <p:par>
                                <p:cTn id="32" presetID="23" presetClass="entr" presetSubtype="16" fill="hold" nodeType="afterEffect">
                                  <p:stCondLst>
                                    <p:cond delay="0"/>
                                  </p:stCondLst>
                                  <p:childTnLst>
                                    <p:set>
                                      <p:cBhvr>
                                        <p:cTn id="33" dur="1" fill="hold">
                                          <p:stCondLst>
                                            <p:cond delay="0"/>
                                          </p:stCondLst>
                                        </p:cTn>
                                        <p:tgtEl>
                                          <p:spTgt spid="26"/>
                                        </p:tgtEl>
                                        <p:attrNameLst>
                                          <p:attrName>style.visibility</p:attrName>
                                        </p:attrNameLst>
                                      </p:cBhvr>
                                      <p:to>
                                        <p:strVal val="visible"/>
                                      </p:to>
                                    </p:set>
                                    <p:anim calcmode="lin" valueType="num">
                                      <p:cBhvr>
                                        <p:cTn id="34" dur="500" fill="hold"/>
                                        <p:tgtEl>
                                          <p:spTgt spid="26"/>
                                        </p:tgtEl>
                                        <p:attrNameLst>
                                          <p:attrName>ppt_w</p:attrName>
                                        </p:attrNameLst>
                                      </p:cBhvr>
                                      <p:tavLst>
                                        <p:tav tm="0">
                                          <p:val>
                                            <p:fltVal val="0"/>
                                          </p:val>
                                        </p:tav>
                                        <p:tav tm="100000">
                                          <p:val>
                                            <p:strVal val="#ppt_w"/>
                                          </p:val>
                                        </p:tav>
                                      </p:tavLst>
                                    </p:anim>
                                    <p:anim calcmode="lin" valueType="num">
                                      <p:cBhvr>
                                        <p:cTn id="35" dur="500" fill="hold"/>
                                        <p:tgtEl>
                                          <p:spTgt spid="26"/>
                                        </p:tgtEl>
                                        <p:attrNameLst>
                                          <p:attrName>ppt_h</p:attrName>
                                        </p:attrNameLst>
                                      </p:cBhvr>
                                      <p:tavLst>
                                        <p:tav tm="0">
                                          <p:val>
                                            <p:fltVal val="0"/>
                                          </p:val>
                                        </p:tav>
                                        <p:tav tm="100000">
                                          <p:val>
                                            <p:strVal val="#ppt_h"/>
                                          </p:val>
                                        </p:tav>
                                      </p:tavLst>
                                    </p:anim>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wipe(left)">
                                      <p:cBhvr>
                                        <p:cTn id="39" dur="500"/>
                                        <p:tgtEl>
                                          <p:spTgt spid="33"/>
                                        </p:tgtEl>
                                      </p:cBhvr>
                                    </p:animEffect>
                                  </p:childTnLst>
                                </p:cTn>
                              </p:par>
                            </p:childTnLst>
                          </p:cTn>
                        </p:par>
                        <p:par>
                          <p:cTn id="40" fill="hold">
                            <p:stCondLst>
                              <p:cond delay="4000"/>
                            </p:stCondLst>
                            <p:childTnLst>
                              <p:par>
                                <p:cTn id="41" presetID="23" presetClass="entr" presetSubtype="16" fill="hold" nodeType="after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p:cTn id="43" dur="500" fill="hold"/>
                                        <p:tgtEl>
                                          <p:spTgt spid="17"/>
                                        </p:tgtEl>
                                        <p:attrNameLst>
                                          <p:attrName>ppt_w</p:attrName>
                                        </p:attrNameLst>
                                      </p:cBhvr>
                                      <p:tavLst>
                                        <p:tav tm="0">
                                          <p:val>
                                            <p:fltVal val="0"/>
                                          </p:val>
                                        </p:tav>
                                        <p:tav tm="100000">
                                          <p:val>
                                            <p:strVal val="#ppt_w"/>
                                          </p:val>
                                        </p:tav>
                                      </p:tavLst>
                                    </p:anim>
                                    <p:anim calcmode="lin" valueType="num">
                                      <p:cBhvr>
                                        <p:cTn id="44" dur="500" fill="hold"/>
                                        <p:tgtEl>
                                          <p:spTgt spid="17"/>
                                        </p:tgtEl>
                                        <p:attrNameLst>
                                          <p:attrName>ppt_h</p:attrName>
                                        </p:attrNameLst>
                                      </p:cBhvr>
                                      <p:tavLst>
                                        <p:tav tm="0">
                                          <p:val>
                                            <p:fltVal val="0"/>
                                          </p:val>
                                        </p:tav>
                                        <p:tav tm="100000">
                                          <p:val>
                                            <p:strVal val="#ppt_h"/>
                                          </p:val>
                                        </p:tav>
                                      </p:tavLst>
                                    </p:anim>
                                  </p:childTnLst>
                                </p:cTn>
                              </p:par>
                            </p:childTnLst>
                          </p:cTn>
                        </p:par>
                        <p:par>
                          <p:cTn id="45" fill="hold">
                            <p:stCondLst>
                              <p:cond delay="4500"/>
                            </p:stCondLst>
                            <p:childTnLst>
                              <p:par>
                                <p:cTn id="46" presetID="22" presetClass="entr" presetSubtype="2" fill="hold" grpId="0" nodeType="afterEffect">
                                  <p:stCondLst>
                                    <p:cond delay="0"/>
                                  </p:stCondLst>
                                  <p:childTnLst>
                                    <p:set>
                                      <p:cBhvr>
                                        <p:cTn id="47" dur="1" fill="hold">
                                          <p:stCondLst>
                                            <p:cond delay="0"/>
                                          </p:stCondLst>
                                        </p:cTn>
                                        <p:tgtEl>
                                          <p:spTgt spid="34"/>
                                        </p:tgtEl>
                                        <p:attrNameLst>
                                          <p:attrName>style.visibility</p:attrName>
                                        </p:attrNameLst>
                                      </p:cBhvr>
                                      <p:to>
                                        <p:strVal val="visible"/>
                                      </p:to>
                                    </p:set>
                                    <p:animEffect transition="in" filter="wipe(right)">
                                      <p:cBhvr>
                                        <p:cTn id="48" dur="500"/>
                                        <p:tgtEl>
                                          <p:spTgt spid="34"/>
                                        </p:tgtEl>
                                      </p:cBhvr>
                                    </p:animEffect>
                                  </p:childTnLst>
                                </p:cTn>
                              </p:par>
                            </p:childTnLst>
                          </p:cTn>
                        </p:par>
                        <p:par>
                          <p:cTn id="49" fill="hold">
                            <p:stCondLst>
                              <p:cond delay="5000"/>
                            </p:stCondLst>
                            <p:childTnLst>
                              <p:par>
                                <p:cTn id="50" presetID="23" presetClass="entr" presetSubtype="16" fill="hold" nodeType="after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500" fill="hold"/>
                                        <p:tgtEl>
                                          <p:spTgt spid="8"/>
                                        </p:tgtEl>
                                        <p:attrNameLst>
                                          <p:attrName>ppt_w</p:attrName>
                                        </p:attrNameLst>
                                      </p:cBhvr>
                                      <p:tavLst>
                                        <p:tav tm="0">
                                          <p:val>
                                            <p:fltVal val="0"/>
                                          </p:val>
                                        </p:tav>
                                        <p:tav tm="100000">
                                          <p:val>
                                            <p:strVal val="#ppt_w"/>
                                          </p:val>
                                        </p:tav>
                                      </p:tavLst>
                                    </p:anim>
                                    <p:anim calcmode="lin" valueType="num">
                                      <p:cBhvr>
                                        <p:cTn id="53" dur="500" fill="hold"/>
                                        <p:tgtEl>
                                          <p:spTgt spid="8"/>
                                        </p:tgtEl>
                                        <p:attrNameLst>
                                          <p:attrName>ppt_h</p:attrName>
                                        </p:attrNameLst>
                                      </p:cBhvr>
                                      <p:tavLst>
                                        <p:tav tm="0">
                                          <p:val>
                                            <p:fltVal val="0"/>
                                          </p:val>
                                        </p:tav>
                                        <p:tav tm="100000">
                                          <p:val>
                                            <p:strVal val="#ppt_h"/>
                                          </p:val>
                                        </p:tav>
                                      </p:tavLst>
                                    </p:anim>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wipe(left)">
                                      <p:cBhvr>
                                        <p:cTn id="5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32" grpId="0"/>
      <p:bldP spid="33" grpId="0"/>
      <p:bldP spid="34" grpId="0"/>
      <p:bldP spid="35" grpId="0"/>
      <p:bldP spid="3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4709874" y="2570925"/>
            <a:ext cx="3439003" cy="3439003"/>
          </a:xfrm>
          <a:prstGeom prst="ellipse">
            <a:avLst/>
          </a:prstGeom>
          <a:noFill/>
          <a:ln w="38100">
            <a:solidFill>
              <a:schemeClr val="tx1">
                <a:lumMod val="25000"/>
                <a:lumOff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6" name="Group 5"/>
          <p:cNvGrpSpPr/>
          <p:nvPr/>
        </p:nvGrpSpPr>
        <p:grpSpPr>
          <a:xfrm>
            <a:off x="7570536" y="4556597"/>
            <a:ext cx="719606" cy="719601"/>
            <a:chOff x="5439260" y="3331913"/>
            <a:chExt cx="559152" cy="559152"/>
          </a:xfrm>
        </p:grpSpPr>
        <p:sp>
          <p:nvSpPr>
            <p:cNvPr id="7" name="Oval 6"/>
            <p:cNvSpPr/>
            <p:nvPr/>
          </p:nvSpPr>
          <p:spPr>
            <a:xfrm>
              <a:off x="5439260" y="3331913"/>
              <a:ext cx="559152" cy="559152"/>
            </a:xfrm>
            <a:prstGeom prst="ellipse">
              <a:avLst/>
            </a:pr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 name="Freeform 54"/>
            <p:cNvSpPr>
              <a:spLocks noEditPoints="1"/>
            </p:cNvSpPr>
            <p:nvPr/>
          </p:nvSpPr>
          <p:spPr bwMode="auto">
            <a:xfrm>
              <a:off x="5607607" y="3474151"/>
              <a:ext cx="222456" cy="274676"/>
            </a:xfrm>
            <a:custGeom>
              <a:avLst/>
              <a:gdLst/>
              <a:ahLst/>
              <a:cxnLst>
                <a:cxn ang="0">
                  <a:pos x="196" y="256"/>
                </a:cxn>
                <a:cxn ang="0">
                  <a:pos x="12" y="256"/>
                </a:cxn>
                <a:cxn ang="0">
                  <a:pos x="0" y="244"/>
                </a:cxn>
                <a:cxn ang="0">
                  <a:pos x="0" y="140"/>
                </a:cxn>
                <a:cxn ang="0">
                  <a:pos x="12" y="128"/>
                </a:cxn>
                <a:cxn ang="0">
                  <a:pos x="32" y="128"/>
                </a:cxn>
                <a:cxn ang="0">
                  <a:pos x="32" y="72"/>
                </a:cxn>
                <a:cxn ang="0">
                  <a:pos x="104" y="0"/>
                </a:cxn>
                <a:cxn ang="0">
                  <a:pos x="176" y="72"/>
                </a:cxn>
                <a:cxn ang="0">
                  <a:pos x="176" y="128"/>
                </a:cxn>
                <a:cxn ang="0">
                  <a:pos x="196" y="128"/>
                </a:cxn>
                <a:cxn ang="0">
                  <a:pos x="208" y="140"/>
                </a:cxn>
                <a:cxn ang="0">
                  <a:pos x="208" y="244"/>
                </a:cxn>
                <a:cxn ang="0">
                  <a:pos x="196" y="256"/>
                </a:cxn>
                <a:cxn ang="0">
                  <a:pos x="92" y="197"/>
                </a:cxn>
                <a:cxn ang="0">
                  <a:pos x="92" y="220"/>
                </a:cxn>
                <a:cxn ang="0">
                  <a:pos x="104" y="232"/>
                </a:cxn>
                <a:cxn ang="0">
                  <a:pos x="116" y="220"/>
                </a:cxn>
                <a:cxn ang="0">
                  <a:pos x="116" y="197"/>
                </a:cxn>
                <a:cxn ang="0">
                  <a:pos x="128" y="176"/>
                </a:cxn>
                <a:cxn ang="0">
                  <a:pos x="104" y="152"/>
                </a:cxn>
                <a:cxn ang="0">
                  <a:pos x="80" y="176"/>
                </a:cxn>
                <a:cxn ang="0">
                  <a:pos x="92" y="197"/>
                </a:cxn>
                <a:cxn ang="0">
                  <a:pos x="152" y="72"/>
                </a:cxn>
                <a:cxn ang="0">
                  <a:pos x="104" y="24"/>
                </a:cxn>
                <a:cxn ang="0">
                  <a:pos x="56" y="72"/>
                </a:cxn>
                <a:cxn ang="0">
                  <a:pos x="56" y="128"/>
                </a:cxn>
                <a:cxn ang="0">
                  <a:pos x="152" y="128"/>
                </a:cxn>
                <a:cxn ang="0">
                  <a:pos x="152" y="72"/>
                </a:cxn>
              </a:cxnLst>
              <a:rect l="0" t="0" r="r" b="b"/>
              <a:pathLst>
                <a:path w="208" h="256">
                  <a:moveTo>
                    <a:pt x="196" y="256"/>
                  </a:moveTo>
                  <a:cubicBezTo>
                    <a:pt x="12" y="256"/>
                    <a:pt x="12" y="256"/>
                    <a:pt x="12" y="256"/>
                  </a:cubicBezTo>
                  <a:cubicBezTo>
                    <a:pt x="5" y="256"/>
                    <a:pt x="0" y="251"/>
                    <a:pt x="0" y="244"/>
                  </a:cubicBezTo>
                  <a:cubicBezTo>
                    <a:pt x="0" y="140"/>
                    <a:pt x="0" y="140"/>
                    <a:pt x="0" y="140"/>
                  </a:cubicBezTo>
                  <a:cubicBezTo>
                    <a:pt x="0" y="133"/>
                    <a:pt x="5" y="128"/>
                    <a:pt x="12" y="128"/>
                  </a:cubicBezTo>
                  <a:cubicBezTo>
                    <a:pt x="32" y="128"/>
                    <a:pt x="32" y="128"/>
                    <a:pt x="32" y="128"/>
                  </a:cubicBezTo>
                  <a:cubicBezTo>
                    <a:pt x="32" y="72"/>
                    <a:pt x="32" y="72"/>
                    <a:pt x="32" y="72"/>
                  </a:cubicBezTo>
                  <a:cubicBezTo>
                    <a:pt x="32" y="32"/>
                    <a:pt x="64" y="0"/>
                    <a:pt x="104" y="0"/>
                  </a:cubicBezTo>
                  <a:cubicBezTo>
                    <a:pt x="144" y="0"/>
                    <a:pt x="176" y="32"/>
                    <a:pt x="176" y="72"/>
                  </a:cubicBezTo>
                  <a:cubicBezTo>
                    <a:pt x="176" y="128"/>
                    <a:pt x="176" y="128"/>
                    <a:pt x="176" y="128"/>
                  </a:cubicBezTo>
                  <a:cubicBezTo>
                    <a:pt x="196" y="128"/>
                    <a:pt x="196" y="128"/>
                    <a:pt x="196" y="128"/>
                  </a:cubicBezTo>
                  <a:cubicBezTo>
                    <a:pt x="203" y="128"/>
                    <a:pt x="208" y="133"/>
                    <a:pt x="208" y="140"/>
                  </a:cubicBezTo>
                  <a:cubicBezTo>
                    <a:pt x="208" y="244"/>
                    <a:pt x="208" y="244"/>
                    <a:pt x="208" y="244"/>
                  </a:cubicBezTo>
                  <a:cubicBezTo>
                    <a:pt x="208" y="251"/>
                    <a:pt x="203" y="256"/>
                    <a:pt x="196" y="256"/>
                  </a:cubicBezTo>
                  <a:moveTo>
                    <a:pt x="92" y="197"/>
                  </a:moveTo>
                  <a:cubicBezTo>
                    <a:pt x="92" y="220"/>
                    <a:pt x="92" y="220"/>
                    <a:pt x="92" y="220"/>
                  </a:cubicBezTo>
                  <a:cubicBezTo>
                    <a:pt x="92" y="227"/>
                    <a:pt x="97" y="232"/>
                    <a:pt x="104" y="232"/>
                  </a:cubicBezTo>
                  <a:cubicBezTo>
                    <a:pt x="111" y="232"/>
                    <a:pt x="116" y="227"/>
                    <a:pt x="116" y="220"/>
                  </a:cubicBezTo>
                  <a:cubicBezTo>
                    <a:pt x="116" y="197"/>
                    <a:pt x="116" y="197"/>
                    <a:pt x="116" y="197"/>
                  </a:cubicBezTo>
                  <a:cubicBezTo>
                    <a:pt x="123" y="193"/>
                    <a:pt x="128" y="185"/>
                    <a:pt x="128" y="176"/>
                  </a:cubicBezTo>
                  <a:cubicBezTo>
                    <a:pt x="128" y="163"/>
                    <a:pt x="117" y="152"/>
                    <a:pt x="104" y="152"/>
                  </a:cubicBezTo>
                  <a:cubicBezTo>
                    <a:pt x="91" y="152"/>
                    <a:pt x="80" y="163"/>
                    <a:pt x="80" y="176"/>
                  </a:cubicBezTo>
                  <a:cubicBezTo>
                    <a:pt x="80" y="185"/>
                    <a:pt x="85" y="193"/>
                    <a:pt x="92" y="197"/>
                  </a:cubicBezTo>
                  <a:moveTo>
                    <a:pt x="152" y="72"/>
                  </a:moveTo>
                  <a:cubicBezTo>
                    <a:pt x="152" y="45"/>
                    <a:pt x="131" y="24"/>
                    <a:pt x="104" y="24"/>
                  </a:cubicBezTo>
                  <a:cubicBezTo>
                    <a:pt x="77" y="24"/>
                    <a:pt x="56" y="45"/>
                    <a:pt x="56" y="72"/>
                  </a:cubicBezTo>
                  <a:cubicBezTo>
                    <a:pt x="56" y="128"/>
                    <a:pt x="56" y="128"/>
                    <a:pt x="56" y="128"/>
                  </a:cubicBezTo>
                  <a:cubicBezTo>
                    <a:pt x="152" y="128"/>
                    <a:pt x="152" y="128"/>
                    <a:pt x="152" y="128"/>
                  </a:cubicBezTo>
                  <a:lnTo>
                    <a:pt x="152" y="72"/>
                  </a:ln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9" name="Group 8"/>
          <p:cNvGrpSpPr/>
          <p:nvPr/>
        </p:nvGrpSpPr>
        <p:grpSpPr>
          <a:xfrm>
            <a:off x="4568610" y="3133617"/>
            <a:ext cx="719606" cy="719601"/>
            <a:chOff x="3145590" y="2007662"/>
            <a:chExt cx="559152" cy="559152"/>
          </a:xfrm>
        </p:grpSpPr>
        <p:sp>
          <p:nvSpPr>
            <p:cNvPr id="10" name="Oval 9"/>
            <p:cNvSpPr/>
            <p:nvPr/>
          </p:nvSpPr>
          <p:spPr>
            <a:xfrm>
              <a:off x="3145590" y="2007662"/>
              <a:ext cx="559152" cy="559152"/>
            </a:xfrm>
            <a:prstGeom prst="ellipse">
              <a:avLst/>
            </a:pr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1" name="Freeform 60"/>
            <p:cNvSpPr>
              <a:spLocks noEditPoints="1"/>
            </p:cNvSpPr>
            <p:nvPr/>
          </p:nvSpPr>
          <p:spPr bwMode="auto">
            <a:xfrm>
              <a:off x="3288351" y="2192720"/>
              <a:ext cx="273630" cy="189034"/>
            </a:xfrm>
            <a:custGeom>
              <a:avLst/>
              <a:gdLst/>
              <a:ahLst/>
              <a:cxnLst>
                <a:cxn ang="0">
                  <a:pos x="244" y="176"/>
                </a:cxn>
                <a:cxn ang="0">
                  <a:pos x="12" y="176"/>
                </a:cxn>
                <a:cxn ang="0">
                  <a:pos x="0" y="164"/>
                </a:cxn>
                <a:cxn ang="0">
                  <a:pos x="0" y="72"/>
                </a:cxn>
                <a:cxn ang="0">
                  <a:pos x="256" y="72"/>
                </a:cxn>
                <a:cxn ang="0">
                  <a:pos x="256" y="164"/>
                </a:cxn>
                <a:cxn ang="0">
                  <a:pos x="244" y="176"/>
                </a:cxn>
                <a:cxn ang="0">
                  <a:pos x="24" y="152"/>
                </a:cxn>
                <a:cxn ang="0">
                  <a:pos x="72" y="152"/>
                </a:cxn>
                <a:cxn ang="0">
                  <a:pos x="72" y="140"/>
                </a:cxn>
                <a:cxn ang="0">
                  <a:pos x="24" y="140"/>
                </a:cxn>
                <a:cxn ang="0">
                  <a:pos x="24" y="152"/>
                </a:cxn>
                <a:cxn ang="0">
                  <a:pos x="144" y="116"/>
                </a:cxn>
                <a:cxn ang="0">
                  <a:pos x="24" y="116"/>
                </a:cxn>
                <a:cxn ang="0">
                  <a:pos x="24" y="128"/>
                </a:cxn>
                <a:cxn ang="0">
                  <a:pos x="144" y="128"/>
                </a:cxn>
                <a:cxn ang="0">
                  <a:pos x="144" y="116"/>
                </a:cxn>
                <a:cxn ang="0">
                  <a:pos x="0" y="12"/>
                </a:cxn>
                <a:cxn ang="0">
                  <a:pos x="12" y="0"/>
                </a:cxn>
                <a:cxn ang="0">
                  <a:pos x="244" y="0"/>
                </a:cxn>
                <a:cxn ang="0">
                  <a:pos x="256" y="12"/>
                </a:cxn>
                <a:cxn ang="0">
                  <a:pos x="256" y="48"/>
                </a:cxn>
                <a:cxn ang="0">
                  <a:pos x="0" y="48"/>
                </a:cxn>
                <a:cxn ang="0">
                  <a:pos x="0" y="12"/>
                </a:cxn>
              </a:cxnLst>
              <a:rect l="0" t="0" r="r" b="b"/>
              <a:pathLst>
                <a:path w="256" h="176">
                  <a:moveTo>
                    <a:pt x="244" y="176"/>
                  </a:moveTo>
                  <a:cubicBezTo>
                    <a:pt x="12" y="176"/>
                    <a:pt x="12" y="176"/>
                    <a:pt x="12" y="176"/>
                  </a:cubicBezTo>
                  <a:cubicBezTo>
                    <a:pt x="5" y="176"/>
                    <a:pt x="0" y="171"/>
                    <a:pt x="0" y="164"/>
                  </a:cubicBezTo>
                  <a:cubicBezTo>
                    <a:pt x="0" y="72"/>
                    <a:pt x="0" y="72"/>
                    <a:pt x="0" y="72"/>
                  </a:cubicBezTo>
                  <a:cubicBezTo>
                    <a:pt x="256" y="72"/>
                    <a:pt x="256" y="72"/>
                    <a:pt x="256" y="72"/>
                  </a:cubicBezTo>
                  <a:cubicBezTo>
                    <a:pt x="256" y="164"/>
                    <a:pt x="256" y="164"/>
                    <a:pt x="256" y="164"/>
                  </a:cubicBezTo>
                  <a:cubicBezTo>
                    <a:pt x="256" y="171"/>
                    <a:pt x="251" y="176"/>
                    <a:pt x="244" y="176"/>
                  </a:cubicBezTo>
                  <a:moveTo>
                    <a:pt x="24" y="152"/>
                  </a:moveTo>
                  <a:cubicBezTo>
                    <a:pt x="72" y="152"/>
                    <a:pt x="72" y="152"/>
                    <a:pt x="72" y="152"/>
                  </a:cubicBezTo>
                  <a:cubicBezTo>
                    <a:pt x="72" y="140"/>
                    <a:pt x="72" y="140"/>
                    <a:pt x="72" y="140"/>
                  </a:cubicBezTo>
                  <a:cubicBezTo>
                    <a:pt x="24" y="140"/>
                    <a:pt x="24" y="140"/>
                    <a:pt x="24" y="140"/>
                  </a:cubicBezTo>
                  <a:lnTo>
                    <a:pt x="24" y="152"/>
                  </a:lnTo>
                  <a:close/>
                  <a:moveTo>
                    <a:pt x="144" y="116"/>
                  </a:moveTo>
                  <a:cubicBezTo>
                    <a:pt x="24" y="116"/>
                    <a:pt x="24" y="116"/>
                    <a:pt x="24" y="116"/>
                  </a:cubicBezTo>
                  <a:cubicBezTo>
                    <a:pt x="24" y="128"/>
                    <a:pt x="24" y="128"/>
                    <a:pt x="24" y="128"/>
                  </a:cubicBezTo>
                  <a:cubicBezTo>
                    <a:pt x="144" y="128"/>
                    <a:pt x="144" y="128"/>
                    <a:pt x="144" y="128"/>
                  </a:cubicBezTo>
                  <a:lnTo>
                    <a:pt x="144" y="116"/>
                  </a:lnTo>
                  <a:close/>
                  <a:moveTo>
                    <a:pt x="0" y="12"/>
                  </a:moveTo>
                  <a:cubicBezTo>
                    <a:pt x="0" y="5"/>
                    <a:pt x="5" y="0"/>
                    <a:pt x="12" y="0"/>
                  </a:cubicBezTo>
                  <a:cubicBezTo>
                    <a:pt x="244" y="0"/>
                    <a:pt x="244" y="0"/>
                    <a:pt x="244" y="0"/>
                  </a:cubicBezTo>
                  <a:cubicBezTo>
                    <a:pt x="251" y="0"/>
                    <a:pt x="256" y="5"/>
                    <a:pt x="256" y="12"/>
                  </a:cubicBezTo>
                  <a:cubicBezTo>
                    <a:pt x="256" y="48"/>
                    <a:pt x="256" y="48"/>
                    <a:pt x="256" y="48"/>
                  </a:cubicBezTo>
                  <a:cubicBezTo>
                    <a:pt x="0" y="48"/>
                    <a:pt x="0" y="48"/>
                    <a:pt x="0" y="48"/>
                  </a:cubicBezTo>
                  <a:lnTo>
                    <a:pt x="0" y="12"/>
                  </a:ln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12" name="Group 11"/>
          <p:cNvGrpSpPr/>
          <p:nvPr/>
        </p:nvGrpSpPr>
        <p:grpSpPr>
          <a:xfrm>
            <a:off x="4568610" y="4556597"/>
            <a:ext cx="719606" cy="719601"/>
            <a:chOff x="3145590" y="3331913"/>
            <a:chExt cx="559152" cy="559152"/>
          </a:xfrm>
        </p:grpSpPr>
        <p:sp>
          <p:nvSpPr>
            <p:cNvPr id="13" name="Oval 12"/>
            <p:cNvSpPr/>
            <p:nvPr/>
          </p:nvSpPr>
          <p:spPr>
            <a:xfrm>
              <a:off x="3145590" y="3331913"/>
              <a:ext cx="559152" cy="559152"/>
            </a:xfrm>
            <a:prstGeom prst="ellipse">
              <a:avLst/>
            </a:prstGeom>
            <a:solidFill>
              <a:schemeClr val="accent6"/>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4" name="Freeform 13"/>
            <p:cNvSpPr>
              <a:spLocks noEditPoints="1"/>
            </p:cNvSpPr>
            <p:nvPr/>
          </p:nvSpPr>
          <p:spPr bwMode="auto">
            <a:xfrm>
              <a:off x="3322293" y="3508616"/>
              <a:ext cx="205744" cy="205744"/>
            </a:xfrm>
            <a:custGeom>
              <a:avLst/>
              <a:gdLst/>
              <a:ahLst/>
              <a:cxnLst>
                <a:cxn ang="0">
                  <a:pos x="192" y="98"/>
                </a:cxn>
                <a:cxn ang="0">
                  <a:pos x="192" y="98"/>
                </a:cxn>
                <a:cxn ang="0">
                  <a:pos x="192" y="99"/>
                </a:cxn>
                <a:cxn ang="0">
                  <a:pos x="192" y="99"/>
                </a:cxn>
                <a:cxn ang="0">
                  <a:pos x="192" y="100"/>
                </a:cxn>
                <a:cxn ang="0">
                  <a:pos x="192" y="100"/>
                </a:cxn>
                <a:cxn ang="0">
                  <a:pos x="189" y="108"/>
                </a:cxn>
                <a:cxn ang="0">
                  <a:pos x="189" y="108"/>
                </a:cxn>
                <a:cxn ang="0">
                  <a:pos x="121" y="188"/>
                </a:cxn>
                <a:cxn ang="0">
                  <a:pos x="121" y="188"/>
                </a:cxn>
                <a:cxn ang="0">
                  <a:pos x="112" y="192"/>
                </a:cxn>
                <a:cxn ang="0">
                  <a:pos x="111" y="192"/>
                </a:cxn>
                <a:cxn ang="0">
                  <a:pos x="110" y="192"/>
                </a:cxn>
                <a:cxn ang="0">
                  <a:pos x="110" y="192"/>
                </a:cxn>
                <a:cxn ang="0">
                  <a:pos x="104" y="189"/>
                </a:cxn>
                <a:cxn ang="0">
                  <a:pos x="104" y="189"/>
                </a:cxn>
                <a:cxn ang="0">
                  <a:pos x="4" y="97"/>
                </a:cxn>
                <a:cxn ang="0">
                  <a:pos x="4" y="97"/>
                </a:cxn>
                <a:cxn ang="0">
                  <a:pos x="0" y="88"/>
                </a:cxn>
                <a:cxn ang="0">
                  <a:pos x="0" y="88"/>
                </a:cxn>
                <a:cxn ang="0">
                  <a:pos x="0" y="24"/>
                </a:cxn>
                <a:cxn ang="0">
                  <a:pos x="0" y="12"/>
                </a:cxn>
                <a:cxn ang="0">
                  <a:pos x="0" y="12"/>
                </a:cxn>
                <a:cxn ang="0">
                  <a:pos x="0" y="12"/>
                </a:cxn>
                <a:cxn ang="0">
                  <a:pos x="12" y="0"/>
                </a:cxn>
                <a:cxn ang="0">
                  <a:pos x="12" y="0"/>
                </a:cxn>
                <a:cxn ang="0">
                  <a:pos x="88" y="0"/>
                </a:cxn>
                <a:cxn ang="0">
                  <a:pos x="88" y="0"/>
                </a:cxn>
                <a:cxn ang="0">
                  <a:pos x="88" y="0"/>
                </a:cxn>
                <a:cxn ang="0">
                  <a:pos x="97" y="4"/>
                </a:cxn>
                <a:cxn ang="0">
                  <a:pos x="188" y="91"/>
                </a:cxn>
                <a:cxn ang="0">
                  <a:pos x="192" y="98"/>
                </a:cxn>
                <a:cxn ang="0">
                  <a:pos x="32" y="16"/>
                </a:cxn>
                <a:cxn ang="0">
                  <a:pos x="16" y="32"/>
                </a:cxn>
                <a:cxn ang="0">
                  <a:pos x="32" y="48"/>
                </a:cxn>
                <a:cxn ang="0">
                  <a:pos x="48" y="32"/>
                </a:cxn>
                <a:cxn ang="0">
                  <a:pos x="32" y="16"/>
                </a:cxn>
              </a:cxnLst>
              <a:rect l="0" t="0" r="r" b="b"/>
              <a:pathLst>
                <a:path w="192" h="192">
                  <a:moveTo>
                    <a:pt x="192" y="98"/>
                  </a:moveTo>
                  <a:cubicBezTo>
                    <a:pt x="192" y="98"/>
                    <a:pt x="192" y="98"/>
                    <a:pt x="192" y="98"/>
                  </a:cubicBezTo>
                  <a:cubicBezTo>
                    <a:pt x="192" y="98"/>
                    <a:pt x="192" y="98"/>
                    <a:pt x="192" y="99"/>
                  </a:cubicBezTo>
                  <a:cubicBezTo>
                    <a:pt x="192" y="99"/>
                    <a:pt x="192" y="99"/>
                    <a:pt x="192" y="99"/>
                  </a:cubicBezTo>
                  <a:cubicBezTo>
                    <a:pt x="192" y="99"/>
                    <a:pt x="192" y="99"/>
                    <a:pt x="192" y="100"/>
                  </a:cubicBezTo>
                  <a:cubicBezTo>
                    <a:pt x="192" y="100"/>
                    <a:pt x="192" y="100"/>
                    <a:pt x="192" y="100"/>
                  </a:cubicBezTo>
                  <a:cubicBezTo>
                    <a:pt x="192" y="103"/>
                    <a:pt x="191" y="106"/>
                    <a:pt x="189" y="108"/>
                  </a:cubicBezTo>
                  <a:cubicBezTo>
                    <a:pt x="189" y="108"/>
                    <a:pt x="189" y="108"/>
                    <a:pt x="189" y="108"/>
                  </a:cubicBezTo>
                  <a:cubicBezTo>
                    <a:pt x="121" y="188"/>
                    <a:pt x="121" y="188"/>
                    <a:pt x="121" y="188"/>
                  </a:cubicBezTo>
                  <a:cubicBezTo>
                    <a:pt x="121" y="188"/>
                    <a:pt x="121" y="188"/>
                    <a:pt x="121" y="188"/>
                  </a:cubicBezTo>
                  <a:cubicBezTo>
                    <a:pt x="119" y="190"/>
                    <a:pt x="116" y="192"/>
                    <a:pt x="112" y="192"/>
                  </a:cubicBezTo>
                  <a:cubicBezTo>
                    <a:pt x="112" y="192"/>
                    <a:pt x="111" y="192"/>
                    <a:pt x="111" y="192"/>
                  </a:cubicBezTo>
                  <a:cubicBezTo>
                    <a:pt x="111" y="192"/>
                    <a:pt x="110" y="192"/>
                    <a:pt x="110" y="192"/>
                  </a:cubicBezTo>
                  <a:cubicBezTo>
                    <a:pt x="110" y="192"/>
                    <a:pt x="110" y="192"/>
                    <a:pt x="110" y="192"/>
                  </a:cubicBezTo>
                  <a:cubicBezTo>
                    <a:pt x="108" y="191"/>
                    <a:pt x="106" y="190"/>
                    <a:pt x="104" y="189"/>
                  </a:cubicBezTo>
                  <a:cubicBezTo>
                    <a:pt x="104" y="189"/>
                    <a:pt x="104" y="189"/>
                    <a:pt x="104" y="189"/>
                  </a:cubicBezTo>
                  <a:cubicBezTo>
                    <a:pt x="4" y="97"/>
                    <a:pt x="4" y="97"/>
                    <a:pt x="4" y="97"/>
                  </a:cubicBezTo>
                  <a:cubicBezTo>
                    <a:pt x="4" y="97"/>
                    <a:pt x="4" y="97"/>
                    <a:pt x="4" y="97"/>
                  </a:cubicBezTo>
                  <a:cubicBezTo>
                    <a:pt x="2" y="95"/>
                    <a:pt x="0" y="92"/>
                    <a:pt x="0" y="88"/>
                  </a:cubicBezTo>
                  <a:cubicBezTo>
                    <a:pt x="0" y="88"/>
                    <a:pt x="0" y="88"/>
                    <a:pt x="0" y="88"/>
                  </a:cubicBezTo>
                  <a:cubicBezTo>
                    <a:pt x="0" y="24"/>
                    <a:pt x="0" y="24"/>
                    <a:pt x="0" y="24"/>
                  </a:cubicBezTo>
                  <a:cubicBezTo>
                    <a:pt x="0" y="12"/>
                    <a:pt x="0" y="12"/>
                    <a:pt x="0" y="12"/>
                  </a:cubicBezTo>
                  <a:cubicBezTo>
                    <a:pt x="0" y="12"/>
                    <a:pt x="0" y="12"/>
                    <a:pt x="0" y="12"/>
                  </a:cubicBezTo>
                  <a:cubicBezTo>
                    <a:pt x="0" y="12"/>
                    <a:pt x="0" y="12"/>
                    <a:pt x="0" y="12"/>
                  </a:cubicBezTo>
                  <a:cubicBezTo>
                    <a:pt x="0" y="5"/>
                    <a:pt x="5" y="0"/>
                    <a:pt x="12" y="0"/>
                  </a:cubicBezTo>
                  <a:cubicBezTo>
                    <a:pt x="12" y="0"/>
                    <a:pt x="12" y="0"/>
                    <a:pt x="12" y="0"/>
                  </a:cubicBezTo>
                  <a:cubicBezTo>
                    <a:pt x="88" y="0"/>
                    <a:pt x="88" y="0"/>
                    <a:pt x="88" y="0"/>
                  </a:cubicBezTo>
                  <a:cubicBezTo>
                    <a:pt x="88" y="0"/>
                    <a:pt x="88" y="0"/>
                    <a:pt x="88" y="0"/>
                  </a:cubicBezTo>
                  <a:cubicBezTo>
                    <a:pt x="88" y="0"/>
                    <a:pt x="88" y="0"/>
                    <a:pt x="88" y="0"/>
                  </a:cubicBezTo>
                  <a:cubicBezTo>
                    <a:pt x="91" y="0"/>
                    <a:pt x="94" y="1"/>
                    <a:pt x="97" y="4"/>
                  </a:cubicBezTo>
                  <a:cubicBezTo>
                    <a:pt x="188" y="91"/>
                    <a:pt x="188" y="91"/>
                    <a:pt x="188" y="91"/>
                  </a:cubicBezTo>
                  <a:cubicBezTo>
                    <a:pt x="190" y="93"/>
                    <a:pt x="191" y="95"/>
                    <a:pt x="192" y="98"/>
                  </a:cubicBezTo>
                  <a:moveTo>
                    <a:pt x="32" y="16"/>
                  </a:moveTo>
                  <a:cubicBezTo>
                    <a:pt x="23" y="16"/>
                    <a:pt x="16" y="23"/>
                    <a:pt x="16" y="32"/>
                  </a:cubicBezTo>
                  <a:cubicBezTo>
                    <a:pt x="16" y="41"/>
                    <a:pt x="23" y="48"/>
                    <a:pt x="32" y="48"/>
                  </a:cubicBezTo>
                  <a:cubicBezTo>
                    <a:pt x="41" y="48"/>
                    <a:pt x="48" y="41"/>
                    <a:pt x="48" y="32"/>
                  </a:cubicBezTo>
                  <a:cubicBezTo>
                    <a:pt x="48" y="23"/>
                    <a:pt x="41" y="16"/>
                    <a:pt x="32" y="16"/>
                  </a:cubicBezTo>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15" name="Group 14"/>
          <p:cNvGrpSpPr/>
          <p:nvPr/>
        </p:nvGrpSpPr>
        <p:grpSpPr>
          <a:xfrm>
            <a:off x="7570536" y="3133617"/>
            <a:ext cx="719606" cy="719601"/>
            <a:chOff x="5439260" y="2007662"/>
            <a:chExt cx="559152" cy="559152"/>
          </a:xfrm>
        </p:grpSpPr>
        <p:sp>
          <p:nvSpPr>
            <p:cNvPr id="16" name="Oval 15"/>
            <p:cNvSpPr/>
            <p:nvPr/>
          </p:nvSpPr>
          <p:spPr>
            <a:xfrm>
              <a:off x="5439260" y="2007662"/>
              <a:ext cx="559152" cy="559152"/>
            </a:xfrm>
            <a:prstGeom prst="ellipse">
              <a:avLst/>
            </a:pr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7" name="Freeform 69"/>
            <p:cNvSpPr>
              <a:spLocks noEditPoints="1"/>
            </p:cNvSpPr>
            <p:nvPr/>
          </p:nvSpPr>
          <p:spPr bwMode="auto">
            <a:xfrm>
              <a:off x="5582021" y="2171832"/>
              <a:ext cx="273630" cy="230810"/>
            </a:xfrm>
            <a:custGeom>
              <a:avLst/>
              <a:gdLst/>
              <a:ahLst/>
              <a:cxnLst>
                <a:cxn ang="0">
                  <a:pos x="256" y="91"/>
                </a:cxn>
                <a:cxn ang="0">
                  <a:pos x="256" y="92"/>
                </a:cxn>
                <a:cxn ang="0">
                  <a:pos x="256" y="92"/>
                </a:cxn>
                <a:cxn ang="0">
                  <a:pos x="233" y="104"/>
                </a:cxn>
                <a:cxn ang="0">
                  <a:pos x="208" y="207"/>
                </a:cxn>
                <a:cxn ang="0">
                  <a:pos x="194" y="216"/>
                </a:cxn>
                <a:cxn ang="0">
                  <a:pos x="60" y="216"/>
                </a:cxn>
                <a:cxn ang="0">
                  <a:pos x="60" y="216"/>
                </a:cxn>
                <a:cxn ang="0">
                  <a:pos x="48" y="207"/>
                </a:cxn>
                <a:cxn ang="0">
                  <a:pos x="12" y="104"/>
                </a:cxn>
                <a:cxn ang="0">
                  <a:pos x="12" y="80"/>
                </a:cxn>
                <a:cxn ang="0">
                  <a:pos x="98" y="80"/>
                </a:cxn>
                <a:cxn ang="0">
                  <a:pos x="148" y="80"/>
                </a:cxn>
                <a:cxn ang="0">
                  <a:pos x="178" y="80"/>
                </a:cxn>
                <a:cxn ang="0">
                  <a:pos x="196" y="80"/>
                </a:cxn>
                <a:cxn ang="0">
                  <a:pos x="244" y="80"/>
                </a:cxn>
                <a:cxn ang="0">
                  <a:pos x="245" y="80"/>
                </a:cxn>
                <a:cxn ang="0">
                  <a:pos x="256" y="90"/>
                </a:cxn>
                <a:cxn ang="0">
                  <a:pos x="80" y="104"/>
                </a:cxn>
                <a:cxn ang="0">
                  <a:pos x="68" y="180"/>
                </a:cxn>
                <a:cxn ang="0">
                  <a:pos x="92" y="180"/>
                </a:cxn>
                <a:cxn ang="0">
                  <a:pos x="140" y="116"/>
                </a:cxn>
                <a:cxn ang="0">
                  <a:pos x="116" y="116"/>
                </a:cxn>
                <a:cxn ang="0">
                  <a:pos x="128" y="192"/>
                </a:cxn>
                <a:cxn ang="0">
                  <a:pos x="140" y="116"/>
                </a:cxn>
                <a:cxn ang="0">
                  <a:pos x="176" y="104"/>
                </a:cxn>
                <a:cxn ang="0">
                  <a:pos x="164" y="180"/>
                </a:cxn>
                <a:cxn ang="0">
                  <a:pos x="188" y="180"/>
                </a:cxn>
                <a:cxn ang="0">
                  <a:pos x="142" y="18"/>
                </a:cxn>
                <a:cxn ang="0">
                  <a:pos x="140" y="12"/>
                </a:cxn>
                <a:cxn ang="0">
                  <a:pos x="163" y="7"/>
                </a:cxn>
                <a:cxn ang="0">
                  <a:pos x="195" y="68"/>
                </a:cxn>
                <a:cxn ang="0">
                  <a:pos x="142" y="18"/>
                </a:cxn>
                <a:cxn ang="0">
                  <a:pos x="88" y="68"/>
                </a:cxn>
                <a:cxn ang="0">
                  <a:pos x="93" y="7"/>
                </a:cxn>
                <a:cxn ang="0">
                  <a:pos x="104" y="0"/>
                </a:cxn>
                <a:cxn ang="0">
                  <a:pos x="114" y="18"/>
                </a:cxn>
              </a:cxnLst>
              <a:rect l="0" t="0" r="r" b="b"/>
              <a:pathLst>
                <a:path w="256" h="216">
                  <a:moveTo>
                    <a:pt x="256" y="90"/>
                  </a:moveTo>
                  <a:cubicBezTo>
                    <a:pt x="256" y="91"/>
                    <a:pt x="256" y="91"/>
                    <a:pt x="256" y="91"/>
                  </a:cubicBezTo>
                  <a:cubicBezTo>
                    <a:pt x="256" y="91"/>
                    <a:pt x="256" y="92"/>
                    <a:pt x="256" y="92"/>
                  </a:cubicBezTo>
                  <a:cubicBezTo>
                    <a:pt x="256" y="92"/>
                    <a:pt x="256" y="92"/>
                    <a:pt x="256" y="92"/>
                  </a:cubicBezTo>
                  <a:cubicBezTo>
                    <a:pt x="256" y="92"/>
                    <a:pt x="256" y="92"/>
                    <a:pt x="256" y="92"/>
                  </a:cubicBezTo>
                  <a:cubicBezTo>
                    <a:pt x="256" y="92"/>
                    <a:pt x="256" y="92"/>
                    <a:pt x="256" y="92"/>
                  </a:cubicBezTo>
                  <a:cubicBezTo>
                    <a:pt x="256" y="99"/>
                    <a:pt x="251" y="104"/>
                    <a:pt x="244" y="104"/>
                  </a:cubicBezTo>
                  <a:cubicBezTo>
                    <a:pt x="233" y="104"/>
                    <a:pt x="233" y="104"/>
                    <a:pt x="233" y="104"/>
                  </a:cubicBezTo>
                  <a:cubicBezTo>
                    <a:pt x="208" y="207"/>
                    <a:pt x="208" y="207"/>
                    <a:pt x="208" y="207"/>
                  </a:cubicBezTo>
                  <a:cubicBezTo>
                    <a:pt x="208" y="207"/>
                    <a:pt x="208" y="207"/>
                    <a:pt x="208" y="207"/>
                  </a:cubicBezTo>
                  <a:cubicBezTo>
                    <a:pt x="206" y="212"/>
                    <a:pt x="202" y="216"/>
                    <a:pt x="196" y="216"/>
                  </a:cubicBezTo>
                  <a:cubicBezTo>
                    <a:pt x="194" y="216"/>
                    <a:pt x="194" y="216"/>
                    <a:pt x="194" y="216"/>
                  </a:cubicBezTo>
                  <a:cubicBezTo>
                    <a:pt x="191" y="216"/>
                    <a:pt x="191" y="216"/>
                    <a:pt x="191" y="216"/>
                  </a:cubicBezTo>
                  <a:cubicBezTo>
                    <a:pt x="60" y="216"/>
                    <a:pt x="60" y="216"/>
                    <a:pt x="60" y="216"/>
                  </a:cubicBezTo>
                  <a:cubicBezTo>
                    <a:pt x="60" y="216"/>
                    <a:pt x="60" y="216"/>
                    <a:pt x="60" y="216"/>
                  </a:cubicBezTo>
                  <a:cubicBezTo>
                    <a:pt x="60" y="216"/>
                    <a:pt x="60" y="216"/>
                    <a:pt x="60" y="216"/>
                  </a:cubicBezTo>
                  <a:cubicBezTo>
                    <a:pt x="54" y="216"/>
                    <a:pt x="50" y="212"/>
                    <a:pt x="48" y="207"/>
                  </a:cubicBezTo>
                  <a:cubicBezTo>
                    <a:pt x="48" y="207"/>
                    <a:pt x="48" y="207"/>
                    <a:pt x="48" y="207"/>
                  </a:cubicBezTo>
                  <a:cubicBezTo>
                    <a:pt x="23" y="104"/>
                    <a:pt x="23" y="104"/>
                    <a:pt x="23" y="104"/>
                  </a:cubicBezTo>
                  <a:cubicBezTo>
                    <a:pt x="12" y="104"/>
                    <a:pt x="12" y="104"/>
                    <a:pt x="12" y="104"/>
                  </a:cubicBezTo>
                  <a:cubicBezTo>
                    <a:pt x="5" y="104"/>
                    <a:pt x="0" y="99"/>
                    <a:pt x="0" y="92"/>
                  </a:cubicBezTo>
                  <a:cubicBezTo>
                    <a:pt x="0" y="85"/>
                    <a:pt x="5" y="80"/>
                    <a:pt x="12" y="80"/>
                  </a:cubicBezTo>
                  <a:cubicBezTo>
                    <a:pt x="58" y="80"/>
                    <a:pt x="58" y="80"/>
                    <a:pt x="58" y="80"/>
                  </a:cubicBezTo>
                  <a:cubicBezTo>
                    <a:pt x="98" y="80"/>
                    <a:pt x="98" y="80"/>
                    <a:pt x="98" y="80"/>
                  </a:cubicBezTo>
                  <a:cubicBezTo>
                    <a:pt x="98" y="80"/>
                    <a:pt x="98" y="80"/>
                    <a:pt x="98" y="80"/>
                  </a:cubicBezTo>
                  <a:cubicBezTo>
                    <a:pt x="148" y="80"/>
                    <a:pt x="148" y="80"/>
                    <a:pt x="148" y="80"/>
                  </a:cubicBezTo>
                  <a:cubicBezTo>
                    <a:pt x="148" y="80"/>
                    <a:pt x="148" y="80"/>
                    <a:pt x="148" y="80"/>
                  </a:cubicBezTo>
                  <a:cubicBezTo>
                    <a:pt x="178" y="80"/>
                    <a:pt x="178" y="80"/>
                    <a:pt x="178" y="80"/>
                  </a:cubicBezTo>
                  <a:cubicBezTo>
                    <a:pt x="179" y="80"/>
                    <a:pt x="179" y="80"/>
                    <a:pt x="179" y="80"/>
                  </a:cubicBezTo>
                  <a:cubicBezTo>
                    <a:pt x="196" y="80"/>
                    <a:pt x="196" y="80"/>
                    <a:pt x="196" y="80"/>
                  </a:cubicBezTo>
                  <a:cubicBezTo>
                    <a:pt x="198" y="80"/>
                    <a:pt x="198" y="80"/>
                    <a:pt x="198" y="80"/>
                  </a:cubicBezTo>
                  <a:cubicBezTo>
                    <a:pt x="244" y="80"/>
                    <a:pt x="244" y="80"/>
                    <a:pt x="244" y="80"/>
                  </a:cubicBezTo>
                  <a:cubicBezTo>
                    <a:pt x="244" y="80"/>
                    <a:pt x="244" y="80"/>
                    <a:pt x="244" y="80"/>
                  </a:cubicBezTo>
                  <a:cubicBezTo>
                    <a:pt x="245" y="80"/>
                    <a:pt x="245" y="80"/>
                    <a:pt x="245" y="80"/>
                  </a:cubicBezTo>
                  <a:cubicBezTo>
                    <a:pt x="251" y="80"/>
                    <a:pt x="255" y="85"/>
                    <a:pt x="256" y="90"/>
                  </a:cubicBezTo>
                  <a:cubicBezTo>
                    <a:pt x="256" y="90"/>
                    <a:pt x="256" y="90"/>
                    <a:pt x="256" y="90"/>
                  </a:cubicBezTo>
                  <a:moveTo>
                    <a:pt x="92" y="116"/>
                  </a:moveTo>
                  <a:cubicBezTo>
                    <a:pt x="92" y="109"/>
                    <a:pt x="87" y="104"/>
                    <a:pt x="80" y="104"/>
                  </a:cubicBezTo>
                  <a:cubicBezTo>
                    <a:pt x="73" y="104"/>
                    <a:pt x="68" y="109"/>
                    <a:pt x="68" y="116"/>
                  </a:cubicBezTo>
                  <a:cubicBezTo>
                    <a:pt x="68" y="180"/>
                    <a:pt x="68" y="180"/>
                    <a:pt x="68" y="180"/>
                  </a:cubicBezTo>
                  <a:cubicBezTo>
                    <a:pt x="68" y="187"/>
                    <a:pt x="73" y="192"/>
                    <a:pt x="80" y="192"/>
                  </a:cubicBezTo>
                  <a:cubicBezTo>
                    <a:pt x="87" y="192"/>
                    <a:pt x="92" y="187"/>
                    <a:pt x="92" y="180"/>
                  </a:cubicBezTo>
                  <a:lnTo>
                    <a:pt x="92" y="116"/>
                  </a:lnTo>
                  <a:close/>
                  <a:moveTo>
                    <a:pt x="140" y="116"/>
                  </a:moveTo>
                  <a:cubicBezTo>
                    <a:pt x="140" y="109"/>
                    <a:pt x="135" y="104"/>
                    <a:pt x="128" y="104"/>
                  </a:cubicBezTo>
                  <a:cubicBezTo>
                    <a:pt x="121" y="104"/>
                    <a:pt x="116" y="109"/>
                    <a:pt x="116" y="116"/>
                  </a:cubicBezTo>
                  <a:cubicBezTo>
                    <a:pt x="116" y="180"/>
                    <a:pt x="116" y="180"/>
                    <a:pt x="116" y="180"/>
                  </a:cubicBezTo>
                  <a:cubicBezTo>
                    <a:pt x="116" y="187"/>
                    <a:pt x="121" y="192"/>
                    <a:pt x="128" y="192"/>
                  </a:cubicBezTo>
                  <a:cubicBezTo>
                    <a:pt x="135" y="192"/>
                    <a:pt x="140" y="187"/>
                    <a:pt x="140" y="180"/>
                  </a:cubicBezTo>
                  <a:lnTo>
                    <a:pt x="140" y="116"/>
                  </a:lnTo>
                  <a:close/>
                  <a:moveTo>
                    <a:pt x="188" y="116"/>
                  </a:moveTo>
                  <a:cubicBezTo>
                    <a:pt x="188" y="109"/>
                    <a:pt x="183" y="104"/>
                    <a:pt x="176" y="104"/>
                  </a:cubicBezTo>
                  <a:cubicBezTo>
                    <a:pt x="169" y="104"/>
                    <a:pt x="164" y="109"/>
                    <a:pt x="164" y="116"/>
                  </a:cubicBezTo>
                  <a:cubicBezTo>
                    <a:pt x="164" y="180"/>
                    <a:pt x="164" y="180"/>
                    <a:pt x="164" y="180"/>
                  </a:cubicBezTo>
                  <a:cubicBezTo>
                    <a:pt x="164" y="187"/>
                    <a:pt x="169" y="192"/>
                    <a:pt x="176" y="192"/>
                  </a:cubicBezTo>
                  <a:cubicBezTo>
                    <a:pt x="183" y="192"/>
                    <a:pt x="188" y="187"/>
                    <a:pt x="188" y="180"/>
                  </a:cubicBezTo>
                  <a:lnTo>
                    <a:pt x="188" y="116"/>
                  </a:lnTo>
                  <a:close/>
                  <a:moveTo>
                    <a:pt x="142" y="18"/>
                  </a:moveTo>
                  <a:cubicBezTo>
                    <a:pt x="142" y="18"/>
                    <a:pt x="142" y="18"/>
                    <a:pt x="142" y="18"/>
                  </a:cubicBezTo>
                  <a:cubicBezTo>
                    <a:pt x="141" y="16"/>
                    <a:pt x="140" y="14"/>
                    <a:pt x="140" y="12"/>
                  </a:cubicBezTo>
                  <a:cubicBezTo>
                    <a:pt x="140" y="5"/>
                    <a:pt x="145" y="0"/>
                    <a:pt x="152" y="0"/>
                  </a:cubicBezTo>
                  <a:cubicBezTo>
                    <a:pt x="157" y="0"/>
                    <a:pt x="161" y="3"/>
                    <a:pt x="163" y="7"/>
                  </a:cubicBezTo>
                  <a:cubicBezTo>
                    <a:pt x="163" y="7"/>
                    <a:pt x="163" y="7"/>
                    <a:pt x="163" y="7"/>
                  </a:cubicBezTo>
                  <a:cubicBezTo>
                    <a:pt x="195" y="68"/>
                    <a:pt x="195" y="68"/>
                    <a:pt x="195" y="68"/>
                  </a:cubicBezTo>
                  <a:cubicBezTo>
                    <a:pt x="168" y="68"/>
                    <a:pt x="168" y="68"/>
                    <a:pt x="168" y="68"/>
                  </a:cubicBezTo>
                  <a:lnTo>
                    <a:pt x="142" y="18"/>
                  </a:lnTo>
                  <a:close/>
                  <a:moveTo>
                    <a:pt x="114" y="18"/>
                  </a:moveTo>
                  <a:cubicBezTo>
                    <a:pt x="88" y="68"/>
                    <a:pt x="88" y="68"/>
                    <a:pt x="88" y="68"/>
                  </a:cubicBezTo>
                  <a:cubicBezTo>
                    <a:pt x="61" y="68"/>
                    <a:pt x="61" y="68"/>
                    <a:pt x="61" y="68"/>
                  </a:cubicBezTo>
                  <a:cubicBezTo>
                    <a:pt x="93" y="7"/>
                    <a:pt x="93" y="7"/>
                    <a:pt x="93" y="7"/>
                  </a:cubicBezTo>
                  <a:cubicBezTo>
                    <a:pt x="93" y="7"/>
                    <a:pt x="93" y="7"/>
                    <a:pt x="93" y="7"/>
                  </a:cubicBezTo>
                  <a:cubicBezTo>
                    <a:pt x="95" y="3"/>
                    <a:pt x="99" y="0"/>
                    <a:pt x="104" y="0"/>
                  </a:cubicBezTo>
                  <a:cubicBezTo>
                    <a:pt x="111" y="0"/>
                    <a:pt x="116" y="5"/>
                    <a:pt x="116" y="12"/>
                  </a:cubicBezTo>
                  <a:cubicBezTo>
                    <a:pt x="116" y="14"/>
                    <a:pt x="115" y="16"/>
                    <a:pt x="114" y="18"/>
                  </a:cubicBez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18" name="Group 17"/>
          <p:cNvGrpSpPr/>
          <p:nvPr/>
        </p:nvGrpSpPr>
        <p:grpSpPr>
          <a:xfrm>
            <a:off x="6069575" y="5595352"/>
            <a:ext cx="719606" cy="719601"/>
            <a:chOff x="4292425" y="3994038"/>
            <a:chExt cx="559152" cy="559152"/>
          </a:xfrm>
        </p:grpSpPr>
        <p:sp>
          <p:nvSpPr>
            <p:cNvPr id="19" name="Oval 18"/>
            <p:cNvSpPr/>
            <p:nvPr/>
          </p:nvSpPr>
          <p:spPr>
            <a:xfrm>
              <a:off x="4292425" y="3994038"/>
              <a:ext cx="559152" cy="559152"/>
            </a:xfrm>
            <a:prstGeom prst="ellipse">
              <a:avLst/>
            </a:prstGeom>
            <a:solidFill>
              <a:schemeClr val="accent5"/>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0" name="Freeform 71"/>
            <p:cNvSpPr>
              <a:spLocks noEditPoints="1"/>
            </p:cNvSpPr>
            <p:nvPr/>
          </p:nvSpPr>
          <p:spPr bwMode="auto">
            <a:xfrm>
              <a:off x="4434663" y="4149331"/>
              <a:ext cx="274676" cy="248566"/>
            </a:xfrm>
            <a:custGeom>
              <a:avLst/>
              <a:gdLst/>
              <a:ahLst/>
              <a:cxnLst>
                <a:cxn ang="0">
                  <a:pos x="256" y="96"/>
                </a:cxn>
                <a:cxn ang="0">
                  <a:pos x="224" y="128"/>
                </a:cxn>
                <a:cxn ang="0">
                  <a:pos x="192" y="96"/>
                </a:cxn>
                <a:cxn ang="0">
                  <a:pos x="160" y="128"/>
                </a:cxn>
                <a:cxn ang="0">
                  <a:pos x="128" y="96"/>
                </a:cxn>
                <a:cxn ang="0">
                  <a:pos x="96" y="128"/>
                </a:cxn>
                <a:cxn ang="0">
                  <a:pos x="64" y="96"/>
                </a:cxn>
                <a:cxn ang="0">
                  <a:pos x="32" y="128"/>
                </a:cxn>
                <a:cxn ang="0">
                  <a:pos x="0" y="96"/>
                </a:cxn>
                <a:cxn ang="0">
                  <a:pos x="23" y="36"/>
                </a:cxn>
                <a:cxn ang="0">
                  <a:pos x="234" y="36"/>
                </a:cxn>
                <a:cxn ang="0">
                  <a:pos x="256" y="96"/>
                </a:cxn>
                <a:cxn ang="0">
                  <a:pos x="216" y="24"/>
                </a:cxn>
                <a:cxn ang="0">
                  <a:pos x="40" y="24"/>
                </a:cxn>
                <a:cxn ang="0">
                  <a:pos x="28" y="12"/>
                </a:cxn>
                <a:cxn ang="0">
                  <a:pos x="40" y="0"/>
                </a:cxn>
                <a:cxn ang="0">
                  <a:pos x="216" y="0"/>
                </a:cxn>
                <a:cxn ang="0">
                  <a:pos x="228" y="12"/>
                </a:cxn>
                <a:cxn ang="0">
                  <a:pos x="216" y="24"/>
                </a:cxn>
                <a:cxn ang="0">
                  <a:pos x="36" y="140"/>
                </a:cxn>
                <a:cxn ang="0">
                  <a:pos x="36" y="140"/>
                </a:cxn>
                <a:cxn ang="0">
                  <a:pos x="39" y="139"/>
                </a:cxn>
                <a:cxn ang="0">
                  <a:pos x="40" y="139"/>
                </a:cxn>
                <a:cxn ang="0">
                  <a:pos x="42" y="139"/>
                </a:cxn>
                <a:cxn ang="0">
                  <a:pos x="48" y="137"/>
                </a:cxn>
                <a:cxn ang="0">
                  <a:pos x="48" y="137"/>
                </a:cxn>
                <a:cxn ang="0">
                  <a:pos x="48" y="196"/>
                </a:cxn>
                <a:cxn ang="0">
                  <a:pos x="208" y="196"/>
                </a:cxn>
                <a:cxn ang="0">
                  <a:pos x="208" y="137"/>
                </a:cxn>
                <a:cxn ang="0">
                  <a:pos x="208" y="137"/>
                </a:cxn>
                <a:cxn ang="0">
                  <a:pos x="214" y="139"/>
                </a:cxn>
                <a:cxn ang="0">
                  <a:pos x="216" y="139"/>
                </a:cxn>
                <a:cxn ang="0">
                  <a:pos x="217" y="139"/>
                </a:cxn>
                <a:cxn ang="0">
                  <a:pos x="220" y="140"/>
                </a:cxn>
                <a:cxn ang="0">
                  <a:pos x="220" y="140"/>
                </a:cxn>
                <a:cxn ang="0">
                  <a:pos x="224" y="140"/>
                </a:cxn>
                <a:cxn ang="0">
                  <a:pos x="232" y="139"/>
                </a:cxn>
                <a:cxn ang="0">
                  <a:pos x="232" y="220"/>
                </a:cxn>
                <a:cxn ang="0">
                  <a:pos x="220" y="232"/>
                </a:cxn>
                <a:cxn ang="0">
                  <a:pos x="36" y="232"/>
                </a:cxn>
                <a:cxn ang="0">
                  <a:pos x="24" y="220"/>
                </a:cxn>
                <a:cxn ang="0">
                  <a:pos x="24" y="139"/>
                </a:cxn>
                <a:cxn ang="0">
                  <a:pos x="32" y="140"/>
                </a:cxn>
                <a:cxn ang="0">
                  <a:pos x="36" y="140"/>
                </a:cxn>
              </a:cxnLst>
              <a:rect l="0" t="0" r="r" b="b"/>
              <a:pathLst>
                <a:path w="256" h="232">
                  <a:moveTo>
                    <a:pt x="256" y="96"/>
                  </a:moveTo>
                  <a:cubicBezTo>
                    <a:pt x="256" y="114"/>
                    <a:pt x="242" y="128"/>
                    <a:pt x="224" y="128"/>
                  </a:cubicBezTo>
                  <a:cubicBezTo>
                    <a:pt x="206" y="128"/>
                    <a:pt x="192" y="114"/>
                    <a:pt x="192" y="96"/>
                  </a:cubicBezTo>
                  <a:cubicBezTo>
                    <a:pt x="192" y="114"/>
                    <a:pt x="178" y="128"/>
                    <a:pt x="160" y="128"/>
                  </a:cubicBezTo>
                  <a:cubicBezTo>
                    <a:pt x="142" y="128"/>
                    <a:pt x="128" y="114"/>
                    <a:pt x="128" y="96"/>
                  </a:cubicBezTo>
                  <a:cubicBezTo>
                    <a:pt x="128" y="114"/>
                    <a:pt x="114" y="128"/>
                    <a:pt x="96" y="128"/>
                  </a:cubicBezTo>
                  <a:cubicBezTo>
                    <a:pt x="78" y="128"/>
                    <a:pt x="64" y="114"/>
                    <a:pt x="64" y="96"/>
                  </a:cubicBezTo>
                  <a:cubicBezTo>
                    <a:pt x="64" y="114"/>
                    <a:pt x="50" y="128"/>
                    <a:pt x="32" y="128"/>
                  </a:cubicBezTo>
                  <a:cubicBezTo>
                    <a:pt x="14" y="128"/>
                    <a:pt x="0" y="114"/>
                    <a:pt x="0" y="96"/>
                  </a:cubicBezTo>
                  <a:cubicBezTo>
                    <a:pt x="23" y="36"/>
                    <a:pt x="23" y="36"/>
                    <a:pt x="23" y="36"/>
                  </a:cubicBezTo>
                  <a:cubicBezTo>
                    <a:pt x="234" y="36"/>
                    <a:pt x="234" y="36"/>
                    <a:pt x="234" y="36"/>
                  </a:cubicBezTo>
                  <a:lnTo>
                    <a:pt x="256" y="96"/>
                  </a:lnTo>
                  <a:close/>
                  <a:moveTo>
                    <a:pt x="216" y="24"/>
                  </a:moveTo>
                  <a:cubicBezTo>
                    <a:pt x="40" y="24"/>
                    <a:pt x="40" y="24"/>
                    <a:pt x="40" y="24"/>
                  </a:cubicBezTo>
                  <a:cubicBezTo>
                    <a:pt x="33" y="24"/>
                    <a:pt x="28" y="19"/>
                    <a:pt x="28" y="12"/>
                  </a:cubicBezTo>
                  <a:cubicBezTo>
                    <a:pt x="28" y="5"/>
                    <a:pt x="33" y="0"/>
                    <a:pt x="40" y="0"/>
                  </a:cubicBezTo>
                  <a:cubicBezTo>
                    <a:pt x="216" y="0"/>
                    <a:pt x="216" y="0"/>
                    <a:pt x="216" y="0"/>
                  </a:cubicBezTo>
                  <a:cubicBezTo>
                    <a:pt x="223" y="0"/>
                    <a:pt x="228" y="5"/>
                    <a:pt x="228" y="12"/>
                  </a:cubicBezTo>
                  <a:cubicBezTo>
                    <a:pt x="228" y="19"/>
                    <a:pt x="223" y="24"/>
                    <a:pt x="216" y="24"/>
                  </a:cubicBezTo>
                  <a:moveTo>
                    <a:pt x="36" y="140"/>
                  </a:moveTo>
                  <a:cubicBezTo>
                    <a:pt x="36" y="140"/>
                    <a:pt x="36" y="140"/>
                    <a:pt x="36" y="140"/>
                  </a:cubicBezTo>
                  <a:cubicBezTo>
                    <a:pt x="37" y="140"/>
                    <a:pt x="38" y="140"/>
                    <a:pt x="39" y="139"/>
                  </a:cubicBezTo>
                  <a:cubicBezTo>
                    <a:pt x="40" y="139"/>
                    <a:pt x="40" y="139"/>
                    <a:pt x="40" y="139"/>
                  </a:cubicBezTo>
                  <a:cubicBezTo>
                    <a:pt x="41" y="139"/>
                    <a:pt x="41" y="139"/>
                    <a:pt x="42" y="139"/>
                  </a:cubicBezTo>
                  <a:cubicBezTo>
                    <a:pt x="44" y="138"/>
                    <a:pt x="46" y="138"/>
                    <a:pt x="48" y="137"/>
                  </a:cubicBezTo>
                  <a:cubicBezTo>
                    <a:pt x="48" y="137"/>
                    <a:pt x="48" y="137"/>
                    <a:pt x="48" y="137"/>
                  </a:cubicBezTo>
                  <a:cubicBezTo>
                    <a:pt x="48" y="196"/>
                    <a:pt x="48" y="196"/>
                    <a:pt x="48" y="196"/>
                  </a:cubicBezTo>
                  <a:cubicBezTo>
                    <a:pt x="208" y="196"/>
                    <a:pt x="208" y="196"/>
                    <a:pt x="208" y="196"/>
                  </a:cubicBezTo>
                  <a:cubicBezTo>
                    <a:pt x="208" y="137"/>
                    <a:pt x="208" y="137"/>
                    <a:pt x="208" y="137"/>
                  </a:cubicBezTo>
                  <a:cubicBezTo>
                    <a:pt x="208" y="137"/>
                    <a:pt x="208" y="137"/>
                    <a:pt x="208" y="137"/>
                  </a:cubicBezTo>
                  <a:cubicBezTo>
                    <a:pt x="210" y="138"/>
                    <a:pt x="212" y="138"/>
                    <a:pt x="214" y="139"/>
                  </a:cubicBezTo>
                  <a:cubicBezTo>
                    <a:pt x="215" y="139"/>
                    <a:pt x="215" y="139"/>
                    <a:pt x="216" y="139"/>
                  </a:cubicBezTo>
                  <a:cubicBezTo>
                    <a:pt x="216" y="139"/>
                    <a:pt x="216" y="139"/>
                    <a:pt x="217" y="139"/>
                  </a:cubicBezTo>
                  <a:cubicBezTo>
                    <a:pt x="218" y="140"/>
                    <a:pt x="219" y="140"/>
                    <a:pt x="220" y="140"/>
                  </a:cubicBezTo>
                  <a:cubicBezTo>
                    <a:pt x="220" y="140"/>
                    <a:pt x="220" y="140"/>
                    <a:pt x="220" y="140"/>
                  </a:cubicBezTo>
                  <a:cubicBezTo>
                    <a:pt x="221" y="140"/>
                    <a:pt x="223" y="140"/>
                    <a:pt x="224" y="140"/>
                  </a:cubicBezTo>
                  <a:cubicBezTo>
                    <a:pt x="227" y="140"/>
                    <a:pt x="229" y="140"/>
                    <a:pt x="232" y="139"/>
                  </a:cubicBezTo>
                  <a:cubicBezTo>
                    <a:pt x="232" y="220"/>
                    <a:pt x="232" y="220"/>
                    <a:pt x="232" y="220"/>
                  </a:cubicBezTo>
                  <a:cubicBezTo>
                    <a:pt x="232" y="227"/>
                    <a:pt x="227" y="232"/>
                    <a:pt x="220" y="232"/>
                  </a:cubicBezTo>
                  <a:cubicBezTo>
                    <a:pt x="36" y="232"/>
                    <a:pt x="36" y="232"/>
                    <a:pt x="36" y="232"/>
                  </a:cubicBezTo>
                  <a:cubicBezTo>
                    <a:pt x="29" y="232"/>
                    <a:pt x="24" y="227"/>
                    <a:pt x="24" y="220"/>
                  </a:cubicBezTo>
                  <a:cubicBezTo>
                    <a:pt x="24" y="139"/>
                    <a:pt x="24" y="139"/>
                    <a:pt x="24" y="139"/>
                  </a:cubicBezTo>
                  <a:cubicBezTo>
                    <a:pt x="27" y="140"/>
                    <a:pt x="29" y="140"/>
                    <a:pt x="32" y="140"/>
                  </a:cubicBezTo>
                  <a:cubicBezTo>
                    <a:pt x="33" y="140"/>
                    <a:pt x="35" y="140"/>
                    <a:pt x="36" y="140"/>
                  </a:cubicBezTo>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1" name="Group 20"/>
          <p:cNvGrpSpPr/>
          <p:nvPr/>
        </p:nvGrpSpPr>
        <p:grpSpPr>
          <a:xfrm>
            <a:off x="6069575" y="2224089"/>
            <a:ext cx="719606" cy="719601"/>
            <a:chOff x="4292425" y="1345537"/>
            <a:chExt cx="559152" cy="559152"/>
          </a:xfrm>
        </p:grpSpPr>
        <p:sp>
          <p:nvSpPr>
            <p:cNvPr id="22" name="Oval 21"/>
            <p:cNvSpPr/>
            <p:nvPr/>
          </p:nvSpPr>
          <p:spPr>
            <a:xfrm>
              <a:off x="4292425" y="1345537"/>
              <a:ext cx="559152" cy="559152"/>
            </a:xfrm>
            <a:prstGeom prst="ellipse">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3" name="Freeform 76"/>
            <p:cNvSpPr>
              <a:spLocks noEditPoints="1"/>
            </p:cNvSpPr>
            <p:nvPr/>
          </p:nvSpPr>
          <p:spPr bwMode="auto">
            <a:xfrm>
              <a:off x="4435185" y="1515973"/>
              <a:ext cx="273632" cy="218278"/>
            </a:xfrm>
            <a:custGeom>
              <a:avLst/>
              <a:gdLst/>
              <a:ahLst/>
              <a:cxnLst>
                <a:cxn ang="0">
                  <a:pos x="255" y="45"/>
                </a:cxn>
                <a:cxn ang="0">
                  <a:pos x="255" y="45"/>
                </a:cxn>
                <a:cxn ang="0">
                  <a:pos x="219" y="125"/>
                </a:cxn>
                <a:cxn ang="0">
                  <a:pos x="209" y="132"/>
                </a:cxn>
                <a:cxn ang="0">
                  <a:pos x="105" y="139"/>
                </a:cxn>
                <a:cxn ang="0">
                  <a:pos x="111" y="156"/>
                </a:cxn>
                <a:cxn ang="0">
                  <a:pos x="224" y="156"/>
                </a:cxn>
                <a:cxn ang="0">
                  <a:pos x="248" y="180"/>
                </a:cxn>
                <a:cxn ang="0">
                  <a:pos x="224" y="204"/>
                </a:cxn>
                <a:cxn ang="0">
                  <a:pos x="200" y="180"/>
                </a:cxn>
                <a:cxn ang="0">
                  <a:pos x="88" y="180"/>
                </a:cxn>
                <a:cxn ang="0">
                  <a:pos x="64" y="204"/>
                </a:cxn>
                <a:cxn ang="0">
                  <a:pos x="40" y="180"/>
                </a:cxn>
                <a:cxn ang="0">
                  <a:pos x="64" y="156"/>
                </a:cxn>
                <a:cxn ang="0">
                  <a:pos x="86" y="156"/>
                </a:cxn>
                <a:cxn ang="0">
                  <a:pos x="39" y="24"/>
                </a:cxn>
                <a:cxn ang="0">
                  <a:pos x="12" y="24"/>
                </a:cxn>
                <a:cxn ang="0">
                  <a:pos x="0" y="12"/>
                </a:cxn>
                <a:cxn ang="0">
                  <a:pos x="12" y="0"/>
                </a:cxn>
                <a:cxn ang="0">
                  <a:pos x="48" y="0"/>
                </a:cxn>
                <a:cxn ang="0">
                  <a:pos x="59" y="8"/>
                </a:cxn>
                <a:cxn ang="0">
                  <a:pos x="59" y="8"/>
                </a:cxn>
                <a:cxn ang="0">
                  <a:pos x="66" y="28"/>
                </a:cxn>
                <a:cxn ang="0">
                  <a:pos x="244" y="28"/>
                </a:cxn>
                <a:cxn ang="0">
                  <a:pos x="256" y="40"/>
                </a:cxn>
                <a:cxn ang="0">
                  <a:pos x="255" y="45"/>
                </a:cxn>
                <a:cxn ang="0">
                  <a:pos x="75" y="52"/>
                </a:cxn>
                <a:cxn ang="0">
                  <a:pos x="97" y="115"/>
                </a:cxn>
                <a:cxn ang="0">
                  <a:pos x="200" y="109"/>
                </a:cxn>
                <a:cxn ang="0">
                  <a:pos x="225" y="52"/>
                </a:cxn>
                <a:cxn ang="0">
                  <a:pos x="75" y="52"/>
                </a:cxn>
              </a:cxnLst>
              <a:rect l="0" t="0" r="r" b="b"/>
              <a:pathLst>
                <a:path w="256" h="204">
                  <a:moveTo>
                    <a:pt x="255" y="45"/>
                  </a:moveTo>
                  <a:cubicBezTo>
                    <a:pt x="255" y="45"/>
                    <a:pt x="255" y="45"/>
                    <a:pt x="255" y="45"/>
                  </a:cubicBezTo>
                  <a:cubicBezTo>
                    <a:pt x="219" y="125"/>
                    <a:pt x="219" y="125"/>
                    <a:pt x="219" y="125"/>
                  </a:cubicBezTo>
                  <a:cubicBezTo>
                    <a:pt x="217" y="129"/>
                    <a:pt x="213" y="132"/>
                    <a:pt x="209" y="132"/>
                  </a:cubicBezTo>
                  <a:cubicBezTo>
                    <a:pt x="105" y="139"/>
                    <a:pt x="105" y="139"/>
                    <a:pt x="105" y="139"/>
                  </a:cubicBezTo>
                  <a:cubicBezTo>
                    <a:pt x="111" y="156"/>
                    <a:pt x="111" y="156"/>
                    <a:pt x="111" y="156"/>
                  </a:cubicBezTo>
                  <a:cubicBezTo>
                    <a:pt x="224" y="156"/>
                    <a:pt x="224" y="156"/>
                    <a:pt x="224" y="156"/>
                  </a:cubicBezTo>
                  <a:cubicBezTo>
                    <a:pt x="237" y="156"/>
                    <a:pt x="248" y="167"/>
                    <a:pt x="248" y="180"/>
                  </a:cubicBezTo>
                  <a:cubicBezTo>
                    <a:pt x="248" y="193"/>
                    <a:pt x="237" y="204"/>
                    <a:pt x="224" y="204"/>
                  </a:cubicBezTo>
                  <a:cubicBezTo>
                    <a:pt x="211" y="204"/>
                    <a:pt x="200" y="193"/>
                    <a:pt x="200" y="180"/>
                  </a:cubicBezTo>
                  <a:cubicBezTo>
                    <a:pt x="88" y="180"/>
                    <a:pt x="88" y="180"/>
                    <a:pt x="88" y="180"/>
                  </a:cubicBezTo>
                  <a:cubicBezTo>
                    <a:pt x="88" y="193"/>
                    <a:pt x="77" y="204"/>
                    <a:pt x="64" y="204"/>
                  </a:cubicBezTo>
                  <a:cubicBezTo>
                    <a:pt x="51" y="204"/>
                    <a:pt x="40" y="193"/>
                    <a:pt x="40" y="180"/>
                  </a:cubicBezTo>
                  <a:cubicBezTo>
                    <a:pt x="40" y="167"/>
                    <a:pt x="51" y="156"/>
                    <a:pt x="64" y="156"/>
                  </a:cubicBezTo>
                  <a:cubicBezTo>
                    <a:pt x="86" y="156"/>
                    <a:pt x="86" y="156"/>
                    <a:pt x="86" y="156"/>
                  </a:cubicBezTo>
                  <a:cubicBezTo>
                    <a:pt x="39" y="24"/>
                    <a:pt x="39" y="24"/>
                    <a:pt x="39" y="24"/>
                  </a:cubicBezTo>
                  <a:cubicBezTo>
                    <a:pt x="12" y="24"/>
                    <a:pt x="12" y="24"/>
                    <a:pt x="12" y="24"/>
                  </a:cubicBezTo>
                  <a:cubicBezTo>
                    <a:pt x="5" y="24"/>
                    <a:pt x="0" y="19"/>
                    <a:pt x="0" y="12"/>
                  </a:cubicBezTo>
                  <a:cubicBezTo>
                    <a:pt x="0" y="5"/>
                    <a:pt x="5" y="0"/>
                    <a:pt x="12" y="0"/>
                  </a:cubicBezTo>
                  <a:cubicBezTo>
                    <a:pt x="48" y="0"/>
                    <a:pt x="48" y="0"/>
                    <a:pt x="48" y="0"/>
                  </a:cubicBezTo>
                  <a:cubicBezTo>
                    <a:pt x="53" y="0"/>
                    <a:pt x="58" y="3"/>
                    <a:pt x="59" y="8"/>
                  </a:cubicBezTo>
                  <a:cubicBezTo>
                    <a:pt x="59" y="8"/>
                    <a:pt x="59" y="8"/>
                    <a:pt x="59" y="8"/>
                  </a:cubicBezTo>
                  <a:cubicBezTo>
                    <a:pt x="66" y="28"/>
                    <a:pt x="66" y="28"/>
                    <a:pt x="66" y="28"/>
                  </a:cubicBezTo>
                  <a:cubicBezTo>
                    <a:pt x="244" y="28"/>
                    <a:pt x="244" y="28"/>
                    <a:pt x="244" y="28"/>
                  </a:cubicBezTo>
                  <a:cubicBezTo>
                    <a:pt x="251" y="28"/>
                    <a:pt x="256" y="33"/>
                    <a:pt x="256" y="40"/>
                  </a:cubicBezTo>
                  <a:cubicBezTo>
                    <a:pt x="256" y="42"/>
                    <a:pt x="256" y="43"/>
                    <a:pt x="255" y="45"/>
                  </a:cubicBezTo>
                  <a:moveTo>
                    <a:pt x="75" y="52"/>
                  </a:moveTo>
                  <a:cubicBezTo>
                    <a:pt x="97" y="115"/>
                    <a:pt x="97" y="115"/>
                    <a:pt x="97" y="115"/>
                  </a:cubicBezTo>
                  <a:cubicBezTo>
                    <a:pt x="200" y="109"/>
                    <a:pt x="200" y="109"/>
                    <a:pt x="200" y="109"/>
                  </a:cubicBezTo>
                  <a:cubicBezTo>
                    <a:pt x="225" y="52"/>
                    <a:pt x="225" y="52"/>
                    <a:pt x="225" y="52"/>
                  </a:cubicBezTo>
                  <a:lnTo>
                    <a:pt x="75" y="52"/>
                  </a:ln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24" name="Footer Text"/>
          <p:cNvSpPr txBox="1"/>
          <p:nvPr/>
        </p:nvSpPr>
        <p:spPr>
          <a:xfrm>
            <a:off x="2176096" y="4588791"/>
            <a:ext cx="2279490" cy="633696"/>
          </a:xfrm>
          <a:prstGeom prst="rect">
            <a:avLst/>
          </a:prstGeom>
          <a:noFill/>
        </p:spPr>
        <p:txBody>
          <a:bodyPr wrap="square" lIns="0" tIns="0" rIns="0" bIns="0" rtlCol="0">
            <a:spAutoFit/>
          </a:bodyPr>
          <a:lstStyle/>
          <a:p>
            <a:pPr algn="r"/>
            <a:r>
              <a:rPr lang="en-US" sz="1544" b="1" dirty="0">
                <a:solidFill>
                  <a:schemeClr val="accent6"/>
                </a:solidFill>
                <a:latin typeface="Times New Roman" panose="02020603050405020304" pitchFamily="18" charset="0"/>
                <a:ea typeface="微软雅黑" panose="020B0503020204020204" pitchFamily="34" charset="-122"/>
                <a:sym typeface="Times New Roman" panose="02020603050405020304" pitchFamily="18" charset="0"/>
              </a:rPr>
              <a:t>Title Goes Here</a:t>
            </a:r>
            <a:r>
              <a:rPr lang="en-US" sz="1287" dirty="0">
                <a:solidFill>
                  <a:schemeClr val="accent6"/>
                </a:solidFill>
                <a:latin typeface="Times New Roman" panose="02020603050405020304" pitchFamily="18" charset="0"/>
                <a:ea typeface="微软雅黑" panose="020B0503020204020204" pitchFamily="34" charset="-122"/>
                <a:sym typeface="Times New Roman" panose="02020603050405020304" pitchFamily="18" charset="0"/>
              </a:rPr>
              <a:t/>
            </a:r>
            <a:br>
              <a:rPr lang="en-US" sz="1287" dirty="0">
                <a:solidFill>
                  <a:schemeClr val="accent6"/>
                </a:solidFill>
                <a:latin typeface="Times New Roman" panose="02020603050405020304" pitchFamily="18" charset="0"/>
                <a:ea typeface="微软雅黑" panose="020B0503020204020204" pitchFamily="34" charset="-122"/>
                <a:sym typeface="Times New Roman" panose="02020603050405020304" pitchFamily="18" charset="0"/>
              </a:rPr>
            </a:br>
            <a:r>
              <a:rPr lang="en-US" sz="128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of lorem ipsum available, but the majority have suffered</a:t>
            </a:r>
          </a:p>
        </p:txBody>
      </p:sp>
      <p:sp>
        <p:nvSpPr>
          <p:cNvPr id="25" name="Footer Text"/>
          <p:cNvSpPr txBox="1"/>
          <p:nvPr/>
        </p:nvSpPr>
        <p:spPr>
          <a:xfrm>
            <a:off x="8366388" y="4593375"/>
            <a:ext cx="2279490" cy="633696"/>
          </a:xfrm>
          <a:prstGeom prst="rect">
            <a:avLst/>
          </a:prstGeom>
          <a:noFill/>
        </p:spPr>
        <p:txBody>
          <a:bodyPr wrap="square" lIns="0" tIns="0" rIns="0" bIns="0" rtlCol="0">
            <a:spAutoFit/>
          </a:bodyPr>
          <a:lstStyle/>
          <a:p>
            <a:r>
              <a:rPr lang="en-US" sz="1544" b="1"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rPr>
              <a:t>Title Goes Here</a:t>
            </a:r>
            <a:r>
              <a:rPr lang="en-US" sz="1287"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rPr>
              <a:t/>
            </a:r>
            <a:br>
              <a:rPr lang="en-US" sz="1287"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rPr>
            </a:br>
            <a:r>
              <a:rPr lang="en-US" sz="128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of lorem ipsum available, but the majority have suffered</a:t>
            </a:r>
          </a:p>
        </p:txBody>
      </p:sp>
      <p:sp>
        <p:nvSpPr>
          <p:cNvPr id="26" name="Footer Text"/>
          <p:cNvSpPr txBox="1"/>
          <p:nvPr/>
        </p:nvSpPr>
        <p:spPr>
          <a:xfrm>
            <a:off x="2188356" y="3149397"/>
            <a:ext cx="2279490" cy="633696"/>
          </a:xfrm>
          <a:prstGeom prst="rect">
            <a:avLst/>
          </a:prstGeom>
          <a:noFill/>
        </p:spPr>
        <p:txBody>
          <a:bodyPr wrap="square" lIns="0" tIns="0" rIns="0" bIns="0" rtlCol="0">
            <a:spAutoFit/>
          </a:bodyPr>
          <a:lstStyle/>
          <a:p>
            <a:pPr algn="r"/>
            <a:r>
              <a:rPr lang="en-US" sz="1544"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Title Goes Here</a:t>
            </a:r>
            <a:r>
              <a:rPr lang="en-US" sz="1287"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
            </a:r>
            <a:br>
              <a:rPr lang="en-US" sz="1287"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br>
            <a:r>
              <a:rPr lang="en-US" sz="128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of lorem ipsum available, but the majority have suffered</a:t>
            </a:r>
          </a:p>
        </p:txBody>
      </p:sp>
      <p:sp>
        <p:nvSpPr>
          <p:cNvPr id="27" name="Footer Text"/>
          <p:cNvSpPr txBox="1"/>
          <p:nvPr/>
        </p:nvSpPr>
        <p:spPr>
          <a:xfrm>
            <a:off x="8378646" y="3103829"/>
            <a:ext cx="2279490" cy="633696"/>
          </a:xfrm>
          <a:prstGeom prst="rect">
            <a:avLst/>
          </a:prstGeom>
          <a:noFill/>
        </p:spPr>
        <p:txBody>
          <a:bodyPr wrap="square" lIns="0" tIns="0" rIns="0" bIns="0" rtlCol="0">
            <a:spAutoFit/>
          </a:bodyPr>
          <a:lstStyle/>
          <a:p>
            <a:r>
              <a:rPr lang="en-US" sz="1544" b="1"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rPr>
              <a:t>Title Goes Here</a:t>
            </a:r>
            <a:r>
              <a:rPr lang="en-US" sz="1287"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rPr>
              <a:t/>
            </a:r>
            <a:br>
              <a:rPr lang="en-US" sz="1287"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rPr>
            </a:br>
            <a:r>
              <a:rPr lang="en-US" sz="128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of lorem ipsum available, but the majority have suffered</a:t>
            </a:r>
          </a:p>
        </p:txBody>
      </p:sp>
      <p:sp>
        <p:nvSpPr>
          <p:cNvPr id="28" name="Footer Text"/>
          <p:cNvSpPr txBox="1"/>
          <p:nvPr/>
        </p:nvSpPr>
        <p:spPr>
          <a:xfrm>
            <a:off x="3696282" y="6023160"/>
            <a:ext cx="2279490" cy="633696"/>
          </a:xfrm>
          <a:prstGeom prst="rect">
            <a:avLst/>
          </a:prstGeom>
          <a:noFill/>
        </p:spPr>
        <p:txBody>
          <a:bodyPr wrap="square" lIns="0" tIns="0" rIns="0" bIns="0" rtlCol="0">
            <a:spAutoFit/>
          </a:bodyPr>
          <a:lstStyle/>
          <a:p>
            <a:pPr algn="r"/>
            <a:r>
              <a:rPr lang="en-US" sz="1544" b="1" dirty="0">
                <a:solidFill>
                  <a:schemeClr val="accent5"/>
                </a:solidFill>
                <a:latin typeface="Times New Roman" panose="02020603050405020304" pitchFamily="18" charset="0"/>
                <a:ea typeface="微软雅黑" panose="020B0503020204020204" pitchFamily="34" charset="-122"/>
                <a:sym typeface="Times New Roman" panose="02020603050405020304" pitchFamily="18" charset="0"/>
              </a:rPr>
              <a:t>Title Goes Here</a:t>
            </a:r>
            <a:r>
              <a:rPr lang="en-US" sz="1287" dirty="0">
                <a:solidFill>
                  <a:schemeClr val="accent5"/>
                </a:solidFill>
                <a:latin typeface="Times New Roman" panose="02020603050405020304" pitchFamily="18" charset="0"/>
                <a:ea typeface="微软雅黑" panose="020B0503020204020204" pitchFamily="34" charset="-122"/>
                <a:sym typeface="Times New Roman" panose="02020603050405020304" pitchFamily="18" charset="0"/>
              </a:rPr>
              <a:t/>
            </a:r>
            <a:br>
              <a:rPr lang="en-US" sz="1287" dirty="0">
                <a:solidFill>
                  <a:schemeClr val="accent5"/>
                </a:solidFill>
                <a:latin typeface="Times New Roman" panose="02020603050405020304" pitchFamily="18" charset="0"/>
                <a:ea typeface="微软雅黑" panose="020B0503020204020204" pitchFamily="34" charset="-122"/>
                <a:sym typeface="Times New Roman" panose="02020603050405020304" pitchFamily="18" charset="0"/>
              </a:rPr>
            </a:br>
            <a:r>
              <a:rPr lang="en-US" sz="1287" dirty="0">
                <a:solidFill>
                  <a:schemeClr val="tx1">
                    <a:lumMod val="75000"/>
                    <a:lumOff val="25000"/>
                  </a:schemeClr>
                </a:solidFill>
                <a:latin typeface="Times New Roman" panose="02020603050405020304" pitchFamily="18" charset="0"/>
                <a:ea typeface="微软雅黑" panose="020B0503020204020204" pitchFamily="34" charset="-122"/>
                <a:sym typeface="Times New Roman" panose="02020603050405020304" pitchFamily="18" charset="0"/>
              </a:rPr>
              <a:t>of lorem ipsum available, but the majority have suffered</a:t>
            </a:r>
          </a:p>
        </p:txBody>
      </p:sp>
      <p:sp>
        <p:nvSpPr>
          <p:cNvPr id="29" name="Footer Text"/>
          <p:cNvSpPr txBox="1"/>
          <p:nvPr/>
        </p:nvSpPr>
        <p:spPr>
          <a:xfrm>
            <a:off x="6933739" y="1846390"/>
            <a:ext cx="2279490" cy="633696"/>
          </a:xfrm>
          <a:prstGeom prst="rect">
            <a:avLst/>
          </a:prstGeom>
          <a:noFill/>
        </p:spPr>
        <p:txBody>
          <a:bodyPr wrap="square" lIns="0" tIns="0" rIns="0" bIns="0" rtlCol="0">
            <a:spAutoFit/>
          </a:bodyPr>
          <a:lstStyle/>
          <a:p>
            <a:r>
              <a:rPr lang="en-US" sz="1544"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rPr>
              <a:t>Title Goes Here</a:t>
            </a:r>
            <a:r>
              <a:rPr lang="en-US" sz="1287"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rPr>
              <a:t/>
            </a:r>
            <a:br>
              <a:rPr lang="en-US" sz="1287"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rPr>
            </a:br>
            <a:r>
              <a:rPr lang="en-US" sz="128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of lorem ipsum available, but the majority have suffered</a:t>
            </a:r>
          </a:p>
        </p:txBody>
      </p:sp>
      <p:sp>
        <p:nvSpPr>
          <p:cNvPr id="30" name="标题 1"/>
          <p:cNvSpPr txBox="1">
            <a:spLocks/>
          </p:cNvSpPr>
          <p:nvPr/>
        </p:nvSpPr>
        <p:spPr>
          <a:xfrm>
            <a:off x="906977" y="267494"/>
            <a:ext cx="3794206" cy="358324"/>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lang="zh-CN" altLang="en-US" sz="2200" b="0" i="0" kern="1200" baseline="0" dirty="0">
                <a:solidFill>
                  <a:schemeClr val="tx1">
                    <a:lumMod val="65000"/>
                    <a:lumOff val="35000"/>
                  </a:schemeClr>
                </a:solidFill>
                <a:effectLst/>
                <a:latin typeface="微软雅黑" panose="020B0503020204020204" pitchFamily="34" charset="-122"/>
                <a:ea typeface="微软雅黑" panose="020B0503020204020204" pitchFamily="34" charset="-122"/>
                <a:cs typeface="+mj-cs"/>
              </a:defRPr>
            </a:lvl1pPr>
          </a:lstStyle>
          <a:p>
            <a:r>
              <a:rPr lang="zh-CN" altLang="en-US" sz="2800" dirty="0">
                <a:latin typeface="方正粗谭黑简体" panose="02000000000000000000" pitchFamily="2" charset="-122"/>
                <a:ea typeface="方正粗谭黑简体" panose="02000000000000000000" pitchFamily="2" charset="-122"/>
                <a:sym typeface="Arial" panose="020B0604020202020204" pitchFamily="34" charset="0"/>
              </a:rPr>
              <a:t>点击请替换文字内容</a:t>
            </a:r>
          </a:p>
        </p:txBody>
      </p:sp>
    </p:spTree>
    <p:extLst>
      <p:ext uri="{BB962C8B-B14F-4D97-AF65-F5344CB8AC3E}">
        <p14:creationId xmlns:p14="http://schemas.microsoft.com/office/powerpoint/2010/main" val="2308762934"/>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par>
                                <p:cTn id="16" presetID="2" presetClass="entr" presetSubtype="8" accel="50000" decel="50000" fill="hold" grpId="0" nodeType="with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additive="base">
                                        <p:cTn id="18" dur="500" fill="hold"/>
                                        <p:tgtEl>
                                          <p:spTgt spid="26"/>
                                        </p:tgtEl>
                                        <p:attrNameLst>
                                          <p:attrName>ppt_x</p:attrName>
                                        </p:attrNameLst>
                                      </p:cBhvr>
                                      <p:tavLst>
                                        <p:tav tm="0">
                                          <p:val>
                                            <p:strVal val="0-#ppt_w/2"/>
                                          </p:val>
                                        </p:tav>
                                        <p:tav tm="100000">
                                          <p:val>
                                            <p:strVal val="#ppt_x"/>
                                          </p:val>
                                        </p:tav>
                                      </p:tavLst>
                                    </p:anim>
                                    <p:anim calcmode="lin" valueType="num">
                                      <p:cBhvr additive="base">
                                        <p:cTn id="19" dur="500" fill="hold"/>
                                        <p:tgtEl>
                                          <p:spTgt spid="26"/>
                                        </p:tgtEl>
                                        <p:attrNameLst>
                                          <p:attrName>ppt_y</p:attrName>
                                        </p:attrNameLst>
                                      </p:cBhvr>
                                      <p:tavLst>
                                        <p:tav tm="0">
                                          <p:val>
                                            <p:strVal val="#ppt_y"/>
                                          </p:val>
                                        </p:tav>
                                        <p:tav tm="100000">
                                          <p:val>
                                            <p:strVal val="#ppt_y"/>
                                          </p:val>
                                        </p:tav>
                                      </p:tavLst>
                                    </p:anim>
                                  </p:childTnLst>
                                </p:cTn>
                              </p:par>
                            </p:childTnLst>
                          </p:cTn>
                        </p:par>
                        <p:par>
                          <p:cTn id="20" fill="hold">
                            <p:stCondLst>
                              <p:cond delay="1000"/>
                            </p:stCondLst>
                            <p:childTnLst>
                              <p:par>
                                <p:cTn id="21" presetID="53" presetClass="entr" presetSubtype="0"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p:cTn id="23" dur="500" fill="hold"/>
                                        <p:tgtEl>
                                          <p:spTgt spid="21"/>
                                        </p:tgtEl>
                                        <p:attrNameLst>
                                          <p:attrName>ppt_w</p:attrName>
                                        </p:attrNameLst>
                                      </p:cBhvr>
                                      <p:tavLst>
                                        <p:tav tm="0">
                                          <p:val>
                                            <p:fltVal val="0"/>
                                          </p:val>
                                        </p:tav>
                                        <p:tav tm="100000">
                                          <p:val>
                                            <p:strVal val="#ppt_w"/>
                                          </p:val>
                                        </p:tav>
                                      </p:tavLst>
                                    </p:anim>
                                    <p:anim calcmode="lin" valueType="num">
                                      <p:cBhvr>
                                        <p:cTn id="24" dur="500" fill="hold"/>
                                        <p:tgtEl>
                                          <p:spTgt spid="21"/>
                                        </p:tgtEl>
                                        <p:attrNameLst>
                                          <p:attrName>ppt_h</p:attrName>
                                        </p:attrNameLst>
                                      </p:cBhvr>
                                      <p:tavLst>
                                        <p:tav tm="0">
                                          <p:val>
                                            <p:fltVal val="0"/>
                                          </p:val>
                                        </p:tav>
                                        <p:tav tm="100000">
                                          <p:val>
                                            <p:strVal val="#ppt_h"/>
                                          </p:val>
                                        </p:tav>
                                      </p:tavLst>
                                    </p:anim>
                                    <p:animEffect transition="in" filter="fade">
                                      <p:cBhvr>
                                        <p:cTn id="25" dur="500"/>
                                        <p:tgtEl>
                                          <p:spTgt spid="21"/>
                                        </p:tgtEl>
                                      </p:cBhvr>
                                    </p:animEffect>
                                  </p:childTnLst>
                                </p:cTn>
                              </p:par>
                              <p:par>
                                <p:cTn id="26" presetID="2" presetClass="entr" presetSubtype="2" accel="50000" decel="50000" fill="hold" grpId="0" nodeType="with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additive="base">
                                        <p:cTn id="28" dur="500" fill="hold"/>
                                        <p:tgtEl>
                                          <p:spTgt spid="29"/>
                                        </p:tgtEl>
                                        <p:attrNameLst>
                                          <p:attrName>ppt_x</p:attrName>
                                        </p:attrNameLst>
                                      </p:cBhvr>
                                      <p:tavLst>
                                        <p:tav tm="0">
                                          <p:val>
                                            <p:strVal val="1+#ppt_w/2"/>
                                          </p:val>
                                        </p:tav>
                                        <p:tav tm="100000">
                                          <p:val>
                                            <p:strVal val="#ppt_x"/>
                                          </p:val>
                                        </p:tav>
                                      </p:tavLst>
                                    </p:anim>
                                    <p:anim calcmode="lin" valueType="num">
                                      <p:cBhvr additive="base">
                                        <p:cTn id="29" dur="500" fill="hold"/>
                                        <p:tgtEl>
                                          <p:spTgt spid="29"/>
                                        </p:tgtEl>
                                        <p:attrNameLst>
                                          <p:attrName>ppt_y</p:attrName>
                                        </p:attrNameLst>
                                      </p:cBhvr>
                                      <p:tavLst>
                                        <p:tav tm="0">
                                          <p:val>
                                            <p:strVal val="#ppt_y"/>
                                          </p:val>
                                        </p:tav>
                                        <p:tav tm="100000">
                                          <p:val>
                                            <p:strVal val="#ppt_y"/>
                                          </p:val>
                                        </p:tav>
                                      </p:tavLst>
                                    </p:anim>
                                  </p:childTnLst>
                                </p:cTn>
                              </p:par>
                            </p:childTnLst>
                          </p:cTn>
                        </p:par>
                        <p:par>
                          <p:cTn id="30" fill="hold">
                            <p:stCondLst>
                              <p:cond delay="1500"/>
                            </p:stCondLst>
                            <p:childTnLst>
                              <p:par>
                                <p:cTn id="31" presetID="53" presetClass="entr" presetSubtype="0" fill="hold" nodeType="after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p:cTn id="33" dur="500" fill="hold"/>
                                        <p:tgtEl>
                                          <p:spTgt spid="15"/>
                                        </p:tgtEl>
                                        <p:attrNameLst>
                                          <p:attrName>ppt_w</p:attrName>
                                        </p:attrNameLst>
                                      </p:cBhvr>
                                      <p:tavLst>
                                        <p:tav tm="0">
                                          <p:val>
                                            <p:fltVal val="0"/>
                                          </p:val>
                                        </p:tav>
                                        <p:tav tm="100000">
                                          <p:val>
                                            <p:strVal val="#ppt_w"/>
                                          </p:val>
                                        </p:tav>
                                      </p:tavLst>
                                    </p:anim>
                                    <p:anim calcmode="lin" valueType="num">
                                      <p:cBhvr>
                                        <p:cTn id="34" dur="500" fill="hold"/>
                                        <p:tgtEl>
                                          <p:spTgt spid="15"/>
                                        </p:tgtEl>
                                        <p:attrNameLst>
                                          <p:attrName>ppt_h</p:attrName>
                                        </p:attrNameLst>
                                      </p:cBhvr>
                                      <p:tavLst>
                                        <p:tav tm="0">
                                          <p:val>
                                            <p:fltVal val="0"/>
                                          </p:val>
                                        </p:tav>
                                        <p:tav tm="100000">
                                          <p:val>
                                            <p:strVal val="#ppt_h"/>
                                          </p:val>
                                        </p:tav>
                                      </p:tavLst>
                                    </p:anim>
                                    <p:animEffect transition="in" filter="fade">
                                      <p:cBhvr>
                                        <p:cTn id="35" dur="500"/>
                                        <p:tgtEl>
                                          <p:spTgt spid="15"/>
                                        </p:tgtEl>
                                      </p:cBhvr>
                                    </p:animEffect>
                                  </p:childTnLst>
                                </p:cTn>
                              </p:par>
                              <p:par>
                                <p:cTn id="36" presetID="2" presetClass="entr" presetSubtype="2" accel="50000" decel="50000"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fill="hold"/>
                                        <p:tgtEl>
                                          <p:spTgt spid="27"/>
                                        </p:tgtEl>
                                        <p:attrNameLst>
                                          <p:attrName>ppt_x</p:attrName>
                                        </p:attrNameLst>
                                      </p:cBhvr>
                                      <p:tavLst>
                                        <p:tav tm="0">
                                          <p:val>
                                            <p:strVal val="1+#ppt_w/2"/>
                                          </p:val>
                                        </p:tav>
                                        <p:tav tm="100000">
                                          <p:val>
                                            <p:strVal val="#ppt_x"/>
                                          </p:val>
                                        </p:tav>
                                      </p:tavLst>
                                    </p:anim>
                                    <p:anim calcmode="lin" valueType="num">
                                      <p:cBhvr additive="base">
                                        <p:cTn id="39" dur="500" fill="hold"/>
                                        <p:tgtEl>
                                          <p:spTgt spid="27"/>
                                        </p:tgtEl>
                                        <p:attrNameLst>
                                          <p:attrName>ppt_y</p:attrName>
                                        </p:attrNameLst>
                                      </p:cBhvr>
                                      <p:tavLst>
                                        <p:tav tm="0">
                                          <p:val>
                                            <p:strVal val="#ppt_y"/>
                                          </p:val>
                                        </p:tav>
                                        <p:tav tm="100000">
                                          <p:val>
                                            <p:strVal val="#ppt_y"/>
                                          </p:val>
                                        </p:tav>
                                      </p:tavLst>
                                    </p:anim>
                                  </p:childTnLst>
                                </p:cTn>
                              </p:par>
                            </p:childTnLst>
                          </p:cTn>
                        </p:par>
                        <p:par>
                          <p:cTn id="40" fill="hold">
                            <p:stCondLst>
                              <p:cond delay="2000"/>
                            </p:stCondLst>
                            <p:childTnLst>
                              <p:par>
                                <p:cTn id="41" presetID="53" presetClass="entr" presetSubtype="0"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500" fill="hold"/>
                                        <p:tgtEl>
                                          <p:spTgt spid="6"/>
                                        </p:tgtEl>
                                        <p:attrNameLst>
                                          <p:attrName>ppt_w</p:attrName>
                                        </p:attrNameLst>
                                      </p:cBhvr>
                                      <p:tavLst>
                                        <p:tav tm="0">
                                          <p:val>
                                            <p:fltVal val="0"/>
                                          </p:val>
                                        </p:tav>
                                        <p:tav tm="100000">
                                          <p:val>
                                            <p:strVal val="#ppt_w"/>
                                          </p:val>
                                        </p:tav>
                                      </p:tavLst>
                                    </p:anim>
                                    <p:anim calcmode="lin" valueType="num">
                                      <p:cBhvr>
                                        <p:cTn id="44" dur="500" fill="hold"/>
                                        <p:tgtEl>
                                          <p:spTgt spid="6"/>
                                        </p:tgtEl>
                                        <p:attrNameLst>
                                          <p:attrName>ppt_h</p:attrName>
                                        </p:attrNameLst>
                                      </p:cBhvr>
                                      <p:tavLst>
                                        <p:tav tm="0">
                                          <p:val>
                                            <p:fltVal val="0"/>
                                          </p:val>
                                        </p:tav>
                                        <p:tav tm="100000">
                                          <p:val>
                                            <p:strVal val="#ppt_h"/>
                                          </p:val>
                                        </p:tav>
                                      </p:tavLst>
                                    </p:anim>
                                    <p:animEffect transition="in" filter="fade">
                                      <p:cBhvr>
                                        <p:cTn id="45" dur="500"/>
                                        <p:tgtEl>
                                          <p:spTgt spid="6"/>
                                        </p:tgtEl>
                                      </p:cBhvr>
                                    </p:animEffect>
                                  </p:childTnLst>
                                </p:cTn>
                              </p:par>
                              <p:par>
                                <p:cTn id="46" presetID="2" presetClass="entr" presetSubtype="2" accel="50000" decel="50000" fill="hold" grpId="0" nodeType="withEffect">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500" fill="hold"/>
                                        <p:tgtEl>
                                          <p:spTgt spid="25"/>
                                        </p:tgtEl>
                                        <p:attrNameLst>
                                          <p:attrName>ppt_x</p:attrName>
                                        </p:attrNameLst>
                                      </p:cBhvr>
                                      <p:tavLst>
                                        <p:tav tm="0">
                                          <p:val>
                                            <p:strVal val="1+#ppt_w/2"/>
                                          </p:val>
                                        </p:tav>
                                        <p:tav tm="100000">
                                          <p:val>
                                            <p:strVal val="#ppt_x"/>
                                          </p:val>
                                        </p:tav>
                                      </p:tavLst>
                                    </p:anim>
                                    <p:anim calcmode="lin" valueType="num">
                                      <p:cBhvr additive="base">
                                        <p:cTn id="49" dur="500" fill="hold"/>
                                        <p:tgtEl>
                                          <p:spTgt spid="25"/>
                                        </p:tgtEl>
                                        <p:attrNameLst>
                                          <p:attrName>ppt_y</p:attrName>
                                        </p:attrNameLst>
                                      </p:cBhvr>
                                      <p:tavLst>
                                        <p:tav tm="0">
                                          <p:val>
                                            <p:strVal val="#ppt_y"/>
                                          </p:val>
                                        </p:tav>
                                        <p:tav tm="100000">
                                          <p:val>
                                            <p:strVal val="#ppt_y"/>
                                          </p:val>
                                        </p:tav>
                                      </p:tavLst>
                                    </p:anim>
                                  </p:childTnLst>
                                </p:cTn>
                              </p:par>
                            </p:childTnLst>
                          </p:cTn>
                        </p:par>
                        <p:par>
                          <p:cTn id="50" fill="hold">
                            <p:stCondLst>
                              <p:cond delay="2500"/>
                            </p:stCondLst>
                            <p:childTnLst>
                              <p:par>
                                <p:cTn id="51" presetID="53" presetClass="entr" presetSubtype="0" fill="hold" nodeType="after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p:cTn id="53" dur="500" fill="hold"/>
                                        <p:tgtEl>
                                          <p:spTgt spid="18"/>
                                        </p:tgtEl>
                                        <p:attrNameLst>
                                          <p:attrName>ppt_w</p:attrName>
                                        </p:attrNameLst>
                                      </p:cBhvr>
                                      <p:tavLst>
                                        <p:tav tm="0">
                                          <p:val>
                                            <p:fltVal val="0"/>
                                          </p:val>
                                        </p:tav>
                                        <p:tav tm="100000">
                                          <p:val>
                                            <p:strVal val="#ppt_w"/>
                                          </p:val>
                                        </p:tav>
                                      </p:tavLst>
                                    </p:anim>
                                    <p:anim calcmode="lin" valueType="num">
                                      <p:cBhvr>
                                        <p:cTn id="54" dur="500" fill="hold"/>
                                        <p:tgtEl>
                                          <p:spTgt spid="18"/>
                                        </p:tgtEl>
                                        <p:attrNameLst>
                                          <p:attrName>ppt_h</p:attrName>
                                        </p:attrNameLst>
                                      </p:cBhvr>
                                      <p:tavLst>
                                        <p:tav tm="0">
                                          <p:val>
                                            <p:fltVal val="0"/>
                                          </p:val>
                                        </p:tav>
                                        <p:tav tm="100000">
                                          <p:val>
                                            <p:strVal val="#ppt_h"/>
                                          </p:val>
                                        </p:tav>
                                      </p:tavLst>
                                    </p:anim>
                                    <p:animEffect transition="in" filter="fade">
                                      <p:cBhvr>
                                        <p:cTn id="55" dur="500"/>
                                        <p:tgtEl>
                                          <p:spTgt spid="18"/>
                                        </p:tgtEl>
                                      </p:cBhvr>
                                    </p:animEffect>
                                  </p:childTnLst>
                                </p:cTn>
                              </p:par>
                              <p:par>
                                <p:cTn id="56" presetID="2" presetClass="entr" presetSubtype="8" accel="50000" decel="50000" fill="hold" grpId="0" nodeType="withEffect">
                                  <p:stCondLst>
                                    <p:cond delay="0"/>
                                  </p:stCondLst>
                                  <p:childTnLst>
                                    <p:set>
                                      <p:cBhvr>
                                        <p:cTn id="57" dur="1" fill="hold">
                                          <p:stCondLst>
                                            <p:cond delay="0"/>
                                          </p:stCondLst>
                                        </p:cTn>
                                        <p:tgtEl>
                                          <p:spTgt spid="28"/>
                                        </p:tgtEl>
                                        <p:attrNameLst>
                                          <p:attrName>style.visibility</p:attrName>
                                        </p:attrNameLst>
                                      </p:cBhvr>
                                      <p:to>
                                        <p:strVal val="visible"/>
                                      </p:to>
                                    </p:set>
                                    <p:anim calcmode="lin" valueType="num">
                                      <p:cBhvr additive="base">
                                        <p:cTn id="58" dur="500" fill="hold"/>
                                        <p:tgtEl>
                                          <p:spTgt spid="28"/>
                                        </p:tgtEl>
                                        <p:attrNameLst>
                                          <p:attrName>ppt_x</p:attrName>
                                        </p:attrNameLst>
                                      </p:cBhvr>
                                      <p:tavLst>
                                        <p:tav tm="0">
                                          <p:val>
                                            <p:strVal val="0-#ppt_w/2"/>
                                          </p:val>
                                        </p:tav>
                                        <p:tav tm="100000">
                                          <p:val>
                                            <p:strVal val="#ppt_x"/>
                                          </p:val>
                                        </p:tav>
                                      </p:tavLst>
                                    </p:anim>
                                    <p:anim calcmode="lin" valueType="num">
                                      <p:cBhvr additive="base">
                                        <p:cTn id="59" dur="500" fill="hold"/>
                                        <p:tgtEl>
                                          <p:spTgt spid="28"/>
                                        </p:tgtEl>
                                        <p:attrNameLst>
                                          <p:attrName>ppt_y</p:attrName>
                                        </p:attrNameLst>
                                      </p:cBhvr>
                                      <p:tavLst>
                                        <p:tav tm="0">
                                          <p:val>
                                            <p:strVal val="#ppt_y"/>
                                          </p:val>
                                        </p:tav>
                                        <p:tav tm="100000">
                                          <p:val>
                                            <p:strVal val="#ppt_y"/>
                                          </p:val>
                                        </p:tav>
                                      </p:tavLst>
                                    </p:anim>
                                  </p:childTnLst>
                                </p:cTn>
                              </p:par>
                            </p:childTnLst>
                          </p:cTn>
                        </p:par>
                        <p:par>
                          <p:cTn id="60" fill="hold">
                            <p:stCondLst>
                              <p:cond delay="3000"/>
                            </p:stCondLst>
                            <p:childTnLst>
                              <p:par>
                                <p:cTn id="61" presetID="53" presetClass="entr" presetSubtype="0"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 calcmode="lin" valueType="num">
                                      <p:cBhvr>
                                        <p:cTn id="63" dur="500" fill="hold"/>
                                        <p:tgtEl>
                                          <p:spTgt spid="12"/>
                                        </p:tgtEl>
                                        <p:attrNameLst>
                                          <p:attrName>ppt_w</p:attrName>
                                        </p:attrNameLst>
                                      </p:cBhvr>
                                      <p:tavLst>
                                        <p:tav tm="0">
                                          <p:val>
                                            <p:fltVal val="0"/>
                                          </p:val>
                                        </p:tav>
                                        <p:tav tm="100000">
                                          <p:val>
                                            <p:strVal val="#ppt_w"/>
                                          </p:val>
                                        </p:tav>
                                      </p:tavLst>
                                    </p:anim>
                                    <p:anim calcmode="lin" valueType="num">
                                      <p:cBhvr>
                                        <p:cTn id="64" dur="500" fill="hold"/>
                                        <p:tgtEl>
                                          <p:spTgt spid="12"/>
                                        </p:tgtEl>
                                        <p:attrNameLst>
                                          <p:attrName>ppt_h</p:attrName>
                                        </p:attrNameLst>
                                      </p:cBhvr>
                                      <p:tavLst>
                                        <p:tav tm="0">
                                          <p:val>
                                            <p:fltVal val="0"/>
                                          </p:val>
                                        </p:tav>
                                        <p:tav tm="100000">
                                          <p:val>
                                            <p:strVal val="#ppt_h"/>
                                          </p:val>
                                        </p:tav>
                                      </p:tavLst>
                                    </p:anim>
                                    <p:animEffect transition="in" filter="fade">
                                      <p:cBhvr>
                                        <p:cTn id="65" dur="500"/>
                                        <p:tgtEl>
                                          <p:spTgt spid="12"/>
                                        </p:tgtEl>
                                      </p:cBhvr>
                                    </p:animEffect>
                                  </p:childTnLst>
                                </p:cTn>
                              </p:par>
                              <p:par>
                                <p:cTn id="66" presetID="2" presetClass="entr" presetSubtype="8" accel="50000" decel="50000" fill="hold" grpId="0" nodeType="withEffect">
                                  <p:stCondLst>
                                    <p:cond delay="0"/>
                                  </p:stCondLst>
                                  <p:childTnLst>
                                    <p:set>
                                      <p:cBhvr>
                                        <p:cTn id="67" dur="1" fill="hold">
                                          <p:stCondLst>
                                            <p:cond delay="0"/>
                                          </p:stCondLst>
                                        </p:cTn>
                                        <p:tgtEl>
                                          <p:spTgt spid="24"/>
                                        </p:tgtEl>
                                        <p:attrNameLst>
                                          <p:attrName>style.visibility</p:attrName>
                                        </p:attrNameLst>
                                      </p:cBhvr>
                                      <p:to>
                                        <p:strVal val="visible"/>
                                      </p:to>
                                    </p:set>
                                    <p:anim calcmode="lin" valueType="num">
                                      <p:cBhvr additive="base">
                                        <p:cTn id="68" dur="500" fill="hold"/>
                                        <p:tgtEl>
                                          <p:spTgt spid="24"/>
                                        </p:tgtEl>
                                        <p:attrNameLst>
                                          <p:attrName>ppt_x</p:attrName>
                                        </p:attrNameLst>
                                      </p:cBhvr>
                                      <p:tavLst>
                                        <p:tav tm="0">
                                          <p:val>
                                            <p:strVal val="0-#ppt_w/2"/>
                                          </p:val>
                                        </p:tav>
                                        <p:tav tm="100000">
                                          <p:val>
                                            <p:strVal val="#ppt_x"/>
                                          </p:val>
                                        </p:tav>
                                      </p:tavLst>
                                    </p:anim>
                                    <p:anim calcmode="lin" valueType="num">
                                      <p:cBhvr additive="base">
                                        <p:cTn id="69"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4" grpId="0"/>
      <p:bldP spid="25" grpId="0"/>
      <p:bldP spid="26" grpId="0"/>
      <p:bldP spid="27" grpId="0"/>
      <p:bldP spid="28" grpId="0"/>
      <p:bldP spid="2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traight Connector 3"/>
          <p:cNvSpPr/>
          <p:nvPr/>
        </p:nvSpPr>
        <p:spPr>
          <a:xfrm>
            <a:off x="9067632" y="4253427"/>
            <a:ext cx="117692" cy="308939"/>
          </a:xfrm>
          <a:custGeom>
            <a:avLst/>
            <a:gdLst/>
            <a:ahLst/>
            <a:cxnLst/>
            <a:rect l="0" t="0" r="0" b="0"/>
            <a:pathLst>
              <a:path>
                <a:moveTo>
                  <a:pt x="45720" y="0"/>
                </a:moveTo>
                <a:lnTo>
                  <a:pt x="45720" y="240029"/>
                </a:lnTo>
              </a:path>
            </a:pathLst>
          </a:custGeom>
          <a:noFill/>
          <a:ln>
            <a:solidFill>
              <a:schemeClr val="tx1">
                <a:lumMod val="75000"/>
                <a:lumOff val="25000"/>
              </a:schemeClr>
            </a:solidFill>
          </a:ln>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zh-CN" alt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 name="Straight Connector 4"/>
          <p:cNvSpPr/>
          <p:nvPr/>
        </p:nvSpPr>
        <p:spPr>
          <a:xfrm>
            <a:off x="7103653" y="2963720"/>
            <a:ext cx="2022828" cy="308941"/>
          </a:xfrm>
          <a:custGeom>
            <a:avLst/>
            <a:gdLst/>
            <a:ahLst/>
            <a:cxnLst/>
            <a:rect l="0" t="0" r="0" b="0"/>
            <a:pathLst>
              <a:path>
                <a:moveTo>
                  <a:pt x="0" y="0"/>
                </a:moveTo>
                <a:lnTo>
                  <a:pt x="0" y="120967"/>
                </a:lnTo>
                <a:lnTo>
                  <a:pt x="1571625" y="120967"/>
                </a:lnTo>
                <a:lnTo>
                  <a:pt x="1571625" y="240030"/>
                </a:lnTo>
              </a:path>
            </a:pathLst>
          </a:custGeom>
          <a:noFill/>
          <a:ln>
            <a:solidFill>
              <a:schemeClr val="tx1">
                <a:lumMod val="75000"/>
                <a:lumOff val="25000"/>
              </a:schemeClr>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zh-CN" alt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 name="Straight Connector 5"/>
          <p:cNvSpPr/>
          <p:nvPr/>
        </p:nvSpPr>
        <p:spPr>
          <a:xfrm>
            <a:off x="5080824" y="4253427"/>
            <a:ext cx="1348550" cy="308939"/>
          </a:xfrm>
          <a:custGeom>
            <a:avLst/>
            <a:gdLst/>
            <a:ahLst/>
            <a:cxnLst/>
            <a:rect l="0" t="0" r="0" b="0"/>
            <a:pathLst>
              <a:path>
                <a:moveTo>
                  <a:pt x="0" y="0"/>
                </a:moveTo>
                <a:lnTo>
                  <a:pt x="0" y="120967"/>
                </a:lnTo>
                <a:lnTo>
                  <a:pt x="1047749" y="120967"/>
                </a:lnTo>
                <a:lnTo>
                  <a:pt x="1047749" y="240029"/>
                </a:lnTo>
              </a:path>
            </a:pathLst>
          </a:custGeom>
          <a:noFill/>
          <a:ln>
            <a:solidFill>
              <a:schemeClr val="tx1">
                <a:lumMod val="75000"/>
                <a:lumOff val="25000"/>
              </a:schemeClr>
            </a:solidFill>
          </a:ln>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zh-CN" alt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 name="Straight Connector 6"/>
          <p:cNvSpPr/>
          <p:nvPr/>
        </p:nvSpPr>
        <p:spPr>
          <a:xfrm>
            <a:off x="3732271" y="4253427"/>
            <a:ext cx="1348552" cy="308939"/>
          </a:xfrm>
          <a:custGeom>
            <a:avLst/>
            <a:gdLst/>
            <a:ahLst/>
            <a:cxnLst/>
            <a:rect l="0" t="0" r="0" b="0"/>
            <a:pathLst>
              <a:path>
                <a:moveTo>
                  <a:pt x="1047750" y="0"/>
                </a:moveTo>
                <a:lnTo>
                  <a:pt x="1047750" y="120967"/>
                </a:lnTo>
                <a:lnTo>
                  <a:pt x="0" y="120967"/>
                </a:lnTo>
                <a:lnTo>
                  <a:pt x="0" y="240029"/>
                </a:lnTo>
              </a:path>
            </a:pathLst>
          </a:custGeom>
          <a:noFill/>
          <a:ln>
            <a:solidFill>
              <a:schemeClr val="tx1">
                <a:lumMod val="75000"/>
                <a:lumOff val="25000"/>
              </a:schemeClr>
            </a:solidFill>
          </a:ln>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zh-CN" alt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9" name="Straight Connector 7"/>
          <p:cNvSpPr/>
          <p:nvPr/>
        </p:nvSpPr>
        <p:spPr>
          <a:xfrm>
            <a:off x="5080823" y="2963720"/>
            <a:ext cx="2022828" cy="308941"/>
          </a:xfrm>
          <a:custGeom>
            <a:avLst/>
            <a:gdLst/>
            <a:ahLst/>
            <a:cxnLst/>
            <a:rect l="0" t="0" r="0" b="0"/>
            <a:pathLst>
              <a:path>
                <a:moveTo>
                  <a:pt x="1571625" y="0"/>
                </a:moveTo>
                <a:lnTo>
                  <a:pt x="1571625" y="120967"/>
                </a:lnTo>
                <a:lnTo>
                  <a:pt x="0" y="120967"/>
                </a:lnTo>
                <a:lnTo>
                  <a:pt x="0" y="240030"/>
                </a:lnTo>
              </a:path>
            </a:pathLst>
          </a:custGeom>
          <a:noFill/>
          <a:ln>
            <a:solidFill>
              <a:schemeClr val="tx1">
                <a:lumMod val="75000"/>
                <a:lumOff val="25000"/>
              </a:schemeClr>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zh-CN" alt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50" name="Group 49"/>
          <p:cNvGrpSpPr/>
          <p:nvPr/>
        </p:nvGrpSpPr>
        <p:grpSpPr>
          <a:xfrm>
            <a:off x="8636098" y="3272662"/>
            <a:ext cx="980763" cy="980763"/>
            <a:chOff x="6286500" y="2304742"/>
            <a:chExt cx="761999" cy="761999"/>
          </a:xfrm>
        </p:grpSpPr>
        <p:sp>
          <p:nvSpPr>
            <p:cNvPr id="14" name="Rectangle 13"/>
            <p:cNvSpPr/>
            <p:nvPr/>
          </p:nvSpPr>
          <p:spPr>
            <a:xfrm>
              <a:off x="6286500" y="2304742"/>
              <a:ext cx="761999" cy="761999"/>
            </a:xfrm>
            <a:prstGeom prst="rect">
              <a:avLst/>
            </a:pr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17" name="Group 16"/>
            <p:cNvGrpSpPr/>
            <p:nvPr/>
          </p:nvGrpSpPr>
          <p:grpSpPr>
            <a:xfrm>
              <a:off x="6432989" y="2457945"/>
              <a:ext cx="469021" cy="455593"/>
              <a:chOff x="7924284" y="2223917"/>
              <a:chExt cx="469021" cy="455593"/>
            </a:xfrm>
          </p:grpSpPr>
          <p:sp>
            <p:nvSpPr>
              <p:cNvPr id="18" name="Oval 17"/>
              <p:cNvSpPr>
                <a:spLocks noChangeAspect="1"/>
              </p:cNvSpPr>
              <p:nvPr/>
            </p:nvSpPr>
            <p:spPr>
              <a:xfrm>
                <a:off x="7924284" y="2223917"/>
                <a:ext cx="469021" cy="45559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17" dirty="0">
                  <a:solidFill>
                    <a:schemeClr val="accent5"/>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9" name="Freeform 13"/>
              <p:cNvSpPr>
                <a:spLocks noEditPoints="1"/>
              </p:cNvSpPr>
              <p:nvPr/>
            </p:nvSpPr>
            <p:spPr bwMode="auto">
              <a:xfrm>
                <a:off x="8034808" y="2338100"/>
                <a:ext cx="250825" cy="188913"/>
              </a:xfrm>
              <a:custGeom>
                <a:avLst/>
                <a:gdLst/>
                <a:ahLst/>
                <a:cxnLst>
                  <a:cxn ang="0">
                    <a:pos x="158" y="119"/>
                  </a:cxn>
                  <a:cxn ang="0">
                    <a:pos x="0" y="119"/>
                  </a:cxn>
                  <a:cxn ang="0">
                    <a:pos x="0" y="0"/>
                  </a:cxn>
                  <a:cxn ang="0">
                    <a:pos x="8" y="0"/>
                  </a:cxn>
                  <a:cxn ang="0">
                    <a:pos x="8" y="108"/>
                  </a:cxn>
                  <a:cxn ang="0">
                    <a:pos x="158" y="108"/>
                  </a:cxn>
                  <a:cxn ang="0">
                    <a:pos x="158" y="119"/>
                  </a:cxn>
                  <a:cxn ang="0">
                    <a:pos x="147" y="98"/>
                  </a:cxn>
                  <a:cxn ang="0">
                    <a:pos x="19" y="98"/>
                  </a:cxn>
                  <a:cxn ang="0">
                    <a:pos x="19" y="54"/>
                  </a:cxn>
                  <a:cxn ang="0">
                    <a:pos x="54" y="9"/>
                  </a:cxn>
                  <a:cxn ang="0">
                    <a:pos x="97" y="54"/>
                  </a:cxn>
                  <a:cxn ang="0">
                    <a:pos x="127" y="28"/>
                  </a:cxn>
                  <a:cxn ang="0">
                    <a:pos x="147" y="98"/>
                  </a:cxn>
                </a:cxnLst>
                <a:rect l="0" t="0" r="r" b="b"/>
                <a:pathLst>
                  <a:path w="158" h="119">
                    <a:moveTo>
                      <a:pt x="158" y="119"/>
                    </a:moveTo>
                    <a:lnTo>
                      <a:pt x="0" y="119"/>
                    </a:lnTo>
                    <a:lnTo>
                      <a:pt x="0" y="0"/>
                    </a:lnTo>
                    <a:lnTo>
                      <a:pt x="8" y="0"/>
                    </a:lnTo>
                    <a:lnTo>
                      <a:pt x="8" y="108"/>
                    </a:lnTo>
                    <a:lnTo>
                      <a:pt x="158" y="108"/>
                    </a:lnTo>
                    <a:lnTo>
                      <a:pt x="158" y="119"/>
                    </a:lnTo>
                    <a:close/>
                    <a:moveTo>
                      <a:pt x="147" y="98"/>
                    </a:moveTo>
                    <a:lnTo>
                      <a:pt x="19" y="98"/>
                    </a:lnTo>
                    <a:lnTo>
                      <a:pt x="19" y="54"/>
                    </a:lnTo>
                    <a:lnTo>
                      <a:pt x="54" y="9"/>
                    </a:lnTo>
                    <a:lnTo>
                      <a:pt x="97" y="54"/>
                    </a:lnTo>
                    <a:lnTo>
                      <a:pt x="127" y="28"/>
                    </a:lnTo>
                    <a:lnTo>
                      <a:pt x="147" y="98"/>
                    </a:lnTo>
                    <a:close/>
                  </a:path>
                </a:pathLst>
              </a:custGeom>
              <a:solidFill>
                <a:schemeClr val="bg2"/>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37" name="Group 36"/>
          <p:cNvGrpSpPr/>
          <p:nvPr/>
        </p:nvGrpSpPr>
        <p:grpSpPr>
          <a:xfrm>
            <a:off x="8636099" y="4562368"/>
            <a:ext cx="980763" cy="980763"/>
            <a:chOff x="6286501" y="3306772"/>
            <a:chExt cx="761999" cy="761999"/>
          </a:xfrm>
        </p:grpSpPr>
        <p:sp>
          <p:nvSpPr>
            <p:cNvPr id="15" name="Rectangle 14"/>
            <p:cNvSpPr/>
            <p:nvPr/>
          </p:nvSpPr>
          <p:spPr>
            <a:xfrm>
              <a:off x="6286501" y="3306772"/>
              <a:ext cx="761999" cy="761999"/>
            </a:xfrm>
            <a:prstGeom prst="rect">
              <a:avLst/>
            </a:prstGeom>
            <a:solidFill>
              <a:schemeClr val="accent6"/>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20" name="Group 19"/>
            <p:cNvGrpSpPr/>
            <p:nvPr/>
          </p:nvGrpSpPr>
          <p:grpSpPr>
            <a:xfrm>
              <a:off x="6432990" y="3459975"/>
              <a:ext cx="469021" cy="455593"/>
              <a:chOff x="6890529" y="2162362"/>
              <a:chExt cx="469021" cy="455593"/>
            </a:xfrm>
          </p:grpSpPr>
          <p:sp>
            <p:nvSpPr>
              <p:cNvPr id="21" name="Oval 20"/>
              <p:cNvSpPr>
                <a:spLocks noChangeAspect="1"/>
              </p:cNvSpPr>
              <p:nvPr/>
            </p:nvSpPr>
            <p:spPr>
              <a:xfrm>
                <a:off x="6890529" y="2162362"/>
                <a:ext cx="469021" cy="45559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2" name="Freeform 103"/>
              <p:cNvSpPr>
                <a:spLocks noEditPoints="1"/>
              </p:cNvSpPr>
              <p:nvPr/>
            </p:nvSpPr>
            <p:spPr bwMode="auto">
              <a:xfrm>
                <a:off x="7030053" y="2231059"/>
                <a:ext cx="196634" cy="289547"/>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2"/>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49" name="Group 48"/>
          <p:cNvGrpSpPr/>
          <p:nvPr/>
        </p:nvGrpSpPr>
        <p:grpSpPr>
          <a:xfrm>
            <a:off x="6613270" y="1982955"/>
            <a:ext cx="980763" cy="980763"/>
            <a:chOff x="4714876" y="1302712"/>
            <a:chExt cx="761999" cy="761999"/>
          </a:xfrm>
        </p:grpSpPr>
        <p:sp>
          <p:nvSpPr>
            <p:cNvPr id="10" name="Rectangle 9"/>
            <p:cNvSpPr/>
            <p:nvPr/>
          </p:nvSpPr>
          <p:spPr>
            <a:xfrm>
              <a:off x="4714876" y="1302712"/>
              <a:ext cx="761999" cy="761999"/>
            </a:xfrm>
            <a:prstGeom prst="rect">
              <a:avLst/>
            </a:pr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23" name="Group 22"/>
            <p:cNvGrpSpPr/>
            <p:nvPr/>
          </p:nvGrpSpPr>
          <p:grpSpPr>
            <a:xfrm>
              <a:off x="4861365" y="1455915"/>
              <a:ext cx="469021" cy="455593"/>
              <a:chOff x="4823118" y="2223917"/>
              <a:chExt cx="469021" cy="455593"/>
            </a:xfrm>
          </p:grpSpPr>
          <p:sp>
            <p:nvSpPr>
              <p:cNvPr id="24" name="Oval 23"/>
              <p:cNvSpPr>
                <a:spLocks noChangeAspect="1"/>
              </p:cNvSpPr>
              <p:nvPr/>
            </p:nvSpPr>
            <p:spPr>
              <a:xfrm>
                <a:off x="4823118" y="2223917"/>
                <a:ext cx="469021" cy="45559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5" name="Freeform 5"/>
              <p:cNvSpPr>
                <a:spLocks noEditPoints="1"/>
              </p:cNvSpPr>
              <p:nvPr/>
            </p:nvSpPr>
            <p:spPr bwMode="auto">
              <a:xfrm>
                <a:off x="4949420" y="2334408"/>
                <a:ext cx="235936" cy="235936"/>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2"/>
              </a:solidFill>
              <a:ln w="9525">
                <a:noFill/>
                <a:round/>
                <a:headEnd/>
                <a:tailEnd/>
              </a:ln>
            </p:spPr>
            <p:txBody>
              <a:bodyPr vert="horz" wrap="square" lIns="117692" tIns="58846" rIns="117692" bIns="58846" numCol="1" anchor="t" anchorCtr="0" compatLnSpc="1">
                <a:prstTxWarp prst="textNoShape">
                  <a:avLst/>
                </a:prstTxWarp>
              </a:bodyPr>
              <a:lstStyle/>
              <a:p>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38" name="Group 37"/>
          <p:cNvGrpSpPr/>
          <p:nvPr/>
        </p:nvGrpSpPr>
        <p:grpSpPr>
          <a:xfrm>
            <a:off x="5938994" y="4562368"/>
            <a:ext cx="980763" cy="980763"/>
            <a:chOff x="4191001" y="3306772"/>
            <a:chExt cx="761999" cy="761999"/>
          </a:xfrm>
        </p:grpSpPr>
        <p:sp>
          <p:nvSpPr>
            <p:cNvPr id="13" name="Rectangle 12"/>
            <p:cNvSpPr/>
            <p:nvPr/>
          </p:nvSpPr>
          <p:spPr>
            <a:xfrm>
              <a:off x="4191001" y="3306772"/>
              <a:ext cx="761999" cy="761999"/>
            </a:xfrm>
            <a:prstGeom prst="rect">
              <a:avLst/>
            </a:prstGeom>
            <a:solidFill>
              <a:schemeClr val="accent5"/>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26" name="Group 25"/>
            <p:cNvGrpSpPr/>
            <p:nvPr/>
          </p:nvGrpSpPr>
          <p:grpSpPr>
            <a:xfrm>
              <a:off x="4337490" y="3459975"/>
              <a:ext cx="469021" cy="455593"/>
              <a:chOff x="5924943" y="2223917"/>
              <a:chExt cx="469021" cy="455593"/>
            </a:xfrm>
          </p:grpSpPr>
          <p:sp>
            <p:nvSpPr>
              <p:cNvPr id="27" name="Oval 26"/>
              <p:cNvSpPr>
                <a:spLocks noChangeAspect="1"/>
              </p:cNvSpPr>
              <p:nvPr/>
            </p:nvSpPr>
            <p:spPr>
              <a:xfrm>
                <a:off x="5924943" y="2223917"/>
                <a:ext cx="469021" cy="45559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8" name="Freeform 36"/>
              <p:cNvSpPr>
                <a:spLocks noEditPoints="1"/>
              </p:cNvSpPr>
              <p:nvPr/>
            </p:nvSpPr>
            <p:spPr bwMode="auto">
              <a:xfrm>
                <a:off x="6069782" y="2334408"/>
                <a:ext cx="203200" cy="220663"/>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2"/>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52" name="Group 51"/>
          <p:cNvGrpSpPr/>
          <p:nvPr/>
        </p:nvGrpSpPr>
        <p:grpSpPr>
          <a:xfrm>
            <a:off x="4590441" y="3272662"/>
            <a:ext cx="980763" cy="980763"/>
            <a:chOff x="3143250" y="2304742"/>
            <a:chExt cx="761999" cy="761999"/>
          </a:xfrm>
        </p:grpSpPr>
        <p:sp>
          <p:nvSpPr>
            <p:cNvPr id="11" name="Rectangle 10"/>
            <p:cNvSpPr/>
            <p:nvPr/>
          </p:nvSpPr>
          <p:spPr>
            <a:xfrm>
              <a:off x="3143250" y="2304742"/>
              <a:ext cx="761999" cy="761999"/>
            </a:xfrm>
            <a:prstGeom prst="rect">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29" name="Group 28"/>
            <p:cNvGrpSpPr/>
            <p:nvPr/>
          </p:nvGrpSpPr>
          <p:grpSpPr>
            <a:xfrm>
              <a:off x="3289739" y="2457945"/>
              <a:ext cx="469021" cy="455593"/>
              <a:chOff x="3699782" y="2223917"/>
              <a:chExt cx="469021" cy="455593"/>
            </a:xfrm>
          </p:grpSpPr>
          <p:sp>
            <p:nvSpPr>
              <p:cNvPr id="30" name="Oval 29"/>
              <p:cNvSpPr>
                <a:spLocks noChangeAspect="1"/>
              </p:cNvSpPr>
              <p:nvPr/>
            </p:nvSpPr>
            <p:spPr>
              <a:xfrm>
                <a:off x="3699782" y="2223917"/>
                <a:ext cx="469021" cy="45559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1" name="Freeform 117"/>
              <p:cNvSpPr>
                <a:spLocks/>
              </p:cNvSpPr>
              <p:nvPr/>
            </p:nvSpPr>
            <p:spPr bwMode="auto">
              <a:xfrm>
                <a:off x="3850236" y="2359808"/>
                <a:ext cx="195263" cy="1952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2"/>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51" name="Group 50"/>
          <p:cNvGrpSpPr/>
          <p:nvPr/>
        </p:nvGrpSpPr>
        <p:grpSpPr>
          <a:xfrm>
            <a:off x="3241890" y="4562368"/>
            <a:ext cx="980763" cy="980763"/>
            <a:chOff x="2095501" y="3306772"/>
            <a:chExt cx="761999" cy="761999"/>
          </a:xfrm>
        </p:grpSpPr>
        <p:sp>
          <p:nvSpPr>
            <p:cNvPr id="12" name="Rectangle 11"/>
            <p:cNvSpPr/>
            <p:nvPr/>
          </p:nvSpPr>
          <p:spPr>
            <a:xfrm>
              <a:off x="2095501" y="3306772"/>
              <a:ext cx="761999" cy="761999"/>
            </a:xfrm>
            <a:prstGeom prst="rect">
              <a:avLst/>
            </a:pr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32" name="Group 31"/>
            <p:cNvGrpSpPr/>
            <p:nvPr/>
          </p:nvGrpSpPr>
          <p:grpSpPr>
            <a:xfrm>
              <a:off x="2241990" y="3459975"/>
              <a:ext cx="469021" cy="455593"/>
              <a:chOff x="7924284" y="2223917"/>
              <a:chExt cx="469021" cy="455593"/>
            </a:xfrm>
          </p:grpSpPr>
          <p:sp>
            <p:nvSpPr>
              <p:cNvPr id="33" name="Oval 32"/>
              <p:cNvSpPr>
                <a:spLocks noChangeAspect="1"/>
              </p:cNvSpPr>
              <p:nvPr/>
            </p:nvSpPr>
            <p:spPr>
              <a:xfrm>
                <a:off x="7924284" y="2223917"/>
                <a:ext cx="469021" cy="45559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17" dirty="0">
                  <a:solidFill>
                    <a:schemeClr val="accent5"/>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4" name="Freeform 13"/>
              <p:cNvSpPr>
                <a:spLocks noEditPoints="1"/>
              </p:cNvSpPr>
              <p:nvPr/>
            </p:nvSpPr>
            <p:spPr bwMode="auto">
              <a:xfrm>
                <a:off x="8034808" y="2338100"/>
                <a:ext cx="250825" cy="188913"/>
              </a:xfrm>
              <a:custGeom>
                <a:avLst/>
                <a:gdLst/>
                <a:ahLst/>
                <a:cxnLst>
                  <a:cxn ang="0">
                    <a:pos x="158" y="119"/>
                  </a:cxn>
                  <a:cxn ang="0">
                    <a:pos x="0" y="119"/>
                  </a:cxn>
                  <a:cxn ang="0">
                    <a:pos x="0" y="0"/>
                  </a:cxn>
                  <a:cxn ang="0">
                    <a:pos x="8" y="0"/>
                  </a:cxn>
                  <a:cxn ang="0">
                    <a:pos x="8" y="108"/>
                  </a:cxn>
                  <a:cxn ang="0">
                    <a:pos x="158" y="108"/>
                  </a:cxn>
                  <a:cxn ang="0">
                    <a:pos x="158" y="119"/>
                  </a:cxn>
                  <a:cxn ang="0">
                    <a:pos x="147" y="98"/>
                  </a:cxn>
                  <a:cxn ang="0">
                    <a:pos x="19" y="98"/>
                  </a:cxn>
                  <a:cxn ang="0">
                    <a:pos x="19" y="54"/>
                  </a:cxn>
                  <a:cxn ang="0">
                    <a:pos x="54" y="9"/>
                  </a:cxn>
                  <a:cxn ang="0">
                    <a:pos x="97" y="54"/>
                  </a:cxn>
                  <a:cxn ang="0">
                    <a:pos x="127" y="28"/>
                  </a:cxn>
                  <a:cxn ang="0">
                    <a:pos x="147" y="98"/>
                  </a:cxn>
                </a:cxnLst>
                <a:rect l="0" t="0" r="r" b="b"/>
                <a:pathLst>
                  <a:path w="158" h="119">
                    <a:moveTo>
                      <a:pt x="158" y="119"/>
                    </a:moveTo>
                    <a:lnTo>
                      <a:pt x="0" y="119"/>
                    </a:lnTo>
                    <a:lnTo>
                      <a:pt x="0" y="0"/>
                    </a:lnTo>
                    <a:lnTo>
                      <a:pt x="8" y="0"/>
                    </a:lnTo>
                    <a:lnTo>
                      <a:pt x="8" y="108"/>
                    </a:lnTo>
                    <a:lnTo>
                      <a:pt x="158" y="108"/>
                    </a:lnTo>
                    <a:lnTo>
                      <a:pt x="158" y="119"/>
                    </a:lnTo>
                    <a:close/>
                    <a:moveTo>
                      <a:pt x="147" y="98"/>
                    </a:moveTo>
                    <a:lnTo>
                      <a:pt x="19" y="98"/>
                    </a:lnTo>
                    <a:lnTo>
                      <a:pt x="19" y="54"/>
                    </a:lnTo>
                    <a:lnTo>
                      <a:pt x="54" y="9"/>
                    </a:lnTo>
                    <a:lnTo>
                      <a:pt x="97" y="54"/>
                    </a:lnTo>
                    <a:lnTo>
                      <a:pt x="127" y="28"/>
                    </a:lnTo>
                    <a:lnTo>
                      <a:pt x="147" y="98"/>
                    </a:lnTo>
                    <a:close/>
                  </a:path>
                </a:pathLst>
              </a:custGeom>
              <a:solidFill>
                <a:schemeClr val="bg2"/>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sp>
        <p:nvSpPr>
          <p:cNvPr id="42" name="TextBox 41"/>
          <p:cNvSpPr txBox="1"/>
          <p:nvPr/>
        </p:nvSpPr>
        <p:spPr>
          <a:xfrm>
            <a:off x="5589744" y="3293391"/>
            <a:ext cx="3022099" cy="901275"/>
          </a:xfrm>
          <a:prstGeom prst="rect">
            <a:avLst/>
          </a:prstGeom>
          <a:noFill/>
        </p:spPr>
        <p:txBody>
          <a:bodyPr wrap="square" rtlCol="0">
            <a:spAutoFit/>
          </a:bodyPr>
          <a:lstStyle/>
          <a:p>
            <a:pPr algn="r"/>
            <a:r>
              <a:rPr lang="en-US" sz="1802" b="1"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rPr>
              <a:t>stage process </a:t>
            </a:r>
          </a:p>
          <a:p>
            <a:pPr algn="r"/>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a:t>
            </a:r>
          </a:p>
        </p:txBody>
      </p:sp>
      <p:sp>
        <p:nvSpPr>
          <p:cNvPr id="41" name="TextBox 40"/>
          <p:cNvSpPr txBox="1"/>
          <p:nvPr/>
        </p:nvSpPr>
        <p:spPr>
          <a:xfrm>
            <a:off x="7610214" y="2030358"/>
            <a:ext cx="3022099" cy="901275"/>
          </a:xfrm>
          <a:prstGeom prst="rect">
            <a:avLst/>
          </a:prstGeom>
          <a:noFill/>
        </p:spPr>
        <p:txBody>
          <a:bodyPr wrap="square" rtlCol="0">
            <a:spAutoFit/>
          </a:bodyPr>
          <a:lstStyle/>
          <a:p>
            <a:r>
              <a:rPr lang="en-US" sz="1802"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stage process </a:t>
            </a:r>
          </a:p>
          <a:p>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a:t>
            </a:r>
          </a:p>
        </p:txBody>
      </p:sp>
      <p:sp>
        <p:nvSpPr>
          <p:cNvPr id="43" name="TextBox 42"/>
          <p:cNvSpPr txBox="1"/>
          <p:nvPr/>
        </p:nvSpPr>
        <p:spPr>
          <a:xfrm>
            <a:off x="1525550" y="3307744"/>
            <a:ext cx="3022099" cy="901275"/>
          </a:xfrm>
          <a:prstGeom prst="rect">
            <a:avLst/>
          </a:prstGeom>
          <a:noFill/>
        </p:spPr>
        <p:txBody>
          <a:bodyPr wrap="square" rtlCol="0">
            <a:spAutoFit/>
          </a:bodyPr>
          <a:lstStyle/>
          <a:p>
            <a:pPr algn="r"/>
            <a:r>
              <a:rPr lang="en-US" sz="1802"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rPr>
              <a:t>stage process </a:t>
            </a:r>
          </a:p>
          <a:p>
            <a:pPr algn="r"/>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a:t>
            </a:r>
          </a:p>
        </p:txBody>
      </p:sp>
      <p:sp>
        <p:nvSpPr>
          <p:cNvPr id="44" name="TextBox 43"/>
          <p:cNvSpPr txBox="1"/>
          <p:nvPr/>
        </p:nvSpPr>
        <p:spPr>
          <a:xfrm>
            <a:off x="8630882" y="5569485"/>
            <a:ext cx="3022099" cy="901275"/>
          </a:xfrm>
          <a:prstGeom prst="rect">
            <a:avLst/>
          </a:prstGeom>
          <a:noFill/>
        </p:spPr>
        <p:txBody>
          <a:bodyPr wrap="square" rtlCol="0">
            <a:spAutoFit/>
          </a:bodyPr>
          <a:lstStyle/>
          <a:p>
            <a:r>
              <a:rPr lang="en-US" sz="1802" b="1" dirty="0">
                <a:solidFill>
                  <a:schemeClr val="accent6"/>
                </a:solidFill>
                <a:latin typeface="Times New Roman" panose="02020603050405020304" pitchFamily="18" charset="0"/>
                <a:ea typeface="微软雅黑" panose="020B0503020204020204" pitchFamily="34" charset="-122"/>
                <a:sym typeface="Times New Roman" panose="02020603050405020304" pitchFamily="18" charset="0"/>
              </a:rPr>
              <a:t>stage process </a:t>
            </a:r>
          </a:p>
          <a:p>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a:t>
            </a:r>
          </a:p>
        </p:txBody>
      </p:sp>
      <p:sp>
        <p:nvSpPr>
          <p:cNvPr id="45" name="TextBox 44"/>
          <p:cNvSpPr txBox="1"/>
          <p:nvPr/>
        </p:nvSpPr>
        <p:spPr>
          <a:xfrm>
            <a:off x="1205772" y="5569485"/>
            <a:ext cx="3022099" cy="901275"/>
          </a:xfrm>
          <a:prstGeom prst="rect">
            <a:avLst/>
          </a:prstGeom>
          <a:noFill/>
        </p:spPr>
        <p:txBody>
          <a:bodyPr wrap="square" rtlCol="0">
            <a:spAutoFit/>
          </a:bodyPr>
          <a:lstStyle/>
          <a:p>
            <a:pPr algn="r"/>
            <a:r>
              <a:rPr lang="en-US" sz="1802" b="1"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rPr>
              <a:t>stage process </a:t>
            </a:r>
          </a:p>
          <a:p>
            <a:pPr algn="r"/>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a:t>
            </a:r>
          </a:p>
        </p:txBody>
      </p:sp>
      <p:sp>
        <p:nvSpPr>
          <p:cNvPr id="46" name="TextBox 45"/>
          <p:cNvSpPr txBox="1"/>
          <p:nvPr/>
        </p:nvSpPr>
        <p:spPr>
          <a:xfrm>
            <a:off x="4886466" y="5569485"/>
            <a:ext cx="3022099" cy="901275"/>
          </a:xfrm>
          <a:prstGeom prst="rect">
            <a:avLst/>
          </a:prstGeom>
          <a:noFill/>
        </p:spPr>
        <p:txBody>
          <a:bodyPr wrap="square" rtlCol="0">
            <a:spAutoFit/>
          </a:bodyPr>
          <a:lstStyle/>
          <a:p>
            <a:pPr algn="ctr"/>
            <a:r>
              <a:rPr lang="en-US" sz="1802" b="1" dirty="0">
                <a:solidFill>
                  <a:schemeClr val="accent5"/>
                </a:solidFill>
                <a:latin typeface="Times New Roman" panose="02020603050405020304" pitchFamily="18" charset="0"/>
                <a:ea typeface="微软雅黑" panose="020B0503020204020204" pitchFamily="34" charset="-122"/>
                <a:sym typeface="Times New Roman" panose="02020603050405020304" pitchFamily="18" charset="0"/>
              </a:rPr>
              <a:t>stage process </a:t>
            </a:r>
          </a:p>
          <a:p>
            <a:pPr algn="ctr"/>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a:t>
            </a:r>
          </a:p>
        </p:txBody>
      </p:sp>
      <p:sp>
        <p:nvSpPr>
          <p:cNvPr id="47" name="标题 1"/>
          <p:cNvSpPr txBox="1">
            <a:spLocks/>
          </p:cNvSpPr>
          <p:nvPr/>
        </p:nvSpPr>
        <p:spPr>
          <a:xfrm>
            <a:off x="906977" y="267494"/>
            <a:ext cx="3794206" cy="358324"/>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lang="zh-CN" altLang="en-US" sz="2200" b="0" i="0" kern="1200" baseline="0" dirty="0">
                <a:solidFill>
                  <a:schemeClr val="tx1">
                    <a:lumMod val="65000"/>
                    <a:lumOff val="35000"/>
                  </a:schemeClr>
                </a:solidFill>
                <a:effectLst/>
                <a:latin typeface="微软雅黑" panose="020B0503020204020204" pitchFamily="34" charset="-122"/>
                <a:ea typeface="微软雅黑" panose="020B0503020204020204" pitchFamily="34" charset="-122"/>
                <a:cs typeface="+mj-cs"/>
              </a:defRPr>
            </a:lvl1pPr>
          </a:lstStyle>
          <a:p>
            <a:r>
              <a:rPr lang="zh-CN" altLang="en-US" sz="2800" dirty="0">
                <a:latin typeface="方正粗谭黑简体" panose="02000000000000000000" pitchFamily="2" charset="-122"/>
                <a:ea typeface="方正粗谭黑简体" panose="02000000000000000000" pitchFamily="2" charset="-122"/>
                <a:sym typeface="Arial" panose="020B0604020202020204" pitchFamily="34" charset="0"/>
              </a:rPr>
              <a:t>点击请替换文字内容</a:t>
            </a:r>
          </a:p>
        </p:txBody>
      </p:sp>
    </p:spTree>
    <p:extLst>
      <p:ext uri="{BB962C8B-B14F-4D97-AF65-F5344CB8AC3E}">
        <p14:creationId xmlns:p14="http://schemas.microsoft.com/office/powerpoint/2010/main" val="2486838430"/>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up)">
                                      <p:cBhvr>
                                        <p:cTn id="7" dur="500"/>
                                        <p:tgtEl>
                                          <p:spTgt spid="4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left)">
                                      <p:cBhvr>
                                        <p:cTn id="11" dur="500"/>
                                        <p:tgtEl>
                                          <p:spTgt spid="4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wipe(up)">
                                      <p:cBhvr>
                                        <p:cTn id="19" dur="500"/>
                                        <p:tgtEl>
                                          <p:spTgt spid="52"/>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right)">
                                      <p:cBhvr>
                                        <p:cTn id="23" dur="500"/>
                                        <p:tgtEl>
                                          <p:spTgt spid="43"/>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up)">
                                      <p:cBhvr>
                                        <p:cTn id="27" dur="500"/>
                                        <p:tgtEl>
                                          <p:spTgt spid="6"/>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wipe(up)">
                                      <p:cBhvr>
                                        <p:cTn id="31" dur="500"/>
                                        <p:tgtEl>
                                          <p:spTgt spid="50"/>
                                        </p:tgtEl>
                                      </p:cBhvr>
                                    </p:animEffect>
                                  </p:childTnLst>
                                </p:cTn>
                              </p:par>
                            </p:childTnLst>
                          </p:cTn>
                        </p:par>
                        <p:par>
                          <p:cTn id="32" fill="hold">
                            <p:stCondLst>
                              <p:cond delay="3500"/>
                            </p:stCondLst>
                            <p:childTnLst>
                              <p:par>
                                <p:cTn id="33" presetID="22" presetClass="entr" presetSubtype="2"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right)">
                                      <p:cBhvr>
                                        <p:cTn id="35" dur="500"/>
                                        <p:tgtEl>
                                          <p:spTgt spid="42"/>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up)">
                                      <p:cBhvr>
                                        <p:cTn id="39" dur="500"/>
                                        <p:tgtEl>
                                          <p:spTgt spid="8"/>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wipe(up)">
                                      <p:cBhvr>
                                        <p:cTn id="43" dur="500"/>
                                        <p:tgtEl>
                                          <p:spTgt spid="51"/>
                                        </p:tgtEl>
                                      </p:cBhvr>
                                    </p:animEffect>
                                  </p:childTnLst>
                                </p:cTn>
                              </p:par>
                            </p:childTnLst>
                          </p:cTn>
                        </p:par>
                        <p:par>
                          <p:cTn id="44" fill="hold">
                            <p:stCondLst>
                              <p:cond delay="5000"/>
                            </p:stCondLst>
                            <p:childTnLst>
                              <p:par>
                                <p:cTn id="45" presetID="22" presetClass="entr" presetSubtype="2" fill="hold" grpId="0" nodeType="after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wipe(right)">
                                      <p:cBhvr>
                                        <p:cTn id="47" dur="500"/>
                                        <p:tgtEl>
                                          <p:spTgt spid="45"/>
                                        </p:tgtEl>
                                      </p:cBhvr>
                                    </p:animEffect>
                                  </p:childTnLst>
                                </p:cTn>
                              </p:par>
                            </p:childTnLst>
                          </p:cTn>
                        </p:par>
                        <p:par>
                          <p:cTn id="48" fill="hold">
                            <p:stCondLst>
                              <p:cond delay="5500"/>
                            </p:stCondLst>
                            <p:childTnLst>
                              <p:par>
                                <p:cTn id="49" presetID="22" presetClass="entr" presetSubtype="1" fill="hold" nodeType="after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wipe(up)">
                                      <p:cBhvr>
                                        <p:cTn id="51" dur="500"/>
                                        <p:tgtEl>
                                          <p:spTgt spid="7"/>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wipe(up)">
                                      <p:cBhvr>
                                        <p:cTn id="55" dur="500"/>
                                        <p:tgtEl>
                                          <p:spTgt spid="38"/>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46"/>
                                        </p:tgtEl>
                                        <p:attrNameLst>
                                          <p:attrName>style.visibility</p:attrName>
                                        </p:attrNameLst>
                                      </p:cBhvr>
                                      <p:to>
                                        <p:strVal val="visible"/>
                                      </p:to>
                                    </p:set>
                                    <p:animEffect transition="in" filter="wipe(up)">
                                      <p:cBhvr>
                                        <p:cTn id="59" dur="500"/>
                                        <p:tgtEl>
                                          <p:spTgt spid="46"/>
                                        </p:tgtEl>
                                      </p:cBhvr>
                                    </p:animEffect>
                                  </p:childTnLst>
                                </p:cTn>
                              </p:par>
                            </p:childTnLst>
                          </p:cTn>
                        </p:par>
                        <p:par>
                          <p:cTn id="60" fill="hold">
                            <p:stCondLst>
                              <p:cond delay="7000"/>
                            </p:stCondLst>
                            <p:childTnLst>
                              <p:par>
                                <p:cTn id="61" presetID="22" presetClass="entr" presetSubtype="1" fill="hold" nodeType="afterEffect">
                                  <p:stCondLst>
                                    <p:cond delay="0"/>
                                  </p:stCondLst>
                                  <p:childTnLst>
                                    <p:set>
                                      <p:cBhvr>
                                        <p:cTn id="62" dur="1" fill="hold">
                                          <p:stCondLst>
                                            <p:cond delay="0"/>
                                          </p:stCondLst>
                                        </p:cTn>
                                        <p:tgtEl>
                                          <p:spTgt spid="5"/>
                                        </p:tgtEl>
                                        <p:attrNameLst>
                                          <p:attrName>style.visibility</p:attrName>
                                        </p:attrNameLst>
                                      </p:cBhvr>
                                      <p:to>
                                        <p:strVal val="visible"/>
                                      </p:to>
                                    </p:set>
                                    <p:animEffect transition="in" filter="wipe(up)">
                                      <p:cBhvr>
                                        <p:cTn id="63" dur="500"/>
                                        <p:tgtEl>
                                          <p:spTgt spid="5"/>
                                        </p:tgtEl>
                                      </p:cBhvr>
                                    </p:animEffect>
                                  </p:childTnLst>
                                </p:cTn>
                              </p:par>
                            </p:childTnLst>
                          </p:cTn>
                        </p:par>
                        <p:par>
                          <p:cTn id="64" fill="hold">
                            <p:stCondLst>
                              <p:cond delay="7500"/>
                            </p:stCondLst>
                            <p:childTnLst>
                              <p:par>
                                <p:cTn id="65" presetID="22" presetClass="entr" presetSubtype="1" fill="hold" nodeType="after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wipe(up)">
                                      <p:cBhvr>
                                        <p:cTn id="67" dur="500"/>
                                        <p:tgtEl>
                                          <p:spTgt spid="37"/>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44"/>
                                        </p:tgtEl>
                                        <p:attrNameLst>
                                          <p:attrName>style.visibility</p:attrName>
                                        </p:attrNameLst>
                                      </p:cBhvr>
                                      <p:to>
                                        <p:strVal val="visible"/>
                                      </p:to>
                                    </p:set>
                                    <p:animEffect transition="in" filter="wipe(left)">
                                      <p:cBhvr>
                                        <p:cTn id="7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1" grpId="0"/>
      <p:bldP spid="43" grpId="0"/>
      <p:bldP spid="44" grpId="0"/>
      <p:bldP spid="45" grpId="0"/>
      <p:bldP spid="4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2650"/>
          </a:xfrm>
          <a:prstGeom prst="rect">
            <a:avLst/>
          </a:prstGeom>
          <a:blipFill dpi="0" rotWithShape="1">
            <a:blip r:embed="rId3" cstate="screen">
              <a:extLst>
                <a:ext uri="{28A0092B-C50C-407E-A947-70E740481C1C}">
                  <a14:useLocalDpi xmlns:a14="http://schemas.microsoft.com/office/drawing/2010/main"/>
                </a:ext>
              </a:extLst>
            </a:blip>
            <a:srcRect/>
            <a:stretch>
              <a:fillRect t="22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Rectangle 6"/>
          <p:cNvSpPr/>
          <p:nvPr/>
        </p:nvSpPr>
        <p:spPr>
          <a:xfrm>
            <a:off x="7089787" y="199"/>
            <a:ext cx="4832714" cy="4603387"/>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18" name="TextBox 19"/>
          <p:cNvSpPr txBox="1"/>
          <p:nvPr/>
        </p:nvSpPr>
        <p:spPr>
          <a:xfrm>
            <a:off x="7123300" y="3335041"/>
            <a:ext cx="4799202" cy="584218"/>
          </a:xfrm>
          <a:prstGeom prst="rect">
            <a:avLst/>
          </a:prstGeom>
        </p:spPr>
        <p:txBody>
          <a:bodyPr wrap="square" lIns="96411" tIns="48206" rIns="96411" bIns="48206" anchor="ctr">
            <a:spAutoFit/>
          </a:bodyPr>
          <a:lstStyle>
            <a:defPPr>
              <a:defRPr lang="zh-CN"/>
            </a:defPPr>
            <a:lvl1pPr>
              <a:lnSpc>
                <a:spcPct val="150000"/>
              </a:lnSpc>
              <a:defRPr sz="4000" b="0">
                <a:solidFill>
                  <a:schemeClr val="bg1">
                    <a:lumMod val="50000"/>
                  </a:schemeClr>
                </a:solidFill>
                <a:latin typeface="微软雅黑" panose="020B0503020204020204" pitchFamily="34" charset="-122"/>
                <a:ea typeface="微软雅黑" panose="020B0503020204020204" pitchFamily="34" charset="-122"/>
              </a:defRPr>
            </a:lvl1pPr>
          </a:lstStyle>
          <a:p>
            <a:r>
              <a:rPr lang="zh-CN" altLang="en-US" sz="2109" dirty="0">
                <a:solidFill>
                  <a:schemeClr val="bg1"/>
                </a:solidFill>
              </a:rPr>
              <a:t>汇报人</a:t>
            </a:r>
            <a:r>
              <a:rPr lang="zh-CN" altLang="en-US" sz="2109" dirty="0" smtClean="0">
                <a:solidFill>
                  <a:schemeClr val="bg1"/>
                </a:solidFill>
              </a:rPr>
              <a:t>：第一</a:t>
            </a:r>
            <a:r>
              <a:rPr lang="en-US" altLang="zh-CN" sz="2109" dirty="0" smtClean="0">
                <a:solidFill>
                  <a:schemeClr val="bg1"/>
                </a:solidFill>
              </a:rPr>
              <a:t>PPT   </a:t>
            </a:r>
            <a:r>
              <a:rPr lang="zh-CN" altLang="en-US" sz="2109" dirty="0">
                <a:solidFill>
                  <a:schemeClr val="bg1"/>
                </a:solidFill>
              </a:rPr>
              <a:t>时间</a:t>
            </a:r>
            <a:r>
              <a:rPr lang="zh-CN" altLang="en-US" sz="2109" dirty="0" smtClean="0">
                <a:solidFill>
                  <a:schemeClr val="bg1"/>
                </a:solidFill>
              </a:rPr>
              <a:t>：</a:t>
            </a:r>
            <a:r>
              <a:rPr lang="en-US" altLang="zh-CN" sz="2109" dirty="0" smtClean="0">
                <a:solidFill>
                  <a:schemeClr val="bg1"/>
                </a:solidFill>
              </a:rPr>
              <a:t>20XX.08.08</a:t>
            </a:r>
            <a:endParaRPr lang="zh-CN" altLang="en-US" sz="2109" dirty="0">
              <a:solidFill>
                <a:schemeClr val="bg1"/>
              </a:solidFill>
            </a:endParaRPr>
          </a:p>
        </p:txBody>
      </p:sp>
      <p:sp>
        <p:nvSpPr>
          <p:cNvPr id="19" name="TextBox 20"/>
          <p:cNvSpPr txBox="1"/>
          <p:nvPr/>
        </p:nvSpPr>
        <p:spPr>
          <a:xfrm>
            <a:off x="7123300" y="2301892"/>
            <a:ext cx="4799202" cy="380573"/>
          </a:xfrm>
          <a:prstGeom prst="rect">
            <a:avLst/>
          </a:prstGeom>
        </p:spPr>
        <p:txBody>
          <a:bodyPr wrap="square" lIns="96411" tIns="48206" rIns="96411" bIns="48206" anchor="ctr">
            <a:spAutoFit/>
          </a:bodyPr>
          <a:lstStyle>
            <a:defPPr>
              <a:defRPr lang="zh-CN"/>
            </a:defPPr>
            <a:lvl1pPr>
              <a:lnSpc>
                <a:spcPct val="150000"/>
              </a:lnSpc>
              <a:defRPr sz="4000" b="0">
                <a:solidFill>
                  <a:schemeClr val="bg1">
                    <a:lumMod val="50000"/>
                  </a:schemeClr>
                </a:solidFill>
                <a:latin typeface="微软雅黑" panose="020B0503020204020204" pitchFamily="34" charset="-122"/>
                <a:ea typeface="微软雅黑" panose="020B0503020204020204" pitchFamily="34" charset="-122"/>
              </a:defRPr>
            </a:lvl1pPr>
          </a:lstStyle>
          <a:p>
            <a:r>
              <a:rPr lang="en-US" altLang="zh-CN" sz="1400" b="1" dirty="0" smtClean="0">
                <a:solidFill>
                  <a:schemeClr val="bg1"/>
                </a:solidFill>
                <a:latin typeface="Arial" panose="020B0604020202020204" pitchFamily="34" charset="0"/>
                <a:cs typeface="Arial" panose="020B0604020202020204" pitchFamily="34" charset="0"/>
              </a:rPr>
              <a:t>THE PHARMACEUTICAL INDUSTRY SUMMARY PPT</a:t>
            </a:r>
            <a:endParaRPr lang="zh-CN" altLang="en-US" sz="1400" b="1" dirty="0">
              <a:solidFill>
                <a:schemeClr val="bg1"/>
              </a:solidFill>
              <a:latin typeface="Arial" panose="020B0604020202020204" pitchFamily="34" charset="0"/>
              <a:cs typeface="Arial" panose="020B0604020202020204" pitchFamily="34" charset="0"/>
            </a:endParaRPr>
          </a:p>
        </p:txBody>
      </p:sp>
      <p:sp>
        <p:nvSpPr>
          <p:cNvPr id="20" name="TextBox 21"/>
          <p:cNvSpPr txBox="1"/>
          <p:nvPr/>
        </p:nvSpPr>
        <p:spPr>
          <a:xfrm>
            <a:off x="7123298" y="2418851"/>
            <a:ext cx="4799203" cy="914308"/>
          </a:xfrm>
          <a:prstGeom prst="rect">
            <a:avLst/>
          </a:prstGeom>
        </p:spPr>
        <p:txBody>
          <a:bodyPr wrap="square" lIns="96411" tIns="48206" rIns="96411" bIns="48206" anchor="ctr">
            <a:spAutoFit/>
          </a:bodyPr>
          <a:lstStyle>
            <a:defPPr>
              <a:defRPr lang="zh-CN"/>
            </a:defPPr>
            <a:lvl1pPr>
              <a:lnSpc>
                <a:spcPct val="150000"/>
              </a:lnSpc>
              <a:defRPr sz="4000" b="0">
                <a:solidFill>
                  <a:schemeClr val="bg1">
                    <a:lumMod val="50000"/>
                  </a:schemeClr>
                </a:solidFill>
                <a:latin typeface="微软雅黑" panose="020B0503020204020204" pitchFamily="34" charset="-122"/>
                <a:ea typeface="微软雅黑" panose="020B0503020204020204" pitchFamily="34" charset="-122"/>
              </a:defRPr>
            </a:lvl1pPr>
          </a:lstStyle>
          <a:p>
            <a:r>
              <a:rPr lang="zh-CN" altLang="en-US" dirty="0" smtClean="0">
                <a:solidFill>
                  <a:schemeClr val="bg1"/>
                </a:solidFill>
                <a:latin typeface="方正粗谭黑简体" panose="02000000000000000000" pitchFamily="2" charset="-122"/>
                <a:ea typeface="方正粗谭黑简体" panose="02000000000000000000" pitchFamily="2" charset="-122"/>
              </a:rPr>
              <a:t>感谢聆听 批评指导</a:t>
            </a:r>
            <a:endParaRPr lang="zh-CN" altLang="en-US" dirty="0">
              <a:solidFill>
                <a:schemeClr val="bg1"/>
              </a:solidFill>
              <a:latin typeface="方正粗谭黑简体" panose="02000000000000000000" pitchFamily="2" charset="-122"/>
              <a:ea typeface="方正粗谭黑简体" panose="02000000000000000000" pitchFamily="2" charset="-122"/>
            </a:endParaRPr>
          </a:p>
        </p:txBody>
      </p:sp>
    </p:spTree>
    <p:extLst>
      <p:ext uri="{BB962C8B-B14F-4D97-AF65-F5344CB8AC3E}">
        <p14:creationId xmlns:p14="http://schemas.microsoft.com/office/powerpoint/2010/main" val="376079013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2" presetClass="entr" presetSubtype="8" fill="hold" grpId="0" nodeType="afterEffect">
                                  <p:stCondLst>
                                    <p:cond delay="0"/>
                                  </p:stCondLst>
                                  <p:iterate type="lt">
                                    <p:tmPct val="30000"/>
                                  </p:iterate>
                                  <p:childTnLst>
                                    <p:set>
                                      <p:cBhvr>
                                        <p:cTn id="17" dur="1" fill="hold">
                                          <p:stCondLst>
                                            <p:cond delay="0"/>
                                          </p:stCondLst>
                                        </p:cTn>
                                        <p:tgtEl>
                                          <p:spTgt spid="19"/>
                                        </p:tgtEl>
                                        <p:attrNameLst>
                                          <p:attrName>style.visibility</p:attrName>
                                        </p:attrNameLst>
                                      </p:cBhvr>
                                      <p:to>
                                        <p:strVal val="visible"/>
                                      </p:to>
                                    </p:set>
                                    <p:animEffect transition="in" filter="wipe(left)">
                                      <p:cBhvr>
                                        <p:cTn id="18" dur="300"/>
                                        <p:tgtEl>
                                          <p:spTgt spid="19"/>
                                        </p:tgtEl>
                                      </p:cBhvr>
                                    </p:animEffect>
                                  </p:childTnLst>
                                </p:cTn>
                              </p:par>
                            </p:childTnLst>
                          </p:cTn>
                        </p:par>
                        <p:par>
                          <p:cTn id="19" fill="hold">
                            <p:stCondLst>
                              <p:cond delay="4860"/>
                            </p:stCondLst>
                            <p:childTnLst>
                              <p:par>
                                <p:cTn id="20" presetID="17" presetClass="entr" presetSubtype="1" fill="hold" grpId="0" nodeType="afterEffect">
                                  <p:stCondLst>
                                    <p:cond delay="0"/>
                                  </p:stCondLst>
                                  <p:iterate type="lt">
                                    <p:tmPct val="40000"/>
                                  </p:iterate>
                                  <p:childTnLst>
                                    <p:set>
                                      <p:cBhvr>
                                        <p:cTn id="21" dur="1" fill="hold">
                                          <p:stCondLst>
                                            <p:cond delay="0"/>
                                          </p:stCondLst>
                                        </p:cTn>
                                        <p:tgtEl>
                                          <p:spTgt spid="20"/>
                                        </p:tgtEl>
                                        <p:attrNameLst>
                                          <p:attrName>style.visibility</p:attrName>
                                        </p:attrNameLst>
                                      </p:cBhvr>
                                      <p:to>
                                        <p:strVal val="visible"/>
                                      </p:to>
                                    </p:set>
                                    <p:anim calcmode="lin" valueType="num">
                                      <p:cBhvr>
                                        <p:cTn id="22" dur="250" fill="hold"/>
                                        <p:tgtEl>
                                          <p:spTgt spid="20"/>
                                        </p:tgtEl>
                                        <p:attrNameLst>
                                          <p:attrName>ppt_x</p:attrName>
                                        </p:attrNameLst>
                                      </p:cBhvr>
                                      <p:tavLst>
                                        <p:tav tm="0">
                                          <p:val>
                                            <p:strVal val="#ppt_x"/>
                                          </p:val>
                                        </p:tav>
                                        <p:tav tm="100000">
                                          <p:val>
                                            <p:strVal val="#ppt_x"/>
                                          </p:val>
                                        </p:tav>
                                      </p:tavLst>
                                    </p:anim>
                                    <p:anim calcmode="lin" valueType="num">
                                      <p:cBhvr>
                                        <p:cTn id="23" dur="250" fill="hold"/>
                                        <p:tgtEl>
                                          <p:spTgt spid="20"/>
                                        </p:tgtEl>
                                        <p:attrNameLst>
                                          <p:attrName>ppt_y</p:attrName>
                                        </p:attrNameLst>
                                      </p:cBhvr>
                                      <p:tavLst>
                                        <p:tav tm="0">
                                          <p:val>
                                            <p:strVal val="#ppt_y-#ppt_h/2"/>
                                          </p:val>
                                        </p:tav>
                                        <p:tav tm="100000">
                                          <p:val>
                                            <p:strVal val="#ppt_y"/>
                                          </p:val>
                                        </p:tav>
                                      </p:tavLst>
                                    </p:anim>
                                    <p:anim calcmode="lin" valueType="num">
                                      <p:cBhvr>
                                        <p:cTn id="24" dur="250" fill="hold"/>
                                        <p:tgtEl>
                                          <p:spTgt spid="20"/>
                                        </p:tgtEl>
                                        <p:attrNameLst>
                                          <p:attrName>ppt_w</p:attrName>
                                        </p:attrNameLst>
                                      </p:cBhvr>
                                      <p:tavLst>
                                        <p:tav tm="0">
                                          <p:val>
                                            <p:strVal val="#ppt_w"/>
                                          </p:val>
                                        </p:tav>
                                        <p:tav tm="100000">
                                          <p:val>
                                            <p:strVal val="#ppt_w"/>
                                          </p:val>
                                        </p:tav>
                                      </p:tavLst>
                                    </p:anim>
                                    <p:anim calcmode="lin" valueType="num">
                                      <p:cBhvr>
                                        <p:cTn id="25" dur="250" fill="hold"/>
                                        <p:tgtEl>
                                          <p:spTgt spid="20"/>
                                        </p:tgtEl>
                                        <p:attrNameLst>
                                          <p:attrName>ppt_h</p:attrName>
                                        </p:attrNameLst>
                                      </p:cBhvr>
                                      <p:tavLst>
                                        <p:tav tm="0">
                                          <p:val>
                                            <p:fltVal val="0"/>
                                          </p:val>
                                        </p:tav>
                                        <p:tav tm="100000">
                                          <p:val>
                                            <p:strVal val="#ppt_h"/>
                                          </p:val>
                                        </p:tav>
                                      </p:tavLst>
                                    </p:anim>
                                  </p:childTnLst>
                                </p:cTn>
                              </p:par>
                            </p:childTnLst>
                          </p:cTn>
                        </p:par>
                        <p:par>
                          <p:cTn id="26" fill="hold">
                            <p:stCondLst>
                              <p:cond delay="581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7" grpId="0" animBg="1"/>
      <p:bldP spid="18" grpId="0"/>
      <p:bldP spid="19" grpId="0"/>
      <p:bldP spid="2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057690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1588" y="895"/>
            <a:ext cx="12888115" cy="7230864"/>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38" name="Freeform 8"/>
          <p:cNvSpPr>
            <a:spLocks/>
          </p:cNvSpPr>
          <p:nvPr/>
        </p:nvSpPr>
        <p:spPr bwMode="auto">
          <a:xfrm>
            <a:off x="1570036" y="1085420"/>
            <a:ext cx="3434268" cy="283700"/>
          </a:xfrm>
          <a:custGeom>
            <a:avLst/>
            <a:gdLst>
              <a:gd name="T0" fmla="*/ 0 w 230"/>
              <a:gd name="T1" fmla="*/ 0 h 17"/>
              <a:gd name="T2" fmla="*/ 211 w 230"/>
              <a:gd name="T3" fmla="*/ 0 h 17"/>
              <a:gd name="T4" fmla="*/ 230 w 230"/>
              <a:gd name="T5" fmla="*/ 17 h 17"/>
              <a:gd name="T6" fmla="*/ 0 w 230"/>
              <a:gd name="T7" fmla="*/ 17 h 17"/>
              <a:gd name="T8" fmla="*/ 0 w 230"/>
              <a:gd name="T9" fmla="*/ 0 h 17"/>
            </a:gdLst>
            <a:ahLst/>
            <a:cxnLst>
              <a:cxn ang="0">
                <a:pos x="T0" y="T1"/>
              </a:cxn>
              <a:cxn ang="0">
                <a:pos x="T2" y="T3"/>
              </a:cxn>
              <a:cxn ang="0">
                <a:pos x="T4" y="T5"/>
              </a:cxn>
              <a:cxn ang="0">
                <a:pos x="T6" y="T7"/>
              </a:cxn>
              <a:cxn ang="0">
                <a:pos x="T8" y="T9"/>
              </a:cxn>
            </a:cxnLst>
            <a:rect l="0" t="0" r="r" b="b"/>
            <a:pathLst>
              <a:path w="230" h="17">
                <a:moveTo>
                  <a:pt x="0" y="0"/>
                </a:moveTo>
                <a:lnTo>
                  <a:pt x="211" y="0"/>
                </a:lnTo>
                <a:lnTo>
                  <a:pt x="230" y="17"/>
                </a:lnTo>
                <a:lnTo>
                  <a:pt x="0" y="17"/>
                </a:lnTo>
                <a:lnTo>
                  <a:pt x="0" y="0"/>
                </a:lnTo>
              </a:path>
            </a:pathLst>
          </a:custGeom>
          <a:solidFill>
            <a:schemeClr val="tx1">
              <a:lumMod val="50000"/>
              <a:lumOff val="50000"/>
            </a:schemeClr>
          </a:solidFill>
          <a:ln w="0">
            <a:noFill/>
            <a:prstDash val="solid"/>
            <a:round/>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128556" tIns="64278" rIns="128556" bIns="64278" numCol="1" anchor="t" anchorCtr="0" compatLnSpc="1">
            <a:prstTxWarp prst="textNoShape">
              <a:avLst/>
            </a:prstTxWarp>
          </a:bodyPr>
          <a:lstStyle/>
          <a:p>
            <a:endParaRPr lang="zh-CN" altLang="en-US"/>
          </a:p>
        </p:txBody>
      </p:sp>
      <p:sp>
        <p:nvSpPr>
          <p:cNvPr id="39" name="Freeform 10"/>
          <p:cNvSpPr>
            <a:spLocks/>
          </p:cNvSpPr>
          <p:nvPr/>
        </p:nvSpPr>
        <p:spPr bwMode="auto">
          <a:xfrm>
            <a:off x="1719353" y="1369122"/>
            <a:ext cx="9974309" cy="4939871"/>
          </a:xfrm>
          <a:custGeom>
            <a:avLst/>
            <a:gdLst>
              <a:gd name="T0" fmla="*/ 660 w 668"/>
              <a:gd name="T1" fmla="*/ 0 h 331"/>
              <a:gd name="T2" fmla="*/ 8 w 668"/>
              <a:gd name="T3" fmla="*/ 0 h 331"/>
              <a:gd name="T4" fmla="*/ 0 w 668"/>
              <a:gd name="T5" fmla="*/ 9 h 331"/>
              <a:gd name="T6" fmla="*/ 0 w 668"/>
              <a:gd name="T7" fmla="*/ 323 h 331"/>
              <a:gd name="T8" fmla="*/ 8 w 668"/>
              <a:gd name="T9" fmla="*/ 331 h 331"/>
              <a:gd name="T10" fmla="*/ 660 w 668"/>
              <a:gd name="T11" fmla="*/ 331 h 331"/>
              <a:gd name="T12" fmla="*/ 668 w 668"/>
              <a:gd name="T13" fmla="*/ 323 h 331"/>
              <a:gd name="T14" fmla="*/ 668 w 668"/>
              <a:gd name="T15" fmla="*/ 9 h 331"/>
              <a:gd name="T16" fmla="*/ 660 w 668"/>
              <a:gd name="T1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8" h="331">
                <a:moveTo>
                  <a:pt x="660" y="0"/>
                </a:moveTo>
                <a:lnTo>
                  <a:pt x="8" y="0"/>
                </a:lnTo>
                <a:cubicBezTo>
                  <a:pt x="4" y="0"/>
                  <a:pt x="0" y="4"/>
                  <a:pt x="0" y="9"/>
                </a:cubicBezTo>
                <a:lnTo>
                  <a:pt x="0" y="323"/>
                </a:lnTo>
                <a:cubicBezTo>
                  <a:pt x="0" y="327"/>
                  <a:pt x="4" y="331"/>
                  <a:pt x="8" y="331"/>
                </a:cubicBezTo>
                <a:lnTo>
                  <a:pt x="660" y="331"/>
                </a:lnTo>
                <a:cubicBezTo>
                  <a:pt x="665" y="331"/>
                  <a:pt x="668" y="327"/>
                  <a:pt x="668" y="323"/>
                </a:cubicBezTo>
                <a:lnTo>
                  <a:pt x="668" y="9"/>
                </a:lnTo>
                <a:cubicBezTo>
                  <a:pt x="668" y="4"/>
                  <a:pt x="665" y="0"/>
                  <a:pt x="660" y="0"/>
                </a:cubicBezTo>
              </a:path>
            </a:pathLst>
          </a:custGeom>
          <a:solidFill>
            <a:srgbClr val="FFFFFF">
              <a:alpha val="65098"/>
            </a:srgbClr>
          </a:solidFill>
          <a:ln w="12700">
            <a:noFill/>
            <a:prstDash val="solid"/>
            <a:round/>
            <a:headEnd/>
            <a:tailEnd/>
          </a:ln>
          <a:effectLst>
            <a:outerShdw blurRad="190500" dist="228600" dir="2700000" algn="ctr">
              <a:srgbClr val="000000">
                <a:alpha val="30000"/>
              </a:srgbClr>
            </a:outerShdw>
          </a:effectLst>
        </p:spPr>
        <p:txBody>
          <a:bodyPr vert="horz" wrap="square" lIns="128556" tIns="64278" rIns="128556" bIns="64278" numCol="1" anchor="t" anchorCtr="0" compatLnSpc="1">
            <a:prstTxWarp prst="textNoShape">
              <a:avLst/>
            </a:prstTxWarp>
          </a:bodyPr>
          <a:lstStyle/>
          <a:p>
            <a:endParaRPr lang="zh-CN" altLang="en-US"/>
          </a:p>
        </p:txBody>
      </p:sp>
      <p:sp>
        <p:nvSpPr>
          <p:cNvPr id="40" name="Freeform 11"/>
          <p:cNvSpPr>
            <a:spLocks/>
          </p:cNvSpPr>
          <p:nvPr/>
        </p:nvSpPr>
        <p:spPr bwMode="auto">
          <a:xfrm>
            <a:off x="10872422" y="5472822"/>
            <a:ext cx="821239" cy="836169"/>
          </a:xfrm>
          <a:custGeom>
            <a:avLst/>
            <a:gdLst>
              <a:gd name="T0" fmla="*/ 55 w 55"/>
              <a:gd name="T1" fmla="*/ 0 h 56"/>
              <a:gd name="T2" fmla="*/ 0 w 55"/>
              <a:gd name="T3" fmla="*/ 56 h 56"/>
              <a:gd name="T4" fmla="*/ 3 w 55"/>
              <a:gd name="T5" fmla="*/ 56 h 56"/>
              <a:gd name="T6" fmla="*/ 49 w 55"/>
              <a:gd name="T7" fmla="*/ 56 h 56"/>
              <a:gd name="T8" fmla="*/ 55 w 55"/>
              <a:gd name="T9" fmla="*/ 50 h 56"/>
              <a:gd name="T10" fmla="*/ 55 w 55"/>
              <a:gd name="T11" fmla="*/ 2 h 56"/>
              <a:gd name="T12" fmla="*/ 55 w 55"/>
              <a:gd name="T13" fmla="*/ 0 h 56"/>
            </a:gdLst>
            <a:ahLst/>
            <a:cxnLst>
              <a:cxn ang="0">
                <a:pos x="T0" y="T1"/>
              </a:cxn>
              <a:cxn ang="0">
                <a:pos x="T2" y="T3"/>
              </a:cxn>
              <a:cxn ang="0">
                <a:pos x="T4" y="T5"/>
              </a:cxn>
              <a:cxn ang="0">
                <a:pos x="T6" y="T7"/>
              </a:cxn>
              <a:cxn ang="0">
                <a:pos x="T8" y="T9"/>
              </a:cxn>
              <a:cxn ang="0">
                <a:pos x="T10" y="T11"/>
              </a:cxn>
              <a:cxn ang="0">
                <a:pos x="T12" y="T13"/>
              </a:cxn>
            </a:cxnLst>
            <a:rect l="0" t="0" r="r" b="b"/>
            <a:pathLst>
              <a:path w="55" h="56">
                <a:moveTo>
                  <a:pt x="55" y="0"/>
                </a:moveTo>
                <a:cubicBezTo>
                  <a:pt x="37" y="19"/>
                  <a:pt x="19" y="37"/>
                  <a:pt x="0" y="56"/>
                </a:cubicBezTo>
                <a:cubicBezTo>
                  <a:pt x="1" y="56"/>
                  <a:pt x="2" y="56"/>
                  <a:pt x="3" y="56"/>
                </a:cubicBezTo>
                <a:lnTo>
                  <a:pt x="49" y="56"/>
                </a:lnTo>
                <a:cubicBezTo>
                  <a:pt x="52" y="56"/>
                  <a:pt x="55" y="51"/>
                  <a:pt x="55" y="50"/>
                </a:cubicBezTo>
                <a:lnTo>
                  <a:pt x="55" y="2"/>
                </a:lnTo>
                <a:lnTo>
                  <a:pt x="55" y="0"/>
                </a:lnTo>
              </a:path>
            </a:pathLst>
          </a:custGeom>
          <a:solidFill>
            <a:schemeClr val="accent2"/>
          </a:solidFill>
          <a:ln w="0">
            <a:noFill/>
            <a:prstDash val="solid"/>
            <a:round/>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128556" tIns="64278" rIns="128556" bIns="64278" numCol="1" anchor="t" anchorCtr="0" compatLnSpc="1">
            <a:prstTxWarp prst="textNoShape">
              <a:avLst/>
            </a:prstTxWarp>
          </a:bodyPr>
          <a:lstStyle/>
          <a:p>
            <a:endParaRPr lang="zh-CN" altLang="en-US"/>
          </a:p>
        </p:txBody>
      </p:sp>
      <p:sp>
        <p:nvSpPr>
          <p:cNvPr id="41" name="Freeform 9"/>
          <p:cNvSpPr>
            <a:spLocks/>
          </p:cNvSpPr>
          <p:nvPr/>
        </p:nvSpPr>
        <p:spPr bwMode="auto">
          <a:xfrm>
            <a:off x="1570037" y="1085420"/>
            <a:ext cx="3150568" cy="2194945"/>
          </a:xfrm>
          <a:custGeom>
            <a:avLst/>
            <a:gdLst>
              <a:gd name="T0" fmla="*/ 0 w 211"/>
              <a:gd name="T1" fmla="*/ 0 h 147"/>
              <a:gd name="T2" fmla="*/ 211 w 211"/>
              <a:gd name="T3" fmla="*/ 0 h 147"/>
              <a:gd name="T4" fmla="*/ 152 w 211"/>
              <a:gd name="T5" fmla="*/ 147 h 147"/>
              <a:gd name="T6" fmla="*/ 0 w 211"/>
              <a:gd name="T7" fmla="*/ 147 h 147"/>
              <a:gd name="T8" fmla="*/ 0 w 211"/>
              <a:gd name="T9" fmla="*/ 0 h 147"/>
            </a:gdLst>
            <a:ahLst/>
            <a:cxnLst>
              <a:cxn ang="0">
                <a:pos x="T0" y="T1"/>
              </a:cxn>
              <a:cxn ang="0">
                <a:pos x="T2" y="T3"/>
              </a:cxn>
              <a:cxn ang="0">
                <a:pos x="T4" y="T5"/>
              </a:cxn>
              <a:cxn ang="0">
                <a:pos x="T6" y="T7"/>
              </a:cxn>
              <a:cxn ang="0">
                <a:pos x="T8" y="T9"/>
              </a:cxn>
            </a:cxnLst>
            <a:rect l="0" t="0" r="r" b="b"/>
            <a:pathLst>
              <a:path w="211" h="147">
                <a:moveTo>
                  <a:pt x="0" y="0"/>
                </a:moveTo>
                <a:lnTo>
                  <a:pt x="211" y="0"/>
                </a:lnTo>
                <a:lnTo>
                  <a:pt x="152" y="147"/>
                </a:lnTo>
                <a:lnTo>
                  <a:pt x="0" y="147"/>
                </a:lnTo>
                <a:lnTo>
                  <a:pt x="0" y="0"/>
                </a:lnTo>
              </a:path>
            </a:pathLst>
          </a:custGeom>
          <a:solidFill>
            <a:schemeClr val="accent2"/>
          </a:solidFill>
          <a:ln w="0">
            <a:noFill/>
            <a:prstDash val="solid"/>
            <a:round/>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128556" tIns="64278" rIns="128556" bIns="64278" numCol="1" anchor="t" anchorCtr="0" compatLnSpc="1">
            <a:prstTxWarp prst="textNoShape">
              <a:avLst/>
            </a:prstTxWarp>
          </a:bodyPr>
          <a:lstStyle/>
          <a:p>
            <a:endParaRPr lang="zh-CN" altLang="en-US"/>
          </a:p>
        </p:txBody>
      </p:sp>
      <p:sp>
        <p:nvSpPr>
          <p:cNvPr id="42" name="燕尾形 41"/>
          <p:cNvSpPr/>
          <p:nvPr/>
        </p:nvSpPr>
        <p:spPr>
          <a:xfrm>
            <a:off x="11363707" y="6003145"/>
            <a:ext cx="202472" cy="202472"/>
          </a:xfrm>
          <a:prstGeom prst="chevron">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3" name="TextBox 22"/>
          <p:cNvSpPr txBox="1"/>
          <p:nvPr/>
        </p:nvSpPr>
        <p:spPr>
          <a:xfrm>
            <a:off x="2107632" y="1207066"/>
            <a:ext cx="1287373" cy="2169429"/>
          </a:xfrm>
          <a:prstGeom prst="rect">
            <a:avLst/>
          </a:prstGeom>
          <a:noFill/>
        </p:spPr>
        <p:txBody>
          <a:bodyPr wrap="none" rtlCol="0">
            <a:spAutoFit/>
          </a:bodyPr>
          <a:lstStyle/>
          <a:p>
            <a:r>
              <a:rPr lang="en-US" altLang="zh-CN" sz="13498" dirty="0">
                <a:solidFill>
                  <a:srgbClr val="FFFFFF"/>
                </a:solidFill>
                <a:latin typeface="Agency FB" panose="020B0503020202020204" pitchFamily="34" charset="0"/>
                <a:cs typeface="Arial" pitchFamily="34" charset="0"/>
              </a:rPr>
              <a:t>01</a:t>
            </a:r>
            <a:endParaRPr lang="zh-CN" altLang="en-US" sz="13498" dirty="0">
              <a:solidFill>
                <a:srgbClr val="FFFFFF"/>
              </a:solidFill>
              <a:latin typeface="Agency FB" panose="020B0503020202020204" pitchFamily="34" charset="0"/>
              <a:cs typeface="Arial" pitchFamily="34" charset="0"/>
            </a:endParaRPr>
          </a:p>
        </p:txBody>
      </p:sp>
      <p:sp>
        <p:nvSpPr>
          <p:cNvPr id="45" name="TextBox 38"/>
          <p:cNvSpPr txBox="1"/>
          <p:nvPr/>
        </p:nvSpPr>
        <p:spPr>
          <a:xfrm>
            <a:off x="4607123" y="1645638"/>
            <a:ext cx="4287824" cy="707799"/>
          </a:xfrm>
          <a:prstGeom prst="rect">
            <a:avLst/>
          </a:prstGeom>
          <a:noFill/>
        </p:spPr>
        <p:txBody>
          <a:bodyPr wrap="none" rtlCol="0">
            <a:spAutoFit/>
          </a:bodyPr>
          <a:lstStyle/>
          <a:p>
            <a:pPr marL="0" lvl="1"/>
            <a:r>
              <a:rPr lang="zh-CN" altLang="en-US" sz="4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添加相关标题文字</a:t>
            </a:r>
            <a:endParaRPr lang="en-US" altLang="zh-CN" sz="4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6" name="TextBox 39"/>
          <p:cNvSpPr txBox="1"/>
          <p:nvPr/>
        </p:nvSpPr>
        <p:spPr>
          <a:xfrm>
            <a:off x="4632714" y="2467777"/>
            <a:ext cx="2372151" cy="400061"/>
          </a:xfrm>
          <a:prstGeom prst="rect">
            <a:avLst/>
          </a:prstGeom>
          <a:noFill/>
        </p:spPr>
        <p:txBody>
          <a:bodyPr wrap="none" rtlCol="0">
            <a:spAutoFit/>
          </a:bodyPr>
          <a:lstStyle/>
          <a:p>
            <a:pPr marL="642805" indent="-642805">
              <a:buFont typeface="Wingdings" pitchFamily="2" charset="2"/>
              <a:buChar char="Ø"/>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相关标题文字</a:t>
            </a:r>
            <a:endParaRPr lang="zh-CN" altLang="en-US" sz="1969" dirty="0">
              <a:solidFill>
                <a:schemeClr val="tx1">
                  <a:lumMod val="65000"/>
                  <a:lumOff val="35000"/>
                </a:schemeClr>
              </a:solidFill>
              <a:latin typeface="微软雅黑" pitchFamily="34" charset="-122"/>
              <a:ea typeface="微软雅黑" pitchFamily="34" charset="-122"/>
            </a:endParaRPr>
          </a:p>
        </p:txBody>
      </p:sp>
      <p:sp>
        <p:nvSpPr>
          <p:cNvPr id="47" name="TextBox 40"/>
          <p:cNvSpPr txBox="1"/>
          <p:nvPr/>
        </p:nvSpPr>
        <p:spPr>
          <a:xfrm>
            <a:off x="7467329" y="2467777"/>
            <a:ext cx="2372151" cy="400061"/>
          </a:xfrm>
          <a:prstGeom prst="rect">
            <a:avLst/>
          </a:prstGeom>
          <a:noFill/>
        </p:spPr>
        <p:txBody>
          <a:bodyPr wrap="none" rtlCol="0">
            <a:spAutoFit/>
          </a:bodyPr>
          <a:lstStyle/>
          <a:p>
            <a:pPr marL="642805" indent="-642805">
              <a:buFont typeface="Wingdings" pitchFamily="2" charset="2"/>
              <a:buChar char="Ø"/>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相关标题文字</a:t>
            </a:r>
            <a:endParaRPr lang="zh-CN" altLang="en-US" sz="1969" dirty="0">
              <a:solidFill>
                <a:schemeClr val="tx1">
                  <a:lumMod val="65000"/>
                  <a:lumOff val="35000"/>
                </a:schemeClr>
              </a:solidFill>
              <a:latin typeface="微软雅黑" pitchFamily="34" charset="-122"/>
              <a:ea typeface="微软雅黑" pitchFamily="34" charset="-122"/>
            </a:endParaRPr>
          </a:p>
        </p:txBody>
      </p:sp>
      <p:sp>
        <p:nvSpPr>
          <p:cNvPr id="48" name="TextBox 11"/>
          <p:cNvSpPr txBox="1"/>
          <p:nvPr/>
        </p:nvSpPr>
        <p:spPr>
          <a:xfrm>
            <a:off x="4632714" y="2981150"/>
            <a:ext cx="2372151" cy="400061"/>
          </a:xfrm>
          <a:prstGeom prst="rect">
            <a:avLst/>
          </a:prstGeom>
          <a:noFill/>
        </p:spPr>
        <p:txBody>
          <a:bodyPr wrap="none" rtlCol="0">
            <a:spAutoFit/>
          </a:bodyPr>
          <a:lstStyle/>
          <a:p>
            <a:pPr marL="642805" indent="-642805">
              <a:buFont typeface="Wingdings" pitchFamily="2" charset="2"/>
              <a:buChar char="Ø"/>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相关标题文字</a:t>
            </a:r>
            <a:endParaRPr lang="zh-CN" altLang="en-US" sz="1969" dirty="0">
              <a:solidFill>
                <a:schemeClr val="tx1">
                  <a:lumMod val="65000"/>
                  <a:lumOff val="35000"/>
                </a:schemeClr>
              </a:solidFill>
              <a:latin typeface="微软雅黑" pitchFamily="34" charset="-122"/>
              <a:ea typeface="微软雅黑" pitchFamily="34" charset="-122"/>
            </a:endParaRPr>
          </a:p>
        </p:txBody>
      </p:sp>
      <p:sp>
        <p:nvSpPr>
          <p:cNvPr id="49" name="TextBox 12"/>
          <p:cNvSpPr txBox="1"/>
          <p:nvPr/>
        </p:nvSpPr>
        <p:spPr>
          <a:xfrm>
            <a:off x="7467329" y="2981150"/>
            <a:ext cx="2372151" cy="400061"/>
          </a:xfrm>
          <a:prstGeom prst="rect">
            <a:avLst/>
          </a:prstGeom>
          <a:noFill/>
        </p:spPr>
        <p:txBody>
          <a:bodyPr wrap="none" rtlCol="0">
            <a:spAutoFit/>
          </a:bodyPr>
          <a:lstStyle/>
          <a:p>
            <a:pPr marL="642805" indent="-642805">
              <a:buFont typeface="Wingdings" pitchFamily="2" charset="2"/>
              <a:buChar char="Ø"/>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相关标题文字</a:t>
            </a:r>
            <a:endParaRPr lang="zh-CN" altLang="en-US" sz="1969" dirty="0">
              <a:solidFill>
                <a:schemeClr val="tx1">
                  <a:lumMod val="65000"/>
                  <a:lumOff val="35000"/>
                </a:schemeClr>
              </a:solidFill>
              <a:latin typeface="微软雅黑" pitchFamily="34" charset="-122"/>
              <a:ea typeface="微软雅黑" pitchFamily="34" charset="-122"/>
            </a:endParaRPr>
          </a:p>
        </p:txBody>
      </p:sp>
      <p:sp>
        <p:nvSpPr>
          <p:cNvPr id="50" name="TextBox 13"/>
          <p:cNvSpPr txBox="1"/>
          <p:nvPr/>
        </p:nvSpPr>
        <p:spPr>
          <a:xfrm>
            <a:off x="2125002" y="3864488"/>
            <a:ext cx="8852066" cy="1130939"/>
          </a:xfrm>
          <a:prstGeom prst="rect">
            <a:avLst/>
          </a:prstGeom>
          <a:noFill/>
        </p:spPr>
        <p:txBody>
          <a:bodyPr wrap="square" rtlCol="0">
            <a:spAutoFit/>
          </a:bodyPr>
          <a:lstStyle/>
          <a:p>
            <a:pPr>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9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45615067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0000" fill="hold" grpId="0" nodeType="afterEffect" p14:presetBounceEnd="40000">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14:bounceEnd="40000">
                                          <p:cBhvr additive="base">
                                            <p:cTn id="7" dur="1000" fill="hold"/>
                                            <p:tgtEl>
                                              <p:spTgt spid="44"/>
                                            </p:tgtEl>
                                            <p:attrNameLst>
                                              <p:attrName>ppt_x</p:attrName>
                                            </p:attrNameLst>
                                          </p:cBhvr>
                                          <p:tavLst>
                                            <p:tav tm="0">
                                              <p:val>
                                                <p:strVal val="#ppt_x"/>
                                              </p:val>
                                            </p:tav>
                                            <p:tav tm="100000">
                                              <p:val>
                                                <p:strVal val="#ppt_x"/>
                                              </p:val>
                                            </p:tav>
                                          </p:tavLst>
                                        </p:anim>
                                        <p:anim calcmode="lin" valueType="num" p14:bounceEnd="40000">
                                          <p:cBhvr additive="base">
                                            <p:cTn id="8" dur="1000" fill="hold"/>
                                            <p:tgtEl>
                                              <p:spTgt spid="44"/>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3" presetClass="entr" presetSubtype="16"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p:cTn id="12" dur="500" fill="hold"/>
                                            <p:tgtEl>
                                              <p:spTgt spid="39"/>
                                            </p:tgtEl>
                                            <p:attrNameLst>
                                              <p:attrName>ppt_w</p:attrName>
                                            </p:attrNameLst>
                                          </p:cBhvr>
                                          <p:tavLst>
                                            <p:tav tm="0">
                                              <p:val>
                                                <p:fltVal val="0"/>
                                              </p:val>
                                            </p:tav>
                                            <p:tav tm="100000">
                                              <p:val>
                                                <p:strVal val="#ppt_w"/>
                                              </p:val>
                                            </p:tav>
                                          </p:tavLst>
                                        </p:anim>
                                        <p:anim calcmode="lin" valueType="num">
                                          <p:cBhvr>
                                            <p:cTn id="13" dur="500" fill="hold"/>
                                            <p:tgtEl>
                                              <p:spTgt spid="39"/>
                                            </p:tgtEl>
                                            <p:attrNameLst>
                                              <p:attrName>ppt_h</p:attrName>
                                            </p:attrNameLst>
                                          </p:cBhvr>
                                          <p:tavLst>
                                            <p:tav tm="0">
                                              <p:val>
                                                <p:fltVal val="0"/>
                                              </p:val>
                                            </p:tav>
                                            <p:tav tm="100000">
                                              <p:val>
                                                <p:strVal val="#ppt_h"/>
                                              </p:val>
                                            </p:tav>
                                          </p:tavLst>
                                        </p:anim>
                                        <p:animEffect transition="in" filter="fade">
                                          <p:cBhvr>
                                            <p:cTn id="14" dur="500"/>
                                            <p:tgtEl>
                                              <p:spTgt spid="39"/>
                                            </p:tgtEl>
                                          </p:cBhvr>
                                        </p:animEffect>
                                      </p:childTnLst>
                                    </p:cTn>
                                  </p:par>
                                </p:childTnLst>
                              </p:cTn>
                            </p:par>
                            <p:par>
                              <p:cTn id="15" fill="hold">
                                <p:stCondLst>
                                  <p:cond delay="1500"/>
                                </p:stCondLst>
                                <p:childTnLst>
                                  <p:par>
                                    <p:cTn id="16" presetID="22" presetClass="entr" presetSubtype="4" fill="hold" grpId="0"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wipe(down)">
                                          <p:cBhvr>
                                            <p:cTn id="18" dur="500"/>
                                            <p:tgtEl>
                                              <p:spTgt spid="38"/>
                                            </p:tgtEl>
                                          </p:cBhvr>
                                        </p:animEffect>
                                      </p:childTnLst>
                                    </p:cTn>
                                  </p:par>
                                </p:childTnLst>
                              </p:cTn>
                            </p:par>
                            <p:par>
                              <p:cTn id="19" fill="hold">
                                <p:stCondLst>
                                  <p:cond delay="2000"/>
                                </p:stCondLst>
                                <p:childTnLst>
                                  <p:par>
                                    <p:cTn id="20" presetID="22" presetClass="entr" presetSubtype="1" fill="hold" grpId="0" nodeType="after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wipe(up)">
                                          <p:cBhvr>
                                            <p:cTn id="22" dur="500"/>
                                            <p:tgtEl>
                                              <p:spTgt spid="4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fade">
                                          <p:cBhvr>
                                            <p:cTn id="25" dur="500"/>
                                            <p:tgtEl>
                                              <p:spTgt spid="4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fade">
                                          <p:cBhvr>
                                            <p:cTn id="28" dur="500"/>
                                            <p:tgtEl>
                                              <p:spTgt spid="42"/>
                                            </p:tgtEl>
                                          </p:cBhvr>
                                        </p:animEffect>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43"/>
                                            </p:tgtEl>
                                            <p:attrNameLst>
                                              <p:attrName>style.visibility</p:attrName>
                                            </p:attrNameLst>
                                          </p:cBhvr>
                                          <p:to>
                                            <p:strVal val="visible"/>
                                          </p:to>
                                        </p:set>
                                        <p:anim calcmode="lin" valueType="num">
                                          <p:cBhvr>
                                            <p:cTn id="32" dur="500" fill="hold"/>
                                            <p:tgtEl>
                                              <p:spTgt spid="43"/>
                                            </p:tgtEl>
                                            <p:attrNameLst>
                                              <p:attrName>ppt_w</p:attrName>
                                            </p:attrNameLst>
                                          </p:cBhvr>
                                          <p:tavLst>
                                            <p:tav tm="0">
                                              <p:val>
                                                <p:fltVal val="0"/>
                                              </p:val>
                                            </p:tav>
                                            <p:tav tm="100000">
                                              <p:val>
                                                <p:strVal val="#ppt_w"/>
                                              </p:val>
                                            </p:tav>
                                          </p:tavLst>
                                        </p:anim>
                                        <p:anim calcmode="lin" valueType="num">
                                          <p:cBhvr>
                                            <p:cTn id="33" dur="500" fill="hold"/>
                                            <p:tgtEl>
                                              <p:spTgt spid="43"/>
                                            </p:tgtEl>
                                            <p:attrNameLst>
                                              <p:attrName>ppt_h</p:attrName>
                                            </p:attrNameLst>
                                          </p:cBhvr>
                                          <p:tavLst>
                                            <p:tav tm="0">
                                              <p:val>
                                                <p:fltVal val="0"/>
                                              </p:val>
                                            </p:tav>
                                            <p:tav tm="100000">
                                              <p:val>
                                                <p:strVal val="#ppt_h"/>
                                              </p:val>
                                            </p:tav>
                                          </p:tavLst>
                                        </p:anim>
                                        <p:animEffect transition="in" filter="fade">
                                          <p:cBhvr>
                                            <p:cTn id="34" dur="500"/>
                                            <p:tgtEl>
                                              <p:spTgt spid="43"/>
                                            </p:tgtEl>
                                          </p:cBhvr>
                                        </p:animEffect>
                                      </p:childTnLst>
                                    </p:cTn>
                                  </p:par>
                                </p:childTnLst>
                              </p:cTn>
                            </p:par>
                            <p:par>
                              <p:cTn id="35" fill="hold">
                                <p:stCondLst>
                                  <p:cond delay="3000"/>
                                </p:stCondLst>
                                <p:childTnLst>
                                  <p:par>
                                    <p:cTn id="36" presetID="12" presetClass="entr" presetSubtype="4" fill="hold" grpId="0" nodeType="afterEffect">
                                      <p:stCondLst>
                                        <p:cond delay="0"/>
                                      </p:stCondLst>
                                      <p:iterate type="lt">
                                        <p:tmPct val="10000"/>
                                      </p:iterate>
                                      <p:childTnLst>
                                        <p:set>
                                          <p:cBhvr>
                                            <p:cTn id="37" dur="1" fill="hold">
                                              <p:stCondLst>
                                                <p:cond delay="0"/>
                                              </p:stCondLst>
                                            </p:cTn>
                                            <p:tgtEl>
                                              <p:spTgt spid="45"/>
                                            </p:tgtEl>
                                            <p:attrNameLst>
                                              <p:attrName>style.visibility</p:attrName>
                                            </p:attrNameLst>
                                          </p:cBhvr>
                                          <p:to>
                                            <p:strVal val="visible"/>
                                          </p:to>
                                        </p:set>
                                        <p:anim calcmode="lin" valueType="num">
                                          <p:cBhvr additive="base">
                                            <p:cTn id="38" dur="500"/>
                                            <p:tgtEl>
                                              <p:spTgt spid="45"/>
                                            </p:tgtEl>
                                            <p:attrNameLst>
                                              <p:attrName>ppt_y</p:attrName>
                                            </p:attrNameLst>
                                          </p:cBhvr>
                                          <p:tavLst>
                                            <p:tav tm="0">
                                              <p:val>
                                                <p:strVal val="#ppt_y+#ppt_h*1.125000"/>
                                              </p:val>
                                            </p:tav>
                                            <p:tav tm="100000">
                                              <p:val>
                                                <p:strVal val="#ppt_y"/>
                                              </p:val>
                                            </p:tav>
                                          </p:tavLst>
                                        </p:anim>
                                        <p:animEffect transition="in" filter="wipe(up)">
                                          <p:cBhvr>
                                            <p:cTn id="39" dur="500"/>
                                            <p:tgtEl>
                                              <p:spTgt spid="45"/>
                                            </p:tgtEl>
                                          </p:cBhvr>
                                        </p:animEffect>
                                      </p:childTnLst>
                                    </p:cTn>
                                  </p:par>
                                </p:childTnLst>
                              </p:cTn>
                            </p:par>
                            <p:par>
                              <p:cTn id="40" fill="hold">
                                <p:stCondLst>
                                  <p:cond delay="3850"/>
                                </p:stCondLst>
                                <p:childTnLst>
                                  <p:par>
                                    <p:cTn id="41" presetID="10" presetClass="entr" presetSubtype="0" fill="hold" grpId="0"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fade">
                                          <p:cBhvr>
                                            <p:cTn id="43" dur="500"/>
                                            <p:tgtEl>
                                              <p:spTgt spid="4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47"/>
                                            </p:tgtEl>
                                            <p:attrNameLst>
                                              <p:attrName>style.visibility</p:attrName>
                                            </p:attrNameLst>
                                          </p:cBhvr>
                                          <p:to>
                                            <p:strVal val="visible"/>
                                          </p:to>
                                        </p:set>
                                        <p:animEffect transition="in" filter="fade">
                                          <p:cBhvr>
                                            <p:cTn id="46" dur="500"/>
                                            <p:tgtEl>
                                              <p:spTgt spid="47"/>
                                            </p:tgtEl>
                                          </p:cBhvr>
                                        </p:animEffect>
                                      </p:childTnLst>
                                    </p:cTn>
                                  </p:par>
                                </p:childTnLst>
                              </p:cTn>
                            </p:par>
                            <p:par>
                              <p:cTn id="47" fill="hold">
                                <p:stCondLst>
                                  <p:cond delay="4350"/>
                                </p:stCondLst>
                                <p:childTnLst>
                                  <p:par>
                                    <p:cTn id="48" presetID="10" presetClass="entr" presetSubtype="0" fill="hold" grpId="0" nodeType="afterEffect">
                                      <p:stCondLst>
                                        <p:cond delay="0"/>
                                      </p:stCondLst>
                                      <p:childTnLst>
                                        <p:set>
                                          <p:cBhvr>
                                            <p:cTn id="49" dur="1" fill="hold">
                                              <p:stCondLst>
                                                <p:cond delay="0"/>
                                              </p:stCondLst>
                                            </p:cTn>
                                            <p:tgtEl>
                                              <p:spTgt spid="48"/>
                                            </p:tgtEl>
                                            <p:attrNameLst>
                                              <p:attrName>style.visibility</p:attrName>
                                            </p:attrNameLst>
                                          </p:cBhvr>
                                          <p:to>
                                            <p:strVal val="visible"/>
                                          </p:to>
                                        </p:set>
                                        <p:animEffect transition="in" filter="fade">
                                          <p:cBhvr>
                                            <p:cTn id="50" dur="500"/>
                                            <p:tgtEl>
                                              <p:spTgt spid="48"/>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9"/>
                                            </p:tgtEl>
                                            <p:attrNameLst>
                                              <p:attrName>style.visibility</p:attrName>
                                            </p:attrNameLst>
                                          </p:cBhvr>
                                          <p:to>
                                            <p:strVal val="visible"/>
                                          </p:to>
                                        </p:set>
                                        <p:animEffect transition="in" filter="fade">
                                          <p:cBhvr>
                                            <p:cTn id="53" dur="500"/>
                                            <p:tgtEl>
                                              <p:spTgt spid="49"/>
                                            </p:tgtEl>
                                          </p:cBhvr>
                                        </p:animEffect>
                                      </p:childTnLst>
                                    </p:cTn>
                                  </p:par>
                                </p:childTnLst>
                              </p:cTn>
                            </p:par>
                            <p:par>
                              <p:cTn id="54" fill="hold">
                                <p:stCondLst>
                                  <p:cond delay="4850"/>
                                </p:stCondLst>
                                <p:childTnLst>
                                  <p:par>
                                    <p:cTn id="55" presetID="22" presetClass="entr" presetSubtype="1" fill="hold" grpId="0" nodeType="afterEffect">
                                      <p:stCondLst>
                                        <p:cond delay="0"/>
                                      </p:stCondLst>
                                      <p:childTnLst>
                                        <p:set>
                                          <p:cBhvr>
                                            <p:cTn id="56" dur="1" fill="hold">
                                              <p:stCondLst>
                                                <p:cond delay="0"/>
                                              </p:stCondLst>
                                            </p:cTn>
                                            <p:tgtEl>
                                              <p:spTgt spid="50"/>
                                            </p:tgtEl>
                                            <p:attrNameLst>
                                              <p:attrName>style.visibility</p:attrName>
                                            </p:attrNameLst>
                                          </p:cBhvr>
                                          <p:to>
                                            <p:strVal val="visible"/>
                                          </p:to>
                                        </p:set>
                                        <p:animEffect transition="in" filter="wipe(up)">
                                          <p:cBhvr>
                                            <p:cTn id="57" dur="10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38" grpId="0" animBg="1"/>
          <p:bldP spid="39" grpId="0" animBg="1"/>
          <p:bldP spid="40" grpId="0" animBg="1"/>
          <p:bldP spid="41" grpId="0" animBg="1"/>
          <p:bldP spid="42" grpId="0" animBg="1"/>
          <p:bldP spid="43" grpId="0"/>
          <p:bldP spid="45" grpId="0"/>
          <p:bldP spid="46" grpId="0"/>
          <p:bldP spid="47" grpId="0"/>
          <p:bldP spid="48" grpId="0"/>
          <p:bldP spid="49" grpId="0"/>
          <p:bldP spid="5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000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1000" fill="hold"/>
                                            <p:tgtEl>
                                              <p:spTgt spid="44"/>
                                            </p:tgtEl>
                                            <p:attrNameLst>
                                              <p:attrName>ppt_x</p:attrName>
                                            </p:attrNameLst>
                                          </p:cBhvr>
                                          <p:tavLst>
                                            <p:tav tm="0">
                                              <p:val>
                                                <p:strVal val="#ppt_x"/>
                                              </p:val>
                                            </p:tav>
                                            <p:tav tm="100000">
                                              <p:val>
                                                <p:strVal val="#ppt_x"/>
                                              </p:val>
                                            </p:tav>
                                          </p:tavLst>
                                        </p:anim>
                                        <p:anim calcmode="lin" valueType="num">
                                          <p:cBhvr additive="base">
                                            <p:cTn id="8" dur="1000" fill="hold"/>
                                            <p:tgtEl>
                                              <p:spTgt spid="44"/>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3" presetClass="entr" presetSubtype="16"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p:cTn id="12" dur="500" fill="hold"/>
                                            <p:tgtEl>
                                              <p:spTgt spid="39"/>
                                            </p:tgtEl>
                                            <p:attrNameLst>
                                              <p:attrName>ppt_w</p:attrName>
                                            </p:attrNameLst>
                                          </p:cBhvr>
                                          <p:tavLst>
                                            <p:tav tm="0">
                                              <p:val>
                                                <p:fltVal val="0"/>
                                              </p:val>
                                            </p:tav>
                                            <p:tav tm="100000">
                                              <p:val>
                                                <p:strVal val="#ppt_w"/>
                                              </p:val>
                                            </p:tav>
                                          </p:tavLst>
                                        </p:anim>
                                        <p:anim calcmode="lin" valueType="num">
                                          <p:cBhvr>
                                            <p:cTn id="13" dur="500" fill="hold"/>
                                            <p:tgtEl>
                                              <p:spTgt spid="39"/>
                                            </p:tgtEl>
                                            <p:attrNameLst>
                                              <p:attrName>ppt_h</p:attrName>
                                            </p:attrNameLst>
                                          </p:cBhvr>
                                          <p:tavLst>
                                            <p:tav tm="0">
                                              <p:val>
                                                <p:fltVal val="0"/>
                                              </p:val>
                                            </p:tav>
                                            <p:tav tm="100000">
                                              <p:val>
                                                <p:strVal val="#ppt_h"/>
                                              </p:val>
                                            </p:tav>
                                          </p:tavLst>
                                        </p:anim>
                                        <p:animEffect transition="in" filter="fade">
                                          <p:cBhvr>
                                            <p:cTn id="14" dur="500"/>
                                            <p:tgtEl>
                                              <p:spTgt spid="39"/>
                                            </p:tgtEl>
                                          </p:cBhvr>
                                        </p:animEffect>
                                      </p:childTnLst>
                                    </p:cTn>
                                  </p:par>
                                </p:childTnLst>
                              </p:cTn>
                            </p:par>
                            <p:par>
                              <p:cTn id="15" fill="hold">
                                <p:stCondLst>
                                  <p:cond delay="1500"/>
                                </p:stCondLst>
                                <p:childTnLst>
                                  <p:par>
                                    <p:cTn id="16" presetID="22" presetClass="entr" presetSubtype="4" fill="hold" grpId="0"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wipe(down)">
                                          <p:cBhvr>
                                            <p:cTn id="18" dur="500"/>
                                            <p:tgtEl>
                                              <p:spTgt spid="38"/>
                                            </p:tgtEl>
                                          </p:cBhvr>
                                        </p:animEffect>
                                      </p:childTnLst>
                                    </p:cTn>
                                  </p:par>
                                </p:childTnLst>
                              </p:cTn>
                            </p:par>
                            <p:par>
                              <p:cTn id="19" fill="hold">
                                <p:stCondLst>
                                  <p:cond delay="2000"/>
                                </p:stCondLst>
                                <p:childTnLst>
                                  <p:par>
                                    <p:cTn id="20" presetID="22" presetClass="entr" presetSubtype="1" fill="hold" grpId="0" nodeType="after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wipe(up)">
                                          <p:cBhvr>
                                            <p:cTn id="22" dur="500"/>
                                            <p:tgtEl>
                                              <p:spTgt spid="4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fade">
                                          <p:cBhvr>
                                            <p:cTn id="25" dur="500"/>
                                            <p:tgtEl>
                                              <p:spTgt spid="4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fade">
                                          <p:cBhvr>
                                            <p:cTn id="28" dur="500"/>
                                            <p:tgtEl>
                                              <p:spTgt spid="42"/>
                                            </p:tgtEl>
                                          </p:cBhvr>
                                        </p:animEffect>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43"/>
                                            </p:tgtEl>
                                            <p:attrNameLst>
                                              <p:attrName>style.visibility</p:attrName>
                                            </p:attrNameLst>
                                          </p:cBhvr>
                                          <p:to>
                                            <p:strVal val="visible"/>
                                          </p:to>
                                        </p:set>
                                        <p:anim calcmode="lin" valueType="num">
                                          <p:cBhvr>
                                            <p:cTn id="32" dur="500" fill="hold"/>
                                            <p:tgtEl>
                                              <p:spTgt spid="43"/>
                                            </p:tgtEl>
                                            <p:attrNameLst>
                                              <p:attrName>ppt_w</p:attrName>
                                            </p:attrNameLst>
                                          </p:cBhvr>
                                          <p:tavLst>
                                            <p:tav tm="0">
                                              <p:val>
                                                <p:fltVal val="0"/>
                                              </p:val>
                                            </p:tav>
                                            <p:tav tm="100000">
                                              <p:val>
                                                <p:strVal val="#ppt_w"/>
                                              </p:val>
                                            </p:tav>
                                          </p:tavLst>
                                        </p:anim>
                                        <p:anim calcmode="lin" valueType="num">
                                          <p:cBhvr>
                                            <p:cTn id="33" dur="500" fill="hold"/>
                                            <p:tgtEl>
                                              <p:spTgt spid="43"/>
                                            </p:tgtEl>
                                            <p:attrNameLst>
                                              <p:attrName>ppt_h</p:attrName>
                                            </p:attrNameLst>
                                          </p:cBhvr>
                                          <p:tavLst>
                                            <p:tav tm="0">
                                              <p:val>
                                                <p:fltVal val="0"/>
                                              </p:val>
                                            </p:tav>
                                            <p:tav tm="100000">
                                              <p:val>
                                                <p:strVal val="#ppt_h"/>
                                              </p:val>
                                            </p:tav>
                                          </p:tavLst>
                                        </p:anim>
                                        <p:animEffect transition="in" filter="fade">
                                          <p:cBhvr>
                                            <p:cTn id="34" dur="500"/>
                                            <p:tgtEl>
                                              <p:spTgt spid="43"/>
                                            </p:tgtEl>
                                          </p:cBhvr>
                                        </p:animEffect>
                                      </p:childTnLst>
                                    </p:cTn>
                                  </p:par>
                                </p:childTnLst>
                              </p:cTn>
                            </p:par>
                            <p:par>
                              <p:cTn id="35" fill="hold">
                                <p:stCondLst>
                                  <p:cond delay="3000"/>
                                </p:stCondLst>
                                <p:childTnLst>
                                  <p:par>
                                    <p:cTn id="36" presetID="12" presetClass="entr" presetSubtype="4" fill="hold" grpId="0" nodeType="afterEffect">
                                      <p:stCondLst>
                                        <p:cond delay="0"/>
                                      </p:stCondLst>
                                      <p:iterate type="lt">
                                        <p:tmPct val="10000"/>
                                      </p:iterate>
                                      <p:childTnLst>
                                        <p:set>
                                          <p:cBhvr>
                                            <p:cTn id="37" dur="1" fill="hold">
                                              <p:stCondLst>
                                                <p:cond delay="0"/>
                                              </p:stCondLst>
                                            </p:cTn>
                                            <p:tgtEl>
                                              <p:spTgt spid="45"/>
                                            </p:tgtEl>
                                            <p:attrNameLst>
                                              <p:attrName>style.visibility</p:attrName>
                                            </p:attrNameLst>
                                          </p:cBhvr>
                                          <p:to>
                                            <p:strVal val="visible"/>
                                          </p:to>
                                        </p:set>
                                        <p:anim calcmode="lin" valueType="num">
                                          <p:cBhvr additive="base">
                                            <p:cTn id="38" dur="500"/>
                                            <p:tgtEl>
                                              <p:spTgt spid="45"/>
                                            </p:tgtEl>
                                            <p:attrNameLst>
                                              <p:attrName>ppt_y</p:attrName>
                                            </p:attrNameLst>
                                          </p:cBhvr>
                                          <p:tavLst>
                                            <p:tav tm="0">
                                              <p:val>
                                                <p:strVal val="#ppt_y+#ppt_h*1.125000"/>
                                              </p:val>
                                            </p:tav>
                                            <p:tav tm="100000">
                                              <p:val>
                                                <p:strVal val="#ppt_y"/>
                                              </p:val>
                                            </p:tav>
                                          </p:tavLst>
                                        </p:anim>
                                        <p:animEffect transition="in" filter="wipe(up)">
                                          <p:cBhvr>
                                            <p:cTn id="39" dur="500"/>
                                            <p:tgtEl>
                                              <p:spTgt spid="45"/>
                                            </p:tgtEl>
                                          </p:cBhvr>
                                        </p:animEffect>
                                      </p:childTnLst>
                                    </p:cTn>
                                  </p:par>
                                </p:childTnLst>
                              </p:cTn>
                            </p:par>
                            <p:par>
                              <p:cTn id="40" fill="hold">
                                <p:stCondLst>
                                  <p:cond delay="3850"/>
                                </p:stCondLst>
                                <p:childTnLst>
                                  <p:par>
                                    <p:cTn id="41" presetID="10" presetClass="entr" presetSubtype="0" fill="hold" grpId="0"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fade">
                                          <p:cBhvr>
                                            <p:cTn id="43" dur="500"/>
                                            <p:tgtEl>
                                              <p:spTgt spid="4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47"/>
                                            </p:tgtEl>
                                            <p:attrNameLst>
                                              <p:attrName>style.visibility</p:attrName>
                                            </p:attrNameLst>
                                          </p:cBhvr>
                                          <p:to>
                                            <p:strVal val="visible"/>
                                          </p:to>
                                        </p:set>
                                        <p:animEffect transition="in" filter="fade">
                                          <p:cBhvr>
                                            <p:cTn id="46" dur="500"/>
                                            <p:tgtEl>
                                              <p:spTgt spid="47"/>
                                            </p:tgtEl>
                                          </p:cBhvr>
                                        </p:animEffect>
                                      </p:childTnLst>
                                    </p:cTn>
                                  </p:par>
                                </p:childTnLst>
                              </p:cTn>
                            </p:par>
                            <p:par>
                              <p:cTn id="47" fill="hold">
                                <p:stCondLst>
                                  <p:cond delay="4350"/>
                                </p:stCondLst>
                                <p:childTnLst>
                                  <p:par>
                                    <p:cTn id="48" presetID="10" presetClass="entr" presetSubtype="0" fill="hold" grpId="0" nodeType="afterEffect">
                                      <p:stCondLst>
                                        <p:cond delay="0"/>
                                      </p:stCondLst>
                                      <p:childTnLst>
                                        <p:set>
                                          <p:cBhvr>
                                            <p:cTn id="49" dur="1" fill="hold">
                                              <p:stCondLst>
                                                <p:cond delay="0"/>
                                              </p:stCondLst>
                                            </p:cTn>
                                            <p:tgtEl>
                                              <p:spTgt spid="48"/>
                                            </p:tgtEl>
                                            <p:attrNameLst>
                                              <p:attrName>style.visibility</p:attrName>
                                            </p:attrNameLst>
                                          </p:cBhvr>
                                          <p:to>
                                            <p:strVal val="visible"/>
                                          </p:to>
                                        </p:set>
                                        <p:animEffect transition="in" filter="fade">
                                          <p:cBhvr>
                                            <p:cTn id="50" dur="500"/>
                                            <p:tgtEl>
                                              <p:spTgt spid="48"/>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9"/>
                                            </p:tgtEl>
                                            <p:attrNameLst>
                                              <p:attrName>style.visibility</p:attrName>
                                            </p:attrNameLst>
                                          </p:cBhvr>
                                          <p:to>
                                            <p:strVal val="visible"/>
                                          </p:to>
                                        </p:set>
                                        <p:animEffect transition="in" filter="fade">
                                          <p:cBhvr>
                                            <p:cTn id="53" dur="500"/>
                                            <p:tgtEl>
                                              <p:spTgt spid="49"/>
                                            </p:tgtEl>
                                          </p:cBhvr>
                                        </p:animEffect>
                                      </p:childTnLst>
                                    </p:cTn>
                                  </p:par>
                                </p:childTnLst>
                              </p:cTn>
                            </p:par>
                            <p:par>
                              <p:cTn id="54" fill="hold">
                                <p:stCondLst>
                                  <p:cond delay="4850"/>
                                </p:stCondLst>
                                <p:childTnLst>
                                  <p:par>
                                    <p:cTn id="55" presetID="22" presetClass="entr" presetSubtype="1" fill="hold" grpId="0" nodeType="afterEffect">
                                      <p:stCondLst>
                                        <p:cond delay="0"/>
                                      </p:stCondLst>
                                      <p:childTnLst>
                                        <p:set>
                                          <p:cBhvr>
                                            <p:cTn id="56" dur="1" fill="hold">
                                              <p:stCondLst>
                                                <p:cond delay="0"/>
                                              </p:stCondLst>
                                            </p:cTn>
                                            <p:tgtEl>
                                              <p:spTgt spid="50"/>
                                            </p:tgtEl>
                                            <p:attrNameLst>
                                              <p:attrName>style.visibility</p:attrName>
                                            </p:attrNameLst>
                                          </p:cBhvr>
                                          <p:to>
                                            <p:strVal val="visible"/>
                                          </p:to>
                                        </p:set>
                                        <p:animEffect transition="in" filter="wipe(up)">
                                          <p:cBhvr>
                                            <p:cTn id="57" dur="10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38" grpId="0" animBg="1"/>
          <p:bldP spid="39" grpId="0" animBg="1"/>
          <p:bldP spid="40" grpId="0" animBg="1"/>
          <p:bldP spid="41" grpId="0" animBg="1"/>
          <p:bldP spid="42" grpId="0" animBg="1"/>
          <p:bldP spid="43" grpId="0"/>
          <p:bldP spid="45" grpId="0"/>
          <p:bldP spid="46" grpId="0"/>
          <p:bldP spid="47" grpId="0"/>
          <p:bldP spid="48" grpId="0"/>
          <p:bldP spid="49" grpId="0"/>
          <p:bldP spid="50"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直线连接符 9"/>
          <p:cNvCxnSpPr/>
          <p:nvPr/>
        </p:nvCxnSpPr>
        <p:spPr>
          <a:xfrm>
            <a:off x="-98615" y="3278180"/>
            <a:ext cx="12858044" cy="0"/>
          </a:xfrm>
          <a:prstGeom prst="line">
            <a:avLst/>
          </a:prstGeom>
          <a:ln w="12700" cmpd="sng">
            <a:solidFill>
              <a:srgbClr val="FFFFFF"/>
            </a:solidFill>
            <a:prstDash val="dash"/>
          </a:ln>
          <a:effectLst/>
        </p:spPr>
        <p:style>
          <a:lnRef idx="2">
            <a:schemeClr val="accent1"/>
          </a:lnRef>
          <a:fillRef idx="0">
            <a:schemeClr val="accent1"/>
          </a:fillRef>
          <a:effectRef idx="1">
            <a:schemeClr val="accent1"/>
          </a:effectRef>
          <a:fontRef idx="minor">
            <a:schemeClr val="tx1"/>
          </a:fontRef>
        </p:style>
      </p:cxnSp>
      <p:sp>
        <p:nvSpPr>
          <p:cNvPr id="4" name="椭圆 3"/>
          <p:cNvSpPr/>
          <p:nvPr/>
        </p:nvSpPr>
        <p:spPr>
          <a:xfrm>
            <a:off x="875109" y="2162105"/>
            <a:ext cx="2023227" cy="2023227"/>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669"/>
          </a:p>
        </p:txBody>
      </p:sp>
      <p:sp>
        <p:nvSpPr>
          <p:cNvPr id="21" name="TextBox 15"/>
          <p:cNvSpPr txBox="1"/>
          <p:nvPr/>
        </p:nvSpPr>
        <p:spPr>
          <a:xfrm>
            <a:off x="531756" y="5089184"/>
            <a:ext cx="2709932" cy="838853"/>
          </a:xfrm>
          <a:prstGeom prst="rect">
            <a:avLst/>
          </a:prstGeom>
          <a:noFill/>
        </p:spPr>
        <p:txBody>
          <a:bodyPr wrap="square" lIns="99220" tIns="49610" rIns="99220" bIns="49610" rtlCol="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22" name="TextBox 16"/>
          <p:cNvSpPr txBox="1"/>
          <p:nvPr/>
        </p:nvSpPr>
        <p:spPr>
          <a:xfrm>
            <a:off x="531756" y="4768453"/>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椭圆 40"/>
          <p:cNvSpPr/>
          <p:nvPr/>
        </p:nvSpPr>
        <p:spPr>
          <a:xfrm>
            <a:off x="3942159" y="2162105"/>
            <a:ext cx="2023227" cy="2023227"/>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669"/>
          </a:p>
        </p:txBody>
      </p:sp>
      <p:sp>
        <p:nvSpPr>
          <p:cNvPr id="42" name="TextBox 15"/>
          <p:cNvSpPr txBox="1"/>
          <p:nvPr/>
        </p:nvSpPr>
        <p:spPr>
          <a:xfrm>
            <a:off x="3598806" y="5089184"/>
            <a:ext cx="2709932" cy="838853"/>
          </a:xfrm>
          <a:prstGeom prst="rect">
            <a:avLst/>
          </a:prstGeom>
          <a:noFill/>
        </p:spPr>
        <p:txBody>
          <a:bodyPr wrap="square" lIns="99220" tIns="49610" rIns="99220" bIns="49610" rtlCol="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43" name="TextBox 16"/>
          <p:cNvSpPr txBox="1"/>
          <p:nvPr/>
        </p:nvSpPr>
        <p:spPr>
          <a:xfrm>
            <a:off x="3598806" y="4768453"/>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椭圆 43"/>
          <p:cNvSpPr/>
          <p:nvPr/>
        </p:nvSpPr>
        <p:spPr>
          <a:xfrm>
            <a:off x="6818709" y="2162105"/>
            <a:ext cx="2023227" cy="2023227"/>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669"/>
          </a:p>
        </p:txBody>
      </p:sp>
      <p:sp>
        <p:nvSpPr>
          <p:cNvPr id="45" name="TextBox 15"/>
          <p:cNvSpPr txBox="1"/>
          <p:nvPr/>
        </p:nvSpPr>
        <p:spPr>
          <a:xfrm>
            <a:off x="6475356" y="5089184"/>
            <a:ext cx="2709932" cy="838853"/>
          </a:xfrm>
          <a:prstGeom prst="rect">
            <a:avLst/>
          </a:prstGeom>
          <a:noFill/>
        </p:spPr>
        <p:txBody>
          <a:bodyPr wrap="square" lIns="99220" tIns="49610" rIns="99220" bIns="49610" rtlCol="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46" name="TextBox 16"/>
          <p:cNvSpPr txBox="1"/>
          <p:nvPr/>
        </p:nvSpPr>
        <p:spPr>
          <a:xfrm>
            <a:off x="6475356" y="4768453"/>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椭圆 46"/>
          <p:cNvSpPr/>
          <p:nvPr/>
        </p:nvSpPr>
        <p:spPr>
          <a:xfrm>
            <a:off x="9885759" y="2162105"/>
            <a:ext cx="2023227" cy="2023227"/>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669"/>
          </a:p>
        </p:txBody>
      </p:sp>
      <p:sp>
        <p:nvSpPr>
          <p:cNvPr id="48" name="TextBox 15"/>
          <p:cNvSpPr txBox="1"/>
          <p:nvPr/>
        </p:nvSpPr>
        <p:spPr>
          <a:xfrm>
            <a:off x="9542406" y="5089184"/>
            <a:ext cx="2709932" cy="838853"/>
          </a:xfrm>
          <a:prstGeom prst="rect">
            <a:avLst/>
          </a:prstGeom>
          <a:noFill/>
        </p:spPr>
        <p:txBody>
          <a:bodyPr wrap="square" lIns="99220" tIns="49610" rIns="99220" bIns="49610" rtlCol="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49" name="TextBox 16"/>
          <p:cNvSpPr txBox="1"/>
          <p:nvPr/>
        </p:nvSpPr>
        <p:spPr>
          <a:xfrm>
            <a:off x="9542406" y="4768453"/>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标题 1"/>
          <p:cNvSpPr txBox="1">
            <a:spLocks/>
          </p:cNvSpPr>
          <p:nvPr/>
        </p:nvSpPr>
        <p:spPr>
          <a:xfrm>
            <a:off x="906977" y="267494"/>
            <a:ext cx="3794206" cy="358324"/>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lang="zh-CN" altLang="en-US" sz="2200" b="0" i="0" kern="1200" baseline="0" dirty="0">
                <a:solidFill>
                  <a:schemeClr val="tx1">
                    <a:lumMod val="65000"/>
                    <a:lumOff val="35000"/>
                  </a:schemeClr>
                </a:solidFill>
                <a:effectLst/>
                <a:latin typeface="微软雅黑" panose="020B0503020204020204" pitchFamily="34" charset="-122"/>
                <a:ea typeface="微软雅黑" panose="020B0503020204020204" pitchFamily="34" charset="-122"/>
                <a:cs typeface="+mj-cs"/>
              </a:defRPr>
            </a:lvl1pPr>
          </a:lstStyle>
          <a:p>
            <a:r>
              <a:rPr lang="zh-CN" altLang="en-US" sz="2800" dirty="0">
                <a:latin typeface="方正粗谭黑简体" panose="02000000000000000000" pitchFamily="2" charset="-122"/>
                <a:ea typeface="方正粗谭黑简体" panose="02000000000000000000" pitchFamily="2" charset="-122"/>
                <a:sym typeface="Arial" panose="020B0604020202020204" pitchFamily="34" charset="0"/>
              </a:rPr>
              <a:t>点击请替换文字内容</a:t>
            </a:r>
          </a:p>
        </p:txBody>
      </p:sp>
    </p:spTree>
    <p:extLst>
      <p:ext uri="{BB962C8B-B14F-4D97-AF65-F5344CB8AC3E}">
        <p14:creationId xmlns:p14="http://schemas.microsoft.com/office/powerpoint/2010/main" val="76708125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1000" fill="hold"/>
                                        <p:tgtEl>
                                          <p:spTgt spid="41"/>
                                        </p:tgtEl>
                                        <p:attrNameLst>
                                          <p:attrName>ppt_x</p:attrName>
                                        </p:attrNameLst>
                                      </p:cBhvr>
                                      <p:tavLst>
                                        <p:tav tm="0">
                                          <p:val>
                                            <p:strVal val="0-#ppt_w/2"/>
                                          </p:val>
                                        </p:tav>
                                        <p:tav tm="100000">
                                          <p:val>
                                            <p:strVal val="#ppt_x"/>
                                          </p:val>
                                        </p:tav>
                                      </p:tavLst>
                                    </p:anim>
                                    <p:anim calcmode="lin" valueType="num">
                                      <p:cBhvr additive="base">
                                        <p:cTn id="12" dur="1000" fill="hold"/>
                                        <p:tgtEl>
                                          <p:spTgt spid="41"/>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500"/>
                                  </p:stCondLst>
                                  <p:childTnLst>
                                    <p:set>
                                      <p:cBhvr>
                                        <p:cTn id="14" dur="1" fill="hold">
                                          <p:stCondLst>
                                            <p:cond delay="0"/>
                                          </p:stCondLst>
                                        </p:cTn>
                                        <p:tgtEl>
                                          <p:spTgt spid="44"/>
                                        </p:tgtEl>
                                        <p:attrNameLst>
                                          <p:attrName>style.visibility</p:attrName>
                                        </p:attrNameLst>
                                      </p:cBhvr>
                                      <p:to>
                                        <p:strVal val="visible"/>
                                      </p:to>
                                    </p:set>
                                    <p:anim calcmode="lin" valueType="num">
                                      <p:cBhvr additive="base">
                                        <p:cTn id="15" dur="1000" fill="hold"/>
                                        <p:tgtEl>
                                          <p:spTgt spid="44"/>
                                        </p:tgtEl>
                                        <p:attrNameLst>
                                          <p:attrName>ppt_x</p:attrName>
                                        </p:attrNameLst>
                                      </p:cBhvr>
                                      <p:tavLst>
                                        <p:tav tm="0">
                                          <p:val>
                                            <p:strVal val="0-#ppt_w/2"/>
                                          </p:val>
                                        </p:tav>
                                        <p:tav tm="100000">
                                          <p:val>
                                            <p:strVal val="#ppt_x"/>
                                          </p:val>
                                        </p:tav>
                                      </p:tavLst>
                                    </p:anim>
                                    <p:anim calcmode="lin" valueType="num">
                                      <p:cBhvr additive="base">
                                        <p:cTn id="16" dur="1000" fill="hold"/>
                                        <p:tgtEl>
                                          <p:spTgt spid="4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75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1000" fill="hold"/>
                                        <p:tgtEl>
                                          <p:spTgt spid="47"/>
                                        </p:tgtEl>
                                        <p:attrNameLst>
                                          <p:attrName>ppt_x</p:attrName>
                                        </p:attrNameLst>
                                      </p:cBhvr>
                                      <p:tavLst>
                                        <p:tav tm="0">
                                          <p:val>
                                            <p:strVal val="0-#ppt_w/2"/>
                                          </p:val>
                                        </p:tav>
                                        <p:tav tm="100000">
                                          <p:val>
                                            <p:strVal val="#ppt_x"/>
                                          </p:val>
                                        </p:tav>
                                      </p:tavLst>
                                    </p:anim>
                                    <p:anim calcmode="lin" valueType="num">
                                      <p:cBhvr additive="base">
                                        <p:cTn id="20" dur="1000" fill="hold"/>
                                        <p:tgtEl>
                                          <p:spTgt spid="47"/>
                                        </p:tgtEl>
                                        <p:attrNameLst>
                                          <p:attrName>ppt_y</p:attrName>
                                        </p:attrNameLst>
                                      </p:cBhvr>
                                      <p:tavLst>
                                        <p:tav tm="0">
                                          <p:val>
                                            <p:strVal val="#ppt_y"/>
                                          </p:val>
                                        </p:tav>
                                        <p:tav tm="100000">
                                          <p:val>
                                            <p:strVal val="#ppt_y"/>
                                          </p:val>
                                        </p:tav>
                                      </p:tavLst>
                                    </p:anim>
                                  </p:childTnLst>
                                </p:cTn>
                              </p:par>
                            </p:childTnLst>
                          </p:cTn>
                        </p:par>
                        <p:par>
                          <p:cTn id="21" fill="hold">
                            <p:stCondLst>
                              <p:cond delay="1750"/>
                            </p:stCondLst>
                            <p:childTnLst>
                              <p:par>
                                <p:cTn id="22" presetID="17" presetClass="entr" presetSubtype="1" fill="hold" grpId="0" nodeType="afterEffect">
                                  <p:stCondLst>
                                    <p:cond delay="0"/>
                                  </p:stCondLst>
                                  <p:iterate type="lt">
                                    <p:tmPct val="40000"/>
                                  </p:iterate>
                                  <p:childTnLst>
                                    <p:set>
                                      <p:cBhvr>
                                        <p:cTn id="23" dur="1" fill="hold">
                                          <p:stCondLst>
                                            <p:cond delay="0"/>
                                          </p:stCondLst>
                                        </p:cTn>
                                        <p:tgtEl>
                                          <p:spTgt spid="22"/>
                                        </p:tgtEl>
                                        <p:attrNameLst>
                                          <p:attrName>style.visibility</p:attrName>
                                        </p:attrNameLst>
                                      </p:cBhvr>
                                      <p:to>
                                        <p:strVal val="visible"/>
                                      </p:to>
                                    </p:set>
                                    <p:anim calcmode="lin" valueType="num">
                                      <p:cBhvr>
                                        <p:cTn id="24" dur="250" fill="hold"/>
                                        <p:tgtEl>
                                          <p:spTgt spid="22"/>
                                        </p:tgtEl>
                                        <p:attrNameLst>
                                          <p:attrName>ppt_x</p:attrName>
                                        </p:attrNameLst>
                                      </p:cBhvr>
                                      <p:tavLst>
                                        <p:tav tm="0">
                                          <p:val>
                                            <p:strVal val="#ppt_x"/>
                                          </p:val>
                                        </p:tav>
                                        <p:tav tm="100000">
                                          <p:val>
                                            <p:strVal val="#ppt_x"/>
                                          </p:val>
                                        </p:tav>
                                      </p:tavLst>
                                    </p:anim>
                                    <p:anim calcmode="lin" valueType="num">
                                      <p:cBhvr>
                                        <p:cTn id="25" dur="250" fill="hold"/>
                                        <p:tgtEl>
                                          <p:spTgt spid="22"/>
                                        </p:tgtEl>
                                        <p:attrNameLst>
                                          <p:attrName>ppt_y</p:attrName>
                                        </p:attrNameLst>
                                      </p:cBhvr>
                                      <p:tavLst>
                                        <p:tav tm="0">
                                          <p:val>
                                            <p:strVal val="#ppt_y-#ppt_h/2"/>
                                          </p:val>
                                        </p:tav>
                                        <p:tav tm="100000">
                                          <p:val>
                                            <p:strVal val="#ppt_y"/>
                                          </p:val>
                                        </p:tav>
                                      </p:tavLst>
                                    </p:anim>
                                    <p:anim calcmode="lin" valueType="num">
                                      <p:cBhvr>
                                        <p:cTn id="26" dur="250" fill="hold"/>
                                        <p:tgtEl>
                                          <p:spTgt spid="22"/>
                                        </p:tgtEl>
                                        <p:attrNameLst>
                                          <p:attrName>ppt_w</p:attrName>
                                        </p:attrNameLst>
                                      </p:cBhvr>
                                      <p:tavLst>
                                        <p:tav tm="0">
                                          <p:val>
                                            <p:strVal val="#ppt_w"/>
                                          </p:val>
                                        </p:tav>
                                        <p:tav tm="100000">
                                          <p:val>
                                            <p:strVal val="#ppt_w"/>
                                          </p:val>
                                        </p:tav>
                                      </p:tavLst>
                                    </p:anim>
                                    <p:anim calcmode="lin" valueType="num">
                                      <p:cBhvr>
                                        <p:cTn id="27" dur="250" fill="hold"/>
                                        <p:tgtEl>
                                          <p:spTgt spid="22"/>
                                        </p:tgtEl>
                                        <p:attrNameLst>
                                          <p:attrName>ppt_h</p:attrName>
                                        </p:attrNameLst>
                                      </p:cBhvr>
                                      <p:tavLst>
                                        <p:tav tm="0">
                                          <p:val>
                                            <p:fltVal val="0"/>
                                          </p:val>
                                        </p:tav>
                                        <p:tav tm="100000">
                                          <p:val>
                                            <p:strVal val="#ppt_h"/>
                                          </p:val>
                                        </p:tav>
                                      </p:tavLst>
                                    </p:anim>
                                  </p:childTnLst>
                                </p:cTn>
                              </p:par>
                            </p:childTnLst>
                          </p:cTn>
                        </p:par>
                        <p:par>
                          <p:cTn id="28" fill="hold">
                            <p:stCondLst>
                              <p:cond delay="2800"/>
                            </p:stCondLst>
                            <p:childTnLst>
                              <p:par>
                                <p:cTn id="29" presetID="22" presetClass="entr" presetSubtype="8"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left)">
                                      <p:cBhvr>
                                        <p:cTn id="31" dur="500"/>
                                        <p:tgtEl>
                                          <p:spTgt spid="21"/>
                                        </p:tgtEl>
                                      </p:cBhvr>
                                    </p:animEffect>
                                  </p:childTnLst>
                                </p:cTn>
                              </p:par>
                            </p:childTnLst>
                          </p:cTn>
                        </p:par>
                        <p:par>
                          <p:cTn id="32" fill="hold">
                            <p:stCondLst>
                              <p:cond delay="3300"/>
                            </p:stCondLst>
                            <p:childTnLst>
                              <p:par>
                                <p:cTn id="33" presetID="17" presetClass="entr" presetSubtype="1" fill="hold" grpId="0" nodeType="afterEffect">
                                  <p:stCondLst>
                                    <p:cond delay="0"/>
                                  </p:stCondLst>
                                  <p:iterate type="lt">
                                    <p:tmPct val="40000"/>
                                  </p:iterate>
                                  <p:childTnLst>
                                    <p:set>
                                      <p:cBhvr>
                                        <p:cTn id="34" dur="1" fill="hold">
                                          <p:stCondLst>
                                            <p:cond delay="0"/>
                                          </p:stCondLst>
                                        </p:cTn>
                                        <p:tgtEl>
                                          <p:spTgt spid="43"/>
                                        </p:tgtEl>
                                        <p:attrNameLst>
                                          <p:attrName>style.visibility</p:attrName>
                                        </p:attrNameLst>
                                      </p:cBhvr>
                                      <p:to>
                                        <p:strVal val="visible"/>
                                      </p:to>
                                    </p:set>
                                    <p:anim calcmode="lin" valueType="num">
                                      <p:cBhvr>
                                        <p:cTn id="35" dur="250" fill="hold"/>
                                        <p:tgtEl>
                                          <p:spTgt spid="43"/>
                                        </p:tgtEl>
                                        <p:attrNameLst>
                                          <p:attrName>ppt_x</p:attrName>
                                        </p:attrNameLst>
                                      </p:cBhvr>
                                      <p:tavLst>
                                        <p:tav tm="0">
                                          <p:val>
                                            <p:strVal val="#ppt_x"/>
                                          </p:val>
                                        </p:tav>
                                        <p:tav tm="100000">
                                          <p:val>
                                            <p:strVal val="#ppt_x"/>
                                          </p:val>
                                        </p:tav>
                                      </p:tavLst>
                                    </p:anim>
                                    <p:anim calcmode="lin" valueType="num">
                                      <p:cBhvr>
                                        <p:cTn id="36" dur="250" fill="hold"/>
                                        <p:tgtEl>
                                          <p:spTgt spid="43"/>
                                        </p:tgtEl>
                                        <p:attrNameLst>
                                          <p:attrName>ppt_y</p:attrName>
                                        </p:attrNameLst>
                                      </p:cBhvr>
                                      <p:tavLst>
                                        <p:tav tm="0">
                                          <p:val>
                                            <p:strVal val="#ppt_y-#ppt_h/2"/>
                                          </p:val>
                                        </p:tav>
                                        <p:tav tm="100000">
                                          <p:val>
                                            <p:strVal val="#ppt_y"/>
                                          </p:val>
                                        </p:tav>
                                      </p:tavLst>
                                    </p:anim>
                                    <p:anim calcmode="lin" valueType="num">
                                      <p:cBhvr>
                                        <p:cTn id="37" dur="250" fill="hold"/>
                                        <p:tgtEl>
                                          <p:spTgt spid="43"/>
                                        </p:tgtEl>
                                        <p:attrNameLst>
                                          <p:attrName>ppt_w</p:attrName>
                                        </p:attrNameLst>
                                      </p:cBhvr>
                                      <p:tavLst>
                                        <p:tav tm="0">
                                          <p:val>
                                            <p:strVal val="#ppt_w"/>
                                          </p:val>
                                        </p:tav>
                                        <p:tav tm="100000">
                                          <p:val>
                                            <p:strVal val="#ppt_w"/>
                                          </p:val>
                                        </p:tav>
                                      </p:tavLst>
                                    </p:anim>
                                    <p:anim calcmode="lin" valueType="num">
                                      <p:cBhvr>
                                        <p:cTn id="38" dur="250" fill="hold"/>
                                        <p:tgtEl>
                                          <p:spTgt spid="43"/>
                                        </p:tgtEl>
                                        <p:attrNameLst>
                                          <p:attrName>ppt_h</p:attrName>
                                        </p:attrNameLst>
                                      </p:cBhvr>
                                      <p:tavLst>
                                        <p:tav tm="0">
                                          <p:val>
                                            <p:fltVal val="0"/>
                                          </p:val>
                                        </p:tav>
                                        <p:tav tm="100000">
                                          <p:val>
                                            <p:strVal val="#ppt_h"/>
                                          </p:val>
                                        </p:tav>
                                      </p:tavLst>
                                    </p:anim>
                                  </p:childTnLst>
                                </p:cTn>
                              </p:par>
                            </p:childTnLst>
                          </p:cTn>
                        </p:par>
                        <p:par>
                          <p:cTn id="39" fill="hold">
                            <p:stCondLst>
                              <p:cond delay="4350"/>
                            </p:stCondLst>
                            <p:childTnLst>
                              <p:par>
                                <p:cTn id="40" presetID="22" presetClass="entr" presetSubtype="8" fill="hold" grpId="0" nodeType="afterEffect">
                                  <p:stCondLst>
                                    <p:cond delay="0"/>
                                  </p:stCondLst>
                                  <p:childTnLst>
                                    <p:set>
                                      <p:cBhvr>
                                        <p:cTn id="41" dur="1" fill="hold">
                                          <p:stCondLst>
                                            <p:cond delay="0"/>
                                          </p:stCondLst>
                                        </p:cTn>
                                        <p:tgtEl>
                                          <p:spTgt spid="42"/>
                                        </p:tgtEl>
                                        <p:attrNameLst>
                                          <p:attrName>style.visibility</p:attrName>
                                        </p:attrNameLst>
                                      </p:cBhvr>
                                      <p:to>
                                        <p:strVal val="visible"/>
                                      </p:to>
                                    </p:set>
                                    <p:animEffect transition="in" filter="wipe(left)">
                                      <p:cBhvr>
                                        <p:cTn id="42" dur="500"/>
                                        <p:tgtEl>
                                          <p:spTgt spid="42"/>
                                        </p:tgtEl>
                                      </p:cBhvr>
                                    </p:animEffect>
                                  </p:childTnLst>
                                </p:cTn>
                              </p:par>
                            </p:childTnLst>
                          </p:cTn>
                        </p:par>
                        <p:par>
                          <p:cTn id="43" fill="hold">
                            <p:stCondLst>
                              <p:cond delay="4850"/>
                            </p:stCondLst>
                            <p:childTnLst>
                              <p:par>
                                <p:cTn id="44" presetID="17" presetClass="entr" presetSubtype="1" fill="hold" grpId="0" nodeType="afterEffect">
                                  <p:stCondLst>
                                    <p:cond delay="0"/>
                                  </p:stCondLst>
                                  <p:iterate type="lt">
                                    <p:tmPct val="40000"/>
                                  </p:iterate>
                                  <p:childTnLst>
                                    <p:set>
                                      <p:cBhvr>
                                        <p:cTn id="45" dur="1" fill="hold">
                                          <p:stCondLst>
                                            <p:cond delay="0"/>
                                          </p:stCondLst>
                                        </p:cTn>
                                        <p:tgtEl>
                                          <p:spTgt spid="46"/>
                                        </p:tgtEl>
                                        <p:attrNameLst>
                                          <p:attrName>style.visibility</p:attrName>
                                        </p:attrNameLst>
                                      </p:cBhvr>
                                      <p:to>
                                        <p:strVal val="visible"/>
                                      </p:to>
                                    </p:set>
                                    <p:anim calcmode="lin" valueType="num">
                                      <p:cBhvr>
                                        <p:cTn id="46" dur="250" fill="hold"/>
                                        <p:tgtEl>
                                          <p:spTgt spid="46"/>
                                        </p:tgtEl>
                                        <p:attrNameLst>
                                          <p:attrName>ppt_x</p:attrName>
                                        </p:attrNameLst>
                                      </p:cBhvr>
                                      <p:tavLst>
                                        <p:tav tm="0">
                                          <p:val>
                                            <p:strVal val="#ppt_x"/>
                                          </p:val>
                                        </p:tav>
                                        <p:tav tm="100000">
                                          <p:val>
                                            <p:strVal val="#ppt_x"/>
                                          </p:val>
                                        </p:tav>
                                      </p:tavLst>
                                    </p:anim>
                                    <p:anim calcmode="lin" valueType="num">
                                      <p:cBhvr>
                                        <p:cTn id="47" dur="250" fill="hold"/>
                                        <p:tgtEl>
                                          <p:spTgt spid="46"/>
                                        </p:tgtEl>
                                        <p:attrNameLst>
                                          <p:attrName>ppt_y</p:attrName>
                                        </p:attrNameLst>
                                      </p:cBhvr>
                                      <p:tavLst>
                                        <p:tav tm="0">
                                          <p:val>
                                            <p:strVal val="#ppt_y-#ppt_h/2"/>
                                          </p:val>
                                        </p:tav>
                                        <p:tav tm="100000">
                                          <p:val>
                                            <p:strVal val="#ppt_y"/>
                                          </p:val>
                                        </p:tav>
                                      </p:tavLst>
                                    </p:anim>
                                    <p:anim calcmode="lin" valueType="num">
                                      <p:cBhvr>
                                        <p:cTn id="48" dur="250" fill="hold"/>
                                        <p:tgtEl>
                                          <p:spTgt spid="46"/>
                                        </p:tgtEl>
                                        <p:attrNameLst>
                                          <p:attrName>ppt_w</p:attrName>
                                        </p:attrNameLst>
                                      </p:cBhvr>
                                      <p:tavLst>
                                        <p:tav tm="0">
                                          <p:val>
                                            <p:strVal val="#ppt_w"/>
                                          </p:val>
                                        </p:tav>
                                        <p:tav tm="100000">
                                          <p:val>
                                            <p:strVal val="#ppt_w"/>
                                          </p:val>
                                        </p:tav>
                                      </p:tavLst>
                                    </p:anim>
                                    <p:anim calcmode="lin" valueType="num">
                                      <p:cBhvr>
                                        <p:cTn id="49" dur="250" fill="hold"/>
                                        <p:tgtEl>
                                          <p:spTgt spid="46"/>
                                        </p:tgtEl>
                                        <p:attrNameLst>
                                          <p:attrName>ppt_h</p:attrName>
                                        </p:attrNameLst>
                                      </p:cBhvr>
                                      <p:tavLst>
                                        <p:tav tm="0">
                                          <p:val>
                                            <p:fltVal val="0"/>
                                          </p:val>
                                        </p:tav>
                                        <p:tav tm="100000">
                                          <p:val>
                                            <p:strVal val="#ppt_h"/>
                                          </p:val>
                                        </p:tav>
                                      </p:tavLst>
                                    </p:anim>
                                  </p:childTnLst>
                                </p:cTn>
                              </p:par>
                            </p:childTnLst>
                          </p:cTn>
                        </p:par>
                        <p:par>
                          <p:cTn id="50" fill="hold">
                            <p:stCondLst>
                              <p:cond delay="5900"/>
                            </p:stCondLst>
                            <p:childTnLst>
                              <p:par>
                                <p:cTn id="51" presetID="22" presetClass="entr" presetSubtype="8" fill="hold" grpId="0" nodeType="afterEffect">
                                  <p:stCondLst>
                                    <p:cond delay="0"/>
                                  </p:stCondLst>
                                  <p:childTnLst>
                                    <p:set>
                                      <p:cBhvr>
                                        <p:cTn id="52" dur="1" fill="hold">
                                          <p:stCondLst>
                                            <p:cond delay="0"/>
                                          </p:stCondLst>
                                        </p:cTn>
                                        <p:tgtEl>
                                          <p:spTgt spid="45"/>
                                        </p:tgtEl>
                                        <p:attrNameLst>
                                          <p:attrName>style.visibility</p:attrName>
                                        </p:attrNameLst>
                                      </p:cBhvr>
                                      <p:to>
                                        <p:strVal val="visible"/>
                                      </p:to>
                                    </p:set>
                                    <p:animEffect transition="in" filter="wipe(left)">
                                      <p:cBhvr>
                                        <p:cTn id="53" dur="500"/>
                                        <p:tgtEl>
                                          <p:spTgt spid="45"/>
                                        </p:tgtEl>
                                      </p:cBhvr>
                                    </p:animEffect>
                                  </p:childTnLst>
                                </p:cTn>
                              </p:par>
                            </p:childTnLst>
                          </p:cTn>
                        </p:par>
                        <p:par>
                          <p:cTn id="54" fill="hold">
                            <p:stCondLst>
                              <p:cond delay="6400"/>
                            </p:stCondLst>
                            <p:childTnLst>
                              <p:par>
                                <p:cTn id="55" presetID="17" presetClass="entr" presetSubtype="1" fill="hold" grpId="0" nodeType="afterEffect">
                                  <p:stCondLst>
                                    <p:cond delay="0"/>
                                  </p:stCondLst>
                                  <p:iterate type="lt">
                                    <p:tmPct val="40000"/>
                                  </p:iterate>
                                  <p:childTnLst>
                                    <p:set>
                                      <p:cBhvr>
                                        <p:cTn id="56" dur="1" fill="hold">
                                          <p:stCondLst>
                                            <p:cond delay="0"/>
                                          </p:stCondLst>
                                        </p:cTn>
                                        <p:tgtEl>
                                          <p:spTgt spid="49"/>
                                        </p:tgtEl>
                                        <p:attrNameLst>
                                          <p:attrName>style.visibility</p:attrName>
                                        </p:attrNameLst>
                                      </p:cBhvr>
                                      <p:to>
                                        <p:strVal val="visible"/>
                                      </p:to>
                                    </p:set>
                                    <p:anim calcmode="lin" valueType="num">
                                      <p:cBhvr>
                                        <p:cTn id="57" dur="250" fill="hold"/>
                                        <p:tgtEl>
                                          <p:spTgt spid="49"/>
                                        </p:tgtEl>
                                        <p:attrNameLst>
                                          <p:attrName>ppt_x</p:attrName>
                                        </p:attrNameLst>
                                      </p:cBhvr>
                                      <p:tavLst>
                                        <p:tav tm="0">
                                          <p:val>
                                            <p:strVal val="#ppt_x"/>
                                          </p:val>
                                        </p:tav>
                                        <p:tav tm="100000">
                                          <p:val>
                                            <p:strVal val="#ppt_x"/>
                                          </p:val>
                                        </p:tav>
                                      </p:tavLst>
                                    </p:anim>
                                    <p:anim calcmode="lin" valueType="num">
                                      <p:cBhvr>
                                        <p:cTn id="58" dur="250" fill="hold"/>
                                        <p:tgtEl>
                                          <p:spTgt spid="49"/>
                                        </p:tgtEl>
                                        <p:attrNameLst>
                                          <p:attrName>ppt_y</p:attrName>
                                        </p:attrNameLst>
                                      </p:cBhvr>
                                      <p:tavLst>
                                        <p:tav tm="0">
                                          <p:val>
                                            <p:strVal val="#ppt_y-#ppt_h/2"/>
                                          </p:val>
                                        </p:tav>
                                        <p:tav tm="100000">
                                          <p:val>
                                            <p:strVal val="#ppt_y"/>
                                          </p:val>
                                        </p:tav>
                                      </p:tavLst>
                                    </p:anim>
                                    <p:anim calcmode="lin" valueType="num">
                                      <p:cBhvr>
                                        <p:cTn id="59" dur="250" fill="hold"/>
                                        <p:tgtEl>
                                          <p:spTgt spid="49"/>
                                        </p:tgtEl>
                                        <p:attrNameLst>
                                          <p:attrName>ppt_w</p:attrName>
                                        </p:attrNameLst>
                                      </p:cBhvr>
                                      <p:tavLst>
                                        <p:tav tm="0">
                                          <p:val>
                                            <p:strVal val="#ppt_w"/>
                                          </p:val>
                                        </p:tav>
                                        <p:tav tm="100000">
                                          <p:val>
                                            <p:strVal val="#ppt_w"/>
                                          </p:val>
                                        </p:tav>
                                      </p:tavLst>
                                    </p:anim>
                                    <p:anim calcmode="lin" valueType="num">
                                      <p:cBhvr>
                                        <p:cTn id="60" dur="250" fill="hold"/>
                                        <p:tgtEl>
                                          <p:spTgt spid="49"/>
                                        </p:tgtEl>
                                        <p:attrNameLst>
                                          <p:attrName>ppt_h</p:attrName>
                                        </p:attrNameLst>
                                      </p:cBhvr>
                                      <p:tavLst>
                                        <p:tav tm="0">
                                          <p:val>
                                            <p:fltVal val="0"/>
                                          </p:val>
                                        </p:tav>
                                        <p:tav tm="100000">
                                          <p:val>
                                            <p:strVal val="#ppt_h"/>
                                          </p:val>
                                        </p:tav>
                                      </p:tavLst>
                                    </p:anim>
                                  </p:childTnLst>
                                </p:cTn>
                              </p:par>
                            </p:childTnLst>
                          </p:cTn>
                        </p:par>
                        <p:par>
                          <p:cTn id="61" fill="hold">
                            <p:stCondLst>
                              <p:cond delay="7450"/>
                            </p:stCondLst>
                            <p:childTnLst>
                              <p:par>
                                <p:cTn id="62" presetID="22" presetClass="entr" presetSubtype="8" fill="hold" grpId="0" nodeType="afterEffect">
                                  <p:stCondLst>
                                    <p:cond delay="0"/>
                                  </p:stCondLst>
                                  <p:childTnLst>
                                    <p:set>
                                      <p:cBhvr>
                                        <p:cTn id="63" dur="1" fill="hold">
                                          <p:stCondLst>
                                            <p:cond delay="0"/>
                                          </p:stCondLst>
                                        </p:cTn>
                                        <p:tgtEl>
                                          <p:spTgt spid="48"/>
                                        </p:tgtEl>
                                        <p:attrNameLst>
                                          <p:attrName>style.visibility</p:attrName>
                                        </p:attrNameLst>
                                      </p:cBhvr>
                                      <p:to>
                                        <p:strVal val="visible"/>
                                      </p:to>
                                    </p:set>
                                    <p:animEffect transition="in" filter="wipe(left)">
                                      <p:cBhvr>
                                        <p:cTn id="64"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1" grpId="0"/>
      <p:bldP spid="22" grpId="0"/>
      <p:bldP spid="41" grpId="0" animBg="1"/>
      <p:bldP spid="42" grpId="0"/>
      <p:bldP spid="43" grpId="0"/>
      <p:bldP spid="44" grpId="0" animBg="1"/>
      <p:bldP spid="45" grpId="0"/>
      <p:bldP spid="46" grpId="0"/>
      <p:bldP spid="47" grpId="0" animBg="1"/>
      <p:bldP spid="48" grpId="0"/>
      <p:bldP spid="4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a:spLocks/>
          </p:cNvSpPr>
          <p:nvPr/>
        </p:nvSpPr>
        <p:spPr bwMode="auto">
          <a:xfrm rot="680677">
            <a:off x="-108813" y="1743820"/>
            <a:ext cx="10131707" cy="3759361"/>
          </a:xfrm>
          <a:custGeom>
            <a:avLst/>
            <a:gdLst>
              <a:gd name="connsiteX0" fmla="*/ 1611 w 2895"/>
              <a:gd name="connsiteY0" fmla="*/ 694 h 1082"/>
              <a:gd name="connsiteX1" fmla="*/ 1740 w 2895"/>
              <a:gd name="connsiteY1" fmla="*/ 588 h 1082"/>
              <a:gd name="connsiteX2" fmla="*/ 2389 w 2895"/>
              <a:gd name="connsiteY2" fmla="*/ 402 h 1082"/>
              <a:gd name="connsiteX3" fmla="*/ 2895 w 2895"/>
              <a:gd name="connsiteY3" fmla="*/ 415 h 1082"/>
              <a:gd name="connsiteX4" fmla="*/ 2878 w 2895"/>
              <a:gd name="connsiteY4" fmla="*/ 424 h 1082"/>
              <a:gd name="connsiteX5" fmla="*/ 2878 w 2895"/>
              <a:gd name="connsiteY5" fmla="*/ 424 h 1082"/>
              <a:gd name="connsiteX6" fmla="*/ 2449 w 2895"/>
              <a:gd name="connsiteY6" fmla="*/ 382 h 1082"/>
              <a:gd name="connsiteX7" fmla="*/ 2801 w 2895"/>
              <a:gd name="connsiteY7" fmla="*/ 0 h 1082"/>
              <a:gd name="connsiteX8" fmla="*/ 2474 w 2895"/>
              <a:gd name="connsiteY8" fmla="*/ 344 h 1082"/>
              <a:gd name="connsiteX9" fmla="*/ 2137 w 2895"/>
              <a:gd name="connsiteY9" fmla="*/ 312 h 1082"/>
              <a:gd name="connsiteX10" fmla="*/ 1711 w 2895"/>
              <a:gd name="connsiteY10" fmla="*/ 545 h 1082"/>
              <a:gd name="connsiteX11" fmla="*/ 1609 w 2895"/>
              <a:gd name="connsiteY11" fmla="*/ 619 h 1082"/>
              <a:gd name="connsiteX12" fmla="*/ 1353 w 2895"/>
              <a:gd name="connsiteY12" fmla="*/ 675 h 1082"/>
              <a:gd name="connsiteX13" fmla="*/ 893 w 2895"/>
              <a:gd name="connsiteY13" fmla="*/ 585 h 1082"/>
              <a:gd name="connsiteX14" fmla="*/ 6 w 2895"/>
              <a:gd name="connsiteY14" fmla="*/ 676 h 1082"/>
              <a:gd name="connsiteX15" fmla="*/ 0 w 2895"/>
              <a:gd name="connsiteY15" fmla="*/ 681 h 1082"/>
              <a:gd name="connsiteX16" fmla="*/ 0 w 2895"/>
              <a:gd name="connsiteY16" fmla="*/ 1070 h 1082"/>
              <a:gd name="connsiteX17" fmla="*/ 56 w 2895"/>
              <a:gd name="connsiteY17" fmla="*/ 908 h 1082"/>
              <a:gd name="connsiteX18" fmla="*/ 325 w 2895"/>
              <a:gd name="connsiteY18" fmla="*/ 673 h 1082"/>
              <a:gd name="connsiteX19" fmla="*/ 973 w 2895"/>
              <a:gd name="connsiteY19" fmla="*/ 702 h 1082"/>
              <a:gd name="connsiteX20" fmla="*/ 1124 w 2895"/>
              <a:gd name="connsiteY20" fmla="*/ 846 h 1082"/>
              <a:gd name="connsiteX21" fmla="*/ 1294 w 2895"/>
              <a:gd name="connsiteY21" fmla="*/ 896 h 1082"/>
              <a:gd name="connsiteX22" fmla="*/ 1550 w 2895"/>
              <a:gd name="connsiteY22" fmla="*/ 906 h 1082"/>
              <a:gd name="connsiteX23" fmla="*/ 1647 w 2895"/>
              <a:gd name="connsiteY23" fmla="*/ 1021 h 1082"/>
              <a:gd name="connsiteX24" fmla="*/ 1850 w 2895"/>
              <a:gd name="connsiteY24" fmla="*/ 1065 h 1082"/>
              <a:gd name="connsiteX25" fmla="*/ 1594 w 2895"/>
              <a:gd name="connsiteY25" fmla="*/ 892 h 1082"/>
              <a:gd name="connsiteX26" fmla="*/ 1752 w 2895"/>
              <a:gd name="connsiteY26" fmla="*/ 953 h 1082"/>
              <a:gd name="connsiteX27" fmla="*/ 2137 w 2895"/>
              <a:gd name="connsiteY27" fmla="*/ 855 h 1082"/>
              <a:gd name="connsiteX28" fmla="*/ 1744 w 2895"/>
              <a:gd name="connsiteY28" fmla="*/ 913 h 1082"/>
              <a:gd name="connsiteX29" fmla="*/ 1617 w 2895"/>
              <a:gd name="connsiteY29" fmla="*/ 837 h 1082"/>
              <a:gd name="connsiteX30" fmla="*/ 1456 w 2895"/>
              <a:gd name="connsiteY30" fmla="*/ 829 h 1082"/>
              <a:gd name="connsiteX31" fmla="*/ 954 w 2895"/>
              <a:gd name="connsiteY31" fmla="*/ 697 h 1082"/>
              <a:gd name="connsiteX32" fmla="*/ 1611 w 2895"/>
              <a:gd name="connsiteY32" fmla="*/ 694 h 1082"/>
              <a:gd name="connsiteX0" fmla="*/ 1611 w 2895"/>
              <a:gd name="connsiteY0" fmla="*/ 694 h 1082"/>
              <a:gd name="connsiteX1" fmla="*/ 1740 w 2895"/>
              <a:gd name="connsiteY1" fmla="*/ 588 h 1082"/>
              <a:gd name="connsiteX2" fmla="*/ 2389 w 2895"/>
              <a:gd name="connsiteY2" fmla="*/ 402 h 1082"/>
              <a:gd name="connsiteX3" fmla="*/ 2895 w 2895"/>
              <a:gd name="connsiteY3" fmla="*/ 415 h 1082"/>
              <a:gd name="connsiteX4" fmla="*/ 2878 w 2895"/>
              <a:gd name="connsiteY4" fmla="*/ 424 h 1082"/>
              <a:gd name="connsiteX5" fmla="*/ 2878 w 2895"/>
              <a:gd name="connsiteY5" fmla="*/ 424 h 1082"/>
              <a:gd name="connsiteX6" fmla="*/ 2449 w 2895"/>
              <a:gd name="connsiteY6" fmla="*/ 382 h 1082"/>
              <a:gd name="connsiteX7" fmla="*/ 2801 w 2895"/>
              <a:gd name="connsiteY7" fmla="*/ 0 h 1082"/>
              <a:gd name="connsiteX8" fmla="*/ 2474 w 2895"/>
              <a:gd name="connsiteY8" fmla="*/ 344 h 1082"/>
              <a:gd name="connsiteX9" fmla="*/ 2137 w 2895"/>
              <a:gd name="connsiteY9" fmla="*/ 312 h 1082"/>
              <a:gd name="connsiteX10" fmla="*/ 1711 w 2895"/>
              <a:gd name="connsiteY10" fmla="*/ 545 h 1082"/>
              <a:gd name="connsiteX11" fmla="*/ 1609 w 2895"/>
              <a:gd name="connsiteY11" fmla="*/ 619 h 1082"/>
              <a:gd name="connsiteX12" fmla="*/ 1353 w 2895"/>
              <a:gd name="connsiteY12" fmla="*/ 675 h 1082"/>
              <a:gd name="connsiteX13" fmla="*/ 893 w 2895"/>
              <a:gd name="connsiteY13" fmla="*/ 585 h 1082"/>
              <a:gd name="connsiteX14" fmla="*/ 6 w 2895"/>
              <a:gd name="connsiteY14" fmla="*/ 676 h 1082"/>
              <a:gd name="connsiteX15" fmla="*/ 0 w 2895"/>
              <a:gd name="connsiteY15" fmla="*/ 681 h 1082"/>
              <a:gd name="connsiteX16" fmla="*/ 0 w 2895"/>
              <a:gd name="connsiteY16" fmla="*/ 1070 h 1082"/>
              <a:gd name="connsiteX17" fmla="*/ 56 w 2895"/>
              <a:gd name="connsiteY17" fmla="*/ 908 h 1082"/>
              <a:gd name="connsiteX18" fmla="*/ 325 w 2895"/>
              <a:gd name="connsiteY18" fmla="*/ 673 h 1082"/>
              <a:gd name="connsiteX19" fmla="*/ 973 w 2895"/>
              <a:gd name="connsiteY19" fmla="*/ 702 h 1082"/>
              <a:gd name="connsiteX20" fmla="*/ 1294 w 2895"/>
              <a:gd name="connsiteY20" fmla="*/ 896 h 1082"/>
              <a:gd name="connsiteX21" fmla="*/ 1550 w 2895"/>
              <a:gd name="connsiteY21" fmla="*/ 906 h 1082"/>
              <a:gd name="connsiteX22" fmla="*/ 1647 w 2895"/>
              <a:gd name="connsiteY22" fmla="*/ 1021 h 1082"/>
              <a:gd name="connsiteX23" fmla="*/ 1850 w 2895"/>
              <a:gd name="connsiteY23" fmla="*/ 1065 h 1082"/>
              <a:gd name="connsiteX24" fmla="*/ 1594 w 2895"/>
              <a:gd name="connsiteY24" fmla="*/ 892 h 1082"/>
              <a:gd name="connsiteX25" fmla="*/ 1752 w 2895"/>
              <a:gd name="connsiteY25" fmla="*/ 953 h 1082"/>
              <a:gd name="connsiteX26" fmla="*/ 2137 w 2895"/>
              <a:gd name="connsiteY26" fmla="*/ 855 h 1082"/>
              <a:gd name="connsiteX27" fmla="*/ 1744 w 2895"/>
              <a:gd name="connsiteY27" fmla="*/ 913 h 1082"/>
              <a:gd name="connsiteX28" fmla="*/ 1617 w 2895"/>
              <a:gd name="connsiteY28" fmla="*/ 837 h 1082"/>
              <a:gd name="connsiteX29" fmla="*/ 1456 w 2895"/>
              <a:gd name="connsiteY29" fmla="*/ 829 h 1082"/>
              <a:gd name="connsiteX30" fmla="*/ 954 w 2895"/>
              <a:gd name="connsiteY30" fmla="*/ 697 h 1082"/>
              <a:gd name="connsiteX31" fmla="*/ 1611 w 2895"/>
              <a:gd name="connsiteY31" fmla="*/ 694 h 1082"/>
              <a:gd name="connsiteX0" fmla="*/ 1611 w 2895"/>
              <a:gd name="connsiteY0" fmla="*/ 694 h 1082"/>
              <a:gd name="connsiteX1" fmla="*/ 1740 w 2895"/>
              <a:gd name="connsiteY1" fmla="*/ 588 h 1082"/>
              <a:gd name="connsiteX2" fmla="*/ 2389 w 2895"/>
              <a:gd name="connsiteY2" fmla="*/ 402 h 1082"/>
              <a:gd name="connsiteX3" fmla="*/ 2895 w 2895"/>
              <a:gd name="connsiteY3" fmla="*/ 415 h 1082"/>
              <a:gd name="connsiteX4" fmla="*/ 2878 w 2895"/>
              <a:gd name="connsiteY4" fmla="*/ 424 h 1082"/>
              <a:gd name="connsiteX5" fmla="*/ 2878 w 2895"/>
              <a:gd name="connsiteY5" fmla="*/ 424 h 1082"/>
              <a:gd name="connsiteX6" fmla="*/ 2449 w 2895"/>
              <a:gd name="connsiteY6" fmla="*/ 382 h 1082"/>
              <a:gd name="connsiteX7" fmla="*/ 2801 w 2895"/>
              <a:gd name="connsiteY7" fmla="*/ 0 h 1082"/>
              <a:gd name="connsiteX8" fmla="*/ 2474 w 2895"/>
              <a:gd name="connsiteY8" fmla="*/ 344 h 1082"/>
              <a:gd name="connsiteX9" fmla="*/ 2137 w 2895"/>
              <a:gd name="connsiteY9" fmla="*/ 312 h 1082"/>
              <a:gd name="connsiteX10" fmla="*/ 1711 w 2895"/>
              <a:gd name="connsiteY10" fmla="*/ 545 h 1082"/>
              <a:gd name="connsiteX11" fmla="*/ 1609 w 2895"/>
              <a:gd name="connsiteY11" fmla="*/ 619 h 1082"/>
              <a:gd name="connsiteX12" fmla="*/ 1353 w 2895"/>
              <a:gd name="connsiteY12" fmla="*/ 675 h 1082"/>
              <a:gd name="connsiteX13" fmla="*/ 893 w 2895"/>
              <a:gd name="connsiteY13" fmla="*/ 585 h 1082"/>
              <a:gd name="connsiteX14" fmla="*/ 6 w 2895"/>
              <a:gd name="connsiteY14" fmla="*/ 676 h 1082"/>
              <a:gd name="connsiteX15" fmla="*/ 0 w 2895"/>
              <a:gd name="connsiteY15" fmla="*/ 681 h 1082"/>
              <a:gd name="connsiteX16" fmla="*/ 0 w 2895"/>
              <a:gd name="connsiteY16" fmla="*/ 1070 h 1082"/>
              <a:gd name="connsiteX17" fmla="*/ 56 w 2895"/>
              <a:gd name="connsiteY17" fmla="*/ 908 h 1082"/>
              <a:gd name="connsiteX18" fmla="*/ 325 w 2895"/>
              <a:gd name="connsiteY18" fmla="*/ 673 h 1082"/>
              <a:gd name="connsiteX19" fmla="*/ 973 w 2895"/>
              <a:gd name="connsiteY19" fmla="*/ 702 h 1082"/>
              <a:gd name="connsiteX20" fmla="*/ 1550 w 2895"/>
              <a:gd name="connsiteY20" fmla="*/ 906 h 1082"/>
              <a:gd name="connsiteX21" fmla="*/ 1647 w 2895"/>
              <a:gd name="connsiteY21" fmla="*/ 1021 h 1082"/>
              <a:gd name="connsiteX22" fmla="*/ 1850 w 2895"/>
              <a:gd name="connsiteY22" fmla="*/ 1065 h 1082"/>
              <a:gd name="connsiteX23" fmla="*/ 1594 w 2895"/>
              <a:gd name="connsiteY23" fmla="*/ 892 h 1082"/>
              <a:gd name="connsiteX24" fmla="*/ 1752 w 2895"/>
              <a:gd name="connsiteY24" fmla="*/ 953 h 1082"/>
              <a:gd name="connsiteX25" fmla="*/ 2137 w 2895"/>
              <a:gd name="connsiteY25" fmla="*/ 855 h 1082"/>
              <a:gd name="connsiteX26" fmla="*/ 1744 w 2895"/>
              <a:gd name="connsiteY26" fmla="*/ 913 h 1082"/>
              <a:gd name="connsiteX27" fmla="*/ 1617 w 2895"/>
              <a:gd name="connsiteY27" fmla="*/ 837 h 1082"/>
              <a:gd name="connsiteX28" fmla="*/ 1456 w 2895"/>
              <a:gd name="connsiteY28" fmla="*/ 829 h 1082"/>
              <a:gd name="connsiteX29" fmla="*/ 954 w 2895"/>
              <a:gd name="connsiteY29" fmla="*/ 697 h 1082"/>
              <a:gd name="connsiteX30" fmla="*/ 1611 w 2895"/>
              <a:gd name="connsiteY30" fmla="*/ 694 h 1082"/>
              <a:gd name="connsiteX0" fmla="*/ 1611 w 2895"/>
              <a:gd name="connsiteY0" fmla="*/ 694 h 1082"/>
              <a:gd name="connsiteX1" fmla="*/ 1740 w 2895"/>
              <a:gd name="connsiteY1" fmla="*/ 588 h 1082"/>
              <a:gd name="connsiteX2" fmla="*/ 2389 w 2895"/>
              <a:gd name="connsiteY2" fmla="*/ 402 h 1082"/>
              <a:gd name="connsiteX3" fmla="*/ 2895 w 2895"/>
              <a:gd name="connsiteY3" fmla="*/ 415 h 1082"/>
              <a:gd name="connsiteX4" fmla="*/ 2878 w 2895"/>
              <a:gd name="connsiteY4" fmla="*/ 424 h 1082"/>
              <a:gd name="connsiteX5" fmla="*/ 2878 w 2895"/>
              <a:gd name="connsiteY5" fmla="*/ 424 h 1082"/>
              <a:gd name="connsiteX6" fmla="*/ 2449 w 2895"/>
              <a:gd name="connsiteY6" fmla="*/ 382 h 1082"/>
              <a:gd name="connsiteX7" fmla="*/ 2801 w 2895"/>
              <a:gd name="connsiteY7" fmla="*/ 0 h 1082"/>
              <a:gd name="connsiteX8" fmla="*/ 2474 w 2895"/>
              <a:gd name="connsiteY8" fmla="*/ 344 h 1082"/>
              <a:gd name="connsiteX9" fmla="*/ 2137 w 2895"/>
              <a:gd name="connsiteY9" fmla="*/ 312 h 1082"/>
              <a:gd name="connsiteX10" fmla="*/ 1711 w 2895"/>
              <a:gd name="connsiteY10" fmla="*/ 545 h 1082"/>
              <a:gd name="connsiteX11" fmla="*/ 1609 w 2895"/>
              <a:gd name="connsiteY11" fmla="*/ 619 h 1082"/>
              <a:gd name="connsiteX12" fmla="*/ 1353 w 2895"/>
              <a:gd name="connsiteY12" fmla="*/ 675 h 1082"/>
              <a:gd name="connsiteX13" fmla="*/ 893 w 2895"/>
              <a:gd name="connsiteY13" fmla="*/ 585 h 1082"/>
              <a:gd name="connsiteX14" fmla="*/ 6 w 2895"/>
              <a:gd name="connsiteY14" fmla="*/ 676 h 1082"/>
              <a:gd name="connsiteX15" fmla="*/ 0 w 2895"/>
              <a:gd name="connsiteY15" fmla="*/ 681 h 1082"/>
              <a:gd name="connsiteX16" fmla="*/ 0 w 2895"/>
              <a:gd name="connsiteY16" fmla="*/ 1070 h 1082"/>
              <a:gd name="connsiteX17" fmla="*/ 56 w 2895"/>
              <a:gd name="connsiteY17" fmla="*/ 908 h 1082"/>
              <a:gd name="connsiteX18" fmla="*/ 325 w 2895"/>
              <a:gd name="connsiteY18" fmla="*/ 673 h 1082"/>
              <a:gd name="connsiteX19" fmla="*/ 973 w 2895"/>
              <a:gd name="connsiteY19" fmla="*/ 702 h 1082"/>
              <a:gd name="connsiteX20" fmla="*/ 1550 w 2895"/>
              <a:gd name="connsiteY20" fmla="*/ 906 h 1082"/>
              <a:gd name="connsiteX21" fmla="*/ 1647 w 2895"/>
              <a:gd name="connsiteY21" fmla="*/ 1021 h 1082"/>
              <a:gd name="connsiteX22" fmla="*/ 1850 w 2895"/>
              <a:gd name="connsiteY22" fmla="*/ 1065 h 1082"/>
              <a:gd name="connsiteX23" fmla="*/ 1594 w 2895"/>
              <a:gd name="connsiteY23" fmla="*/ 892 h 1082"/>
              <a:gd name="connsiteX24" fmla="*/ 1752 w 2895"/>
              <a:gd name="connsiteY24" fmla="*/ 953 h 1082"/>
              <a:gd name="connsiteX25" fmla="*/ 2137 w 2895"/>
              <a:gd name="connsiteY25" fmla="*/ 855 h 1082"/>
              <a:gd name="connsiteX26" fmla="*/ 1744 w 2895"/>
              <a:gd name="connsiteY26" fmla="*/ 913 h 1082"/>
              <a:gd name="connsiteX27" fmla="*/ 1617 w 2895"/>
              <a:gd name="connsiteY27" fmla="*/ 837 h 1082"/>
              <a:gd name="connsiteX28" fmla="*/ 954 w 2895"/>
              <a:gd name="connsiteY28" fmla="*/ 697 h 1082"/>
              <a:gd name="connsiteX29" fmla="*/ 1611 w 2895"/>
              <a:gd name="connsiteY29" fmla="*/ 694 h 1082"/>
              <a:gd name="connsiteX0" fmla="*/ 1611 w 2895"/>
              <a:gd name="connsiteY0" fmla="*/ 694 h 1082"/>
              <a:gd name="connsiteX1" fmla="*/ 1740 w 2895"/>
              <a:gd name="connsiteY1" fmla="*/ 588 h 1082"/>
              <a:gd name="connsiteX2" fmla="*/ 2389 w 2895"/>
              <a:gd name="connsiteY2" fmla="*/ 402 h 1082"/>
              <a:gd name="connsiteX3" fmla="*/ 2895 w 2895"/>
              <a:gd name="connsiteY3" fmla="*/ 415 h 1082"/>
              <a:gd name="connsiteX4" fmla="*/ 2878 w 2895"/>
              <a:gd name="connsiteY4" fmla="*/ 424 h 1082"/>
              <a:gd name="connsiteX5" fmla="*/ 2878 w 2895"/>
              <a:gd name="connsiteY5" fmla="*/ 424 h 1082"/>
              <a:gd name="connsiteX6" fmla="*/ 2449 w 2895"/>
              <a:gd name="connsiteY6" fmla="*/ 382 h 1082"/>
              <a:gd name="connsiteX7" fmla="*/ 2801 w 2895"/>
              <a:gd name="connsiteY7" fmla="*/ 0 h 1082"/>
              <a:gd name="connsiteX8" fmla="*/ 2474 w 2895"/>
              <a:gd name="connsiteY8" fmla="*/ 344 h 1082"/>
              <a:gd name="connsiteX9" fmla="*/ 2137 w 2895"/>
              <a:gd name="connsiteY9" fmla="*/ 312 h 1082"/>
              <a:gd name="connsiteX10" fmla="*/ 1711 w 2895"/>
              <a:gd name="connsiteY10" fmla="*/ 545 h 1082"/>
              <a:gd name="connsiteX11" fmla="*/ 1609 w 2895"/>
              <a:gd name="connsiteY11" fmla="*/ 619 h 1082"/>
              <a:gd name="connsiteX12" fmla="*/ 1353 w 2895"/>
              <a:gd name="connsiteY12" fmla="*/ 675 h 1082"/>
              <a:gd name="connsiteX13" fmla="*/ 893 w 2895"/>
              <a:gd name="connsiteY13" fmla="*/ 585 h 1082"/>
              <a:gd name="connsiteX14" fmla="*/ 6 w 2895"/>
              <a:gd name="connsiteY14" fmla="*/ 676 h 1082"/>
              <a:gd name="connsiteX15" fmla="*/ 0 w 2895"/>
              <a:gd name="connsiteY15" fmla="*/ 681 h 1082"/>
              <a:gd name="connsiteX16" fmla="*/ 0 w 2895"/>
              <a:gd name="connsiteY16" fmla="*/ 1070 h 1082"/>
              <a:gd name="connsiteX17" fmla="*/ 56 w 2895"/>
              <a:gd name="connsiteY17" fmla="*/ 908 h 1082"/>
              <a:gd name="connsiteX18" fmla="*/ 325 w 2895"/>
              <a:gd name="connsiteY18" fmla="*/ 673 h 1082"/>
              <a:gd name="connsiteX19" fmla="*/ 973 w 2895"/>
              <a:gd name="connsiteY19" fmla="*/ 702 h 1082"/>
              <a:gd name="connsiteX20" fmla="*/ 1550 w 2895"/>
              <a:gd name="connsiteY20" fmla="*/ 906 h 1082"/>
              <a:gd name="connsiteX21" fmla="*/ 1647 w 2895"/>
              <a:gd name="connsiteY21" fmla="*/ 1021 h 1082"/>
              <a:gd name="connsiteX22" fmla="*/ 1850 w 2895"/>
              <a:gd name="connsiteY22" fmla="*/ 1065 h 1082"/>
              <a:gd name="connsiteX23" fmla="*/ 1594 w 2895"/>
              <a:gd name="connsiteY23" fmla="*/ 892 h 1082"/>
              <a:gd name="connsiteX24" fmla="*/ 1752 w 2895"/>
              <a:gd name="connsiteY24" fmla="*/ 953 h 1082"/>
              <a:gd name="connsiteX25" fmla="*/ 2137 w 2895"/>
              <a:gd name="connsiteY25" fmla="*/ 855 h 1082"/>
              <a:gd name="connsiteX26" fmla="*/ 1744 w 2895"/>
              <a:gd name="connsiteY26" fmla="*/ 913 h 1082"/>
              <a:gd name="connsiteX27" fmla="*/ 1617 w 2895"/>
              <a:gd name="connsiteY27" fmla="*/ 837 h 1082"/>
              <a:gd name="connsiteX28" fmla="*/ 1617 w 2895"/>
              <a:gd name="connsiteY28" fmla="*/ 834 h 1082"/>
              <a:gd name="connsiteX29" fmla="*/ 954 w 2895"/>
              <a:gd name="connsiteY29" fmla="*/ 697 h 1082"/>
              <a:gd name="connsiteX30" fmla="*/ 1611 w 2895"/>
              <a:gd name="connsiteY30" fmla="*/ 694 h 1082"/>
              <a:gd name="connsiteX0" fmla="*/ 1611 w 2895"/>
              <a:gd name="connsiteY0" fmla="*/ 694 h 1082"/>
              <a:gd name="connsiteX1" fmla="*/ 1740 w 2895"/>
              <a:gd name="connsiteY1" fmla="*/ 588 h 1082"/>
              <a:gd name="connsiteX2" fmla="*/ 2389 w 2895"/>
              <a:gd name="connsiteY2" fmla="*/ 402 h 1082"/>
              <a:gd name="connsiteX3" fmla="*/ 2895 w 2895"/>
              <a:gd name="connsiteY3" fmla="*/ 415 h 1082"/>
              <a:gd name="connsiteX4" fmla="*/ 2878 w 2895"/>
              <a:gd name="connsiteY4" fmla="*/ 424 h 1082"/>
              <a:gd name="connsiteX5" fmla="*/ 2878 w 2895"/>
              <a:gd name="connsiteY5" fmla="*/ 424 h 1082"/>
              <a:gd name="connsiteX6" fmla="*/ 2449 w 2895"/>
              <a:gd name="connsiteY6" fmla="*/ 382 h 1082"/>
              <a:gd name="connsiteX7" fmla="*/ 2801 w 2895"/>
              <a:gd name="connsiteY7" fmla="*/ 0 h 1082"/>
              <a:gd name="connsiteX8" fmla="*/ 2474 w 2895"/>
              <a:gd name="connsiteY8" fmla="*/ 344 h 1082"/>
              <a:gd name="connsiteX9" fmla="*/ 2137 w 2895"/>
              <a:gd name="connsiteY9" fmla="*/ 312 h 1082"/>
              <a:gd name="connsiteX10" fmla="*/ 1711 w 2895"/>
              <a:gd name="connsiteY10" fmla="*/ 545 h 1082"/>
              <a:gd name="connsiteX11" fmla="*/ 1609 w 2895"/>
              <a:gd name="connsiteY11" fmla="*/ 619 h 1082"/>
              <a:gd name="connsiteX12" fmla="*/ 1353 w 2895"/>
              <a:gd name="connsiteY12" fmla="*/ 675 h 1082"/>
              <a:gd name="connsiteX13" fmla="*/ 893 w 2895"/>
              <a:gd name="connsiteY13" fmla="*/ 585 h 1082"/>
              <a:gd name="connsiteX14" fmla="*/ 6 w 2895"/>
              <a:gd name="connsiteY14" fmla="*/ 676 h 1082"/>
              <a:gd name="connsiteX15" fmla="*/ 0 w 2895"/>
              <a:gd name="connsiteY15" fmla="*/ 681 h 1082"/>
              <a:gd name="connsiteX16" fmla="*/ 0 w 2895"/>
              <a:gd name="connsiteY16" fmla="*/ 1070 h 1082"/>
              <a:gd name="connsiteX17" fmla="*/ 56 w 2895"/>
              <a:gd name="connsiteY17" fmla="*/ 908 h 1082"/>
              <a:gd name="connsiteX18" fmla="*/ 325 w 2895"/>
              <a:gd name="connsiteY18" fmla="*/ 673 h 1082"/>
              <a:gd name="connsiteX19" fmla="*/ 973 w 2895"/>
              <a:gd name="connsiteY19" fmla="*/ 702 h 1082"/>
              <a:gd name="connsiteX20" fmla="*/ 1550 w 2895"/>
              <a:gd name="connsiteY20" fmla="*/ 906 h 1082"/>
              <a:gd name="connsiteX21" fmla="*/ 1647 w 2895"/>
              <a:gd name="connsiteY21" fmla="*/ 1021 h 1082"/>
              <a:gd name="connsiteX22" fmla="*/ 1850 w 2895"/>
              <a:gd name="connsiteY22" fmla="*/ 1065 h 1082"/>
              <a:gd name="connsiteX23" fmla="*/ 1594 w 2895"/>
              <a:gd name="connsiteY23" fmla="*/ 892 h 1082"/>
              <a:gd name="connsiteX24" fmla="*/ 1752 w 2895"/>
              <a:gd name="connsiteY24" fmla="*/ 953 h 1082"/>
              <a:gd name="connsiteX25" fmla="*/ 2137 w 2895"/>
              <a:gd name="connsiteY25" fmla="*/ 855 h 1082"/>
              <a:gd name="connsiteX26" fmla="*/ 1744 w 2895"/>
              <a:gd name="connsiteY26" fmla="*/ 913 h 1082"/>
              <a:gd name="connsiteX27" fmla="*/ 1617 w 2895"/>
              <a:gd name="connsiteY27" fmla="*/ 837 h 1082"/>
              <a:gd name="connsiteX28" fmla="*/ 954 w 2895"/>
              <a:gd name="connsiteY28" fmla="*/ 697 h 1082"/>
              <a:gd name="connsiteX29" fmla="*/ 1611 w 2895"/>
              <a:gd name="connsiteY29" fmla="*/ 694 h 1082"/>
              <a:gd name="connsiteX0" fmla="*/ 1617 w 2895"/>
              <a:gd name="connsiteY0" fmla="*/ 837 h 1082"/>
              <a:gd name="connsiteX1" fmla="*/ 954 w 2895"/>
              <a:gd name="connsiteY1" fmla="*/ 697 h 1082"/>
              <a:gd name="connsiteX2" fmla="*/ 1611 w 2895"/>
              <a:gd name="connsiteY2" fmla="*/ 694 h 1082"/>
              <a:gd name="connsiteX3" fmla="*/ 1740 w 2895"/>
              <a:gd name="connsiteY3" fmla="*/ 588 h 1082"/>
              <a:gd name="connsiteX4" fmla="*/ 2389 w 2895"/>
              <a:gd name="connsiteY4" fmla="*/ 402 h 1082"/>
              <a:gd name="connsiteX5" fmla="*/ 2895 w 2895"/>
              <a:gd name="connsiteY5" fmla="*/ 415 h 1082"/>
              <a:gd name="connsiteX6" fmla="*/ 2878 w 2895"/>
              <a:gd name="connsiteY6" fmla="*/ 424 h 1082"/>
              <a:gd name="connsiteX7" fmla="*/ 2878 w 2895"/>
              <a:gd name="connsiteY7" fmla="*/ 424 h 1082"/>
              <a:gd name="connsiteX8" fmla="*/ 2449 w 2895"/>
              <a:gd name="connsiteY8" fmla="*/ 382 h 1082"/>
              <a:gd name="connsiteX9" fmla="*/ 2801 w 2895"/>
              <a:gd name="connsiteY9" fmla="*/ 0 h 1082"/>
              <a:gd name="connsiteX10" fmla="*/ 2474 w 2895"/>
              <a:gd name="connsiteY10" fmla="*/ 344 h 1082"/>
              <a:gd name="connsiteX11" fmla="*/ 2137 w 2895"/>
              <a:gd name="connsiteY11" fmla="*/ 312 h 1082"/>
              <a:gd name="connsiteX12" fmla="*/ 1711 w 2895"/>
              <a:gd name="connsiteY12" fmla="*/ 545 h 1082"/>
              <a:gd name="connsiteX13" fmla="*/ 1609 w 2895"/>
              <a:gd name="connsiteY13" fmla="*/ 619 h 1082"/>
              <a:gd name="connsiteX14" fmla="*/ 1353 w 2895"/>
              <a:gd name="connsiteY14" fmla="*/ 675 h 1082"/>
              <a:gd name="connsiteX15" fmla="*/ 893 w 2895"/>
              <a:gd name="connsiteY15" fmla="*/ 585 h 1082"/>
              <a:gd name="connsiteX16" fmla="*/ 6 w 2895"/>
              <a:gd name="connsiteY16" fmla="*/ 676 h 1082"/>
              <a:gd name="connsiteX17" fmla="*/ 0 w 2895"/>
              <a:gd name="connsiteY17" fmla="*/ 681 h 1082"/>
              <a:gd name="connsiteX18" fmla="*/ 0 w 2895"/>
              <a:gd name="connsiteY18" fmla="*/ 1070 h 1082"/>
              <a:gd name="connsiteX19" fmla="*/ 56 w 2895"/>
              <a:gd name="connsiteY19" fmla="*/ 908 h 1082"/>
              <a:gd name="connsiteX20" fmla="*/ 325 w 2895"/>
              <a:gd name="connsiteY20" fmla="*/ 673 h 1082"/>
              <a:gd name="connsiteX21" fmla="*/ 973 w 2895"/>
              <a:gd name="connsiteY21" fmla="*/ 702 h 1082"/>
              <a:gd name="connsiteX22" fmla="*/ 1550 w 2895"/>
              <a:gd name="connsiteY22" fmla="*/ 906 h 1082"/>
              <a:gd name="connsiteX23" fmla="*/ 1647 w 2895"/>
              <a:gd name="connsiteY23" fmla="*/ 1021 h 1082"/>
              <a:gd name="connsiteX24" fmla="*/ 1850 w 2895"/>
              <a:gd name="connsiteY24" fmla="*/ 1065 h 1082"/>
              <a:gd name="connsiteX25" fmla="*/ 1594 w 2895"/>
              <a:gd name="connsiteY25" fmla="*/ 892 h 1082"/>
              <a:gd name="connsiteX26" fmla="*/ 1752 w 2895"/>
              <a:gd name="connsiteY26" fmla="*/ 953 h 1082"/>
              <a:gd name="connsiteX27" fmla="*/ 2137 w 2895"/>
              <a:gd name="connsiteY27" fmla="*/ 855 h 1082"/>
              <a:gd name="connsiteX28" fmla="*/ 1782 w 2895"/>
              <a:gd name="connsiteY28" fmla="*/ 951 h 1082"/>
              <a:gd name="connsiteX0" fmla="*/ 954 w 2895"/>
              <a:gd name="connsiteY0" fmla="*/ 697 h 1082"/>
              <a:gd name="connsiteX1" fmla="*/ 1611 w 2895"/>
              <a:gd name="connsiteY1" fmla="*/ 694 h 1082"/>
              <a:gd name="connsiteX2" fmla="*/ 1740 w 2895"/>
              <a:gd name="connsiteY2" fmla="*/ 588 h 1082"/>
              <a:gd name="connsiteX3" fmla="*/ 2389 w 2895"/>
              <a:gd name="connsiteY3" fmla="*/ 402 h 1082"/>
              <a:gd name="connsiteX4" fmla="*/ 2895 w 2895"/>
              <a:gd name="connsiteY4" fmla="*/ 415 h 1082"/>
              <a:gd name="connsiteX5" fmla="*/ 2878 w 2895"/>
              <a:gd name="connsiteY5" fmla="*/ 424 h 1082"/>
              <a:gd name="connsiteX6" fmla="*/ 2878 w 2895"/>
              <a:gd name="connsiteY6" fmla="*/ 424 h 1082"/>
              <a:gd name="connsiteX7" fmla="*/ 2449 w 2895"/>
              <a:gd name="connsiteY7" fmla="*/ 382 h 1082"/>
              <a:gd name="connsiteX8" fmla="*/ 2801 w 2895"/>
              <a:gd name="connsiteY8" fmla="*/ 0 h 1082"/>
              <a:gd name="connsiteX9" fmla="*/ 2474 w 2895"/>
              <a:gd name="connsiteY9" fmla="*/ 344 h 1082"/>
              <a:gd name="connsiteX10" fmla="*/ 2137 w 2895"/>
              <a:gd name="connsiteY10" fmla="*/ 312 h 1082"/>
              <a:gd name="connsiteX11" fmla="*/ 1711 w 2895"/>
              <a:gd name="connsiteY11" fmla="*/ 545 h 1082"/>
              <a:gd name="connsiteX12" fmla="*/ 1609 w 2895"/>
              <a:gd name="connsiteY12" fmla="*/ 619 h 1082"/>
              <a:gd name="connsiteX13" fmla="*/ 1353 w 2895"/>
              <a:gd name="connsiteY13" fmla="*/ 675 h 1082"/>
              <a:gd name="connsiteX14" fmla="*/ 893 w 2895"/>
              <a:gd name="connsiteY14" fmla="*/ 585 h 1082"/>
              <a:gd name="connsiteX15" fmla="*/ 6 w 2895"/>
              <a:gd name="connsiteY15" fmla="*/ 676 h 1082"/>
              <a:gd name="connsiteX16" fmla="*/ 0 w 2895"/>
              <a:gd name="connsiteY16" fmla="*/ 681 h 1082"/>
              <a:gd name="connsiteX17" fmla="*/ 0 w 2895"/>
              <a:gd name="connsiteY17" fmla="*/ 1070 h 1082"/>
              <a:gd name="connsiteX18" fmla="*/ 56 w 2895"/>
              <a:gd name="connsiteY18" fmla="*/ 908 h 1082"/>
              <a:gd name="connsiteX19" fmla="*/ 325 w 2895"/>
              <a:gd name="connsiteY19" fmla="*/ 673 h 1082"/>
              <a:gd name="connsiteX20" fmla="*/ 973 w 2895"/>
              <a:gd name="connsiteY20" fmla="*/ 702 h 1082"/>
              <a:gd name="connsiteX21" fmla="*/ 1550 w 2895"/>
              <a:gd name="connsiteY21" fmla="*/ 906 h 1082"/>
              <a:gd name="connsiteX22" fmla="*/ 1647 w 2895"/>
              <a:gd name="connsiteY22" fmla="*/ 1021 h 1082"/>
              <a:gd name="connsiteX23" fmla="*/ 1850 w 2895"/>
              <a:gd name="connsiteY23" fmla="*/ 1065 h 1082"/>
              <a:gd name="connsiteX24" fmla="*/ 1594 w 2895"/>
              <a:gd name="connsiteY24" fmla="*/ 892 h 1082"/>
              <a:gd name="connsiteX25" fmla="*/ 1752 w 2895"/>
              <a:gd name="connsiteY25" fmla="*/ 953 h 1082"/>
              <a:gd name="connsiteX26" fmla="*/ 2137 w 2895"/>
              <a:gd name="connsiteY26" fmla="*/ 855 h 1082"/>
              <a:gd name="connsiteX27" fmla="*/ 1782 w 2895"/>
              <a:gd name="connsiteY27" fmla="*/ 951 h 1082"/>
              <a:gd name="connsiteX0" fmla="*/ 954 w 2895"/>
              <a:gd name="connsiteY0" fmla="*/ 697 h 1082"/>
              <a:gd name="connsiteX1" fmla="*/ 1611 w 2895"/>
              <a:gd name="connsiteY1" fmla="*/ 694 h 1082"/>
              <a:gd name="connsiteX2" fmla="*/ 1740 w 2895"/>
              <a:gd name="connsiteY2" fmla="*/ 588 h 1082"/>
              <a:gd name="connsiteX3" fmla="*/ 2389 w 2895"/>
              <a:gd name="connsiteY3" fmla="*/ 402 h 1082"/>
              <a:gd name="connsiteX4" fmla="*/ 2895 w 2895"/>
              <a:gd name="connsiteY4" fmla="*/ 415 h 1082"/>
              <a:gd name="connsiteX5" fmla="*/ 2878 w 2895"/>
              <a:gd name="connsiteY5" fmla="*/ 424 h 1082"/>
              <a:gd name="connsiteX6" fmla="*/ 2878 w 2895"/>
              <a:gd name="connsiteY6" fmla="*/ 424 h 1082"/>
              <a:gd name="connsiteX7" fmla="*/ 2449 w 2895"/>
              <a:gd name="connsiteY7" fmla="*/ 382 h 1082"/>
              <a:gd name="connsiteX8" fmla="*/ 2801 w 2895"/>
              <a:gd name="connsiteY8" fmla="*/ 0 h 1082"/>
              <a:gd name="connsiteX9" fmla="*/ 2474 w 2895"/>
              <a:gd name="connsiteY9" fmla="*/ 344 h 1082"/>
              <a:gd name="connsiteX10" fmla="*/ 2137 w 2895"/>
              <a:gd name="connsiteY10" fmla="*/ 312 h 1082"/>
              <a:gd name="connsiteX11" fmla="*/ 1711 w 2895"/>
              <a:gd name="connsiteY11" fmla="*/ 545 h 1082"/>
              <a:gd name="connsiteX12" fmla="*/ 1609 w 2895"/>
              <a:gd name="connsiteY12" fmla="*/ 619 h 1082"/>
              <a:gd name="connsiteX13" fmla="*/ 1353 w 2895"/>
              <a:gd name="connsiteY13" fmla="*/ 675 h 1082"/>
              <a:gd name="connsiteX14" fmla="*/ 893 w 2895"/>
              <a:gd name="connsiteY14" fmla="*/ 585 h 1082"/>
              <a:gd name="connsiteX15" fmla="*/ 6 w 2895"/>
              <a:gd name="connsiteY15" fmla="*/ 676 h 1082"/>
              <a:gd name="connsiteX16" fmla="*/ 0 w 2895"/>
              <a:gd name="connsiteY16" fmla="*/ 681 h 1082"/>
              <a:gd name="connsiteX17" fmla="*/ 0 w 2895"/>
              <a:gd name="connsiteY17" fmla="*/ 1070 h 1082"/>
              <a:gd name="connsiteX18" fmla="*/ 56 w 2895"/>
              <a:gd name="connsiteY18" fmla="*/ 908 h 1082"/>
              <a:gd name="connsiteX19" fmla="*/ 325 w 2895"/>
              <a:gd name="connsiteY19" fmla="*/ 673 h 1082"/>
              <a:gd name="connsiteX20" fmla="*/ 973 w 2895"/>
              <a:gd name="connsiteY20" fmla="*/ 702 h 1082"/>
              <a:gd name="connsiteX21" fmla="*/ 1550 w 2895"/>
              <a:gd name="connsiteY21" fmla="*/ 906 h 1082"/>
              <a:gd name="connsiteX22" fmla="*/ 1647 w 2895"/>
              <a:gd name="connsiteY22" fmla="*/ 1021 h 1082"/>
              <a:gd name="connsiteX23" fmla="*/ 1850 w 2895"/>
              <a:gd name="connsiteY23" fmla="*/ 1065 h 1082"/>
              <a:gd name="connsiteX24" fmla="*/ 1752 w 2895"/>
              <a:gd name="connsiteY24" fmla="*/ 953 h 1082"/>
              <a:gd name="connsiteX25" fmla="*/ 2137 w 2895"/>
              <a:gd name="connsiteY25" fmla="*/ 855 h 1082"/>
              <a:gd name="connsiteX26" fmla="*/ 1782 w 2895"/>
              <a:gd name="connsiteY26" fmla="*/ 951 h 1082"/>
              <a:gd name="connsiteX0" fmla="*/ 954 w 2895"/>
              <a:gd name="connsiteY0" fmla="*/ 697 h 1082"/>
              <a:gd name="connsiteX1" fmla="*/ 1611 w 2895"/>
              <a:gd name="connsiteY1" fmla="*/ 694 h 1082"/>
              <a:gd name="connsiteX2" fmla="*/ 1740 w 2895"/>
              <a:gd name="connsiteY2" fmla="*/ 588 h 1082"/>
              <a:gd name="connsiteX3" fmla="*/ 2389 w 2895"/>
              <a:gd name="connsiteY3" fmla="*/ 402 h 1082"/>
              <a:gd name="connsiteX4" fmla="*/ 2895 w 2895"/>
              <a:gd name="connsiteY4" fmla="*/ 415 h 1082"/>
              <a:gd name="connsiteX5" fmla="*/ 2878 w 2895"/>
              <a:gd name="connsiteY5" fmla="*/ 424 h 1082"/>
              <a:gd name="connsiteX6" fmla="*/ 2878 w 2895"/>
              <a:gd name="connsiteY6" fmla="*/ 424 h 1082"/>
              <a:gd name="connsiteX7" fmla="*/ 2449 w 2895"/>
              <a:gd name="connsiteY7" fmla="*/ 382 h 1082"/>
              <a:gd name="connsiteX8" fmla="*/ 2801 w 2895"/>
              <a:gd name="connsiteY8" fmla="*/ 0 h 1082"/>
              <a:gd name="connsiteX9" fmla="*/ 2474 w 2895"/>
              <a:gd name="connsiteY9" fmla="*/ 344 h 1082"/>
              <a:gd name="connsiteX10" fmla="*/ 2137 w 2895"/>
              <a:gd name="connsiteY10" fmla="*/ 312 h 1082"/>
              <a:gd name="connsiteX11" fmla="*/ 1711 w 2895"/>
              <a:gd name="connsiteY11" fmla="*/ 545 h 1082"/>
              <a:gd name="connsiteX12" fmla="*/ 1609 w 2895"/>
              <a:gd name="connsiteY12" fmla="*/ 619 h 1082"/>
              <a:gd name="connsiteX13" fmla="*/ 1353 w 2895"/>
              <a:gd name="connsiteY13" fmla="*/ 675 h 1082"/>
              <a:gd name="connsiteX14" fmla="*/ 893 w 2895"/>
              <a:gd name="connsiteY14" fmla="*/ 585 h 1082"/>
              <a:gd name="connsiteX15" fmla="*/ 6 w 2895"/>
              <a:gd name="connsiteY15" fmla="*/ 676 h 1082"/>
              <a:gd name="connsiteX16" fmla="*/ 0 w 2895"/>
              <a:gd name="connsiteY16" fmla="*/ 681 h 1082"/>
              <a:gd name="connsiteX17" fmla="*/ 0 w 2895"/>
              <a:gd name="connsiteY17" fmla="*/ 1070 h 1082"/>
              <a:gd name="connsiteX18" fmla="*/ 56 w 2895"/>
              <a:gd name="connsiteY18" fmla="*/ 908 h 1082"/>
              <a:gd name="connsiteX19" fmla="*/ 325 w 2895"/>
              <a:gd name="connsiteY19" fmla="*/ 673 h 1082"/>
              <a:gd name="connsiteX20" fmla="*/ 973 w 2895"/>
              <a:gd name="connsiteY20" fmla="*/ 702 h 1082"/>
              <a:gd name="connsiteX21" fmla="*/ 1647 w 2895"/>
              <a:gd name="connsiteY21" fmla="*/ 1021 h 1082"/>
              <a:gd name="connsiteX22" fmla="*/ 1850 w 2895"/>
              <a:gd name="connsiteY22" fmla="*/ 1065 h 1082"/>
              <a:gd name="connsiteX23" fmla="*/ 1752 w 2895"/>
              <a:gd name="connsiteY23" fmla="*/ 953 h 1082"/>
              <a:gd name="connsiteX24" fmla="*/ 2137 w 2895"/>
              <a:gd name="connsiteY24" fmla="*/ 855 h 1082"/>
              <a:gd name="connsiteX25" fmla="*/ 1782 w 2895"/>
              <a:gd name="connsiteY25" fmla="*/ 951 h 1082"/>
              <a:gd name="connsiteX0" fmla="*/ 954 w 2895"/>
              <a:gd name="connsiteY0" fmla="*/ 697 h 1070"/>
              <a:gd name="connsiteX1" fmla="*/ 1611 w 2895"/>
              <a:gd name="connsiteY1" fmla="*/ 694 h 1070"/>
              <a:gd name="connsiteX2" fmla="*/ 1740 w 2895"/>
              <a:gd name="connsiteY2" fmla="*/ 588 h 1070"/>
              <a:gd name="connsiteX3" fmla="*/ 2389 w 2895"/>
              <a:gd name="connsiteY3" fmla="*/ 402 h 1070"/>
              <a:gd name="connsiteX4" fmla="*/ 2895 w 2895"/>
              <a:gd name="connsiteY4" fmla="*/ 415 h 1070"/>
              <a:gd name="connsiteX5" fmla="*/ 2878 w 2895"/>
              <a:gd name="connsiteY5" fmla="*/ 424 h 1070"/>
              <a:gd name="connsiteX6" fmla="*/ 2878 w 2895"/>
              <a:gd name="connsiteY6" fmla="*/ 424 h 1070"/>
              <a:gd name="connsiteX7" fmla="*/ 2449 w 2895"/>
              <a:gd name="connsiteY7" fmla="*/ 382 h 1070"/>
              <a:gd name="connsiteX8" fmla="*/ 2801 w 2895"/>
              <a:gd name="connsiteY8" fmla="*/ 0 h 1070"/>
              <a:gd name="connsiteX9" fmla="*/ 2474 w 2895"/>
              <a:gd name="connsiteY9" fmla="*/ 344 h 1070"/>
              <a:gd name="connsiteX10" fmla="*/ 2137 w 2895"/>
              <a:gd name="connsiteY10" fmla="*/ 312 h 1070"/>
              <a:gd name="connsiteX11" fmla="*/ 1711 w 2895"/>
              <a:gd name="connsiteY11" fmla="*/ 545 h 1070"/>
              <a:gd name="connsiteX12" fmla="*/ 1609 w 2895"/>
              <a:gd name="connsiteY12" fmla="*/ 619 h 1070"/>
              <a:gd name="connsiteX13" fmla="*/ 1353 w 2895"/>
              <a:gd name="connsiteY13" fmla="*/ 675 h 1070"/>
              <a:gd name="connsiteX14" fmla="*/ 893 w 2895"/>
              <a:gd name="connsiteY14" fmla="*/ 585 h 1070"/>
              <a:gd name="connsiteX15" fmla="*/ 6 w 2895"/>
              <a:gd name="connsiteY15" fmla="*/ 676 h 1070"/>
              <a:gd name="connsiteX16" fmla="*/ 0 w 2895"/>
              <a:gd name="connsiteY16" fmla="*/ 681 h 1070"/>
              <a:gd name="connsiteX17" fmla="*/ 0 w 2895"/>
              <a:gd name="connsiteY17" fmla="*/ 1070 h 1070"/>
              <a:gd name="connsiteX18" fmla="*/ 56 w 2895"/>
              <a:gd name="connsiteY18" fmla="*/ 908 h 1070"/>
              <a:gd name="connsiteX19" fmla="*/ 325 w 2895"/>
              <a:gd name="connsiteY19" fmla="*/ 673 h 1070"/>
              <a:gd name="connsiteX20" fmla="*/ 973 w 2895"/>
              <a:gd name="connsiteY20" fmla="*/ 702 h 1070"/>
              <a:gd name="connsiteX21" fmla="*/ 1850 w 2895"/>
              <a:gd name="connsiteY21" fmla="*/ 1065 h 1070"/>
              <a:gd name="connsiteX22" fmla="*/ 1752 w 2895"/>
              <a:gd name="connsiteY22" fmla="*/ 953 h 1070"/>
              <a:gd name="connsiteX23" fmla="*/ 2137 w 2895"/>
              <a:gd name="connsiteY23" fmla="*/ 855 h 1070"/>
              <a:gd name="connsiteX24" fmla="*/ 1782 w 2895"/>
              <a:gd name="connsiteY24" fmla="*/ 951 h 1070"/>
              <a:gd name="connsiteX0" fmla="*/ 954 w 2895"/>
              <a:gd name="connsiteY0" fmla="*/ 697 h 1091"/>
              <a:gd name="connsiteX1" fmla="*/ 1611 w 2895"/>
              <a:gd name="connsiteY1" fmla="*/ 694 h 1091"/>
              <a:gd name="connsiteX2" fmla="*/ 1740 w 2895"/>
              <a:gd name="connsiteY2" fmla="*/ 588 h 1091"/>
              <a:gd name="connsiteX3" fmla="*/ 2389 w 2895"/>
              <a:gd name="connsiteY3" fmla="*/ 402 h 1091"/>
              <a:gd name="connsiteX4" fmla="*/ 2895 w 2895"/>
              <a:gd name="connsiteY4" fmla="*/ 415 h 1091"/>
              <a:gd name="connsiteX5" fmla="*/ 2878 w 2895"/>
              <a:gd name="connsiteY5" fmla="*/ 424 h 1091"/>
              <a:gd name="connsiteX6" fmla="*/ 2878 w 2895"/>
              <a:gd name="connsiteY6" fmla="*/ 424 h 1091"/>
              <a:gd name="connsiteX7" fmla="*/ 2449 w 2895"/>
              <a:gd name="connsiteY7" fmla="*/ 382 h 1091"/>
              <a:gd name="connsiteX8" fmla="*/ 2801 w 2895"/>
              <a:gd name="connsiteY8" fmla="*/ 0 h 1091"/>
              <a:gd name="connsiteX9" fmla="*/ 2474 w 2895"/>
              <a:gd name="connsiteY9" fmla="*/ 344 h 1091"/>
              <a:gd name="connsiteX10" fmla="*/ 2137 w 2895"/>
              <a:gd name="connsiteY10" fmla="*/ 312 h 1091"/>
              <a:gd name="connsiteX11" fmla="*/ 1711 w 2895"/>
              <a:gd name="connsiteY11" fmla="*/ 545 h 1091"/>
              <a:gd name="connsiteX12" fmla="*/ 1609 w 2895"/>
              <a:gd name="connsiteY12" fmla="*/ 619 h 1091"/>
              <a:gd name="connsiteX13" fmla="*/ 1353 w 2895"/>
              <a:gd name="connsiteY13" fmla="*/ 675 h 1091"/>
              <a:gd name="connsiteX14" fmla="*/ 893 w 2895"/>
              <a:gd name="connsiteY14" fmla="*/ 585 h 1091"/>
              <a:gd name="connsiteX15" fmla="*/ 6 w 2895"/>
              <a:gd name="connsiteY15" fmla="*/ 676 h 1091"/>
              <a:gd name="connsiteX16" fmla="*/ 0 w 2895"/>
              <a:gd name="connsiteY16" fmla="*/ 681 h 1091"/>
              <a:gd name="connsiteX17" fmla="*/ 0 w 2895"/>
              <a:gd name="connsiteY17" fmla="*/ 1070 h 1091"/>
              <a:gd name="connsiteX18" fmla="*/ 56 w 2895"/>
              <a:gd name="connsiteY18" fmla="*/ 908 h 1091"/>
              <a:gd name="connsiteX19" fmla="*/ 325 w 2895"/>
              <a:gd name="connsiteY19" fmla="*/ 673 h 1091"/>
              <a:gd name="connsiteX20" fmla="*/ 973 w 2895"/>
              <a:gd name="connsiteY20" fmla="*/ 702 h 1091"/>
              <a:gd name="connsiteX21" fmla="*/ 1850 w 2895"/>
              <a:gd name="connsiteY21" fmla="*/ 1065 h 1091"/>
              <a:gd name="connsiteX22" fmla="*/ 2137 w 2895"/>
              <a:gd name="connsiteY22" fmla="*/ 855 h 1091"/>
              <a:gd name="connsiteX23" fmla="*/ 1782 w 2895"/>
              <a:gd name="connsiteY23" fmla="*/ 951 h 1091"/>
              <a:gd name="connsiteX0" fmla="*/ 954 w 2895"/>
              <a:gd name="connsiteY0" fmla="*/ 697 h 1091"/>
              <a:gd name="connsiteX1" fmla="*/ 1611 w 2895"/>
              <a:gd name="connsiteY1" fmla="*/ 694 h 1091"/>
              <a:gd name="connsiteX2" fmla="*/ 1740 w 2895"/>
              <a:gd name="connsiteY2" fmla="*/ 588 h 1091"/>
              <a:gd name="connsiteX3" fmla="*/ 2389 w 2895"/>
              <a:gd name="connsiteY3" fmla="*/ 402 h 1091"/>
              <a:gd name="connsiteX4" fmla="*/ 2895 w 2895"/>
              <a:gd name="connsiteY4" fmla="*/ 415 h 1091"/>
              <a:gd name="connsiteX5" fmla="*/ 2878 w 2895"/>
              <a:gd name="connsiteY5" fmla="*/ 424 h 1091"/>
              <a:gd name="connsiteX6" fmla="*/ 2878 w 2895"/>
              <a:gd name="connsiteY6" fmla="*/ 424 h 1091"/>
              <a:gd name="connsiteX7" fmla="*/ 2449 w 2895"/>
              <a:gd name="connsiteY7" fmla="*/ 382 h 1091"/>
              <a:gd name="connsiteX8" fmla="*/ 2801 w 2895"/>
              <a:gd name="connsiteY8" fmla="*/ 0 h 1091"/>
              <a:gd name="connsiteX9" fmla="*/ 2474 w 2895"/>
              <a:gd name="connsiteY9" fmla="*/ 344 h 1091"/>
              <a:gd name="connsiteX10" fmla="*/ 2137 w 2895"/>
              <a:gd name="connsiteY10" fmla="*/ 312 h 1091"/>
              <a:gd name="connsiteX11" fmla="*/ 1711 w 2895"/>
              <a:gd name="connsiteY11" fmla="*/ 545 h 1091"/>
              <a:gd name="connsiteX12" fmla="*/ 1609 w 2895"/>
              <a:gd name="connsiteY12" fmla="*/ 619 h 1091"/>
              <a:gd name="connsiteX13" fmla="*/ 1353 w 2895"/>
              <a:gd name="connsiteY13" fmla="*/ 675 h 1091"/>
              <a:gd name="connsiteX14" fmla="*/ 893 w 2895"/>
              <a:gd name="connsiteY14" fmla="*/ 585 h 1091"/>
              <a:gd name="connsiteX15" fmla="*/ 6 w 2895"/>
              <a:gd name="connsiteY15" fmla="*/ 676 h 1091"/>
              <a:gd name="connsiteX16" fmla="*/ 0 w 2895"/>
              <a:gd name="connsiteY16" fmla="*/ 681 h 1091"/>
              <a:gd name="connsiteX17" fmla="*/ 0 w 2895"/>
              <a:gd name="connsiteY17" fmla="*/ 1070 h 1091"/>
              <a:gd name="connsiteX18" fmla="*/ 56 w 2895"/>
              <a:gd name="connsiteY18" fmla="*/ 908 h 1091"/>
              <a:gd name="connsiteX19" fmla="*/ 325 w 2895"/>
              <a:gd name="connsiteY19" fmla="*/ 673 h 1091"/>
              <a:gd name="connsiteX20" fmla="*/ 973 w 2895"/>
              <a:gd name="connsiteY20" fmla="*/ 702 h 1091"/>
              <a:gd name="connsiteX21" fmla="*/ 1850 w 2895"/>
              <a:gd name="connsiteY21" fmla="*/ 1065 h 1091"/>
              <a:gd name="connsiteX22" fmla="*/ 2137 w 2895"/>
              <a:gd name="connsiteY22" fmla="*/ 855 h 1091"/>
              <a:gd name="connsiteX0" fmla="*/ 954 w 2895"/>
              <a:gd name="connsiteY0" fmla="*/ 697 h 1091"/>
              <a:gd name="connsiteX1" fmla="*/ 1611 w 2895"/>
              <a:gd name="connsiteY1" fmla="*/ 694 h 1091"/>
              <a:gd name="connsiteX2" fmla="*/ 1740 w 2895"/>
              <a:gd name="connsiteY2" fmla="*/ 588 h 1091"/>
              <a:gd name="connsiteX3" fmla="*/ 2389 w 2895"/>
              <a:gd name="connsiteY3" fmla="*/ 402 h 1091"/>
              <a:gd name="connsiteX4" fmla="*/ 2895 w 2895"/>
              <a:gd name="connsiteY4" fmla="*/ 415 h 1091"/>
              <a:gd name="connsiteX5" fmla="*/ 2878 w 2895"/>
              <a:gd name="connsiteY5" fmla="*/ 424 h 1091"/>
              <a:gd name="connsiteX6" fmla="*/ 2878 w 2895"/>
              <a:gd name="connsiteY6" fmla="*/ 424 h 1091"/>
              <a:gd name="connsiteX7" fmla="*/ 2449 w 2895"/>
              <a:gd name="connsiteY7" fmla="*/ 382 h 1091"/>
              <a:gd name="connsiteX8" fmla="*/ 2801 w 2895"/>
              <a:gd name="connsiteY8" fmla="*/ 0 h 1091"/>
              <a:gd name="connsiteX9" fmla="*/ 2474 w 2895"/>
              <a:gd name="connsiteY9" fmla="*/ 344 h 1091"/>
              <a:gd name="connsiteX10" fmla="*/ 2137 w 2895"/>
              <a:gd name="connsiteY10" fmla="*/ 312 h 1091"/>
              <a:gd name="connsiteX11" fmla="*/ 1711 w 2895"/>
              <a:gd name="connsiteY11" fmla="*/ 545 h 1091"/>
              <a:gd name="connsiteX12" fmla="*/ 1609 w 2895"/>
              <a:gd name="connsiteY12" fmla="*/ 619 h 1091"/>
              <a:gd name="connsiteX13" fmla="*/ 1353 w 2895"/>
              <a:gd name="connsiteY13" fmla="*/ 675 h 1091"/>
              <a:gd name="connsiteX14" fmla="*/ 893 w 2895"/>
              <a:gd name="connsiteY14" fmla="*/ 585 h 1091"/>
              <a:gd name="connsiteX15" fmla="*/ 6 w 2895"/>
              <a:gd name="connsiteY15" fmla="*/ 676 h 1091"/>
              <a:gd name="connsiteX16" fmla="*/ 0 w 2895"/>
              <a:gd name="connsiteY16" fmla="*/ 681 h 1091"/>
              <a:gd name="connsiteX17" fmla="*/ 0 w 2895"/>
              <a:gd name="connsiteY17" fmla="*/ 1070 h 1091"/>
              <a:gd name="connsiteX18" fmla="*/ 56 w 2895"/>
              <a:gd name="connsiteY18" fmla="*/ 908 h 1091"/>
              <a:gd name="connsiteX19" fmla="*/ 325 w 2895"/>
              <a:gd name="connsiteY19" fmla="*/ 673 h 1091"/>
              <a:gd name="connsiteX20" fmla="*/ 973 w 2895"/>
              <a:gd name="connsiteY20" fmla="*/ 702 h 1091"/>
              <a:gd name="connsiteX21" fmla="*/ 1850 w 2895"/>
              <a:gd name="connsiteY21" fmla="*/ 1065 h 1091"/>
              <a:gd name="connsiteX22" fmla="*/ 2139 w 2895"/>
              <a:gd name="connsiteY22" fmla="*/ 850 h 1091"/>
              <a:gd name="connsiteX0" fmla="*/ 954 w 2895"/>
              <a:gd name="connsiteY0" fmla="*/ 697 h 1070"/>
              <a:gd name="connsiteX1" fmla="*/ 1611 w 2895"/>
              <a:gd name="connsiteY1" fmla="*/ 694 h 1070"/>
              <a:gd name="connsiteX2" fmla="*/ 1740 w 2895"/>
              <a:gd name="connsiteY2" fmla="*/ 588 h 1070"/>
              <a:gd name="connsiteX3" fmla="*/ 2389 w 2895"/>
              <a:gd name="connsiteY3" fmla="*/ 402 h 1070"/>
              <a:gd name="connsiteX4" fmla="*/ 2895 w 2895"/>
              <a:gd name="connsiteY4" fmla="*/ 415 h 1070"/>
              <a:gd name="connsiteX5" fmla="*/ 2878 w 2895"/>
              <a:gd name="connsiteY5" fmla="*/ 424 h 1070"/>
              <a:gd name="connsiteX6" fmla="*/ 2878 w 2895"/>
              <a:gd name="connsiteY6" fmla="*/ 424 h 1070"/>
              <a:gd name="connsiteX7" fmla="*/ 2449 w 2895"/>
              <a:gd name="connsiteY7" fmla="*/ 382 h 1070"/>
              <a:gd name="connsiteX8" fmla="*/ 2801 w 2895"/>
              <a:gd name="connsiteY8" fmla="*/ 0 h 1070"/>
              <a:gd name="connsiteX9" fmla="*/ 2474 w 2895"/>
              <a:gd name="connsiteY9" fmla="*/ 344 h 1070"/>
              <a:gd name="connsiteX10" fmla="*/ 2137 w 2895"/>
              <a:gd name="connsiteY10" fmla="*/ 312 h 1070"/>
              <a:gd name="connsiteX11" fmla="*/ 1711 w 2895"/>
              <a:gd name="connsiteY11" fmla="*/ 545 h 1070"/>
              <a:gd name="connsiteX12" fmla="*/ 1609 w 2895"/>
              <a:gd name="connsiteY12" fmla="*/ 619 h 1070"/>
              <a:gd name="connsiteX13" fmla="*/ 1353 w 2895"/>
              <a:gd name="connsiteY13" fmla="*/ 675 h 1070"/>
              <a:gd name="connsiteX14" fmla="*/ 893 w 2895"/>
              <a:gd name="connsiteY14" fmla="*/ 585 h 1070"/>
              <a:gd name="connsiteX15" fmla="*/ 6 w 2895"/>
              <a:gd name="connsiteY15" fmla="*/ 676 h 1070"/>
              <a:gd name="connsiteX16" fmla="*/ 0 w 2895"/>
              <a:gd name="connsiteY16" fmla="*/ 681 h 1070"/>
              <a:gd name="connsiteX17" fmla="*/ 0 w 2895"/>
              <a:gd name="connsiteY17" fmla="*/ 1070 h 1070"/>
              <a:gd name="connsiteX18" fmla="*/ 56 w 2895"/>
              <a:gd name="connsiteY18" fmla="*/ 908 h 1070"/>
              <a:gd name="connsiteX19" fmla="*/ 325 w 2895"/>
              <a:gd name="connsiteY19" fmla="*/ 673 h 1070"/>
              <a:gd name="connsiteX20" fmla="*/ 973 w 2895"/>
              <a:gd name="connsiteY20" fmla="*/ 702 h 1070"/>
              <a:gd name="connsiteX21" fmla="*/ 1850 w 2895"/>
              <a:gd name="connsiteY21" fmla="*/ 1065 h 1070"/>
              <a:gd name="connsiteX0" fmla="*/ 954 w 2895"/>
              <a:gd name="connsiteY0" fmla="*/ 697 h 1070"/>
              <a:gd name="connsiteX1" fmla="*/ 1611 w 2895"/>
              <a:gd name="connsiteY1" fmla="*/ 694 h 1070"/>
              <a:gd name="connsiteX2" fmla="*/ 1740 w 2895"/>
              <a:gd name="connsiteY2" fmla="*/ 588 h 1070"/>
              <a:gd name="connsiteX3" fmla="*/ 2389 w 2895"/>
              <a:gd name="connsiteY3" fmla="*/ 402 h 1070"/>
              <a:gd name="connsiteX4" fmla="*/ 2895 w 2895"/>
              <a:gd name="connsiteY4" fmla="*/ 415 h 1070"/>
              <a:gd name="connsiteX5" fmla="*/ 2878 w 2895"/>
              <a:gd name="connsiteY5" fmla="*/ 424 h 1070"/>
              <a:gd name="connsiteX6" fmla="*/ 2878 w 2895"/>
              <a:gd name="connsiteY6" fmla="*/ 424 h 1070"/>
              <a:gd name="connsiteX7" fmla="*/ 2449 w 2895"/>
              <a:gd name="connsiteY7" fmla="*/ 382 h 1070"/>
              <a:gd name="connsiteX8" fmla="*/ 2801 w 2895"/>
              <a:gd name="connsiteY8" fmla="*/ 0 h 1070"/>
              <a:gd name="connsiteX9" fmla="*/ 2474 w 2895"/>
              <a:gd name="connsiteY9" fmla="*/ 344 h 1070"/>
              <a:gd name="connsiteX10" fmla="*/ 2137 w 2895"/>
              <a:gd name="connsiteY10" fmla="*/ 312 h 1070"/>
              <a:gd name="connsiteX11" fmla="*/ 1711 w 2895"/>
              <a:gd name="connsiteY11" fmla="*/ 545 h 1070"/>
              <a:gd name="connsiteX12" fmla="*/ 1609 w 2895"/>
              <a:gd name="connsiteY12" fmla="*/ 619 h 1070"/>
              <a:gd name="connsiteX13" fmla="*/ 1353 w 2895"/>
              <a:gd name="connsiteY13" fmla="*/ 675 h 1070"/>
              <a:gd name="connsiteX14" fmla="*/ 893 w 2895"/>
              <a:gd name="connsiteY14" fmla="*/ 585 h 1070"/>
              <a:gd name="connsiteX15" fmla="*/ 6 w 2895"/>
              <a:gd name="connsiteY15" fmla="*/ 676 h 1070"/>
              <a:gd name="connsiteX16" fmla="*/ 0 w 2895"/>
              <a:gd name="connsiteY16" fmla="*/ 681 h 1070"/>
              <a:gd name="connsiteX17" fmla="*/ 0 w 2895"/>
              <a:gd name="connsiteY17" fmla="*/ 1070 h 1070"/>
              <a:gd name="connsiteX18" fmla="*/ 56 w 2895"/>
              <a:gd name="connsiteY18" fmla="*/ 908 h 1070"/>
              <a:gd name="connsiteX19" fmla="*/ 325 w 2895"/>
              <a:gd name="connsiteY19" fmla="*/ 673 h 1070"/>
              <a:gd name="connsiteX20" fmla="*/ 973 w 2895"/>
              <a:gd name="connsiteY20" fmla="*/ 702 h 1070"/>
              <a:gd name="connsiteX21" fmla="*/ 976 w 2895"/>
              <a:gd name="connsiteY21" fmla="*/ 718 h 1070"/>
              <a:gd name="connsiteX0" fmla="*/ 954 w 2895"/>
              <a:gd name="connsiteY0" fmla="*/ 697 h 1070"/>
              <a:gd name="connsiteX1" fmla="*/ 1611 w 2895"/>
              <a:gd name="connsiteY1" fmla="*/ 694 h 1070"/>
              <a:gd name="connsiteX2" fmla="*/ 1740 w 2895"/>
              <a:gd name="connsiteY2" fmla="*/ 588 h 1070"/>
              <a:gd name="connsiteX3" fmla="*/ 2389 w 2895"/>
              <a:gd name="connsiteY3" fmla="*/ 402 h 1070"/>
              <a:gd name="connsiteX4" fmla="*/ 2895 w 2895"/>
              <a:gd name="connsiteY4" fmla="*/ 415 h 1070"/>
              <a:gd name="connsiteX5" fmla="*/ 2878 w 2895"/>
              <a:gd name="connsiteY5" fmla="*/ 424 h 1070"/>
              <a:gd name="connsiteX6" fmla="*/ 2878 w 2895"/>
              <a:gd name="connsiteY6" fmla="*/ 424 h 1070"/>
              <a:gd name="connsiteX7" fmla="*/ 2449 w 2895"/>
              <a:gd name="connsiteY7" fmla="*/ 382 h 1070"/>
              <a:gd name="connsiteX8" fmla="*/ 2801 w 2895"/>
              <a:gd name="connsiteY8" fmla="*/ 0 h 1070"/>
              <a:gd name="connsiteX9" fmla="*/ 2474 w 2895"/>
              <a:gd name="connsiteY9" fmla="*/ 344 h 1070"/>
              <a:gd name="connsiteX10" fmla="*/ 2137 w 2895"/>
              <a:gd name="connsiteY10" fmla="*/ 312 h 1070"/>
              <a:gd name="connsiteX11" fmla="*/ 1711 w 2895"/>
              <a:gd name="connsiteY11" fmla="*/ 545 h 1070"/>
              <a:gd name="connsiteX12" fmla="*/ 1609 w 2895"/>
              <a:gd name="connsiteY12" fmla="*/ 619 h 1070"/>
              <a:gd name="connsiteX13" fmla="*/ 1353 w 2895"/>
              <a:gd name="connsiteY13" fmla="*/ 675 h 1070"/>
              <a:gd name="connsiteX14" fmla="*/ 893 w 2895"/>
              <a:gd name="connsiteY14" fmla="*/ 585 h 1070"/>
              <a:gd name="connsiteX15" fmla="*/ 6 w 2895"/>
              <a:gd name="connsiteY15" fmla="*/ 676 h 1070"/>
              <a:gd name="connsiteX16" fmla="*/ 0 w 2895"/>
              <a:gd name="connsiteY16" fmla="*/ 681 h 1070"/>
              <a:gd name="connsiteX17" fmla="*/ 0 w 2895"/>
              <a:gd name="connsiteY17" fmla="*/ 1070 h 1070"/>
              <a:gd name="connsiteX18" fmla="*/ 56 w 2895"/>
              <a:gd name="connsiteY18" fmla="*/ 908 h 1070"/>
              <a:gd name="connsiteX19" fmla="*/ 325 w 2895"/>
              <a:gd name="connsiteY19" fmla="*/ 673 h 1070"/>
              <a:gd name="connsiteX20" fmla="*/ 973 w 2895"/>
              <a:gd name="connsiteY20" fmla="*/ 702 h 1070"/>
              <a:gd name="connsiteX0" fmla="*/ 954 w 2895"/>
              <a:gd name="connsiteY0" fmla="*/ 697 h 1070"/>
              <a:gd name="connsiteX1" fmla="*/ 1611 w 2895"/>
              <a:gd name="connsiteY1" fmla="*/ 694 h 1070"/>
              <a:gd name="connsiteX2" fmla="*/ 1740 w 2895"/>
              <a:gd name="connsiteY2" fmla="*/ 588 h 1070"/>
              <a:gd name="connsiteX3" fmla="*/ 2389 w 2895"/>
              <a:gd name="connsiteY3" fmla="*/ 402 h 1070"/>
              <a:gd name="connsiteX4" fmla="*/ 2895 w 2895"/>
              <a:gd name="connsiteY4" fmla="*/ 415 h 1070"/>
              <a:gd name="connsiteX5" fmla="*/ 2878 w 2895"/>
              <a:gd name="connsiteY5" fmla="*/ 424 h 1070"/>
              <a:gd name="connsiteX6" fmla="*/ 2878 w 2895"/>
              <a:gd name="connsiteY6" fmla="*/ 424 h 1070"/>
              <a:gd name="connsiteX7" fmla="*/ 2449 w 2895"/>
              <a:gd name="connsiteY7" fmla="*/ 382 h 1070"/>
              <a:gd name="connsiteX8" fmla="*/ 2801 w 2895"/>
              <a:gd name="connsiteY8" fmla="*/ 0 h 1070"/>
              <a:gd name="connsiteX9" fmla="*/ 2474 w 2895"/>
              <a:gd name="connsiteY9" fmla="*/ 344 h 1070"/>
              <a:gd name="connsiteX10" fmla="*/ 2137 w 2895"/>
              <a:gd name="connsiteY10" fmla="*/ 312 h 1070"/>
              <a:gd name="connsiteX11" fmla="*/ 1711 w 2895"/>
              <a:gd name="connsiteY11" fmla="*/ 545 h 1070"/>
              <a:gd name="connsiteX12" fmla="*/ 1609 w 2895"/>
              <a:gd name="connsiteY12" fmla="*/ 619 h 1070"/>
              <a:gd name="connsiteX13" fmla="*/ 1353 w 2895"/>
              <a:gd name="connsiteY13" fmla="*/ 675 h 1070"/>
              <a:gd name="connsiteX14" fmla="*/ 893 w 2895"/>
              <a:gd name="connsiteY14" fmla="*/ 585 h 1070"/>
              <a:gd name="connsiteX15" fmla="*/ 6 w 2895"/>
              <a:gd name="connsiteY15" fmla="*/ 676 h 1070"/>
              <a:gd name="connsiteX16" fmla="*/ 0 w 2895"/>
              <a:gd name="connsiteY16" fmla="*/ 681 h 1070"/>
              <a:gd name="connsiteX17" fmla="*/ 0 w 2895"/>
              <a:gd name="connsiteY17" fmla="*/ 1070 h 1070"/>
              <a:gd name="connsiteX18" fmla="*/ 123 w 2895"/>
              <a:gd name="connsiteY18" fmla="*/ 890 h 1070"/>
              <a:gd name="connsiteX19" fmla="*/ 325 w 2895"/>
              <a:gd name="connsiteY19" fmla="*/ 673 h 1070"/>
              <a:gd name="connsiteX20" fmla="*/ 973 w 2895"/>
              <a:gd name="connsiteY20" fmla="*/ 702 h 1070"/>
              <a:gd name="connsiteX0" fmla="*/ 954 w 2895"/>
              <a:gd name="connsiteY0" fmla="*/ 697 h 1077"/>
              <a:gd name="connsiteX1" fmla="*/ 1611 w 2895"/>
              <a:gd name="connsiteY1" fmla="*/ 694 h 1077"/>
              <a:gd name="connsiteX2" fmla="*/ 1740 w 2895"/>
              <a:gd name="connsiteY2" fmla="*/ 588 h 1077"/>
              <a:gd name="connsiteX3" fmla="*/ 2389 w 2895"/>
              <a:gd name="connsiteY3" fmla="*/ 402 h 1077"/>
              <a:gd name="connsiteX4" fmla="*/ 2895 w 2895"/>
              <a:gd name="connsiteY4" fmla="*/ 415 h 1077"/>
              <a:gd name="connsiteX5" fmla="*/ 2878 w 2895"/>
              <a:gd name="connsiteY5" fmla="*/ 424 h 1077"/>
              <a:gd name="connsiteX6" fmla="*/ 2878 w 2895"/>
              <a:gd name="connsiteY6" fmla="*/ 424 h 1077"/>
              <a:gd name="connsiteX7" fmla="*/ 2449 w 2895"/>
              <a:gd name="connsiteY7" fmla="*/ 382 h 1077"/>
              <a:gd name="connsiteX8" fmla="*/ 2801 w 2895"/>
              <a:gd name="connsiteY8" fmla="*/ 0 h 1077"/>
              <a:gd name="connsiteX9" fmla="*/ 2474 w 2895"/>
              <a:gd name="connsiteY9" fmla="*/ 344 h 1077"/>
              <a:gd name="connsiteX10" fmla="*/ 2137 w 2895"/>
              <a:gd name="connsiteY10" fmla="*/ 312 h 1077"/>
              <a:gd name="connsiteX11" fmla="*/ 1711 w 2895"/>
              <a:gd name="connsiteY11" fmla="*/ 545 h 1077"/>
              <a:gd name="connsiteX12" fmla="*/ 1609 w 2895"/>
              <a:gd name="connsiteY12" fmla="*/ 619 h 1077"/>
              <a:gd name="connsiteX13" fmla="*/ 1353 w 2895"/>
              <a:gd name="connsiteY13" fmla="*/ 675 h 1077"/>
              <a:gd name="connsiteX14" fmla="*/ 893 w 2895"/>
              <a:gd name="connsiteY14" fmla="*/ 585 h 1077"/>
              <a:gd name="connsiteX15" fmla="*/ 6 w 2895"/>
              <a:gd name="connsiteY15" fmla="*/ 676 h 1077"/>
              <a:gd name="connsiteX16" fmla="*/ 0 w 2895"/>
              <a:gd name="connsiteY16" fmla="*/ 681 h 1077"/>
              <a:gd name="connsiteX17" fmla="*/ 104 w 2895"/>
              <a:gd name="connsiteY17" fmla="*/ 1077 h 1077"/>
              <a:gd name="connsiteX18" fmla="*/ 123 w 2895"/>
              <a:gd name="connsiteY18" fmla="*/ 890 h 1077"/>
              <a:gd name="connsiteX19" fmla="*/ 325 w 2895"/>
              <a:gd name="connsiteY19" fmla="*/ 673 h 1077"/>
              <a:gd name="connsiteX20" fmla="*/ 973 w 2895"/>
              <a:gd name="connsiteY20" fmla="*/ 702 h 1077"/>
              <a:gd name="connsiteX0" fmla="*/ 950 w 2891"/>
              <a:gd name="connsiteY0" fmla="*/ 697 h 1077"/>
              <a:gd name="connsiteX1" fmla="*/ 1607 w 2891"/>
              <a:gd name="connsiteY1" fmla="*/ 694 h 1077"/>
              <a:gd name="connsiteX2" fmla="*/ 1736 w 2891"/>
              <a:gd name="connsiteY2" fmla="*/ 588 h 1077"/>
              <a:gd name="connsiteX3" fmla="*/ 2385 w 2891"/>
              <a:gd name="connsiteY3" fmla="*/ 402 h 1077"/>
              <a:gd name="connsiteX4" fmla="*/ 2891 w 2891"/>
              <a:gd name="connsiteY4" fmla="*/ 415 h 1077"/>
              <a:gd name="connsiteX5" fmla="*/ 2874 w 2891"/>
              <a:gd name="connsiteY5" fmla="*/ 424 h 1077"/>
              <a:gd name="connsiteX6" fmla="*/ 2874 w 2891"/>
              <a:gd name="connsiteY6" fmla="*/ 424 h 1077"/>
              <a:gd name="connsiteX7" fmla="*/ 2445 w 2891"/>
              <a:gd name="connsiteY7" fmla="*/ 382 h 1077"/>
              <a:gd name="connsiteX8" fmla="*/ 2797 w 2891"/>
              <a:gd name="connsiteY8" fmla="*/ 0 h 1077"/>
              <a:gd name="connsiteX9" fmla="*/ 2470 w 2891"/>
              <a:gd name="connsiteY9" fmla="*/ 344 h 1077"/>
              <a:gd name="connsiteX10" fmla="*/ 2133 w 2891"/>
              <a:gd name="connsiteY10" fmla="*/ 312 h 1077"/>
              <a:gd name="connsiteX11" fmla="*/ 1707 w 2891"/>
              <a:gd name="connsiteY11" fmla="*/ 545 h 1077"/>
              <a:gd name="connsiteX12" fmla="*/ 1605 w 2891"/>
              <a:gd name="connsiteY12" fmla="*/ 619 h 1077"/>
              <a:gd name="connsiteX13" fmla="*/ 1349 w 2891"/>
              <a:gd name="connsiteY13" fmla="*/ 675 h 1077"/>
              <a:gd name="connsiteX14" fmla="*/ 889 w 2891"/>
              <a:gd name="connsiteY14" fmla="*/ 585 h 1077"/>
              <a:gd name="connsiteX15" fmla="*/ 2 w 2891"/>
              <a:gd name="connsiteY15" fmla="*/ 676 h 1077"/>
              <a:gd name="connsiteX16" fmla="*/ 31 w 2891"/>
              <a:gd name="connsiteY16" fmla="*/ 669 h 1077"/>
              <a:gd name="connsiteX17" fmla="*/ 100 w 2891"/>
              <a:gd name="connsiteY17" fmla="*/ 1077 h 1077"/>
              <a:gd name="connsiteX18" fmla="*/ 119 w 2891"/>
              <a:gd name="connsiteY18" fmla="*/ 890 h 1077"/>
              <a:gd name="connsiteX19" fmla="*/ 321 w 2891"/>
              <a:gd name="connsiteY19" fmla="*/ 673 h 1077"/>
              <a:gd name="connsiteX20" fmla="*/ 969 w 2891"/>
              <a:gd name="connsiteY20" fmla="*/ 702 h 1077"/>
              <a:gd name="connsiteX0" fmla="*/ 928 w 2869"/>
              <a:gd name="connsiteY0" fmla="*/ 697 h 1077"/>
              <a:gd name="connsiteX1" fmla="*/ 1585 w 2869"/>
              <a:gd name="connsiteY1" fmla="*/ 694 h 1077"/>
              <a:gd name="connsiteX2" fmla="*/ 1714 w 2869"/>
              <a:gd name="connsiteY2" fmla="*/ 588 h 1077"/>
              <a:gd name="connsiteX3" fmla="*/ 2363 w 2869"/>
              <a:gd name="connsiteY3" fmla="*/ 402 h 1077"/>
              <a:gd name="connsiteX4" fmla="*/ 2869 w 2869"/>
              <a:gd name="connsiteY4" fmla="*/ 415 h 1077"/>
              <a:gd name="connsiteX5" fmla="*/ 2852 w 2869"/>
              <a:gd name="connsiteY5" fmla="*/ 424 h 1077"/>
              <a:gd name="connsiteX6" fmla="*/ 2852 w 2869"/>
              <a:gd name="connsiteY6" fmla="*/ 424 h 1077"/>
              <a:gd name="connsiteX7" fmla="*/ 2423 w 2869"/>
              <a:gd name="connsiteY7" fmla="*/ 382 h 1077"/>
              <a:gd name="connsiteX8" fmla="*/ 2775 w 2869"/>
              <a:gd name="connsiteY8" fmla="*/ 0 h 1077"/>
              <a:gd name="connsiteX9" fmla="*/ 2448 w 2869"/>
              <a:gd name="connsiteY9" fmla="*/ 344 h 1077"/>
              <a:gd name="connsiteX10" fmla="*/ 2111 w 2869"/>
              <a:gd name="connsiteY10" fmla="*/ 312 h 1077"/>
              <a:gd name="connsiteX11" fmla="*/ 1685 w 2869"/>
              <a:gd name="connsiteY11" fmla="*/ 545 h 1077"/>
              <a:gd name="connsiteX12" fmla="*/ 1583 w 2869"/>
              <a:gd name="connsiteY12" fmla="*/ 619 h 1077"/>
              <a:gd name="connsiteX13" fmla="*/ 1327 w 2869"/>
              <a:gd name="connsiteY13" fmla="*/ 675 h 1077"/>
              <a:gd name="connsiteX14" fmla="*/ 867 w 2869"/>
              <a:gd name="connsiteY14" fmla="*/ 585 h 1077"/>
              <a:gd name="connsiteX15" fmla="*/ 2 w 2869"/>
              <a:gd name="connsiteY15" fmla="*/ 603 h 1077"/>
              <a:gd name="connsiteX16" fmla="*/ 9 w 2869"/>
              <a:gd name="connsiteY16" fmla="*/ 669 h 1077"/>
              <a:gd name="connsiteX17" fmla="*/ 78 w 2869"/>
              <a:gd name="connsiteY17" fmla="*/ 1077 h 1077"/>
              <a:gd name="connsiteX18" fmla="*/ 97 w 2869"/>
              <a:gd name="connsiteY18" fmla="*/ 890 h 1077"/>
              <a:gd name="connsiteX19" fmla="*/ 299 w 2869"/>
              <a:gd name="connsiteY19" fmla="*/ 673 h 1077"/>
              <a:gd name="connsiteX20" fmla="*/ 947 w 2869"/>
              <a:gd name="connsiteY20" fmla="*/ 702 h 1077"/>
              <a:gd name="connsiteX0" fmla="*/ 966 w 2907"/>
              <a:gd name="connsiteY0" fmla="*/ 697 h 1077"/>
              <a:gd name="connsiteX1" fmla="*/ 1623 w 2907"/>
              <a:gd name="connsiteY1" fmla="*/ 694 h 1077"/>
              <a:gd name="connsiteX2" fmla="*/ 1752 w 2907"/>
              <a:gd name="connsiteY2" fmla="*/ 588 h 1077"/>
              <a:gd name="connsiteX3" fmla="*/ 2401 w 2907"/>
              <a:gd name="connsiteY3" fmla="*/ 402 h 1077"/>
              <a:gd name="connsiteX4" fmla="*/ 2907 w 2907"/>
              <a:gd name="connsiteY4" fmla="*/ 415 h 1077"/>
              <a:gd name="connsiteX5" fmla="*/ 2890 w 2907"/>
              <a:gd name="connsiteY5" fmla="*/ 424 h 1077"/>
              <a:gd name="connsiteX6" fmla="*/ 2890 w 2907"/>
              <a:gd name="connsiteY6" fmla="*/ 424 h 1077"/>
              <a:gd name="connsiteX7" fmla="*/ 2461 w 2907"/>
              <a:gd name="connsiteY7" fmla="*/ 382 h 1077"/>
              <a:gd name="connsiteX8" fmla="*/ 2813 w 2907"/>
              <a:gd name="connsiteY8" fmla="*/ 0 h 1077"/>
              <a:gd name="connsiteX9" fmla="*/ 2486 w 2907"/>
              <a:gd name="connsiteY9" fmla="*/ 344 h 1077"/>
              <a:gd name="connsiteX10" fmla="*/ 2149 w 2907"/>
              <a:gd name="connsiteY10" fmla="*/ 312 h 1077"/>
              <a:gd name="connsiteX11" fmla="*/ 1723 w 2907"/>
              <a:gd name="connsiteY11" fmla="*/ 545 h 1077"/>
              <a:gd name="connsiteX12" fmla="*/ 1621 w 2907"/>
              <a:gd name="connsiteY12" fmla="*/ 619 h 1077"/>
              <a:gd name="connsiteX13" fmla="*/ 1365 w 2907"/>
              <a:gd name="connsiteY13" fmla="*/ 675 h 1077"/>
              <a:gd name="connsiteX14" fmla="*/ 905 w 2907"/>
              <a:gd name="connsiteY14" fmla="*/ 585 h 1077"/>
              <a:gd name="connsiteX15" fmla="*/ 40 w 2907"/>
              <a:gd name="connsiteY15" fmla="*/ 603 h 1077"/>
              <a:gd name="connsiteX16" fmla="*/ 0 w 2907"/>
              <a:gd name="connsiteY16" fmla="*/ 579 h 1077"/>
              <a:gd name="connsiteX17" fmla="*/ 116 w 2907"/>
              <a:gd name="connsiteY17" fmla="*/ 1077 h 1077"/>
              <a:gd name="connsiteX18" fmla="*/ 135 w 2907"/>
              <a:gd name="connsiteY18" fmla="*/ 890 h 1077"/>
              <a:gd name="connsiteX19" fmla="*/ 337 w 2907"/>
              <a:gd name="connsiteY19" fmla="*/ 673 h 1077"/>
              <a:gd name="connsiteX20" fmla="*/ 985 w 2907"/>
              <a:gd name="connsiteY20" fmla="*/ 702 h 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907" h="1077">
                <a:moveTo>
                  <a:pt x="966" y="697"/>
                </a:moveTo>
                <a:cubicBezTo>
                  <a:pt x="1108" y="727"/>
                  <a:pt x="1497" y="786"/>
                  <a:pt x="1623" y="694"/>
                </a:cubicBezTo>
                <a:cubicBezTo>
                  <a:pt x="1667" y="661"/>
                  <a:pt x="1708" y="623"/>
                  <a:pt x="1752" y="588"/>
                </a:cubicBezTo>
                <a:cubicBezTo>
                  <a:pt x="2134" y="287"/>
                  <a:pt x="2404" y="399"/>
                  <a:pt x="2401" y="402"/>
                </a:cubicBezTo>
                <a:cubicBezTo>
                  <a:pt x="2518" y="510"/>
                  <a:pt x="2782" y="511"/>
                  <a:pt x="2907" y="415"/>
                </a:cubicBezTo>
                <a:cubicBezTo>
                  <a:pt x="2901" y="418"/>
                  <a:pt x="2896" y="421"/>
                  <a:pt x="2890" y="424"/>
                </a:cubicBezTo>
                <a:lnTo>
                  <a:pt x="2890" y="424"/>
                </a:lnTo>
                <a:cubicBezTo>
                  <a:pt x="2776" y="484"/>
                  <a:pt x="2556" y="468"/>
                  <a:pt x="2461" y="382"/>
                </a:cubicBezTo>
                <a:cubicBezTo>
                  <a:pt x="2594" y="342"/>
                  <a:pt x="2774" y="142"/>
                  <a:pt x="2813" y="0"/>
                </a:cubicBezTo>
                <a:cubicBezTo>
                  <a:pt x="2769" y="128"/>
                  <a:pt x="2609" y="309"/>
                  <a:pt x="2486" y="344"/>
                </a:cubicBezTo>
                <a:cubicBezTo>
                  <a:pt x="2412" y="366"/>
                  <a:pt x="2258" y="334"/>
                  <a:pt x="2149" y="312"/>
                </a:cubicBezTo>
                <a:cubicBezTo>
                  <a:pt x="2096" y="307"/>
                  <a:pt x="1767" y="523"/>
                  <a:pt x="1723" y="545"/>
                </a:cubicBezTo>
                <a:cubicBezTo>
                  <a:pt x="1685" y="564"/>
                  <a:pt x="1653" y="593"/>
                  <a:pt x="1621" y="619"/>
                </a:cubicBezTo>
                <a:cubicBezTo>
                  <a:pt x="1544" y="679"/>
                  <a:pt x="1459" y="684"/>
                  <a:pt x="1365" y="675"/>
                </a:cubicBezTo>
                <a:cubicBezTo>
                  <a:pt x="1283" y="668"/>
                  <a:pt x="1017" y="609"/>
                  <a:pt x="905" y="585"/>
                </a:cubicBezTo>
                <a:cubicBezTo>
                  <a:pt x="892" y="585"/>
                  <a:pt x="333" y="356"/>
                  <a:pt x="40" y="603"/>
                </a:cubicBezTo>
                <a:cubicBezTo>
                  <a:pt x="38" y="604"/>
                  <a:pt x="2" y="577"/>
                  <a:pt x="0" y="579"/>
                </a:cubicBezTo>
                <a:cubicBezTo>
                  <a:pt x="35" y="711"/>
                  <a:pt x="81" y="945"/>
                  <a:pt x="116" y="1077"/>
                </a:cubicBezTo>
                <a:cubicBezTo>
                  <a:pt x="134" y="1022"/>
                  <a:pt x="114" y="942"/>
                  <a:pt x="135" y="890"/>
                </a:cubicBezTo>
                <a:cubicBezTo>
                  <a:pt x="183" y="773"/>
                  <a:pt x="185" y="695"/>
                  <a:pt x="337" y="673"/>
                </a:cubicBezTo>
                <a:cubicBezTo>
                  <a:pt x="561" y="641"/>
                  <a:pt x="765" y="673"/>
                  <a:pt x="985" y="702"/>
                </a:cubicBezTo>
              </a:path>
            </a:pathLst>
          </a:custGeom>
          <a:solidFill>
            <a:schemeClr val="bg1">
              <a:lumMod val="75000"/>
            </a:schemeClr>
          </a:solidFill>
          <a:ln w="9525">
            <a:noFill/>
            <a:round/>
            <a:headEnd/>
            <a:tailEnd/>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 name="Oval 5"/>
          <p:cNvSpPr/>
          <p:nvPr/>
        </p:nvSpPr>
        <p:spPr bwMode="auto">
          <a:xfrm>
            <a:off x="2310347" y="3262753"/>
            <a:ext cx="211945" cy="211945"/>
          </a:xfrm>
          <a:prstGeom prst="ellipse">
            <a:avLst/>
          </a:prstGeom>
          <a:solidFill>
            <a:schemeClr val="bg1"/>
          </a:solidFill>
          <a:ln w="9525">
            <a:noFill/>
            <a:round/>
            <a:headEnd/>
            <a:tailEnd/>
          </a:ln>
        </p:spPr>
        <p:txBody>
          <a:bodyPr vert="horz" wrap="square" lIns="96435" tIns="48218" rIns="96435" bIns="48218" numCol="1" rtlCol="0" anchor="t" anchorCtr="0" compatLnSpc="1">
            <a:prstTxWarp prst="textNoShape">
              <a:avLst/>
            </a:prstTxWarp>
          </a:bodyP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 name="Oval 6"/>
          <p:cNvSpPr/>
          <p:nvPr/>
        </p:nvSpPr>
        <p:spPr bwMode="auto">
          <a:xfrm>
            <a:off x="912914" y="2881727"/>
            <a:ext cx="211945" cy="211945"/>
          </a:xfrm>
          <a:prstGeom prst="ellipse">
            <a:avLst/>
          </a:prstGeom>
          <a:solidFill>
            <a:schemeClr val="bg1"/>
          </a:solidFill>
          <a:ln w="9525">
            <a:noFill/>
            <a:round/>
            <a:headEnd/>
            <a:tailEnd/>
          </a:ln>
        </p:spPr>
        <p:txBody>
          <a:bodyPr vert="horz" wrap="square" lIns="96435" tIns="48218" rIns="96435" bIns="48218" numCol="1" rtlCol="0" anchor="t" anchorCtr="0" compatLnSpc="1">
            <a:prstTxWarp prst="textNoShape">
              <a:avLst/>
            </a:prstTxWarp>
          </a:bodyP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 name="Oval 7"/>
          <p:cNvSpPr/>
          <p:nvPr/>
        </p:nvSpPr>
        <p:spPr bwMode="auto">
          <a:xfrm>
            <a:off x="3223539" y="3630465"/>
            <a:ext cx="211945" cy="211945"/>
          </a:xfrm>
          <a:prstGeom prst="ellipse">
            <a:avLst/>
          </a:prstGeom>
          <a:solidFill>
            <a:schemeClr val="bg1"/>
          </a:solidFill>
          <a:ln w="9525">
            <a:noFill/>
            <a:round/>
            <a:headEnd/>
            <a:tailEnd/>
          </a:ln>
        </p:spPr>
        <p:txBody>
          <a:bodyPr vert="horz" wrap="square" lIns="96435" tIns="48218" rIns="96435" bIns="48218" numCol="1" rtlCol="0" anchor="t" anchorCtr="0" compatLnSpc="1">
            <a:prstTxWarp prst="textNoShape">
              <a:avLst/>
            </a:prstTxWarp>
          </a:bodyP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9" name="Oval 8"/>
          <p:cNvSpPr/>
          <p:nvPr/>
        </p:nvSpPr>
        <p:spPr bwMode="auto">
          <a:xfrm>
            <a:off x="5030485" y="4103268"/>
            <a:ext cx="211945" cy="211945"/>
          </a:xfrm>
          <a:prstGeom prst="ellipse">
            <a:avLst/>
          </a:prstGeom>
          <a:solidFill>
            <a:schemeClr val="bg1"/>
          </a:solidFill>
          <a:ln w="9525">
            <a:noFill/>
            <a:round/>
            <a:headEnd/>
            <a:tailEnd/>
          </a:ln>
        </p:spPr>
        <p:txBody>
          <a:bodyPr vert="horz" wrap="square" lIns="96435" tIns="48218" rIns="96435" bIns="48218" numCol="1" rtlCol="0" anchor="t" anchorCtr="0" compatLnSpc="1">
            <a:prstTxWarp prst="textNoShape">
              <a:avLst/>
            </a:prstTxWarp>
          </a:bodyP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0" name="Oval 9"/>
          <p:cNvSpPr/>
          <p:nvPr/>
        </p:nvSpPr>
        <p:spPr bwMode="auto">
          <a:xfrm>
            <a:off x="6717916" y="3554299"/>
            <a:ext cx="105972" cy="105972"/>
          </a:xfrm>
          <a:prstGeom prst="ellipse">
            <a:avLst/>
          </a:prstGeom>
          <a:solidFill>
            <a:schemeClr val="bg1"/>
          </a:solidFill>
          <a:ln w="9525">
            <a:noFill/>
            <a:round/>
            <a:headEnd/>
            <a:tailEnd/>
          </a:ln>
        </p:spPr>
        <p:txBody>
          <a:bodyPr vert="horz" wrap="square" lIns="96435" tIns="48218" rIns="96435" bIns="48218" numCol="1" rtlCol="0" anchor="t" anchorCtr="0" compatLnSpc="1">
            <a:prstTxWarp prst="textNoShape">
              <a:avLst/>
            </a:prstTxWarp>
          </a:bodyP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1" name="Oval 10"/>
          <p:cNvSpPr/>
          <p:nvPr/>
        </p:nvSpPr>
        <p:spPr bwMode="auto">
          <a:xfrm>
            <a:off x="8218281" y="3630466"/>
            <a:ext cx="105972" cy="105972"/>
          </a:xfrm>
          <a:prstGeom prst="ellipse">
            <a:avLst/>
          </a:prstGeom>
          <a:solidFill>
            <a:schemeClr val="bg1"/>
          </a:solidFill>
          <a:ln w="9525">
            <a:noFill/>
            <a:round/>
            <a:headEnd/>
            <a:tailEnd/>
          </a:ln>
        </p:spPr>
        <p:txBody>
          <a:bodyPr vert="horz" wrap="square" lIns="96435" tIns="48218" rIns="96435" bIns="48218" numCol="1" rtlCol="0" anchor="t" anchorCtr="0" compatLnSpc="1">
            <a:prstTxWarp prst="textNoShape">
              <a:avLst/>
            </a:prstTxWarp>
          </a:bodyP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12" name="Group 76"/>
          <p:cNvGrpSpPr/>
          <p:nvPr/>
        </p:nvGrpSpPr>
        <p:grpSpPr>
          <a:xfrm>
            <a:off x="2098826" y="2005270"/>
            <a:ext cx="2502390" cy="1082495"/>
            <a:chOff x="1426011" y="1587375"/>
            <a:chExt cx="1722710" cy="745217"/>
          </a:xfrm>
        </p:grpSpPr>
        <p:sp>
          <p:nvSpPr>
            <p:cNvPr id="13" name="Freeform 5"/>
            <p:cNvSpPr>
              <a:spLocks/>
            </p:cNvSpPr>
            <p:nvPr/>
          </p:nvSpPr>
          <p:spPr bwMode="auto">
            <a:xfrm rot="8375884">
              <a:off x="1426011" y="1587375"/>
              <a:ext cx="1722710" cy="745217"/>
            </a:xfrm>
            <a:custGeom>
              <a:avLst/>
              <a:gdLst/>
              <a:ahLst/>
              <a:cxnLst>
                <a:cxn ang="0">
                  <a:pos x="325" y="0"/>
                </a:cxn>
                <a:cxn ang="0">
                  <a:pos x="0" y="143"/>
                </a:cxn>
                <a:cxn ang="0">
                  <a:pos x="323" y="277"/>
                </a:cxn>
                <a:cxn ang="0">
                  <a:pos x="641" y="132"/>
                </a:cxn>
                <a:cxn ang="0">
                  <a:pos x="325" y="0"/>
                </a:cxn>
              </a:cxnLst>
              <a:rect l="0" t="0" r="r" b="b"/>
              <a:pathLst>
                <a:path w="641" h="277">
                  <a:moveTo>
                    <a:pt x="325" y="0"/>
                  </a:moveTo>
                  <a:cubicBezTo>
                    <a:pt x="132" y="0"/>
                    <a:pt x="0" y="143"/>
                    <a:pt x="0" y="143"/>
                  </a:cubicBezTo>
                  <a:cubicBezTo>
                    <a:pt x="119" y="243"/>
                    <a:pt x="229" y="277"/>
                    <a:pt x="323" y="277"/>
                  </a:cubicBezTo>
                  <a:cubicBezTo>
                    <a:pt x="517" y="277"/>
                    <a:pt x="641" y="132"/>
                    <a:pt x="641" y="132"/>
                  </a:cubicBezTo>
                  <a:cubicBezTo>
                    <a:pt x="527" y="33"/>
                    <a:pt x="419" y="0"/>
                    <a:pt x="325" y="0"/>
                  </a:cubicBezTo>
                </a:path>
              </a:pathLst>
            </a:custGeom>
            <a:solidFill>
              <a:schemeClr val="accent2"/>
            </a:solidFill>
            <a:ln w="9525">
              <a:noFill/>
              <a:round/>
              <a:headEnd/>
              <a:tailEnd/>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4" name="Text Placeholder 3"/>
            <p:cNvSpPr txBox="1">
              <a:spLocks/>
            </p:cNvSpPr>
            <p:nvPr/>
          </p:nvSpPr>
          <p:spPr>
            <a:xfrm rot="19102985">
              <a:off x="1822732" y="1889457"/>
              <a:ext cx="890564" cy="17873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64326" fontAlgn="auto">
                <a:spcBef>
                  <a:spcPct val="20000"/>
                </a:spcBef>
                <a:spcAft>
                  <a:spcPts val="0"/>
                </a:spcAft>
                <a:defRPr/>
              </a:pPr>
              <a:r>
                <a:rPr lang="en-US" sz="1687" b="1">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Accumulation</a:t>
              </a:r>
            </a:p>
          </p:txBody>
        </p:sp>
      </p:grpSp>
      <p:grpSp>
        <p:nvGrpSpPr>
          <p:cNvPr id="15" name="Group 77"/>
          <p:cNvGrpSpPr/>
          <p:nvPr/>
        </p:nvGrpSpPr>
        <p:grpSpPr>
          <a:xfrm>
            <a:off x="5269056" y="2192278"/>
            <a:ext cx="955731" cy="2209353"/>
            <a:chOff x="3608479" y="1716116"/>
            <a:chExt cx="657949" cy="1520975"/>
          </a:xfrm>
        </p:grpSpPr>
        <p:sp>
          <p:nvSpPr>
            <p:cNvPr id="16" name="Freeform 5"/>
            <p:cNvSpPr>
              <a:spLocks/>
            </p:cNvSpPr>
            <p:nvPr/>
          </p:nvSpPr>
          <p:spPr bwMode="auto">
            <a:xfrm rot="7494101">
              <a:off x="3176966" y="2147629"/>
              <a:ext cx="1520975" cy="657949"/>
            </a:xfrm>
            <a:custGeom>
              <a:avLst/>
              <a:gdLst/>
              <a:ahLst/>
              <a:cxnLst>
                <a:cxn ang="0">
                  <a:pos x="325" y="0"/>
                </a:cxn>
                <a:cxn ang="0">
                  <a:pos x="0" y="143"/>
                </a:cxn>
                <a:cxn ang="0">
                  <a:pos x="323" y="277"/>
                </a:cxn>
                <a:cxn ang="0">
                  <a:pos x="641" y="132"/>
                </a:cxn>
                <a:cxn ang="0">
                  <a:pos x="325" y="0"/>
                </a:cxn>
              </a:cxnLst>
              <a:rect l="0" t="0" r="r" b="b"/>
              <a:pathLst>
                <a:path w="641" h="277">
                  <a:moveTo>
                    <a:pt x="325" y="0"/>
                  </a:moveTo>
                  <a:cubicBezTo>
                    <a:pt x="132" y="0"/>
                    <a:pt x="0" y="143"/>
                    <a:pt x="0" y="143"/>
                  </a:cubicBezTo>
                  <a:cubicBezTo>
                    <a:pt x="119" y="243"/>
                    <a:pt x="229" y="277"/>
                    <a:pt x="323" y="277"/>
                  </a:cubicBezTo>
                  <a:cubicBezTo>
                    <a:pt x="517" y="277"/>
                    <a:pt x="641" y="132"/>
                    <a:pt x="641" y="132"/>
                  </a:cubicBezTo>
                  <a:cubicBezTo>
                    <a:pt x="527" y="33"/>
                    <a:pt x="419" y="0"/>
                    <a:pt x="325" y="0"/>
                  </a:cubicBezTo>
                </a:path>
              </a:pathLst>
            </a:custGeom>
            <a:solidFill>
              <a:schemeClr val="accent4"/>
            </a:solidFill>
            <a:ln w="9525">
              <a:noFill/>
              <a:round/>
              <a:headEnd/>
              <a:tailEnd/>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7" name="Text Placeholder 3"/>
            <p:cNvSpPr txBox="1">
              <a:spLocks/>
            </p:cNvSpPr>
            <p:nvPr/>
          </p:nvSpPr>
          <p:spPr>
            <a:xfrm rot="18355109">
              <a:off x="3697625" y="2388660"/>
              <a:ext cx="487768" cy="17873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64326" fontAlgn="auto">
                <a:spcBef>
                  <a:spcPct val="20000"/>
                </a:spcBef>
                <a:spcAft>
                  <a:spcPts val="0"/>
                </a:spcAft>
                <a:defRPr/>
              </a:pPr>
              <a:r>
                <a:rPr lang="en-US" sz="1687" b="1">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Bearish</a:t>
              </a:r>
            </a:p>
          </p:txBody>
        </p:sp>
      </p:grpSp>
      <p:grpSp>
        <p:nvGrpSpPr>
          <p:cNvPr id="18" name="Group 79"/>
          <p:cNvGrpSpPr/>
          <p:nvPr/>
        </p:nvGrpSpPr>
        <p:grpSpPr>
          <a:xfrm>
            <a:off x="8372547" y="1698820"/>
            <a:ext cx="927049" cy="2143049"/>
            <a:chOff x="5745001" y="1376407"/>
            <a:chExt cx="638204" cy="1475329"/>
          </a:xfrm>
        </p:grpSpPr>
        <p:sp>
          <p:nvSpPr>
            <p:cNvPr id="19" name="Freeform 5"/>
            <p:cNvSpPr>
              <a:spLocks/>
            </p:cNvSpPr>
            <p:nvPr/>
          </p:nvSpPr>
          <p:spPr bwMode="auto">
            <a:xfrm rot="7358619">
              <a:off x="5326438" y="1794970"/>
              <a:ext cx="1475329" cy="638204"/>
            </a:xfrm>
            <a:custGeom>
              <a:avLst/>
              <a:gdLst/>
              <a:ahLst/>
              <a:cxnLst>
                <a:cxn ang="0">
                  <a:pos x="325" y="0"/>
                </a:cxn>
                <a:cxn ang="0">
                  <a:pos x="0" y="143"/>
                </a:cxn>
                <a:cxn ang="0">
                  <a:pos x="323" y="277"/>
                </a:cxn>
                <a:cxn ang="0">
                  <a:pos x="641" y="132"/>
                </a:cxn>
                <a:cxn ang="0">
                  <a:pos x="325" y="0"/>
                </a:cxn>
              </a:cxnLst>
              <a:rect l="0" t="0" r="r" b="b"/>
              <a:pathLst>
                <a:path w="641" h="277">
                  <a:moveTo>
                    <a:pt x="325" y="0"/>
                  </a:moveTo>
                  <a:cubicBezTo>
                    <a:pt x="132" y="0"/>
                    <a:pt x="0" y="143"/>
                    <a:pt x="0" y="143"/>
                  </a:cubicBezTo>
                  <a:cubicBezTo>
                    <a:pt x="119" y="243"/>
                    <a:pt x="229" y="277"/>
                    <a:pt x="323" y="277"/>
                  </a:cubicBezTo>
                  <a:cubicBezTo>
                    <a:pt x="517" y="277"/>
                    <a:pt x="641" y="132"/>
                    <a:pt x="641" y="132"/>
                  </a:cubicBezTo>
                  <a:cubicBezTo>
                    <a:pt x="527" y="33"/>
                    <a:pt x="419" y="0"/>
                    <a:pt x="325" y="0"/>
                  </a:cubicBezTo>
                </a:path>
              </a:pathLst>
            </a:custGeom>
            <a:solidFill>
              <a:schemeClr val="accent6"/>
            </a:solidFill>
            <a:ln w="9525">
              <a:noFill/>
              <a:round/>
              <a:headEnd/>
              <a:tailEnd/>
            </a:ln>
          </p:spPr>
          <p:txBody>
            <a:bodyPr vert="horz" wrap="square" lIns="96435" tIns="48218" rIns="96435" bIns="48218" numCol="1" anchor="t" anchorCtr="0" compatLnSpc="1">
              <a:prstTxWarp prst="textNoShape">
                <a:avLst/>
              </a:prstTxWarp>
            </a:bodyPr>
            <a:lstStyle/>
            <a:p>
              <a:endParaRPr lang="en-US" baseline="-2500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0" name="Text Placeholder 3"/>
            <p:cNvSpPr txBox="1">
              <a:spLocks/>
            </p:cNvSpPr>
            <p:nvPr/>
          </p:nvSpPr>
          <p:spPr>
            <a:xfrm rot="18148933">
              <a:off x="5758159" y="2006459"/>
              <a:ext cx="627433" cy="17873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64326" fontAlgn="auto">
                <a:spcBef>
                  <a:spcPct val="20000"/>
                </a:spcBef>
                <a:spcAft>
                  <a:spcPts val="0"/>
                </a:spcAft>
                <a:defRPr/>
              </a:pPr>
              <a:r>
                <a:rPr lang="en-US" sz="1687" b="1" err="1">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Warneing</a:t>
              </a:r>
              <a:endParaRPr lang="en-US" sz="1687" b="1">
                <a:solidFill>
                  <a:schemeClr val="bg1"/>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1" name="Group 81"/>
          <p:cNvGrpSpPr/>
          <p:nvPr/>
        </p:nvGrpSpPr>
        <p:grpSpPr>
          <a:xfrm>
            <a:off x="1175569" y="2763524"/>
            <a:ext cx="1082495" cy="2502391"/>
            <a:chOff x="790418" y="2109376"/>
            <a:chExt cx="745217" cy="1722710"/>
          </a:xfrm>
        </p:grpSpPr>
        <p:sp>
          <p:nvSpPr>
            <p:cNvPr id="22" name="Freeform 5"/>
            <p:cNvSpPr>
              <a:spLocks/>
            </p:cNvSpPr>
            <p:nvPr/>
          </p:nvSpPr>
          <p:spPr bwMode="auto">
            <a:xfrm rot="3380677">
              <a:off x="301672" y="2598122"/>
              <a:ext cx="1722710" cy="745217"/>
            </a:xfrm>
            <a:custGeom>
              <a:avLst/>
              <a:gdLst/>
              <a:ahLst/>
              <a:cxnLst>
                <a:cxn ang="0">
                  <a:pos x="325" y="0"/>
                </a:cxn>
                <a:cxn ang="0">
                  <a:pos x="0" y="143"/>
                </a:cxn>
                <a:cxn ang="0">
                  <a:pos x="323" y="277"/>
                </a:cxn>
                <a:cxn ang="0">
                  <a:pos x="641" y="132"/>
                </a:cxn>
                <a:cxn ang="0">
                  <a:pos x="325" y="0"/>
                </a:cxn>
              </a:cxnLst>
              <a:rect l="0" t="0" r="r" b="b"/>
              <a:pathLst>
                <a:path w="641" h="277">
                  <a:moveTo>
                    <a:pt x="325" y="0"/>
                  </a:moveTo>
                  <a:cubicBezTo>
                    <a:pt x="132" y="0"/>
                    <a:pt x="0" y="143"/>
                    <a:pt x="0" y="143"/>
                  </a:cubicBezTo>
                  <a:cubicBezTo>
                    <a:pt x="119" y="243"/>
                    <a:pt x="229" y="277"/>
                    <a:pt x="323" y="277"/>
                  </a:cubicBezTo>
                  <a:cubicBezTo>
                    <a:pt x="517" y="277"/>
                    <a:pt x="641" y="132"/>
                    <a:pt x="641" y="132"/>
                  </a:cubicBezTo>
                  <a:cubicBezTo>
                    <a:pt x="527" y="33"/>
                    <a:pt x="419" y="0"/>
                    <a:pt x="325" y="0"/>
                  </a:cubicBezTo>
                </a:path>
              </a:pathLst>
            </a:custGeom>
            <a:solidFill>
              <a:schemeClr val="accent1"/>
            </a:solidFill>
            <a:ln w="9525">
              <a:noFill/>
              <a:round/>
              <a:headEnd/>
              <a:tailEnd/>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3" name="Text Placeholder 3"/>
            <p:cNvSpPr txBox="1">
              <a:spLocks/>
            </p:cNvSpPr>
            <p:nvPr/>
          </p:nvSpPr>
          <p:spPr>
            <a:xfrm rot="3449402">
              <a:off x="895266" y="2924940"/>
              <a:ext cx="518667" cy="156350"/>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64326" fontAlgn="auto">
                <a:spcBef>
                  <a:spcPct val="20000"/>
                </a:spcBef>
                <a:spcAft>
                  <a:spcPts val="0"/>
                </a:spcAft>
                <a:defRPr/>
              </a:pPr>
              <a:r>
                <a:rPr lang="en-US" sz="1476" b="1">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Recovery</a:t>
              </a:r>
              <a:endParaRPr lang="en-US" sz="1898" b="1">
                <a:solidFill>
                  <a:schemeClr val="bg1"/>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4" name="Group 80"/>
          <p:cNvGrpSpPr/>
          <p:nvPr/>
        </p:nvGrpSpPr>
        <p:grpSpPr>
          <a:xfrm rot="21187006">
            <a:off x="3430846" y="3424073"/>
            <a:ext cx="955731" cy="2209353"/>
            <a:chOff x="2279510" y="2730921"/>
            <a:chExt cx="657950" cy="1520974"/>
          </a:xfrm>
        </p:grpSpPr>
        <p:sp>
          <p:nvSpPr>
            <p:cNvPr id="25" name="Freeform 5"/>
            <p:cNvSpPr>
              <a:spLocks/>
            </p:cNvSpPr>
            <p:nvPr/>
          </p:nvSpPr>
          <p:spPr bwMode="auto">
            <a:xfrm rot="3880404">
              <a:off x="1847998" y="3162433"/>
              <a:ext cx="1520974" cy="657950"/>
            </a:xfrm>
            <a:custGeom>
              <a:avLst/>
              <a:gdLst/>
              <a:ahLst/>
              <a:cxnLst>
                <a:cxn ang="0">
                  <a:pos x="325" y="0"/>
                </a:cxn>
                <a:cxn ang="0">
                  <a:pos x="0" y="143"/>
                </a:cxn>
                <a:cxn ang="0">
                  <a:pos x="323" y="277"/>
                </a:cxn>
                <a:cxn ang="0">
                  <a:pos x="641" y="132"/>
                </a:cxn>
                <a:cxn ang="0">
                  <a:pos x="325" y="0"/>
                </a:cxn>
              </a:cxnLst>
              <a:rect l="0" t="0" r="r" b="b"/>
              <a:pathLst>
                <a:path w="641" h="277">
                  <a:moveTo>
                    <a:pt x="325" y="0"/>
                  </a:moveTo>
                  <a:cubicBezTo>
                    <a:pt x="132" y="0"/>
                    <a:pt x="0" y="143"/>
                    <a:pt x="0" y="143"/>
                  </a:cubicBezTo>
                  <a:cubicBezTo>
                    <a:pt x="119" y="243"/>
                    <a:pt x="229" y="277"/>
                    <a:pt x="323" y="277"/>
                  </a:cubicBezTo>
                  <a:cubicBezTo>
                    <a:pt x="517" y="277"/>
                    <a:pt x="641" y="132"/>
                    <a:pt x="641" y="132"/>
                  </a:cubicBezTo>
                  <a:cubicBezTo>
                    <a:pt x="527" y="33"/>
                    <a:pt x="419" y="0"/>
                    <a:pt x="325" y="0"/>
                  </a:cubicBezTo>
                </a:path>
              </a:pathLst>
            </a:custGeom>
            <a:solidFill>
              <a:schemeClr val="accent3"/>
            </a:solidFill>
            <a:ln w="9525">
              <a:noFill/>
              <a:round/>
              <a:headEnd/>
              <a:tailEnd/>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6" name="Text Placeholder 3"/>
            <p:cNvSpPr txBox="1">
              <a:spLocks/>
            </p:cNvSpPr>
            <p:nvPr/>
          </p:nvSpPr>
          <p:spPr>
            <a:xfrm rot="3828910">
              <a:off x="2375017" y="3416871"/>
              <a:ext cx="445833" cy="17873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64326" fontAlgn="auto">
                <a:spcBef>
                  <a:spcPct val="20000"/>
                </a:spcBef>
                <a:spcAft>
                  <a:spcPts val="0"/>
                </a:spcAft>
                <a:defRPr/>
              </a:pPr>
              <a:r>
                <a:rPr lang="en-US" sz="1687" b="1">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Bullish</a:t>
              </a:r>
            </a:p>
          </p:txBody>
        </p:sp>
      </p:grpSp>
      <p:grpSp>
        <p:nvGrpSpPr>
          <p:cNvPr id="27" name="Group 78"/>
          <p:cNvGrpSpPr/>
          <p:nvPr/>
        </p:nvGrpSpPr>
        <p:grpSpPr>
          <a:xfrm>
            <a:off x="6556727" y="3789311"/>
            <a:ext cx="2143050" cy="927049"/>
            <a:chOff x="4494944" y="2815554"/>
            <a:chExt cx="1475330" cy="638204"/>
          </a:xfrm>
        </p:grpSpPr>
        <p:sp>
          <p:nvSpPr>
            <p:cNvPr id="28" name="Freeform 5"/>
            <p:cNvSpPr>
              <a:spLocks/>
            </p:cNvSpPr>
            <p:nvPr/>
          </p:nvSpPr>
          <p:spPr bwMode="auto">
            <a:xfrm rot="2257082">
              <a:off x="4494944" y="2815554"/>
              <a:ext cx="1475330" cy="638204"/>
            </a:xfrm>
            <a:custGeom>
              <a:avLst/>
              <a:gdLst/>
              <a:ahLst/>
              <a:cxnLst>
                <a:cxn ang="0">
                  <a:pos x="325" y="0"/>
                </a:cxn>
                <a:cxn ang="0">
                  <a:pos x="0" y="143"/>
                </a:cxn>
                <a:cxn ang="0">
                  <a:pos x="323" y="277"/>
                </a:cxn>
                <a:cxn ang="0">
                  <a:pos x="641" y="132"/>
                </a:cxn>
                <a:cxn ang="0">
                  <a:pos x="325" y="0"/>
                </a:cxn>
              </a:cxnLst>
              <a:rect l="0" t="0" r="r" b="b"/>
              <a:pathLst>
                <a:path w="641" h="277">
                  <a:moveTo>
                    <a:pt x="325" y="0"/>
                  </a:moveTo>
                  <a:cubicBezTo>
                    <a:pt x="132" y="0"/>
                    <a:pt x="0" y="143"/>
                    <a:pt x="0" y="143"/>
                  </a:cubicBezTo>
                  <a:cubicBezTo>
                    <a:pt x="119" y="243"/>
                    <a:pt x="229" y="277"/>
                    <a:pt x="323" y="277"/>
                  </a:cubicBezTo>
                  <a:cubicBezTo>
                    <a:pt x="517" y="277"/>
                    <a:pt x="641" y="132"/>
                    <a:pt x="641" y="132"/>
                  </a:cubicBezTo>
                  <a:cubicBezTo>
                    <a:pt x="527" y="33"/>
                    <a:pt x="419" y="0"/>
                    <a:pt x="325" y="0"/>
                  </a:cubicBezTo>
                </a:path>
              </a:pathLst>
            </a:custGeom>
            <a:solidFill>
              <a:schemeClr val="accent5"/>
            </a:solidFill>
            <a:ln w="9525">
              <a:noFill/>
              <a:round/>
              <a:headEnd/>
              <a:tailEnd/>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9" name="Text Placeholder 3"/>
            <p:cNvSpPr txBox="1">
              <a:spLocks/>
            </p:cNvSpPr>
            <p:nvPr/>
          </p:nvSpPr>
          <p:spPr>
            <a:xfrm rot="2359004">
              <a:off x="4847222" y="3050356"/>
              <a:ext cx="775795" cy="17873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64326" fontAlgn="auto">
                <a:spcBef>
                  <a:spcPct val="20000"/>
                </a:spcBef>
                <a:spcAft>
                  <a:spcPts val="0"/>
                </a:spcAft>
                <a:defRPr/>
              </a:pPr>
              <a:r>
                <a:rPr lang="en-US" sz="1687" b="1">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Distribution</a:t>
              </a:r>
            </a:p>
          </p:txBody>
        </p:sp>
      </p:grpSp>
      <p:sp>
        <p:nvSpPr>
          <p:cNvPr id="52" name="TextBox 51"/>
          <p:cNvSpPr txBox="1"/>
          <p:nvPr/>
        </p:nvSpPr>
        <p:spPr>
          <a:xfrm>
            <a:off x="1133549" y="5653973"/>
            <a:ext cx="10582202" cy="968920"/>
          </a:xfrm>
          <a:prstGeom prst="rect">
            <a:avLst/>
          </a:prstGeom>
          <a:noFill/>
        </p:spPr>
        <p:txBody>
          <a:bodyPr wrap="square" rtlCol="0">
            <a:spAutoFit/>
          </a:bodyPr>
          <a:lstStyle/>
          <a:p>
            <a:pPr algn="just">
              <a:lnSpc>
                <a:spcPct val="150000"/>
              </a:lnSpc>
            </a:pPr>
            <a:r>
              <a:rPr lang="en-US" altLang="zh-CN"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Lorem stebus danaime lovera donWakamare dimasa quosam santLoirem ipsume koler sit denimaOstebus daname lovera don yakamare dimasa qm santLorem ipsume denima dalam Ostebus daname lovera dono pakama dalaman</a:t>
            </a:r>
            <a:r>
              <a:rPr lang="en-US" altLang="zh-CN" sz="1266" smtClean="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t>
            </a:r>
            <a:r>
              <a:rPr lang="en-US" altLang="zh-CN"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Lorem stebus danaime lovera donWakamare dimasa quosam santLoirem ipsume koler sit denimaOstebus daname lovera don yakamare dimasa qm santLorem ipsume denima dalam Ostebus daname lovera dono pakama dalaman</a:t>
            </a:r>
            <a:r>
              <a:rPr lang="en-US" altLang="zh-CN" sz="1266" smtClean="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t>
            </a:r>
            <a:endParaRPr lang="id-ID" altLang="zh-CN"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sp>
        <p:nvSpPr>
          <p:cNvPr id="30" name="标题 1"/>
          <p:cNvSpPr txBox="1">
            <a:spLocks/>
          </p:cNvSpPr>
          <p:nvPr/>
        </p:nvSpPr>
        <p:spPr>
          <a:xfrm>
            <a:off x="906977" y="267494"/>
            <a:ext cx="3794206" cy="358324"/>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lang="zh-CN" altLang="en-US" sz="2200" b="0" i="0" kern="1200" baseline="0" dirty="0">
                <a:solidFill>
                  <a:schemeClr val="tx1">
                    <a:lumMod val="65000"/>
                    <a:lumOff val="35000"/>
                  </a:schemeClr>
                </a:solidFill>
                <a:effectLst/>
                <a:latin typeface="微软雅黑" panose="020B0503020204020204" pitchFamily="34" charset="-122"/>
                <a:ea typeface="微软雅黑" panose="020B0503020204020204" pitchFamily="34" charset="-122"/>
                <a:cs typeface="+mj-cs"/>
              </a:defRPr>
            </a:lvl1pPr>
          </a:lstStyle>
          <a:p>
            <a:r>
              <a:rPr lang="zh-CN" altLang="en-US" sz="2800" dirty="0">
                <a:latin typeface="方正粗谭黑简体" panose="02000000000000000000" pitchFamily="2" charset="-122"/>
                <a:ea typeface="方正粗谭黑简体" panose="02000000000000000000" pitchFamily="2" charset="-122"/>
                <a:sym typeface="Arial" panose="020B0604020202020204" pitchFamily="34" charset="0"/>
              </a:rPr>
              <a:t>点击请替换文字内容</a:t>
            </a:r>
          </a:p>
        </p:txBody>
      </p:sp>
    </p:spTree>
    <p:extLst>
      <p:ext uri="{BB962C8B-B14F-4D97-AF65-F5344CB8AC3E}">
        <p14:creationId xmlns:p14="http://schemas.microsoft.com/office/powerpoint/2010/main" val="234749773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wipe(up)">
                                      <p:cBhvr>
                                        <p:cTn id="35"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2" name="Straight Connector 31"/>
          <p:cNvCxnSpPr/>
          <p:nvPr/>
        </p:nvCxnSpPr>
        <p:spPr>
          <a:xfrm>
            <a:off x="6732968" y="2921294"/>
            <a:ext cx="3464529" cy="16895"/>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2661253" y="5157591"/>
            <a:ext cx="3464529" cy="16895"/>
          </a:xfrm>
          <a:prstGeom prst="line">
            <a:avLst/>
          </a:prstGeom>
          <a:ln w="38100">
            <a:solidFill>
              <a:schemeClr val="accent2"/>
            </a:solidFill>
            <a:prstDash val="sysDot"/>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5400000">
            <a:off x="5518597" y="4040958"/>
            <a:ext cx="1821556" cy="2233"/>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5518597" y="6290000"/>
            <a:ext cx="1821556" cy="2233"/>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23" name="Group 22"/>
          <p:cNvGrpSpPr/>
          <p:nvPr/>
        </p:nvGrpSpPr>
        <p:grpSpPr>
          <a:xfrm>
            <a:off x="6322225" y="2116220"/>
            <a:ext cx="214301" cy="663334"/>
            <a:chOff x="4495800" y="1504950"/>
            <a:chExt cx="152400" cy="471730"/>
          </a:xfrm>
          <a:solidFill>
            <a:schemeClr val="accent1"/>
          </a:solidFill>
        </p:grpSpPr>
        <p:sp>
          <p:nvSpPr>
            <p:cNvPr id="15" name="Oval 14"/>
            <p:cNvSpPr/>
            <p:nvPr/>
          </p:nvSpPr>
          <p:spPr>
            <a:xfrm>
              <a:off x="4495800" y="1504950"/>
              <a:ext cx="152400" cy="152400"/>
            </a:xfrm>
            <a:prstGeom prst="ellipse">
              <a:avLst/>
            </a:prstGeom>
            <a:grp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cxnSp>
          <p:nvCxnSpPr>
            <p:cNvPr id="12" name="Straight Connector 11"/>
            <p:cNvCxnSpPr/>
            <p:nvPr/>
          </p:nvCxnSpPr>
          <p:spPr>
            <a:xfrm rot="5400000">
              <a:off x="4410087" y="1814431"/>
              <a:ext cx="323825" cy="673"/>
            </a:xfrm>
            <a:prstGeom prst="line">
              <a:avLst/>
            </a:prstGeom>
            <a:grpFill/>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22" name="Group 21"/>
          <p:cNvGrpSpPr/>
          <p:nvPr/>
        </p:nvGrpSpPr>
        <p:grpSpPr>
          <a:xfrm>
            <a:off x="6107924" y="2608289"/>
            <a:ext cx="642902" cy="642902"/>
            <a:chOff x="4343400" y="1854885"/>
            <a:chExt cx="457200" cy="457200"/>
          </a:xfrm>
        </p:grpSpPr>
        <p:sp>
          <p:nvSpPr>
            <p:cNvPr id="6" name="Oval 5"/>
            <p:cNvSpPr/>
            <p:nvPr/>
          </p:nvSpPr>
          <p:spPr>
            <a:xfrm>
              <a:off x="4343400" y="1854885"/>
              <a:ext cx="457200" cy="457200"/>
            </a:xfrm>
            <a:prstGeom prst="ellipse">
              <a:avLst/>
            </a:prstGeom>
            <a:solidFill>
              <a:schemeClr val="bg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6" name="Oval 15"/>
            <p:cNvSpPr/>
            <p:nvPr/>
          </p:nvSpPr>
          <p:spPr>
            <a:xfrm>
              <a:off x="4408030" y="1919516"/>
              <a:ext cx="327939" cy="327939"/>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1" name="Group 20"/>
          <p:cNvGrpSpPr/>
          <p:nvPr/>
        </p:nvGrpSpPr>
        <p:grpSpPr>
          <a:xfrm>
            <a:off x="6107924" y="4844586"/>
            <a:ext cx="642902" cy="642902"/>
            <a:chOff x="4302478" y="3404306"/>
            <a:chExt cx="539044" cy="539044"/>
          </a:xfrm>
        </p:grpSpPr>
        <p:sp>
          <p:nvSpPr>
            <p:cNvPr id="10" name="Oval 9"/>
            <p:cNvSpPr/>
            <p:nvPr/>
          </p:nvSpPr>
          <p:spPr>
            <a:xfrm>
              <a:off x="4302478" y="3404306"/>
              <a:ext cx="539044" cy="539044"/>
            </a:xfrm>
            <a:prstGeom prst="ellipse">
              <a:avLst/>
            </a:prstGeom>
            <a:solidFill>
              <a:schemeClr val="bg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7" name="Oval 16"/>
            <p:cNvSpPr/>
            <p:nvPr/>
          </p:nvSpPr>
          <p:spPr>
            <a:xfrm>
              <a:off x="4378678" y="3480506"/>
              <a:ext cx="386644" cy="386644"/>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36" name="Group 35"/>
          <p:cNvGrpSpPr/>
          <p:nvPr/>
        </p:nvGrpSpPr>
        <p:grpSpPr>
          <a:xfrm>
            <a:off x="6602243" y="3101285"/>
            <a:ext cx="3715160" cy="1700581"/>
            <a:chOff x="856236" y="1752089"/>
            <a:chExt cx="2642036" cy="1209368"/>
          </a:xfrm>
        </p:grpSpPr>
        <p:sp>
          <p:nvSpPr>
            <p:cNvPr id="37" name="TextBox 36"/>
            <p:cNvSpPr txBox="1"/>
            <p:nvPr/>
          </p:nvSpPr>
          <p:spPr>
            <a:xfrm>
              <a:off x="865908" y="2038350"/>
              <a:ext cx="2632364" cy="923107"/>
            </a:xfrm>
            <a:prstGeom prst="rect">
              <a:avLst/>
            </a:prstGeom>
            <a:noFill/>
          </p:spPr>
          <p:txBody>
            <a:bodyPr wrap="square" lIns="0" tIns="0" rIns="0" bIns="0" rtlCol="0">
              <a:spAutoFit/>
            </a:bodyPr>
            <a:lstStyle/>
            <a:p>
              <a:pPr algn="ctr" rtl="1"/>
              <a:r>
                <a:rPr lang="en-US" sz="1406"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If you are going to use a passage of Lorem Ipsum embarrassing hidden in the middle of text. All the Lorem Ipsum generators on the Internet tend to repeat predefined chunks as necessary, making this the first tru generator on the Internet tend to</a:t>
              </a:r>
            </a:p>
          </p:txBody>
        </p:sp>
        <p:sp>
          <p:nvSpPr>
            <p:cNvPr id="38" name="Rectangle 37"/>
            <p:cNvSpPr/>
            <p:nvPr/>
          </p:nvSpPr>
          <p:spPr>
            <a:xfrm>
              <a:off x="856236" y="1752089"/>
              <a:ext cx="1332084" cy="281164"/>
            </a:xfrm>
            <a:prstGeom prst="rect">
              <a:avLst/>
            </a:prstGeom>
          </p:spPr>
          <p:txBody>
            <a:bodyPr wrap="none">
              <a:spAutoFit/>
            </a:bodyPr>
            <a:lstStyle/>
            <a:p>
              <a:pPr algn="r"/>
              <a:r>
                <a:rPr lang="en-US" sz="1969"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Title Gose Here</a:t>
              </a:r>
            </a:p>
          </p:txBody>
        </p:sp>
      </p:grpSp>
      <p:grpSp>
        <p:nvGrpSpPr>
          <p:cNvPr id="39" name="Group 38"/>
          <p:cNvGrpSpPr/>
          <p:nvPr/>
        </p:nvGrpSpPr>
        <p:grpSpPr>
          <a:xfrm>
            <a:off x="2541348" y="5330733"/>
            <a:ext cx="3701559" cy="1700581"/>
            <a:chOff x="865908" y="1752089"/>
            <a:chExt cx="2632364" cy="1209368"/>
          </a:xfrm>
        </p:grpSpPr>
        <p:sp>
          <p:nvSpPr>
            <p:cNvPr id="40" name="TextBox 39"/>
            <p:cNvSpPr txBox="1"/>
            <p:nvPr/>
          </p:nvSpPr>
          <p:spPr>
            <a:xfrm>
              <a:off x="865908" y="2038350"/>
              <a:ext cx="2632364" cy="923107"/>
            </a:xfrm>
            <a:prstGeom prst="rect">
              <a:avLst/>
            </a:prstGeom>
            <a:noFill/>
          </p:spPr>
          <p:txBody>
            <a:bodyPr wrap="square" lIns="0" tIns="0" rIns="0" bIns="0" rtlCol="0">
              <a:spAutoFit/>
            </a:bodyPr>
            <a:lstStyle/>
            <a:p>
              <a:pPr algn="ctr" rtl="1"/>
              <a:r>
                <a:rPr lang="en-US" sz="1406"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If you are going to use a passage of Lorem Ipsum embarrassing hidden in the middle of text. All the Lorem Ipsum generators on the Internet tend to repeat predefined chunks as necessary, making this the first tru generator on the Internet tend to</a:t>
              </a:r>
            </a:p>
          </p:txBody>
        </p:sp>
        <p:sp>
          <p:nvSpPr>
            <p:cNvPr id="41" name="Rectangle 40"/>
            <p:cNvSpPr/>
            <p:nvPr/>
          </p:nvSpPr>
          <p:spPr>
            <a:xfrm>
              <a:off x="2166188" y="1752089"/>
              <a:ext cx="1332084" cy="281164"/>
            </a:xfrm>
            <a:prstGeom prst="rect">
              <a:avLst/>
            </a:prstGeom>
          </p:spPr>
          <p:txBody>
            <a:bodyPr wrap="none">
              <a:spAutoFit/>
            </a:bodyPr>
            <a:lstStyle/>
            <a:p>
              <a:pPr algn="r"/>
              <a:r>
                <a:rPr lang="en-US" sz="1969"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rPr>
                <a:t>Title Gose Here</a:t>
              </a:r>
            </a:p>
          </p:txBody>
        </p:sp>
      </p:grpSp>
      <p:sp>
        <p:nvSpPr>
          <p:cNvPr id="43" name="Freeform 36"/>
          <p:cNvSpPr>
            <a:spLocks noEditPoints="1"/>
          </p:cNvSpPr>
          <p:nvPr/>
        </p:nvSpPr>
        <p:spPr bwMode="auto">
          <a:xfrm>
            <a:off x="9495917" y="2034583"/>
            <a:ext cx="747100" cy="811308"/>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7" name="Freeform 158"/>
          <p:cNvSpPr>
            <a:spLocks noEditPoints="1"/>
          </p:cNvSpPr>
          <p:nvPr/>
        </p:nvSpPr>
        <p:spPr bwMode="auto">
          <a:xfrm>
            <a:off x="2679112" y="4453119"/>
            <a:ext cx="805473" cy="636206"/>
          </a:xfrm>
          <a:custGeom>
            <a:avLst/>
            <a:gdLst/>
            <a:ahLst/>
            <a:cxnLst>
              <a:cxn ang="0">
                <a:pos x="64" y="11"/>
              </a:cxn>
              <a:cxn ang="0">
                <a:pos x="61" y="13"/>
              </a:cxn>
              <a:cxn ang="0">
                <a:pos x="2" y="13"/>
              </a:cxn>
              <a:cxn ang="0">
                <a:pos x="0" y="11"/>
              </a:cxn>
              <a:cxn ang="0">
                <a:pos x="0" y="2"/>
              </a:cxn>
              <a:cxn ang="0">
                <a:pos x="2" y="0"/>
              </a:cxn>
              <a:cxn ang="0">
                <a:pos x="61" y="0"/>
              </a:cxn>
              <a:cxn ang="0">
                <a:pos x="64" y="2"/>
              </a:cxn>
              <a:cxn ang="0">
                <a:pos x="64" y="11"/>
              </a:cxn>
              <a:cxn ang="0">
                <a:pos x="64" y="29"/>
              </a:cxn>
              <a:cxn ang="0">
                <a:pos x="61" y="32"/>
              </a:cxn>
              <a:cxn ang="0">
                <a:pos x="2" y="32"/>
              </a:cxn>
              <a:cxn ang="0">
                <a:pos x="0" y="29"/>
              </a:cxn>
              <a:cxn ang="0">
                <a:pos x="0" y="20"/>
              </a:cxn>
              <a:cxn ang="0">
                <a:pos x="2" y="18"/>
              </a:cxn>
              <a:cxn ang="0">
                <a:pos x="61" y="18"/>
              </a:cxn>
              <a:cxn ang="0">
                <a:pos x="64" y="20"/>
              </a:cxn>
              <a:cxn ang="0">
                <a:pos x="64" y="29"/>
              </a:cxn>
              <a:cxn ang="0">
                <a:pos x="64" y="48"/>
              </a:cxn>
              <a:cxn ang="0">
                <a:pos x="61" y="50"/>
              </a:cxn>
              <a:cxn ang="0">
                <a:pos x="2" y="50"/>
              </a:cxn>
              <a:cxn ang="0">
                <a:pos x="0" y="48"/>
              </a:cxn>
              <a:cxn ang="0">
                <a:pos x="0" y="38"/>
              </a:cxn>
              <a:cxn ang="0">
                <a:pos x="2" y="36"/>
              </a:cxn>
              <a:cxn ang="0">
                <a:pos x="61" y="36"/>
              </a:cxn>
              <a:cxn ang="0">
                <a:pos x="64" y="38"/>
              </a:cxn>
              <a:cxn ang="0">
                <a:pos x="64" y="48"/>
              </a:cxn>
              <a:cxn ang="0">
                <a:pos x="59" y="27"/>
              </a:cxn>
              <a:cxn ang="0">
                <a:pos x="59" y="22"/>
              </a:cxn>
              <a:cxn ang="0">
                <a:pos x="23" y="22"/>
              </a:cxn>
              <a:cxn ang="0">
                <a:pos x="23" y="27"/>
              </a:cxn>
              <a:cxn ang="0">
                <a:pos x="59" y="27"/>
              </a:cxn>
              <a:cxn ang="0">
                <a:pos x="59" y="45"/>
              </a:cxn>
              <a:cxn ang="0">
                <a:pos x="59" y="41"/>
              </a:cxn>
              <a:cxn ang="0">
                <a:pos x="36" y="41"/>
              </a:cxn>
              <a:cxn ang="0">
                <a:pos x="36" y="45"/>
              </a:cxn>
              <a:cxn ang="0">
                <a:pos x="59" y="45"/>
              </a:cxn>
              <a:cxn ang="0">
                <a:pos x="59" y="9"/>
              </a:cxn>
              <a:cxn ang="0">
                <a:pos x="59" y="4"/>
              </a:cxn>
              <a:cxn ang="0">
                <a:pos x="45" y="4"/>
              </a:cxn>
              <a:cxn ang="0">
                <a:pos x="45" y="9"/>
              </a:cxn>
              <a:cxn ang="0">
                <a:pos x="59" y="9"/>
              </a:cxn>
            </a:cxnLst>
            <a:rect l="0" t="0" r="r" b="b"/>
            <a:pathLst>
              <a:path w="64" h="50">
                <a:moveTo>
                  <a:pt x="64" y="11"/>
                </a:moveTo>
                <a:cubicBezTo>
                  <a:pt x="64" y="12"/>
                  <a:pt x="63" y="13"/>
                  <a:pt x="61" y="13"/>
                </a:cubicBezTo>
                <a:cubicBezTo>
                  <a:pt x="2" y="13"/>
                  <a:pt x="2" y="13"/>
                  <a:pt x="2" y="13"/>
                </a:cubicBezTo>
                <a:cubicBezTo>
                  <a:pt x="1" y="13"/>
                  <a:pt x="0" y="12"/>
                  <a:pt x="0" y="11"/>
                </a:cubicBezTo>
                <a:cubicBezTo>
                  <a:pt x="0" y="2"/>
                  <a:pt x="0" y="2"/>
                  <a:pt x="0" y="2"/>
                </a:cubicBezTo>
                <a:cubicBezTo>
                  <a:pt x="0" y="1"/>
                  <a:pt x="1" y="0"/>
                  <a:pt x="2" y="0"/>
                </a:cubicBezTo>
                <a:cubicBezTo>
                  <a:pt x="61" y="0"/>
                  <a:pt x="61" y="0"/>
                  <a:pt x="61" y="0"/>
                </a:cubicBezTo>
                <a:cubicBezTo>
                  <a:pt x="63" y="0"/>
                  <a:pt x="64" y="1"/>
                  <a:pt x="64" y="2"/>
                </a:cubicBezTo>
                <a:lnTo>
                  <a:pt x="64" y="11"/>
                </a:lnTo>
                <a:close/>
                <a:moveTo>
                  <a:pt x="64" y="29"/>
                </a:moveTo>
                <a:cubicBezTo>
                  <a:pt x="64" y="30"/>
                  <a:pt x="63" y="32"/>
                  <a:pt x="61" y="32"/>
                </a:cubicBezTo>
                <a:cubicBezTo>
                  <a:pt x="2" y="32"/>
                  <a:pt x="2" y="32"/>
                  <a:pt x="2" y="32"/>
                </a:cubicBezTo>
                <a:cubicBezTo>
                  <a:pt x="1" y="32"/>
                  <a:pt x="0" y="30"/>
                  <a:pt x="0" y="29"/>
                </a:cubicBezTo>
                <a:cubicBezTo>
                  <a:pt x="0" y="20"/>
                  <a:pt x="0" y="20"/>
                  <a:pt x="0" y="20"/>
                </a:cubicBezTo>
                <a:cubicBezTo>
                  <a:pt x="0" y="19"/>
                  <a:pt x="1" y="18"/>
                  <a:pt x="2" y="18"/>
                </a:cubicBezTo>
                <a:cubicBezTo>
                  <a:pt x="61" y="18"/>
                  <a:pt x="61" y="18"/>
                  <a:pt x="61" y="18"/>
                </a:cubicBezTo>
                <a:cubicBezTo>
                  <a:pt x="63" y="18"/>
                  <a:pt x="64" y="19"/>
                  <a:pt x="64" y="20"/>
                </a:cubicBezTo>
                <a:lnTo>
                  <a:pt x="64" y="29"/>
                </a:lnTo>
                <a:close/>
                <a:moveTo>
                  <a:pt x="64" y="48"/>
                </a:moveTo>
                <a:cubicBezTo>
                  <a:pt x="64" y="49"/>
                  <a:pt x="63" y="50"/>
                  <a:pt x="61" y="50"/>
                </a:cubicBezTo>
                <a:cubicBezTo>
                  <a:pt x="2" y="50"/>
                  <a:pt x="2" y="50"/>
                  <a:pt x="2" y="50"/>
                </a:cubicBezTo>
                <a:cubicBezTo>
                  <a:pt x="1" y="50"/>
                  <a:pt x="0" y="49"/>
                  <a:pt x="0" y="48"/>
                </a:cubicBezTo>
                <a:cubicBezTo>
                  <a:pt x="0" y="38"/>
                  <a:pt x="0" y="38"/>
                  <a:pt x="0" y="38"/>
                </a:cubicBezTo>
                <a:cubicBezTo>
                  <a:pt x="0" y="37"/>
                  <a:pt x="1" y="36"/>
                  <a:pt x="2" y="36"/>
                </a:cubicBezTo>
                <a:cubicBezTo>
                  <a:pt x="61" y="36"/>
                  <a:pt x="61" y="36"/>
                  <a:pt x="61" y="36"/>
                </a:cubicBezTo>
                <a:cubicBezTo>
                  <a:pt x="63" y="36"/>
                  <a:pt x="64" y="37"/>
                  <a:pt x="64" y="38"/>
                </a:cubicBezTo>
                <a:lnTo>
                  <a:pt x="64" y="48"/>
                </a:lnTo>
                <a:close/>
                <a:moveTo>
                  <a:pt x="59" y="27"/>
                </a:moveTo>
                <a:cubicBezTo>
                  <a:pt x="59" y="22"/>
                  <a:pt x="59" y="22"/>
                  <a:pt x="59" y="22"/>
                </a:cubicBezTo>
                <a:cubicBezTo>
                  <a:pt x="23" y="22"/>
                  <a:pt x="23" y="22"/>
                  <a:pt x="23" y="22"/>
                </a:cubicBezTo>
                <a:cubicBezTo>
                  <a:pt x="23" y="27"/>
                  <a:pt x="23" y="27"/>
                  <a:pt x="23" y="27"/>
                </a:cubicBezTo>
                <a:lnTo>
                  <a:pt x="59" y="27"/>
                </a:lnTo>
                <a:close/>
                <a:moveTo>
                  <a:pt x="59" y="45"/>
                </a:moveTo>
                <a:cubicBezTo>
                  <a:pt x="59" y="41"/>
                  <a:pt x="59" y="41"/>
                  <a:pt x="59" y="41"/>
                </a:cubicBezTo>
                <a:cubicBezTo>
                  <a:pt x="36" y="41"/>
                  <a:pt x="36" y="41"/>
                  <a:pt x="36" y="41"/>
                </a:cubicBezTo>
                <a:cubicBezTo>
                  <a:pt x="36" y="45"/>
                  <a:pt x="36" y="45"/>
                  <a:pt x="36" y="45"/>
                </a:cubicBezTo>
                <a:lnTo>
                  <a:pt x="59" y="45"/>
                </a:lnTo>
                <a:close/>
                <a:moveTo>
                  <a:pt x="59" y="9"/>
                </a:moveTo>
                <a:cubicBezTo>
                  <a:pt x="59" y="4"/>
                  <a:pt x="59" y="4"/>
                  <a:pt x="59" y="4"/>
                </a:cubicBezTo>
                <a:cubicBezTo>
                  <a:pt x="45" y="4"/>
                  <a:pt x="45" y="4"/>
                  <a:pt x="45" y="4"/>
                </a:cubicBezTo>
                <a:cubicBezTo>
                  <a:pt x="45" y="9"/>
                  <a:pt x="45" y="9"/>
                  <a:pt x="45" y="9"/>
                </a:cubicBezTo>
                <a:lnTo>
                  <a:pt x="59" y="9"/>
                </a:lnTo>
                <a:close/>
              </a:path>
            </a:pathLst>
          </a:custGeom>
          <a:solidFill>
            <a:schemeClr val="accent2"/>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4" name="标题 1"/>
          <p:cNvSpPr txBox="1">
            <a:spLocks/>
          </p:cNvSpPr>
          <p:nvPr/>
        </p:nvSpPr>
        <p:spPr>
          <a:xfrm>
            <a:off x="906977" y="267494"/>
            <a:ext cx="3794206" cy="358324"/>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lang="zh-CN" altLang="en-US" sz="2200" b="0" i="0" kern="1200" baseline="0" dirty="0">
                <a:solidFill>
                  <a:schemeClr val="tx1">
                    <a:lumMod val="65000"/>
                    <a:lumOff val="35000"/>
                  </a:schemeClr>
                </a:solidFill>
                <a:effectLst/>
                <a:latin typeface="微软雅黑" panose="020B0503020204020204" pitchFamily="34" charset="-122"/>
                <a:ea typeface="微软雅黑" panose="020B0503020204020204" pitchFamily="34" charset="-122"/>
                <a:cs typeface="+mj-cs"/>
              </a:defRPr>
            </a:lvl1pPr>
          </a:lstStyle>
          <a:p>
            <a:r>
              <a:rPr lang="zh-CN" altLang="en-US" sz="2800" dirty="0">
                <a:latin typeface="方正粗谭黑简体" panose="02000000000000000000" pitchFamily="2" charset="-122"/>
                <a:ea typeface="方正粗谭黑简体" panose="02000000000000000000" pitchFamily="2" charset="-122"/>
                <a:sym typeface="Arial" panose="020B0604020202020204" pitchFamily="34" charset="0"/>
              </a:rPr>
              <a:t>点击请替换文字内容</a:t>
            </a:r>
          </a:p>
        </p:txBody>
      </p:sp>
    </p:spTree>
    <p:extLst>
      <p:ext uri="{BB962C8B-B14F-4D97-AF65-F5344CB8AC3E}">
        <p14:creationId xmlns:p14="http://schemas.microsoft.com/office/powerpoint/2010/main" val="3866144084"/>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up)">
                                      <p:cBhvr>
                                        <p:cTn id="7" dur="500"/>
                                        <p:tgtEl>
                                          <p:spTgt spid="23"/>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wipe(left)">
                                      <p:cBhvr>
                                        <p:cTn id="16" dur="500"/>
                                        <p:tgtEl>
                                          <p:spTgt spid="32"/>
                                        </p:tgtEl>
                                      </p:cBhvr>
                                    </p:animEffect>
                                  </p:childTnLst>
                                </p:cTn>
                              </p:par>
                            </p:childTnLst>
                          </p:cTn>
                        </p:par>
                        <p:par>
                          <p:cTn id="17" fill="hold">
                            <p:stCondLst>
                              <p:cond delay="1500"/>
                            </p:stCondLst>
                            <p:childTnLst>
                              <p:par>
                                <p:cTn id="18" presetID="23" presetClass="entr" presetSubtype="16" fill="hold" grpId="0" nodeType="afterEffect">
                                  <p:stCondLst>
                                    <p:cond delay="0"/>
                                  </p:stCondLst>
                                  <p:childTnLst>
                                    <p:set>
                                      <p:cBhvr>
                                        <p:cTn id="19" dur="1" fill="hold">
                                          <p:stCondLst>
                                            <p:cond delay="0"/>
                                          </p:stCondLst>
                                        </p:cTn>
                                        <p:tgtEl>
                                          <p:spTgt spid="43"/>
                                        </p:tgtEl>
                                        <p:attrNameLst>
                                          <p:attrName>style.visibility</p:attrName>
                                        </p:attrNameLst>
                                      </p:cBhvr>
                                      <p:to>
                                        <p:strVal val="visible"/>
                                      </p:to>
                                    </p:set>
                                    <p:anim calcmode="lin" valueType="num">
                                      <p:cBhvr>
                                        <p:cTn id="20" dur="500" fill="hold"/>
                                        <p:tgtEl>
                                          <p:spTgt spid="43"/>
                                        </p:tgtEl>
                                        <p:attrNameLst>
                                          <p:attrName>ppt_w</p:attrName>
                                        </p:attrNameLst>
                                      </p:cBhvr>
                                      <p:tavLst>
                                        <p:tav tm="0">
                                          <p:val>
                                            <p:fltVal val="0"/>
                                          </p:val>
                                        </p:tav>
                                        <p:tav tm="100000">
                                          <p:val>
                                            <p:strVal val="#ppt_w"/>
                                          </p:val>
                                        </p:tav>
                                      </p:tavLst>
                                    </p:anim>
                                    <p:anim calcmode="lin" valueType="num">
                                      <p:cBhvr>
                                        <p:cTn id="21" dur="500" fill="hold"/>
                                        <p:tgtEl>
                                          <p:spTgt spid="43"/>
                                        </p:tgtEl>
                                        <p:attrNameLst>
                                          <p:attrName>ppt_h</p:attrName>
                                        </p:attrNameLst>
                                      </p:cBhvr>
                                      <p:tavLst>
                                        <p:tav tm="0">
                                          <p:val>
                                            <p:fltVal val="0"/>
                                          </p:val>
                                        </p:tav>
                                        <p:tav tm="100000">
                                          <p:val>
                                            <p:strVal val="#ppt_h"/>
                                          </p:val>
                                        </p:tav>
                                      </p:tavLst>
                                    </p:anim>
                                  </p:childTnLst>
                                </p:cTn>
                              </p:par>
                            </p:childTnLst>
                          </p:cTn>
                        </p:par>
                        <p:par>
                          <p:cTn id="22" fill="hold">
                            <p:stCondLst>
                              <p:cond delay="2000"/>
                            </p:stCondLst>
                            <p:childTnLst>
                              <p:par>
                                <p:cTn id="23" presetID="22" presetClass="entr" presetSubtype="1"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up)">
                                      <p:cBhvr>
                                        <p:cTn id="25" dur="500"/>
                                        <p:tgtEl>
                                          <p:spTgt spid="8"/>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wipe(left)">
                                      <p:cBhvr>
                                        <p:cTn id="29" dur="500"/>
                                        <p:tgtEl>
                                          <p:spTgt spid="36"/>
                                        </p:tgtEl>
                                      </p:cBhvr>
                                    </p:animEffect>
                                  </p:childTnLst>
                                </p:cTn>
                              </p:par>
                            </p:childTnLst>
                          </p:cTn>
                        </p:par>
                        <p:par>
                          <p:cTn id="30" fill="hold">
                            <p:stCondLst>
                              <p:cond delay="3000"/>
                            </p:stCondLst>
                            <p:childTnLst>
                              <p:par>
                                <p:cTn id="31" presetID="23" presetClass="entr" presetSubtype="16" fill="hold" nodeType="after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p:cTn id="33" dur="500" fill="hold"/>
                                        <p:tgtEl>
                                          <p:spTgt spid="21"/>
                                        </p:tgtEl>
                                        <p:attrNameLst>
                                          <p:attrName>ppt_w</p:attrName>
                                        </p:attrNameLst>
                                      </p:cBhvr>
                                      <p:tavLst>
                                        <p:tav tm="0">
                                          <p:val>
                                            <p:fltVal val="0"/>
                                          </p:val>
                                        </p:tav>
                                        <p:tav tm="100000">
                                          <p:val>
                                            <p:strVal val="#ppt_w"/>
                                          </p:val>
                                        </p:tav>
                                      </p:tavLst>
                                    </p:anim>
                                    <p:anim calcmode="lin" valueType="num">
                                      <p:cBhvr>
                                        <p:cTn id="34" dur="500" fill="hold"/>
                                        <p:tgtEl>
                                          <p:spTgt spid="21"/>
                                        </p:tgtEl>
                                        <p:attrNameLst>
                                          <p:attrName>ppt_h</p:attrName>
                                        </p:attrNameLst>
                                      </p:cBhvr>
                                      <p:tavLst>
                                        <p:tav tm="0">
                                          <p:val>
                                            <p:fltVal val="0"/>
                                          </p:val>
                                        </p:tav>
                                        <p:tav tm="100000">
                                          <p:val>
                                            <p:strVal val="#ppt_h"/>
                                          </p:val>
                                        </p:tav>
                                      </p:tavLst>
                                    </p:anim>
                                  </p:childTnLst>
                                </p:cTn>
                              </p:par>
                            </p:childTnLst>
                          </p:cTn>
                        </p:par>
                        <p:par>
                          <p:cTn id="35" fill="hold">
                            <p:stCondLst>
                              <p:cond delay="3500"/>
                            </p:stCondLst>
                            <p:childTnLst>
                              <p:par>
                                <p:cTn id="36" presetID="22" presetClass="entr" presetSubtype="2" fill="hold" nodeType="after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wipe(right)">
                                      <p:cBhvr>
                                        <p:cTn id="38" dur="500"/>
                                        <p:tgtEl>
                                          <p:spTgt spid="34"/>
                                        </p:tgtEl>
                                      </p:cBhvr>
                                    </p:animEffect>
                                  </p:childTnLst>
                                </p:cTn>
                              </p:par>
                            </p:childTnLst>
                          </p:cTn>
                        </p:par>
                        <p:par>
                          <p:cTn id="39" fill="hold">
                            <p:stCondLst>
                              <p:cond delay="4000"/>
                            </p:stCondLst>
                            <p:childTnLst>
                              <p:par>
                                <p:cTn id="40" presetID="23" presetClass="entr" presetSubtype="16" fill="hold" grpId="0" nodeType="after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p:cTn id="42" dur="500" fill="hold"/>
                                        <p:tgtEl>
                                          <p:spTgt spid="47"/>
                                        </p:tgtEl>
                                        <p:attrNameLst>
                                          <p:attrName>ppt_w</p:attrName>
                                        </p:attrNameLst>
                                      </p:cBhvr>
                                      <p:tavLst>
                                        <p:tav tm="0">
                                          <p:val>
                                            <p:fltVal val="0"/>
                                          </p:val>
                                        </p:tav>
                                        <p:tav tm="100000">
                                          <p:val>
                                            <p:strVal val="#ppt_w"/>
                                          </p:val>
                                        </p:tav>
                                      </p:tavLst>
                                    </p:anim>
                                    <p:anim calcmode="lin" valueType="num">
                                      <p:cBhvr>
                                        <p:cTn id="43" dur="500" fill="hold"/>
                                        <p:tgtEl>
                                          <p:spTgt spid="47"/>
                                        </p:tgtEl>
                                        <p:attrNameLst>
                                          <p:attrName>ppt_h</p:attrName>
                                        </p:attrNameLst>
                                      </p:cBhvr>
                                      <p:tavLst>
                                        <p:tav tm="0">
                                          <p:val>
                                            <p:fltVal val="0"/>
                                          </p:val>
                                        </p:tav>
                                        <p:tav tm="100000">
                                          <p:val>
                                            <p:strVal val="#ppt_h"/>
                                          </p:val>
                                        </p:tav>
                                      </p:tavLst>
                                    </p:anim>
                                  </p:childTnLst>
                                </p:cTn>
                              </p:par>
                            </p:childTnLst>
                          </p:cTn>
                        </p:par>
                        <p:par>
                          <p:cTn id="44" fill="hold">
                            <p:stCondLst>
                              <p:cond delay="4500"/>
                            </p:stCondLst>
                            <p:childTnLst>
                              <p:par>
                                <p:cTn id="45" presetID="22" presetClass="entr" presetSubtype="1" fill="hold"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up)">
                                      <p:cBhvr>
                                        <p:cTn id="47" dur="500"/>
                                        <p:tgtEl>
                                          <p:spTgt spid="11"/>
                                        </p:tgtEl>
                                      </p:cBhvr>
                                    </p:animEffect>
                                  </p:childTnLst>
                                </p:cTn>
                              </p:par>
                            </p:childTnLst>
                          </p:cTn>
                        </p:par>
                        <p:par>
                          <p:cTn id="48" fill="hold">
                            <p:stCondLst>
                              <p:cond delay="5000"/>
                            </p:stCondLst>
                            <p:childTnLst>
                              <p:par>
                                <p:cTn id="49" presetID="22" presetClass="entr" presetSubtype="2" fill="hold" nodeType="after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wipe(right)">
                                      <p:cBhvr>
                                        <p:cTn id="5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占位符 6"/>
          <p:cNvPicPr>
            <a:picLocks noGrp="1" noChangeAspect="1"/>
          </p:cNvPicPr>
          <p:nvPr>
            <p:ph type="pic" sz="quarter" idx="4294967295"/>
          </p:nvPr>
        </p:nvPicPr>
        <p:blipFill>
          <a:blip r:embed="rId3" cstate="print">
            <a:extLst>
              <a:ext uri="{28A0092B-C50C-407E-A947-70E740481C1C}">
                <a14:useLocalDpi xmlns:a14="http://schemas.microsoft.com/office/drawing/2010/main"/>
              </a:ext>
            </a:extLst>
          </a:blip>
          <a:srcRect/>
          <a:stretch>
            <a:fillRect/>
          </a:stretch>
        </p:blipFill>
        <p:spPr>
          <a:xfrm>
            <a:off x="0" y="1466850"/>
            <a:ext cx="6870700" cy="5029200"/>
          </a:xfrm>
        </p:spPr>
      </p:pic>
      <p:sp>
        <p:nvSpPr>
          <p:cNvPr id="11" name="Rectangle 10"/>
          <p:cNvSpPr/>
          <p:nvPr/>
        </p:nvSpPr>
        <p:spPr>
          <a:xfrm>
            <a:off x="4851556" y="4586366"/>
            <a:ext cx="8006489" cy="1922861"/>
          </a:xfrm>
          <a:prstGeom prst="rect">
            <a:avLst/>
          </a:prstGeom>
          <a:solidFill>
            <a:srgbClr val="3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5" name="Rectangle 4"/>
          <p:cNvSpPr/>
          <p:nvPr/>
        </p:nvSpPr>
        <p:spPr>
          <a:xfrm>
            <a:off x="4851556" y="3099736"/>
            <a:ext cx="2039905" cy="148662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13" name="Rectangle 12"/>
          <p:cNvSpPr/>
          <p:nvPr/>
        </p:nvSpPr>
        <p:spPr>
          <a:xfrm>
            <a:off x="707" y="4586366"/>
            <a:ext cx="4850850" cy="148662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14" name="Rectangle 13"/>
          <p:cNvSpPr/>
          <p:nvPr/>
        </p:nvSpPr>
        <p:spPr>
          <a:xfrm>
            <a:off x="654550" y="4912128"/>
            <a:ext cx="3676442" cy="616836"/>
          </a:xfrm>
          <a:prstGeom prst="rect">
            <a:avLst/>
          </a:prstGeom>
        </p:spPr>
        <p:txBody>
          <a:bodyPr wrap="square" lIns="0" tIns="0" rIns="0" bIns="0">
            <a:spAutoFit/>
          </a:bodyPr>
          <a:lstStyle/>
          <a:p>
            <a:r>
              <a:rPr lang="zh-CN" altLang="en-US" sz="1476" b="1" dirty="0">
                <a:solidFill>
                  <a:schemeClr val="bg1"/>
                </a:solidFill>
                <a:latin typeface="Arial" panose="020B0604020202020204" pitchFamily="34" charset="0"/>
                <a:ea typeface="微软雅黑" panose="020B0503020204020204" pitchFamily="34" charset="-122"/>
                <a:sym typeface="Arial" panose="020B0604020202020204" pitchFamily="34" charset="0"/>
              </a:rPr>
              <a:t>直接复制你的内容到</a:t>
            </a:r>
            <a:r>
              <a:rPr lang="zh-CN" altLang="en-US" sz="1476"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此</a:t>
            </a:r>
            <a:endParaRPr lang="en-US" altLang="zh-CN" sz="1476" b="1"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nSpc>
                <a:spcPct val="150000"/>
              </a:lnSpc>
            </a:pPr>
            <a:r>
              <a:rPr lang="zh-CN" altLang="en-US" sz="844"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a:t>
            </a:r>
            <a:r>
              <a:rPr lang="zh-CN" altLang="en-US" sz="844" dirty="0">
                <a:solidFill>
                  <a:schemeClr val="bg1"/>
                </a:solidFill>
                <a:latin typeface="Arial" panose="020B0604020202020204" pitchFamily="34" charset="0"/>
                <a:ea typeface="微软雅黑" panose="020B0503020204020204" pitchFamily="34" charset="-122"/>
                <a:sym typeface="Arial" panose="020B0604020202020204" pitchFamily="34" charset="0"/>
              </a:rPr>
              <a:t>替换文字内容，修改文字内容，也可以直接复制你的内容到此。请替换文字内容，修改文字内容，也可以直接复制你的内容到此。</a:t>
            </a:r>
            <a:endParaRPr lang="en-US" sz="844"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Rectangle 16"/>
          <p:cNvSpPr/>
          <p:nvPr/>
        </p:nvSpPr>
        <p:spPr>
          <a:xfrm>
            <a:off x="5103172" y="3295335"/>
            <a:ext cx="1620560" cy="779444"/>
          </a:xfrm>
          <a:prstGeom prst="rect">
            <a:avLst/>
          </a:prstGeom>
        </p:spPr>
        <p:txBody>
          <a:bodyPr wrap="square" lIns="0" tIns="0" rIns="0" bIns="0">
            <a:spAutoFit/>
          </a:bodyPr>
          <a:lstStyle/>
          <a:p>
            <a:pPr>
              <a:lnSpc>
                <a:spcPct val="150000"/>
              </a:lnSpc>
            </a:pPr>
            <a:r>
              <a:rPr lang="zh-CN" altLang="en-US" sz="844"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en-US" sz="844"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Rectangle 18"/>
          <p:cNvSpPr/>
          <p:nvPr/>
        </p:nvSpPr>
        <p:spPr>
          <a:xfrm>
            <a:off x="5367773" y="4912129"/>
            <a:ext cx="1469288" cy="1251305"/>
          </a:xfrm>
          <a:prstGeom prst="rect">
            <a:avLst/>
          </a:prstGeom>
        </p:spPr>
        <p:txBody>
          <a:bodyPr wrap="square" lIns="0" tIns="0" rIns="0" bIns="0">
            <a:spAutoFit/>
          </a:bodyPr>
          <a:lstStyle/>
          <a:p>
            <a:pPr algn="just"/>
            <a:r>
              <a:rPr lang="en-US" b="1"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a:p>
            <a:pPr algn="just">
              <a:lnSpc>
                <a:spcPct val="150000"/>
              </a:lnSpc>
            </a:pPr>
            <a:r>
              <a:rPr lang="zh-CN" altLang="en-US" sz="844"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en-US" sz="844"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Rectangle 19"/>
          <p:cNvSpPr/>
          <p:nvPr/>
        </p:nvSpPr>
        <p:spPr>
          <a:xfrm>
            <a:off x="8861327" y="4912129"/>
            <a:ext cx="1469288" cy="1251305"/>
          </a:xfrm>
          <a:prstGeom prst="rect">
            <a:avLst/>
          </a:prstGeom>
        </p:spPr>
        <p:txBody>
          <a:bodyPr wrap="square" lIns="0" tIns="0" rIns="0" bIns="0">
            <a:spAutoFit/>
          </a:bodyPr>
          <a:lstStyle/>
          <a:p>
            <a:pPr algn="just"/>
            <a:r>
              <a:rPr lang="en-US" b="1" dirty="0">
                <a:solidFill>
                  <a:schemeClr val="bg1"/>
                </a:solidFill>
                <a:latin typeface="Arial" panose="020B0604020202020204" pitchFamily="34" charset="0"/>
                <a:ea typeface="微软雅黑" panose="020B0503020204020204" pitchFamily="34" charset="-122"/>
                <a:sym typeface="Arial" panose="020B0604020202020204" pitchFamily="34" charset="0"/>
              </a:rPr>
              <a:t>03</a:t>
            </a:r>
          </a:p>
          <a:p>
            <a:pPr algn="just">
              <a:lnSpc>
                <a:spcPct val="150000"/>
              </a:lnSpc>
            </a:pPr>
            <a:r>
              <a:rPr lang="zh-CN" altLang="en-US" sz="844"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en-US" sz="844"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Rectangle 24"/>
          <p:cNvSpPr/>
          <p:nvPr/>
        </p:nvSpPr>
        <p:spPr>
          <a:xfrm>
            <a:off x="7114549" y="4912129"/>
            <a:ext cx="1469288" cy="1251305"/>
          </a:xfrm>
          <a:prstGeom prst="rect">
            <a:avLst/>
          </a:prstGeom>
        </p:spPr>
        <p:txBody>
          <a:bodyPr wrap="square" lIns="0" tIns="0" rIns="0" bIns="0">
            <a:spAutoFit/>
          </a:bodyPr>
          <a:lstStyle/>
          <a:p>
            <a:pPr algn="just"/>
            <a:r>
              <a:rPr lang="en-US" b="1"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p>
          <a:p>
            <a:pPr algn="just">
              <a:lnSpc>
                <a:spcPct val="150000"/>
              </a:lnSpc>
            </a:pPr>
            <a:r>
              <a:rPr lang="zh-CN" altLang="en-US" sz="844"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en-US" sz="844"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Rectangle 25"/>
          <p:cNvSpPr/>
          <p:nvPr/>
        </p:nvSpPr>
        <p:spPr>
          <a:xfrm>
            <a:off x="10608103" y="4912129"/>
            <a:ext cx="1469288" cy="1251305"/>
          </a:xfrm>
          <a:prstGeom prst="rect">
            <a:avLst/>
          </a:prstGeom>
        </p:spPr>
        <p:txBody>
          <a:bodyPr wrap="square" lIns="0" tIns="0" rIns="0" bIns="0">
            <a:spAutoFit/>
          </a:bodyPr>
          <a:lstStyle/>
          <a:p>
            <a:pPr algn="just"/>
            <a:r>
              <a:rPr lang="en-US" b="1"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p>
          <a:p>
            <a:pPr algn="just">
              <a:lnSpc>
                <a:spcPct val="150000"/>
              </a:lnSpc>
            </a:pPr>
            <a:r>
              <a:rPr lang="zh-CN" altLang="en-US" sz="844"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en-US" sz="844"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31"/>
          <p:cNvSpPr txBox="1"/>
          <p:nvPr/>
        </p:nvSpPr>
        <p:spPr>
          <a:xfrm>
            <a:off x="7315996" y="2122917"/>
            <a:ext cx="4894736" cy="1818255"/>
          </a:xfrm>
          <a:prstGeom prst="rect">
            <a:avLst/>
          </a:prstGeom>
          <a:noFill/>
        </p:spPr>
        <p:txBody>
          <a:bodyPr wrap="square" lIns="0" tIns="0" rIns="0" bIns="0" rtlCol="0">
            <a:spAutoFit/>
          </a:bodyPr>
          <a:lstStyle/>
          <a:p>
            <a:pPr algn="just"/>
            <a:r>
              <a:rPr lang="zh-CN" altLang="en-US" sz="147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直接复制你的内容到</a:t>
            </a:r>
            <a:r>
              <a:rPr lang="zh-CN" altLang="en-US" sz="1476"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a:t>
            </a:r>
            <a:endParaRPr lang="en-US" altLang="zh-CN" sz="1476"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gn="just"/>
            <a:endParaRPr lang="en-US" altLang="zh-CN" sz="1476"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gn="just">
              <a:lnSpc>
                <a:spcPct val="150000"/>
              </a:lnSpc>
            </a:pPr>
            <a:r>
              <a:rPr lang="zh-CN" altLang="en-US" sz="844"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a:t>
            </a:r>
            <a:r>
              <a:rPr lang="zh-CN" altLang="en-US" sz="844"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sz="844"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标题 1"/>
          <p:cNvSpPr txBox="1">
            <a:spLocks/>
          </p:cNvSpPr>
          <p:nvPr/>
        </p:nvSpPr>
        <p:spPr>
          <a:xfrm>
            <a:off x="906977" y="267494"/>
            <a:ext cx="3794206" cy="358324"/>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lang="zh-CN" altLang="en-US" sz="2200" b="0" i="0" kern="1200" baseline="0" dirty="0">
                <a:solidFill>
                  <a:schemeClr val="tx1">
                    <a:lumMod val="65000"/>
                    <a:lumOff val="35000"/>
                  </a:schemeClr>
                </a:solidFill>
                <a:effectLst/>
                <a:latin typeface="微软雅黑" panose="020B0503020204020204" pitchFamily="34" charset="-122"/>
                <a:ea typeface="微软雅黑" panose="020B0503020204020204" pitchFamily="34" charset="-122"/>
                <a:cs typeface="+mj-cs"/>
              </a:defRPr>
            </a:lvl1pPr>
          </a:lstStyle>
          <a:p>
            <a:r>
              <a:rPr lang="zh-CN" altLang="en-US" sz="2800" dirty="0">
                <a:latin typeface="方正粗谭黑简体" panose="02000000000000000000" pitchFamily="2" charset="-122"/>
                <a:ea typeface="方正粗谭黑简体" panose="02000000000000000000" pitchFamily="2" charset="-122"/>
                <a:sym typeface="Arial" panose="020B0604020202020204" pitchFamily="34" charset="0"/>
              </a:rPr>
              <a:t>点击请替换文字内容</a:t>
            </a:r>
          </a:p>
        </p:txBody>
      </p:sp>
    </p:spTree>
    <p:extLst>
      <p:ext uri="{BB962C8B-B14F-4D97-AF65-F5344CB8AC3E}">
        <p14:creationId xmlns:p14="http://schemas.microsoft.com/office/powerpoint/2010/main" val="296513287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800" decel="100000"/>
                                        <p:tgtEl>
                                          <p:spTgt spid="5"/>
                                        </p:tgtEl>
                                      </p:cBhvr>
                                    </p:animEffect>
                                    <p:anim calcmode="lin" valueType="num">
                                      <p:cBhvr>
                                        <p:cTn id="8" dur="800" decel="100000" fill="hold"/>
                                        <p:tgtEl>
                                          <p:spTgt spid="5"/>
                                        </p:tgtEl>
                                        <p:attrNameLst>
                                          <p:attrName>style.rotation</p:attrName>
                                        </p:attrNameLst>
                                      </p:cBhvr>
                                      <p:tavLst>
                                        <p:tav tm="0">
                                          <p:val>
                                            <p:fltVal val="-90"/>
                                          </p:val>
                                        </p:tav>
                                        <p:tav tm="100000">
                                          <p:val>
                                            <p:fltVal val="0"/>
                                          </p:val>
                                        </p:tav>
                                      </p:tavLst>
                                    </p:anim>
                                    <p:anim calcmode="lin" valueType="num">
                                      <p:cBhvr>
                                        <p:cTn id="9" dur="800" decel="100000" fill="hold"/>
                                        <p:tgtEl>
                                          <p:spTgt spid="5"/>
                                        </p:tgtEl>
                                        <p:attrNameLst>
                                          <p:attrName>ppt_x</p:attrName>
                                        </p:attrNameLst>
                                      </p:cBhvr>
                                      <p:tavLst>
                                        <p:tav tm="0">
                                          <p:val>
                                            <p:strVal val="#ppt_x+0.4"/>
                                          </p:val>
                                        </p:tav>
                                        <p:tav tm="100000">
                                          <p:val>
                                            <p:strVal val="#ppt_x-0.05"/>
                                          </p:val>
                                        </p:tav>
                                      </p:tavLst>
                                    </p:anim>
                                    <p:anim calcmode="lin" valueType="num">
                                      <p:cBhvr>
                                        <p:cTn id="10" dur="800" decel="100000" fill="hold"/>
                                        <p:tgtEl>
                                          <p:spTgt spid="5"/>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0" presetClass="entr" presetSubtype="0"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800" decel="100000"/>
                                        <p:tgtEl>
                                          <p:spTgt spid="13"/>
                                        </p:tgtEl>
                                      </p:cBhvr>
                                    </p:animEffect>
                                    <p:anim calcmode="lin" valueType="num">
                                      <p:cBhvr>
                                        <p:cTn id="17" dur="800" decel="100000" fill="hold"/>
                                        <p:tgtEl>
                                          <p:spTgt spid="13"/>
                                        </p:tgtEl>
                                        <p:attrNameLst>
                                          <p:attrName>style.rotation</p:attrName>
                                        </p:attrNameLst>
                                      </p:cBhvr>
                                      <p:tavLst>
                                        <p:tav tm="0">
                                          <p:val>
                                            <p:fltVal val="-90"/>
                                          </p:val>
                                        </p:tav>
                                        <p:tav tm="100000">
                                          <p:val>
                                            <p:fltVal val="0"/>
                                          </p:val>
                                        </p:tav>
                                      </p:tavLst>
                                    </p:anim>
                                    <p:anim calcmode="lin" valueType="num">
                                      <p:cBhvr>
                                        <p:cTn id="18" dur="800" decel="100000" fill="hold"/>
                                        <p:tgtEl>
                                          <p:spTgt spid="13"/>
                                        </p:tgtEl>
                                        <p:attrNameLst>
                                          <p:attrName>ppt_x</p:attrName>
                                        </p:attrNameLst>
                                      </p:cBhvr>
                                      <p:tavLst>
                                        <p:tav tm="0">
                                          <p:val>
                                            <p:strVal val="#ppt_x+0.4"/>
                                          </p:val>
                                        </p:tav>
                                        <p:tav tm="100000">
                                          <p:val>
                                            <p:strVal val="#ppt_x-0.05"/>
                                          </p:val>
                                        </p:tav>
                                      </p:tavLst>
                                    </p:anim>
                                    <p:anim calcmode="lin" valueType="num">
                                      <p:cBhvr>
                                        <p:cTn id="19" dur="800" decel="100000" fill="hold"/>
                                        <p:tgtEl>
                                          <p:spTgt spid="13"/>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13"/>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13"/>
                                        </p:tgtEl>
                                        <p:attrNameLst>
                                          <p:attrName>ppt_y</p:attrName>
                                        </p:attrNameLst>
                                      </p:cBhvr>
                                      <p:tavLst>
                                        <p:tav tm="0">
                                          <p:val>
                                            <p:strVal val="#ppt_y+0.1"/>
                                          </p:val>
                                        </p:tav>
                                        <p:tav tm="100000">
                                          <p:val>
                                            <p:strVal val="#ppt_y"/>
                                          </p:val>
                                        </p:tav>
                                      </p:tavLst>
                                    </p:anim>
                                  </p:childTnLst>
                                </p:cTn>
                              </p:par>
                              <p:par>
                                <p:cTn id="22" presetID="10" presetClass="entr" presetSubtype="0"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par>
                          <p:cTn id="33" fill="hold">
                            <p:stCondLst>
                              <p:cond delay="3000"/>
                            </p:stCondLst>
                            <p:childTnLst>
                              <p:par>
                                <p:cTn id="34" presetID="12" presetClass="entr" presetSubtype="8" fill="hold" grpId="0" nodeType="afterEffect">
                                  <p:stCondLst>
                                    <p:cond delay="0"/>
                                  </p:stCondLst>
                                  <p:childTnLst>
                                    <p:set>
                                      <p:cBhvr>
                                        <p:cTn id="35" dur="1" fill="hold">
                                          <p:stCondLst>
                                            <p:cond delay="0"/>
                                          </p:stCondLst>
                                        </p:cTn>
                                        <p:tgtEl>
                                          <p:spTgt spid="19">
                                            <p:txEl>
                                              <p:pRg st="0" end="0"/>
                                            </p:txEl>
                                          </p:spTgt>
                                        </p:tgtEl>
                                        <p:attrNameLst>
                                          <p:attrName>style.visibility</p:attrName>
                                        </p:attrNameLst>
                                      </p:cBhvr>
                                      <p:to>
                                        <p:strVal val="visible"/>
                                      </p:to>
                                    </p:set>
                                    <p:anim calcmode="lin" valueType="num">
                                      <p:cBhvr additive="base">
                                        <p:cTn id="36" dur="300"/>
                                        <p:tgtEl>
                                          <p:spTgt spid="19">
                                            <p:txEl>
                                              <p:pRg st="0" end="0"/>
                                            </p:txEl>
                                          </p:spTgt>
                                        </p:tgtEl>
                                        <p:attrNameLst>
                                          <p:attrName>ppt_x</p:attrName>
                                        </p:attrNameLst>
                                      </p:cBhvr>
                                      <p:tavLst>
                                        <p:tav tm="0">
                                          <p:val>
                                            <p:strVal val="#ppt_x-#ppt_w*1.125000"/>
                                          </p:val>
                                        </p:tav>
                                        <p:tav tm="100000">
                                          <p:val>
                                            <p:strVal val="#ppt_x"/>
                                          </p:val>
                                        </p:tav>
                                      </p:tavLst>
                                    </p:anim>
                                    <p:animEffect transition="in" filter="wipe(right)">
                                      <p:cBhvr>
                                        <p:cTn id="37" dur="300"/>
                                        <p:tgtEl>
                                          <p:spTgt spid="19">
                                            <p:txEl>
                                              <p:pRg st="0" end="0"/>
                                            </p:txEl>
                                          </p:spTgt>
                                        </p:tgtEl>
                                      </p:cBhvr>
                                    </p:animEffect>
                                  </p:childTnLst>
                                </p:cTn>
                              </p:par>
                            </p:childTnLst>
                          </p:cTn>
                        </p:par>
                        <p:par>
                          <p:cTn id="38" fill="hold">
                            <p:stCondLst>
                              <p:cond delay="3300"/>
                            </p:stCondLst>
                            <p:childTnLst>
                              <p:par>
                                <p:cTn id="39" presetID="12" presetClass="entr" presetSubtype="8" fill="hold" grpId="0" nodeType="afterEffect">
                                  <p:stCondLst>
                                    <p:cond delay="0"/>
                                  </p:stCondLst>
                                  <p:childTnLst>
                                    <p:set>
                                      <p:cBhvr>
                                        <p:cTn id="40" dur="1" fill="hold">
                                          <p:stCondLst>
                                            <p:cond delay="0"/>
                                          </p:stCondLst>
                                        </p:cTn>
                                        <p:tgtEl>
                                          <p:spTgt spid="19">
                                            <p:txEl>
                                              <p:pRg st="1" end="1"/>
                                            </p:txEl>
                                          </p:spTgt>
                                        </p:tgtEl>
                                        <p:attrNameLst>
                                          <p:attrName>style.visibility</p:attrName>
                                        </p:attrNameLst>
                                      </p:cBhvr>
                                      <p:to>
                                        <p:strVal val="visible"/>
                                      </p:to>
                                    </p:set>
                                    <p:anim calcmode="lin" valueType="num">
                                      <p:cBhvr additive="base">
                                        <p:cTn id="41" dur="300"/>
                                        <p:tgtEl>
                                          <p:spTgt spid="19">
                                            <p:txEl>
                                              <p:pRg st="1" end="1"/>
                                            </p:txEl>
                                          </p:spTgt>
                                        </p:tgtEl>
                                        <p:attrNameLst>
                                          <p:attrName>ppt_x</p:attrName>
                                        </p:attrNameLst>
                                      </p:cBhvr>
                                      <p:tavLst>
                                        <p:tav tm="0">
                                          <p:val>
                                            <p:strVal val="#ppt_x-#ppt_w*1.125000"/>
                                          </p:val>
                                        </p:tav>
                                        <p:tav tm="100000">
                                          <p:val>
                                            <p:strVal val="#ppt_x"/>
                                          </p:val>
                                        </p:tav>
                                      </p:tavLst>
                                    </p:anim>
                                    <p:animEffect transition="in" filter="wipe(right)">
                                      <p:cBhvr>
                                        <p:cTn id="42" dur="300"/>
                                        <p:tgtEl>
                                          <p:spTgt spid="19">
                                            <p:txEl>
                                              <p:pRg st="1" end="1"/>
                                            </p:txEl>
                                          </p:spTgt>
                                        </p:tgtEl>
                                      </p:cBhvr>
                                    </p:animEffect>
                                  </p:childTnLst>
                                </p:cTn>
                              </p:par>
                            </p:childTnLst>
                          </p:cTn>
                        </p:par>
                        <p:par>
                          <p:cTn id="43" fill="hold">
                            <p:stCondLst>
                              <p:cond delay="3600"/>
                            </p:stCondLst>
                            <p:childTnLst>
                              <p:par>
                                <p:cTn id="44" presetID="12" presetClass="entr" presetSubtype="8" fill="hold" grpId="0" nodeType="afterEffect">
                                  <p:stCondLst>
                                    <p:cond delay="0"/>
                                  </p:stCondLst>
                                  <p:childTnLst>
                                    <p:set>
                                      <p:cBhvr>
                                        <p:cTn id="45" dur="1" fill="hold">
                                          <p:stCondLst>
                                            <p:cond delay="0"/>
                                          </p:stCondLst>
                                        </p:cTn>
                                        <p:tgtEl>
                                          <p:spTgt spid="25">
                                            <p:txEl>
                                              <p:pRg st="0" end="0"/>
                                            </p:txEl>
                                          </p:spTgt>
                                        </p:tgtEl>
                                        <p:attrNameLst>
                                          <p:attrName>style.visibility</p:attrName>
                                        </p:attrNameLst>
                                      </p:cBhvr>
                                      <p:to>
                                        <p:strVal val="visible"/>
                                      </p:to>
                                    </p:set>
                                    <p:anim calcmode="lin" valueType="num">
                                      <p:cBhvr additive="base">
                                        <p:cTn id="46" dur="300"/>
                                        <p:tgtEl>
                                          <p:spTgt spid="25">
                                            <p:txEl>
                                              <p:pRg st="0" end="0"/>
                                            </p:txEl>
                                          </p:spTgt>
                                        </p:tgtEl>
                                        <p:attrNameLst>
                                          <p:attrName>ppt_x</p:attrName>
                                        </p:attrNameLst>
                                      </p:cBhvr>
                                      <p:tavLst>
                                        <p:tav tm="0">
                                          <p:val>
                                            <p:strVal val="#ppt_x-#ppt_w*1.125000"/>
                                          </p:val>
                                        </p:tav>
                                        <p:tav tm="100000">
                                          <p:val>
                                            <p:strVal val="#ppt_x"/>
                                          </p:val>
                                        </p:tav>
                                      </p:tavLst>
                                    </p:anim>
                                    <p:animEffect transition="in" filter="wipe(right)">
                                      <p:cBhvr>
                                        <p:cTn id="47" dur="300"/>
                                        <p:tgtEl>
                                          <p:spTgt spid="25">
                                            <p:txEl>
                                              <p:pRg st="0" end="0"/>
                                            </p:txEl>
                                          </p:spTgt>
                                        </p:tgtEl>
                                      </p:cBhvr>
                                    </p:animEffect>
                                  </p:childTnLst>
                                </p:cTn>
                              </p:par>
                            </p:childTnLst>
                          </p:cTn>
                        </p:par>
                        <p:par>
                          <p:cTn id="48" fill="hold">
                            <p:stCondLst>
                              <p:cond delay="3900"/>
                            </p:stCondLst>
                            <p:childTnLst>
                              <p:par>
                                <p:cTn id="49" presetID="12" presetClass="entr" presetSubtype="8" fill="hold" grpId="0" nodeType="afterEffect">
                                  <p:stCondLst>
                                    <p:cond delay="0"/>
                                  </p:stCondLst>
                                  <p:childTnLst>
                                    <p:set>
                                      <p:cBhvr>
                                        <p:cTn id="50" dur="1" fill="hold">
                                          <p:stCondLst>
                                            <p:cond delay="0"/>
                                          </p:stCondLst>
                                        </p:cTn>
                                        <p:tgtEl>
                                          <p:spTgt spid="25">
                                            <p:txEl>
                                              <p:pRg st="1" end="1"/>
                                            </p:txEl>
                                          </p:spTgt>
                                        </p:tgtEl>
                                        <p:attrNameLst>
                                          <p:attrName>style.visibility</p:attrName>
                                        </p:attrNameLst>
                                      </p:cBhvr>
                                      <p:to>
                                        <p:strVal val="visible"/>
                                      </p:to>
                                    </p:set>
                                    <p:anim calcmode="lin" valueType="num">
                                      <p:cBhvr additive="base">
                                        <p:cTn id="51" dur="300"/>
                                        <p:tgtEl>
                                          <p:spTgt spid="25">
                                            <p:txEl>
                                              <p:pRg st="1" end="1"/>
                                            </p:txEl>
                                          </p:spTgt>
                                        </p:tgtEl>
                                        <p:attrNameLst>
                                          <p:attrName>ppt_x</p:attrName>
                                        </p:attrNameLst>
                                      </p:cBhvr>
                                      <p:tavLst>
                                        <p:tav tm="0">
                                          <p:val>
                                            <p:strVal val="#ppt_x-#ppt_w*1.125000"/>
                                          </p:val>
                                        </p:tav>
                                        <p:tav tm="100000">
                                          <p:val>
                                            <p:strVal val="#ppt_x"/>
                                          </p:val>
                                        </p:tav>
                                      </p:tavLst>
                                    </p:anim>
                                    <p:animEffect transition="in" filter="wipe(right)">
                                      <p:cBhvr>
                                        <p:cTn id="52" dur="300"/>
                                        <p:tgtEl>
                                          <p:spTgt spid="25">
                                            <p:txEl>
                                              <p:pRg st="1" end="1"/>
                                            </p:txEl>
                                          </p:spTgt>
                                        </p:tgtEl>
                                      </p:cBhvr>
                                    </p:animEffect>
                                  </p:childTnLst>
                                </p:cTn>
                              </p:par>
                            </p:childTnLst>
                          </p:cTn>
                        </p:par>
                        <p:par>
                          <p:cTn id="53" fill="hold">
                            <p:stCondLst>
                              <p:cond delay="4200"/>
                            </p:stCondLst>
                            <p:childTnLst>
                              <p:par>
                                <p:cTn id="54" presetID="12" presetClass="entr" presetSubtype="8" fill="hold" grpId="0" nodeType="afterEffect">
                                  <p:stCondLst>
                                    <p:cond delay="0"/>
                                  </p:stCondLst>
                                  <p:childTnLst>
                                    <p:set>
                                      <p:cBhvr>
                                        <p:cTn id="55" dur="1" fill="hold">
                                          <p:stCondLst>
                                            <p:cond delay="0"/>
                                          </p:stCondLst>
                                        </p:cTn>
                                        <p:tgtEl>
                                          <p:spTgt spid="20">
                                            <p:txEl>
                                              <p:pRg st="0" end="0"/>
                                            </p:txEl>
                                          </p:spTgt>
                                        </p:tgtEl>
                                        <p:attrNameLst>
                                          <p:attrName>style.visibility</p:attrName>
                                        </p:attrNameLst>
                                      </p:cBhvr>
                                      <p:to>
                                        <p:strVal val="visible"/>
                                      </p:to>
                                    </p:set>
                                    <p:anim calcmode="lin" valueType="num">
                                      <p:cBhvr additive="base">
                                        <p:cTn id="56" dur="300"/>
                                        <p:tgtEl>
                                          <p:spTgt spid="20">
                                            <p:txEl>
                                              <p:pRg st="0" end="0"/>
                                            </p:txEl>
                                          </p:spTgt>
                                        </p:tgtEl>
                                        <p:attrNameLst>
                                          <p:attrName>ppt_x</p:attrName>
                                        </p:attrNameLst>
                                      </p:cBhvr>
                                      <p:tavLst>
                                        <p:tav tm="0">
                                          <p:val>
                                            <p:strVal val="#ppt_x-#ppt_w*1.125000"/>
                                          </p:val>
                                        </p:tav>
                                        <p:tav tm="100000">
                                          <p:val>
                                            <p:strVal val="#ppt_x"/>
                                          </p:val>
                                        </p:tav>
                                      </p:tavLst>
                                    </p:anim>
                                    <p:animEffect transition="in" filter="wipe(right)">
                                      <p:cBhvr>
                                        <p:cTn id="57" dur="300"/>
                                        <p:tgtEl>
                                          <p:spTgt spid="20">
                                            <p:txEl>
                                              <p:pRg st="0" end="0"/>
                                            </p:txEl>
                                          </p:spTgt>
                                        </p:tgtEl>
                                      </p:cBhvr>
                                    </p:animEffect>
                                  </p:childTnLst>
                                </p:cTn>
                              </p:par>
                            </p:childTnLst>
                          </p:cTn>
                        </p:par>
                        <p:par>
                          <p:cTn id="58" fill="hold">
                            <p:stCondLst>
                              <p:cond delay="4500"/>
                            </p:stCondLst>
                            <p:childTnLst>
                              <p:par>
                                <p:cTn id="59" presetID="12" presetClass="entr" presetSubtype="8" fill="hold" grpId="0" nodeType="afterEffect">
                                  <p:stCondLst>
                                    <p:cond delay="0"/>
                                  </p:stCondLst>
                                  <p:childTnLst>
                                    <p:set>
                                      <p:cBhvr>
                                        <p:cTn id="60" dur="1" fill="hold">
                                          <p:stCondLst>
                                            <p:cond delay="0"/>
                                          </p:stCondLst>
                                        </p:cTn>
                                        <p:tgtEl>
                                          <p:spTgt spid="20">
                                            <p:txEl>
                                              <p:pRg st="1" end="1"/>
                                            </p:txEl>
                                          </p:spTgt>
                                        </p:tgtEl>
                                        <p:attrNameLst>
                                          <p:attrName>style.visibility</p:attrName>
                                        </p:attrNameLst>
                                      </p:cBhvr>
                                      <p:to>
                                        <p:strVal val="visible"/>
                                      </p:to>
                                    </p:set>
                                    <p:anim calcmode="lin" valueType="num">
                                      <p:cBhvr additive="base">
                                        <p:cTn id="61" dur="300"/>
                                        <p:tgtEl>
                                          <p:spTgt spid="20">
                                            <p:txEl>
                                              <p:pRg st="1" end="1"/>
                                            </p:txEl>
                                          </p:spTgt>
                                        </p:tgtEl>
                                        <p:attrNameLst>
                                          <p:attrName>ppt_x</p:attrName>
                                        </p:attrNameLst>
                                      </p:cBhvr>
                                      <p:tavLst>
                                        <p:tav tm="0">
                                          <p:val>
                                            <p:strVal val="#ppt_x-#ppt_w*1.125000"/>
                                          </p:val>
                                        </p:tav>
                                        <p:tav tm="100000">
                                          <p:val>
                                            <p:strVal val="#ppt_x"/>
                                          </p:val>
                                        </p:tav>
                                      </p:tavLst>
                                    </p:anim>
                                    <p:animEffect transition="in" filter="wipe(right)">
                                      <p:cBhvr>
                                        <p:cTn id="62" dur="300"/>
                                        <p:tgtEl>
                                          <p:spTgt spid="20">
                                            <p:txEl>
                                              <p:pRg st="1" end="1"/>
                                            </p:txEl>
                                          </p:spTgt>
                                        </p:tgtEl>
                                      </p:cBhvr>
                                    </p:animEffect>
                                  </p:childTnLst>
                                </p:cTn>
                              </p:par>
                            </p:childTnLst>
                          </p:cTn>
                        </p:par>
                        <p:par>
                          <p:cTn id="63" fill="hold">
                            <p:stCondLst>
                              <p:cond delay="4800"/>
                            </p:stCondLst>
                            <p:childTnLst>
                              <p:par>
                                <p:cTn id="64" presetID="12" presetClass="entr" presetSubtype="8" fill="hold" grpId="0" nodeType="afterEffect">
                                  <p:stCondLst>
                                    <p:cond delay="0"/>
                                  </p:stCondLst>
                                  <p:childTnLst>
                                    <p:set>
                                      <p:cBhvr>
                                        <p:cTn id="65" dur="1" fill="hold">
                                          <p:stCondLst>
                                            <p:cond delay="0"/>
                                          </p:stCondLst>
                                        </p:cTn>
                                        <p:tgtEl>
                                          <p:spTgt spid="26">
                                            <p:txEl>
                                              <p:pRg st="0" end="0"/>
                                            </p:txEl>
                                          </p:spTgt>
                                        </p:tgtEl>
                                        <p:attrNameLst>
                                          <p:attrName>style.visibility</p:attrName>
                                        </p:attrNameLst>
                                      </p:cBhvr>
                                      <p:to>
                                        <p:strVal val="visible"/>
                                      </p:to>
                                    </p:set>
                                    <p:anim calcmode="lin" valueType="num">
                                      <p:cBhvr additive="base">
                                        <p:cTn id="66" dur="300"/>
                                        <p:tgtEl>
                                          <p:spTgt spid="26">
                                            <p:txEl>
                                              <p:pRg st="0" end="0"/>
                                            </p:txEl>
                                          </p:spTgt>
                                        </p:tgtEl>
                                        <p:attrNameLst>
                                          <p:attrName>ppt_x</p:attrName>
                                        </p:attrNameLst>
                                      </p:cBhvr>
                                      <p:tavLst>
                                        <p:tav tm="0">
                                          <p:val>
                                            <p:strVal val="#ppt_x-#ppt_w*1.125000"/>
                                          </p:val>
                                        </p:tav>
                                        <p:tav tm="100000">
                                          <p:val>
                                            <p:strVal val="#ppt_x"/>
                                          </p:val>
                                        </p:tav>
                                      </p:tavLst>
                                    </p:anim>
                                    <p:animEffect transition="in" filter="wipe(right)">
                                      <p:cBhvr>
                                        <p:cTn id="67" dur="300"/>
                                        <p:tgtEl>
                                          <p:spTgt spid="26">
                                            <p:txEl>
                                              <p:pRg st="0" end="0"/>
                                            </p:txEl>
                                          </p:spTgt>
                                        </p:tgtEl>
                                      </p:cBhvr>
                                    </p:animEffect>
                                  </p:childTnLst>
                                </p:cTn>
                              </p:par>
                            </p:childTnLst>
                          </p:cTn>
                        </p:par>
                        <p:par>
                          <p:cTn id="68" fill="hold">
                            <p:stCondLst>
                              <p:cond delay="5100"/>
                            </p:stCondLst>
                            <p:childTnLst>
                              <p:par>
                                <p:cTn id="69" presetID="12" presetClass="entr" presetSubtype="8" fill="hold" grpId="0" nodeType="afterEffect">
                                  <p:stCondLst>
                                    <p:cond delay="0"/>
                                  </p:stCondLst>
                                  <p:childTnLst>
                                    <p:set>
                                      <p:cBhvr>
                                        <p:cTn id="70" dur="1" fill="hold">
                                          <p:stCondLst>
                                            <p:cond delay="0"/>
                                          </p:stCondLst>
                                        </p:cTn>
                                        <p:tgtEl>
                                          <p:spTgt spid="26">
                                            <p:txEl>
                                              <p:pRg st="1" end="1"/>
                                            </p:txEl>
                                          </p:spTgt>
                                        </p:tgtEl>
                                        <p:attrNameLst>
                                          <p:attrName>style.visibility</p:attrName>
                                        </p:attrNameLst>
                                      </p:cBhvr>
                                      <p:to>
                                        <p:strVal val="visible"/>
                                      </p:to>
                                    </p:set>
                                    <p:anim calcmode="lin" valueType="num">
                                      <p:cBhvr additive="base">
                                        <p:cTn id="71" dur="300"/>
                                        <p:tgtEl>
                                          <p:spTgt spid="26">
                                            <p:txEl>
                                              <p:pRg st="1" end="1"/>
                                            </p:txEl>
                                          </p:spTgt>
                                        </p:tgtEl>
                                        <p:attrNameLst>
                                          <p:attrName>ppt_x</p:attrName>
                                        </p:attrNameLst>
                                      </p:cBhvr>
                                      <p:tavLst>
                                        <p:tav tm="0">
                                          <p:val>
                                            <p:strVal val="#ppt_x-#ppt_w*1.125000"/>
                                          </p:val>
                                        </p:tav>
                                        <p:tav tm="100000">
                                          <p:val>
                                            <p:strVal val="#ppt_x"/>
                                          </p:val>
                                        </p:tav>
                                      </p:tavLst>
                                    </p:anim>
                                    <p:animEffect transition="in" filter="wipe(right)">
                                      <p:cBhvr>
                                        <p:cTn id="72" dur="300"/>
                                        <p:tgtEl>
                                          <p:spTgt spid="26">
                                            <p:txEl>
                                              <p:pRg st="1" end="1"/>
                                            </p:txEl>
                                          </p:spTgt>
                                        </p:tgtEl>
                                      </p:cBhvr>
                                    </p:animEffect>
                                  </p:childTnLst>
                                </p:cTn>
                              </p:par>
                            </p:childTnLst>
                          </p:cTn>
                        </p:par>
                        <p:par>
                          <p:cTn id="73" fill="hold">
                            <p:stCondLst>
                              <p:cond delay="5400"/>
                            </p:stCondLst>
                            <p:childTnLst>
                              <p:par>
                                <p:cTn id="74" presetID="10" presetClass="entr" presetSubtype="0" fill="hold" grpId="0" nodeType="afterEffect">
                                  <p:stCondLst>
                                    <p:cond delay="0"/>
                                  </p:stCondLst>
                                  <p:childTnLst>
                                    <p:set>
                                      <p:cBhvr>
                                        <p:cTn id="75" dur="1" fill="hold">
                                          <p:stCondLst>
                                            <p:cond delay="0"/>
                                          </p:stCondLst>
                                        </p:cTn>
                                        <p:tgtEl>
                                          <p:spTgt spid="32"/>
                                        </p:tgtEl>
                                        <p:attrNameLst>
                                          <p:attrName>style.visibility</p:attrName>
                                        </p:attrNameLst>
                                      </p:cBhvr>
                                      <p:to>
                                        <p:strVal val="visible"/>
                                      </p:to>
                                    </p:set>
                                    <p:animEffect transition="in" filter="fade">
                                      <p:cBhvr>
                                        <p:cTn id="7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5" grpId="0" animBg="1"/>
      <p:bldP spid="13" grpId="0" animBg="1"/>
      <p:bldP spid="14" grpId="0"/>
      <p:bldP spid="17" grpId="0"/>
      <p:bldP spid="19" grpId="0" build="p"/>
      <p:bldP spid="20" grpId="0" build="p"/>
      <p:bldP spid="25" grpId="0" build="p"/>
      <p:bldP spid="26" grpId="0" build="p"/>
      <p:bldP spid="3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p:cNvPicPr>
            <a:picLocks noGrp="1" noChangeAspect="1"/>
          </p:cNvPicPr>
          <p:nvPr>
            <p:ph type="pic" sz="quarter" idx="4294967295"/>
          </p:nvPr>
        </p:nvPicPr>
        <p:blipFill>
          <a:blip r:embed="rId3" cstate="print">
            <a:extLst>
              <a:ext uri="{28A0092B-C50C-407E-A947-70E740481C1C}">
                <a14:useLocalDpi xmlns:a14="http://schemas.microsoft.com/office/drawing/2010/main"/>
              </a:ext>
            </a:extLst>
          </a:blip>
          <a:srcRect/>
          <a:stretch>
            <a:fillRect/>
          </a:stretch>
        </p:blipFill>
        <p:spPr>
          <a:xfrm>
            <a:off x="0" y="1466850"/>
            <a:ext cx="6429375" cy="5029200"/>
          </a:xfrm>
        </p:spPr>
      </p:pic>
      <p:sp>
        <p:nvSpPr>
          <p:cNvPr id="6" name="Rectangle 5"/>
          <p:cNvSpPr/>
          <p:nvPr/>
        </p:nvSpPr>
        <p:spPr>
          <a:xfrm>
            <a:off x="6429376" y="1766839"/>
            <a:ext cx="6428670" cy="31405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41" name="TextBox 40"/>
          <p:cNvSpPr txBox="1"/>
          <p:nvPr/>
        </p:nvSpPr>
        <p:spPr>
          <a:xfrm>
            <a:off x="6818201" y="5440201"/>
            <a:ext cx="5515830" cy="1056443"/>
          </a:xfrm>
          <a:prstGeom prst="rect">
            <a:avLst/>
          </a:prstGeom>
          <a:noFill/>
        </p:spPr>
        <p:txBody>
          <a:bodyPr wrap="square" lIns="0" tIns="0" rIns="0" bIns="0" rtlCol="0">
            <a:spAutoFit/>
          </a:bodyPr>
          <a:lstStyle/>
          <a:p>
            <a:pPr algn="just"/>
            <a:r>
              <a:rPr 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DESIGN’s : </a:t>
            </a:r>
            <a:r>
              <a:rPr 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SUMMER TREND</a:t>
            </a:r>
          </a:p>
          <a:p>
            <a:pPr algn="just">
              <a:lnSpc>
                <a:spcPct val="150000"/>
              </a:lnSpc>
            </a:pPr>
            <a:endParaRPr lang="en-US" sz="844"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gn="just">
              <a:lnSpc>
                <a:spcPct val="150000"/>
              </a:lnSpc>
            </a:pPr>
            <a:r>
              <a:rPr lang="zh-CN" altLang="en-US" sz="844"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sz="844"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7" name="Group 56"/>
          <p:cNvGrpSpPr/>
          <p:nvPr/>
        </p:nvGrpSpPr>
        <p:grpSpPr>
          <a:xfrm>
            <a:off x="987661" y="1603268"/>
            <a:ext cx="4681208" cy="2694028"/>
            <a:chOff x="8440747" y="4796156"/>
            <a:chExt cx="2786063" cy="1603375"/>
          </a:xfrm>
        </p:grpSpPr>
        <p:sp>
          <p:nvSpPr>
            <p:cNvPr id="58" name="Freeform 45"/>
            <p:cNvSpPr>
              <a:spLocks/>
            </p:cNvSpPr>
            <p:nvPr/>
          </p:nvSpPr>
          <p:spPr bwMode="auto">
            <a:xfrm>
              <a:off x="8440747" y="6337618"/>
              <a:ext cx="1403350" cy="61913"/>
            </a:xfrm>
            <a:custGeom>
              <a:avLst/>
              <a:gdLst>
                <a:gd name="T0" fmla="*/ 0 w 885"/>
                <a:gd name="T1" fmla="*/ 16 h 39"/>
                <a:gd name="T2" fmla="*/ 78 w 885"/>
                <a:gd name="T3" fmla="*/ 39 h 39"/>
                <a:gd name="T4" fmla="*/ 885 w 885"/>
                <a:gd name="T5" fmla="*/ 39 h 39"/>
                <a:gd name="T6" fmla="*/ 885 w 885"/>
                <a:gd name="T7" fmla="*/ 0 h 39"/>
                <a:gd name="T8" fmla="*/ 0 w 885"/>
                <a:gd name="T9" fmla="*/ 0 h 39"/>
                <a:gd name="T10" fmla="*/ 0 w 885"/>
                <a:gd name="T11" fmla="*/ 16 h 39"/>
              </a:gdLst>
              <a:ahLst/>
              <a:cxnLst>
                <a:cxn ang="0">
                  <a:pos x="T0" y="T1"/>
                </a:cxn>
                <a:cxn ang="0">
                  <a:pos x="T2" y="T3"/>
                </a:cxn>
                <a:cxn ang="0">
                  <a:pos x="T4" y="T5"/>
                </a:cxn>
                <a:cxn ang="0">
                  <a:pos x="T6" y="T7"/>
                </a:cxn>
                <a:cxn ang="0">
                  <a:pos x="T8" y="T9"/>
                </a:cxn>
                <a:cxn ang="0">
                  <a:pos x="T10" y="T11"/>
                </a:cxn>
              </a:cxnLst>
              <a:rect l="0" t="0" r="r" b="b"/>
              <a:pathLst>
                <a:path w="885" h="39">
                  <a:moveTo>
                    <a:pt x="0" y="16"/>
                  </a:moveTo>
                  <a:cubicBezTo>
                    <a:pt x="0" y="23"/>
                    <a:pt x="30" y="39"/>
                    <a:pt x="78" y="39"/>
                  </a:cubicBezTo>
                  <a:cubicBezTo>
                    <a:pt x="126" y="39"/>
                    <a:pt x="885" y="39"/>
                    <a:pt x="885" y="39"/>
                  </a:cubicBezTo>
                  <a:cubicBezTo>
                    <a:pt x="885" y="0"/>
                    <a:pt x="885" y="0"/>
                    <a:pt x="885" y="0"/>
                  </a:cubicBezTo>
                  <a:cubicBezTo>
                    <a:pt x="0" y="0"/>
                    <a:pt x="0" y="0"/>
                    <a:pt x="0" y="0"/>
                  </a:cubicBezTo>
                  <a:lnTo>
                    <a:pt x="0" y="16"/>
                  </a:lnTo>
                  <a:close/>
                </a:path>
              </a:pathLst>
            </a:custGeom>
            <a:solidFill>
              <a:srgbClr val="B3B4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nSpc>
                  <a:spcPct val="150000"/>
                </a:lnSpc>
              </a:pPr>
              <a:endParaRPr lang="id-ID" sz="2002">
                <a:latin typeface="Arial" panose="020B0604020202020204" pitchFamily="34" charset="0"/>
                <a:ea typeface="微软雅黑" panose="020B0503020204020204" pitchFamily="34" charset="-122"/>
                <a:sym typeface="Arial" panose="020B0604020202020204" pitchFamily="34" charset="0"/>
              </a:endParaRPr>
            </a:p>
          </p:txBody>
        </p:sp>
        <p:sp>
          <p:nvSpPr>
            <p:cNvPr id="59" name="Freeform 46"/>
            <p:cNvSpPr>
              <a:spLocks/>
            </p:cNvSpPr>
            <p:nvPr/>
          </p:nvSpPr>
          <p:spPr bwMode="auto">
            <a:xfrm>
              <a:off x="9823459" y="6337618"/>
              <a:ext cx="1403350" cy="61913"/>
            </a:xfrm>
            <a:custGeom>
              <a:avLst/>
              <a:gdLst>
                <a:gd name="T0" fmla="*/ 884 w 884"/>
                <a:gd name="T1" fmla="*/ 16 h 39"/>
                <a:gd name="T2" fmla="*/ 806 w 884"/>
                <a:gd name="T3" fmla="*/ 39 h 39"/>
                <a:gd name="T4" fmla="*/ 0 w 884"/>
                <a:gd name="T5" fmla="*/ 39 h 39"/>
                <a:gd name="T6" fmla="*/ 0 w 884"/>
                <a:gd name="T7" fmla="*/ 0 h 39"/>
                <a:gd name="T8" fmla="*/ 884 w 884"/>
                <a:gd name="T9" fmla="*/ 0 h 39"/>
                <a:gd name="T10" fmla="*/ 884 w 884"/>
                <a:gd name="T11" fmla="*/ 16 h 39"/>
              </a:gdLst>
              <a:ahLst/>
              <a:cxnLst>
                <a:cxn ang="0">
                  <a:pos x="T0" y="T1"/>
                </a:cxn>
                <a:cxn ang="0">
                  <a:pos x="T2" y="T3"/>
                </a:cxn>
                <a:cxn ang="0">
                  <a:pos x="T4" y="T5"/>
                </a:cxn>
                <a:cxn ang="0">
                  <a:pos x="T6" y="T7"/>
                </a:cxn>
                <a:cxn ang="0">
                  <a:pos x="T8" y="T9"/>
                </a:cxn>
                <a:cxn ang="0">
                  <a:pos x="T10" y="T11"/>
                </a:cxn>
              </a:cxnLst>
              <a:rect l="0" t="0" r="r" b="b"/>
              <a:pathLst>
                <a:path w="884" h="39">
                  <a:moveTo>
                    <a:pt x="884" y="16"/>
                  </a:moveTo>
                  <a:cubicBezTo>
                    <a:pt x="884" y="23"/>
                    <a:pt x="854" y="39"/>
                    <a:pt x="806" y="39"/>
                  </a:cubicBezTo>
                  <a:cubicBezTo>
                    <a:pt x="758" y="39"/>
                    <a:pt x="0" y="39"/>
                    <a:pt x="0" y="39"/>
                  </a:cubicBezTo>
                  <a:cubicBezTo>
                    <a:pt x="0" y="0"/>
                    <a:pt x="0" y="0"/>
                    <a:pt x="0" y="0"/>
                  </a:cubicBezTo>
                  <a:cubicBezTo>
                    <a:pt x="884" y="0"/>
                    <a:pt x="884" y="0"/>
                    <a:pt x="884" y="0"/>
                  </a:cubicBezTo>
                  <a:lnTo>
                    <a:pt x="884" y="16"/>
                  </a:lnTo>
                  <a:close/>
                </a:path>
              </a:pathLst>
            </a:custGeom>
            <a:solidFill>
              <a:srgbClr val="B3B4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nSpc>
                  <a:spcPct val="150000"/>
                </a:lnSpc>
              </a:pPr>
              <a:endParaRPr lang="id-ID" sz="2002">
                <a:latin typeface="Arial" panose="020B0604020202020204" pitchFamily="34" charset="0"/>
                <a:ea typeface="微软雅黑" panose="020B0503020204020204" pitchFamily="34" charset="-122"/>
                <a:sym typeface="Arial" panose="020B0604020202020204" pitchFamily="34" charset="0"/>
              </a:endParaRPr>
            </a:p>
          </p:txBody>
        </p:sp>
        <p:sp>
          <p:nvSpPr>
            <p:cNvPr id="60" name="Freeform 47"/>
            <p:cNvSpPr>
              <a:spLocks/>
            </p:cNvSpPr>
            <p:nvPr/>
          </p:nvSpPr>
          <p:spPr bwMode="auto">
            <a:xfrm>
              <a:off x="8715384" y="4796156"/>
              <a:ext cx="2257425" cy="1546225"/>
            </a:xfrm>
            <a:custGeom>
              <a:avLst/>
              <a:gdLst>
                <a:gd name="T0" fmla="*/ 1378 w 1423"/>
                <a:gd name="T1" fmla="*/ 0 h 974"/>
                <a:gd name="T2" fmla="*/ 45 w 1423"/>
                <a:gd name="T3" fmla="*/ 0 h 974"/>
                <a:gd name="T4" fmla="*/ 0 w 1423"/>
                <a:gd name="T5" fmla="*/ 45 h 974"/>
                <a:gd name="T6" fmla="*/ 0 w 1423"/>
                <a:gd name="T7" fmla="*/ 218 h 974"/>
                <a:gd name="T8" fmla="*/ 0 w 1423"/>
                <a:gd name="T9" fmla="*/ 929 h 974"/>
                <a:gd name="T10" fmla="*/ 45 w 1423"/>
                <a:gd name="T11" fmla="*/ 974 h 974"/>
                <a:gd name="T12" fmla="*/ 1378 w 1423"/>
                <a:gd name="T13" fmla="*/ 974 h 974"/>
                <a:gd name="T14" fmla="*/ 1423 w 1423"/>
                <a:gd name="T15" fmla="*/ 929 h 974"/>
                <a:gd name="T16" fmla="*/ 1423 w 1423"/>
                <a:gd name="T17" fmla="*/ 45 h 974"/>
                <a:gd name="T18" fmla="*/ 1378 w 1423"/>
                <a:gd name="T19" fmla="*/ 0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3" h="974">
                  <a:moveTo>
                    <a:pt x="1378" y="0"/>
                  </a:moveTo>
                  <a:cubicBezTo>
                    <a:pt x="45" y="0"/>
                    <a:pt x="45" y="0"/>
                    <a:pt x="45" y="0"/>
                  </a:cubicBezTo>
                  <a:cubicBezTo>
                    <a:pt x="20" y="0"/>
                    <a:pt x="0" y="20"/>
                    <a:pt x="0" y="45"/>
                  </a:cubicBezTo>
                  <a:cubicBezTo>
                    <a:pt x="0" y="218"/>
                    <a:pt x="0" y="218"/>
                    <a:pt x="0" y="218"/>
                  </a:cubicBezTo>
                  <a:cubicBezTo>
                    <a:pt x="0" y="929"/>
                    <a:pt x="0" y="929"/>
                    <a:pt x="0" y="929"/>
                  </a:cubicBezTo>
                  <a:cubicBezTo>
                    <a:pt x="0" y="954"/>
                    <a:pt x="20" y="974"/>
                    <a:pt x="45" y="974"/>
                  </a:cubicBezTo>
                  <a:cubicBezTo>
                    <a:pt x="1378" y="974"/>
                    <a:pt x="1378" y="974"/>
                    <a:pt x="1378" y="974"/>
                  </a:cubicBezTo>
                  <a:cubicBezTo>
                    <a:pt x="1403" y="974"/>
                    <a:pt x="1423" y="954"/>
                    <a:pt x="1423" y="929"/>
                  </a:cubicBezTo>
                  <a:cubicBezTo>
                    <a:pt x="1423" y="45"/>
                    <a:pt x="1423" y="45"/>
                    <a:pt x="1423" y="45"/>
                  </a:cubicBezTo>
                  <a:cubicBezTo>
                    <a:pt x="1423" y="20"/>
                    <a:pt x="1403" y="0"/>
                    <a:pt x="1378" y="0"/>
                  </a:cubicBezTo>
                  <a:close/>
                </a:path>
              </a:pathLst>
            </a:custGeom>
            <a:solidFill>
              <a:srgbClr val="D2D3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nSpc>
                  <a:spcPct val="150000"/>
                </a:lnSpc>
              </a:pPr>
              <a:endParaRPr lang="id-ID" sz="2002">
                <a:latin typeface="Arial" panose="020B0604020202020204" pitchFamily="34" charset="0"/>
                <a:ea typeface="微软雅黑" panose="020B0503020204020204" pitchFamily="34" charset="-122"/>
                <a:sym typeface="Arial" panose="020B0604020202020204" pitchFamily="34" charset="0"/>
              </a:endParaRPr>
            </a:p>
          </p:txBody>
        </p:sp>
        <p:sp>
          <p:nvSpPr>
            <p:cNvPr id="61" name="Freeform 48"/>
            <p:cNvSpPr>
              <a:spLocks/>
            </p:cNvSpPr>
            <p:nvPr/>
          </p:nvSpPr>
          <p:spPr bwMode="auto">
            <a:xfrm>
              <a:off x="8723322" y="4804093"/>
              <a:ext cx="2243138" cy="1530350"/>
            </a:xfrm>
            <a:custGeom>
              <a:avLst/>
              <a:gdLst>
                <a:gd name="T0" fmla="*/ 40 w 1414"/>
                <a:gd name="T1" fmla="*/ 964 h 964"/>
                <a:gd name="T2" fmla="*/ 0 w 1414"/>
                <a:gd name="T3" fmla="*/ 924 h 964"/>
                <a:gd name="T4" fmla="*/ 0 w 1414"/>
                <a:gd name="T5" fmla="*/ 40 h 964"/>
                <a:gd name="T6" fmla="*/ 40 w 1414"/>
                <a:gd name="T7" fmla="*/ 0 h 964"/>
                <a:gd name="T8" fmla="*/ 1373 w 1414"/>
                <a:gd name="T9" fmla="*/ 0 h 964"/>
                <a:gd name="T10" fmla="*/ 1414 w 1414"/>
                <a:gd name="T11" fmla="*/ 40 h 964"/>
                <a:gd name="T12" fmla="*/ 1414 w 1414"/>
                <a:gd name="T13" fmla="*/ 924 h 964"/>
                <a:gd name="T14" fmla="*/ 1373 w 1414"/>
                <a:gd name="T15" fmla="*/ 964 h 964"/>
                <a:gd name="T16" fmla="*/ 40 w 1414"/>
                <a:gd name="T17" fmla="*/ 964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4" h="964">
                  <a:moveTo>
                    <a:pt x="40" y="964"/>
                  </a:moveTo>
                  <a:cubicBezTo>
                    <a:pt x="18" y="964"/>
                    <a:pt x="0" y="946"/>
                    <a:pt x="0" y="924"/>
                  </a:cubicBezTo>
                  <a:cubicBezTo>
                    <a:pt x="0" y="40"/>
                    <a:pt x="0" y="40"/>
                    <a:pt x="0" y="40"/>
                  </a:cubicBezTo>
                  <a:cubicBezTo>
                    <a:pt x="0" y="18"/>
                    <a:pt x="18" y="0"/>
                    <a:pt x="40" y="0"/>
                  </a:cubicBezTo>
                  <a:cubicBezTo>
                    <a:pt x="1373" y="0"/>
                    <a:pt x="1373" y="0"/>
                    <a:pt x="1373" y="0"/>
                  </a:cubicBezTo>
                  <a:cubicBezTo>
                    <a:pt x="1396" y="0"/>
                    <a:pt x="1414" y="18"/>
                    <a:pt x="1414" y="40"/>
                  </a:cubicBezTo>
                  <a:cubicBezTo>
                    <a:pt x="1414" y="924"/>
                    <a:pt x="1414" y="924"/>
                    <a:pt x="1414" y="924"/>
                  </a:cubicBezTo>
                  <a:cubicBezTo>
                    <a:pt x="1414" y="946"/>
                    <a:pt x="1396" y="964"/>
                    <a:pt x="1373" y="964"/>
                  </a:cubicBezTo>
                  <a:lnTo>
                    <a:pt x="40" y="964"/>
                  </a:lnTo>
                  <a:close/>
                </a:path>
              </a:pathLst>
            </a:custGeom>
            <a:solidFill>
              <a:srgbClr val="181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nSpc>
                  <a:spcPct val="150000"/>
                </a:lnSpc>
              </a:pPr>
              <a:endParaRPr lang="id-ID" sz="2002">
                <a:latin typeface="Arial" panose="020B0604020202020204" pitchFamily="34" charset="0"/>
                <a:ea typeface="微软雅黑" panose="020B0503020204020204" pitchFamily="34" charset="-122"/>
                <a:sym typeface="Arial" panose="020B0604020202020204" pitchFamily="34" charset="0"/>
              </a:endParaRPr>
            </a:p>
          </p:txBody>
        </p:sp>
        <p:sp>
          <p:nvSpPr>
            <p:cNvPr id="62" name="Freeform 49"/>
            <p:cNvSpPr>
              <a:spLocks/>
            </p:cNvSpPr>
            <p:nvPr/>
          </p:nvSpPr>
          <p:spPr bwMode="auto">
            <a:xfrm>
              <a:off x="8723322" y="6269356"/>
              <a:ext cx="2243138" cy="65088"/>
            </a:xfrm>
            <a:custGeom>
              <a:avLst/>
              <a:gdLst>
                <a:gd name="T0" fmla="*/ 1414 w 1414"/>
                <a:gd name="T1" fmla="*/ 0 h 41"/>
                <a:gd name="T2" fmla="*/ 1396 w 1414"/>
                <a:gd name="T3" fmla="*/ 9 h 41"/>
                <a:gd name="T4" fmla="*/ 18 w 1414"/>
                <a:gd name="T5" fmla="*/ 9 h 41"/>
                <a:gd name="T6" fmla="*/ 0 w 1414"/>
                <a:gd name="T7" fmla="*/ 0 h 41"/>
                <a:gd name="T8" fmla="*/ 0 w 1414"/>
                <a:gd name="T9" fmla="*/ 1 h 41"/>
                <a:gd name="T10" fmla="*/ 40 w 1414"/>
                <a:gd name="T11" fmla="*/ 41 h 41"/>
                <a:gd name="T12" fmla="*/ 1373 w 1414"/>
                <a:gd name="T13" fmla="*/ 41 h 41"/>
                <a:gd name="T14" fmla="*/ 1414 w 1414"/>
                <a:gd name="T15" fmla="*/ 1 h 41"/>
                <a:gd name="T16" fmla="*/ 1414 w 1414"/>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4" h="41">
                  <a:moveTo>
                    <a:pt x="1414" y="0"/>
                  </a:moveTo>
                  <a:cubicBezTo>
                    <a:pt x="1409" y="6"/>
                    <a:pt x="1403" y="9"/>
                    <a:pt x="1396" y="9"/>
                  </a:cubicBezTo>
                  <a:cubicBezTo>
                    <a:pt x="18" y="9"/>
                    <a:pt x="18" y="9"/>
                    <a:pt x="18" y="9"/>
                  </a:cubicBezTo>
                  <a:cubicBezTo>
                    <a:pt x="10" y="9"/>
                    <a:pt x="4" y="6"/>
                    <a:pt x="0" y="0"/>
                  </a:cubicBezTo>
                  <a:cubicBezTo>
                    <a:pt x="0" y="1"/>
                    <a:pt x="0" y="1"/>
                    <a:pt x="0" y="1"/>
                  </a:cubicBezTo>
                  <a:cubicBezTo>
                    <a:pt x="0" y="23"/>
                    <a:pt x="18" y="41"/>
                    <a:pt x="40" y="41"/>
                  </a:cubicBezTo>
                  <a:cubicBezTo>
                    <a:pt x="1373" y="41"/>
                    <a:pt x="1373" y="41"/>
                    <a:pt x="1373" y="41"/>
                  </a:cubicBezTo>
                  <a:cubicBezTo>
                    <a:pt x="1396" y="41"/>
                    <a:pt x="1414" y="23"/>
                    <a:pt x="1414" y="1"/>
                  </a:cubicBezTo>
                  <a:lnTo>
                    <a:pt x="1414" y="0"/>
                  </a:lnTo>
                  <a:close/>
                </a:path>
              </a:pathLst>
            </a:custGeom>
            <a:solidFill>
              <a:srgbClr val="0C0D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nSpc>
                  <a:spcPct val="150000"/>
                </a:lnSpc>
              </a:pPr>
              <a:endParaRPr lang="id-ID" sz="2002">
                <a:latin typeface="Arial" panose="020B0604020202020204" pitchFamily="34" charset="0"/>
                <a:ea typeface="微软雅黑" panose="020B0503020204020204" pitchFamily="34" charset="-122"/>
                <a:sym typeface="Arial" panose="020B0604020202020204" pitchFamily="34" charset="0"/>
              </a:endParaRPr>
            </a:p>
          </p:txBody>
        </p:sp>
        <p:sp>
          <p:nvSpPr>
            <p:cNvPr id="63" name="Rectangle 50"/>
            <p:cNvSpPr>
              <a:spLocks noChangeArrowheads="1"/>
            </p:cNvSpPr>
            <p:nvPr/>
          </p:nvSpPr>
          <p:spPr bwMode="auto">
            <a:xfrm>
              <a:off x="8440747" y="6312218"/>
              <a:ext cx="2786063" cy="50800"/>
            </a:xfrm>
            <a:prstGeom prst="rect">
              <a:avLst/>
            </a:prstGeom>
            <a:solidFill>
              <a:srgbClr val="D2D6D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0" tIns="48216" rIns="96430" bIns="48216" numCol="1" anchor="t" anchorCtr="0" compatLnSpc="1">
              <a:prstTxWarp prst="textNoShape">
                <a:avLst/>
              </a:prstTxWarp>
            </a:bodyPr>
            <a:lstStyle/>
            <a:p>
              <a:pPr>
                <a:lnSpc>
                  <a:spcPct val="150000"/>
                </a:lnSpc>
              </a:pPr>
              <a:endParaRPr lang="id-ID" sz="2002">
                <a:latin typeface="Arial" panose="020B0604020202020204" pitchFamily="34" charset="0"/>
                <a:ea typeface="微软雅黑" panose="020B0503020204020204" pitchFamily="34" charset="-122"/>
                <a:sym typeface="Arial" panose="020B0604020202020204" pitchFamily="34" charset="0"/>
              </a:endParaRPr>
            </a:p>
          </p:txBody>
        </p:sp>
        <p:sp>
          <p:nvSpPr>
            <p:cNvPr id="64" name="Freeform 51"/>
            <p:cNvSpPr>
              <a:spLocks/>
            </p:cNvSpPr>
            <p:nvPr/>
          </p:nvSpPr>
          <p:spPr bwMode="auto">
            <a:xfrm>
              <a:off x="9632959" y="6312218"/>
              <a:ext cx="400050" cy="28575"/>
            </a:xfrm>
            <a:custGeom>
              <a:avLst/>
              <a:gdLst>
                <a:gd name="T0" fmla="*/ 0 w 252"/>
                <a:gd name="T1" fmla="*/ 0 h 18"/>
                <a:gd name="T2" fmla="*/ 22 w 252"/>
                <a:gd name="T3" fmla="*/ 18 h 18"/>
                <a:gd name="T4" fmla="*/ 230 w 252"/>
                <a:gd name="T5" fmla="*/ 18 h 18"/>
                <a:gd name="T6" fmla="*/ 252 w 252"/>
                <a:gd name="T7" fmla="*/ 0 h 18"/>
                <a:gd name="T8" fmla="*/ 0 w 252"/>
                <a:gd name="T9" fmla="*/ 0 h 18"/>
              </a:gdLst>
              <a:ahLst/>
              <a:cxnLst>
                <a:cxn ang="0">
                  <a:pos x="T0" y="T1"/>
                </a:cxn>
                <a:cxn ang="0">
                  <a:pos x="T2" y="T3"/>
                </a:cxn>
                <a:cxn ang="0">
                  <a:pos x="T4" y="T5"/>
                </a:cxn>
                <a:cxn ang="0">
                  <a:pos x="T6" y="T7"/>
                </a:cxn>
                <a:cxn ang="0">
                  <a:pos x="T8" y="T9"/>
                </a:cxn>
              </a:cxnLst>
              <a:rect l="0" t="0" r="r" b="b"/>
              <a:pathLst>
                <a:path w="252" h="18">
                  <a:moveTo>
                    <a:pt x="0" y="0"/>
                  </a:moveTo>
                  <a:cubicBezTo>
                    <a:pt x="2" y="10"/>
                    <a:pt x="11" y="18"/>
                    <a:pt x="22" y="18"/>
                  </a:cubicBezTo>
                  <a:cubicBezTo>
                    <a:pt x="230" y="18"/>
                    <a:pt x="230" y="18"/>
                    <a:pt x="230" y="18"/>
                  </a:cubicBezTo>
                  <a:cubicBezTo>
                    <a:pt x="241" y="18"/>
                    <a:pt x="250" y="10"/>
                    <a:pt x="252" y="0"/>
                  </a:cubicBezTo>
                  <a:lnTo>
                    <a:pt x="0" y="0"/>
                  </a:lnTo>
                  <a:close/>
                </a:path>
              </a:pathLst>
            </a:custGeom>
            <a:solidFill>
              <a:srgbClr val="B3B4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nSpc>
                  <a:spcPct val="150000"/>
                </a:lnSpc>
              </a:pPr>
              <a:endParaRPr lang="id-ID" sz="2002">
                <a:latin typeface="Arial" panose="020B0604020202020204" pitchFamily="34" charset="0"/>
                <a:ea typeface="微软雅黑" panose="020B0503020204020204" pitchFamily="34" charset="-122"/>
                <a:sym typeface="Arial" panose="020B0604020202020204" pitchFamily="34" charset="0"/>
              </a:endParaRPr>
            </a:p>
          </p:txBody>
        </p:sp>
        <p:sp>
          <p:nvSpPr>
            <p:cNvPr id="65" name="Rectangle 52"/>
            <p:cNvSpPr>
              <a:spLocks noChangeArrowheads="1"/>
            </p:cNvSpPr>
            <p:nvPr/>
          </p:nvSpPr>
          <p:spPr bwMode="auto">
            <a:xfrm>
              <a:off x="8797934" y="4900931"/>
              <a:ext cx="2093913" cy="1322388"/>
            </a:xfrm>
            <a:prstGeom prst="rect">
              <a:avLst/>
            </a:prstGeom>
            <a:solidFill>
              <a:srgbClr val="0C0D1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0" tIns="48216" rIns="96430" bIns="48216" numCol="1" anchor="t" anchorCtr="0" compatLnSpc="1">
              <a:prstTxWarp prst="textNoShape">
                <a:avLst/>
              </a:prstTxWarp>
            </a:bodyPr>
            <a:lstStyle/>
            <a:p>
              <a:pPr>
                <a:lnSpc>
                  <a:spcPct val="150000"/>
                </a:lnSpc>
              </a:pPr>
              <a:endParaRPr lang="id-ID" sz="2002">
                <a:latin typeface="Arial" panose="020B0604020202020204" pitchFamily="34" charset="0"/>
                <a:ea typeface="微软雅黑" panose="020B0503020204020204" pitchFamily="34" charset="-122"/>
                <a:sym typeface="Arial" panose="020B0604020202020204" pitchFamily="34" charset="0"/>
              </a:endParaRPr>
            </a:p>
          </p:txBody>
        </p:sp>
        <p:sp>
          <p:nvSpPr>
            <p:cNvPr id="66" name="Rectangle 53"/>
            <p:cNvSpPr>
              <a:spLocks noChangeArrowheads="1"/>
            </p:cNvSpPr>
            <p:nvPr/>
          </p:nvSpPr>
          <p:spPr bwMode="auto">
            <a:xfrm>
              <a:off x="8804284" y="4908868"/>
              <a:ext cx="2079625" cy="130810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0" tIns="48216" rIns="96430" bIns="48216" numCol="1" anchor="t" anchorCtr="0" compatLnSpc="1">
              <a:prstTxWarp prst="textNoShape">
                <a:avLst/>
              </a:prstTxWarp>
            </a:bodyPr>
            <a:lstStyle/>
            <a:p>
              <a:pPr>
                <a:lnSpc>
                  <a:spcPct val="150000"/>
                </a:lnSpc>
              </a:pPr>
              <a:endParaRPr lang="id-ID" sz="2002">
                <a:latin typeface="Arial" panose="020B0604020202020204" pitchFamily="34" charset="0"/>
                <a:ea typeface="微软雅黑" panose="020B0503020204020204" pitchFamily="34" charset="-122"/>
                <a:sym typeface="Arial" panose="020B0604020202020204" pitchFamily="34" charset="0"/>
              </a:endParaRPr>
            </a:p>
          </p:txBody>
        </p:sp>
        <p:sp>
          <p:nvSpPr>
            <p:cNvPr id="67" name="Oval 54"/>
            <p:cNvSpPr>
              <a:spLocks noChangeArrowheads="1"/>
            </p:cNvSpPr>
            <p:nvPr/>
          </p:nvSpPr>
          <p:spPr bwMode="auto">
            <a:xfrm>
              <a:off x="9831397" y="4845368"/>
              <a:ext cx="23813" cy="23813"/>
            </a:xfrm>
            <a:prstGeom prst="ellipse">
              <a:avLst/>
            </a:prstGeom>
            <a:solidFill>
              <a:srgbClr val="2C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nSpc>
                  <a:spcPct val="150000"/>
                </a:lnSpc>
              </a:pPr>
              <a:endParaRPr lang="id-ID" sz="2002">
                <a:latin typeface="Arial" panose="020B0604020202020204" pitchFamily="34" charset="0"/>
                <a:ea typeface="微软雅黑" panose="020B0503020204020204" pitchFamily="34" charset="-122"/>
                <a:sym typeface="Arial" panose="020B0604020202020204" pitchFamily="34" charset="0"/>
              </a:endParaRPr>
            </a:p>
          </p:txBody>
        </p:sp>
        <p:sp>
          <p:nvSpPr>
            <p:cNvPr id="68" name="Oval 55"/>
            <p:cNvSpPr>
              <a:spLocks noChangeArrowheads="1"/>
            </p:cNvSpPr>
            <p:nvPr/>
          </p:nvSpPr>
          <p:spPr bwMode="auto">
            <a:xfrm>
              <a:off x="9831397" y="4843781"/>
              <a:ext cx="23813" cy="22225"/>
            </a:xfrm>
            <a:prstGeom prst="ellipse">
              <a:avLst/>
            </a:prstGeom>
            <a:solidFill>
              <a:srgbClr val="0A0A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nSpc>
                  <a:spcPct val="150000"/>
                </a:lnSpc>
              </a:pPr>
              <a:endParaRPr lang="id-ID" sz="2002">
                <a:latin typeface="Arial" panose="020B0604020202020204" pitchFamily="34" charset="0"/>
                <a:ea typeface="微软雅黑" panose="020B0503020204020204" pitchFamily="34" charset="-122"/>
                <a:sym typeface="Arial" panose="020B0604020202020204" pitchFamily="34" charset="0"/>
              </a:endParaRPr>
            </a:p>
          </p:txBody>
        </p:sp>
        <p:sp>
          <p:nvSpPr>
            <p:cNvPr id="69" name="Oval 56"/>
            <p:cNvSpPr>
              <a:spLocks noChangeArrowheads="1"/>
            </p:cNvSpPr>
            <p:nvPr/>
          </p:nvSpPr>
          <p:spPr bwMode="auto">
            <a:xfrm>
              <a:off x="9836159" y="4846956"/>
              <a:ext cx="14288" cy="1587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nSpc>
                  <a:spcPct val="150000"/>
                </a:lnSpc>
              </a:pPr>
              <a:endParaRPr lang="id-ID" sz="2002">
                <a:latin typeface="Arial" panose="020B0604020202020204" pitchFamily="34" charset="0"/>
                <a:ea typeface="微软雅黑" panose="020B0503020204020204" pitchFamily="34" charset="-122"/>
                <a:sym typeface="Arial" panose="020B0604020202020204" pitchFamily="34" charset="0"/>
              </a:endParaRPr>
            </a:p>
          </p:txBody>
        </p:sp>
        <p:sp>
          <p:nvSpPr>
            <p:cNvPr id="70" name="Oval 57"/>
            <p:cNvSpPr>
              <a:spLocks noChangeArrowheads="1"/>
            </p:cNvSpPr>
            <p:nvPr/>
          </p:nvSpPr>
          <p:spPr bwMode="auto">
            <a:xfrm>
              <a:off x="9839334" y="4851718"/>
              <a:ext cx="7938" cy="7938"/>
            </a:xfrm>
            <a:prstGeom prst="ellipse">
              <a:avLst/>
            </a:prstGeom>
            <a:solidFill>
              <a:srgbClr val="2C99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nSpc>
                  <a:spcPct val="150000"/>
                </a:lnSpc>
              </a:pPr>
              <a:endParaRPr lang="id-ID" sz="2002">
                <a:latin typeface="Arial" panose="020B0604020202020204" pitchFamily="34" charset="0"/>
                <a:ea typeface="微软雅黑" panose="020B0503020204020204" pitchFamily="34" charset="-122"/>
                <a:sym typeface="Arial" panose="020B0604020202020204" pitchFamily="34" charset="0"/>
              </a:endParaRPr>
            </a:p>
          </p:txBody>
        </p:sp>
        <p:sp>
          <p:nvSpPr>
            <p:cNvPr id="71" name="Freeform 58"/>
            <p:cNvSpPr>
              <a:spLocks/>
            </p:cNvSpPr>
            <p:nvPr/>
          </p:nvSpPr>
          <p:spPr bwMode="auto">
            <a:xfrm>
              <a:off x="9842509" y="4853306"/>
              <a:ext cx="1588" cy="3175"/>
            </a:xfrm>
            <a:custGeom>
              <a:avLst/>
              <a:gdLst>
                <a:gd name="T0" fmla="*/ 1 w 1"/>
                <a:gd name="T1" fmla="*/ 1 h 2"/>
                <a:gd name="T2" fmla="*/ 1 w 1"/>
                <a:gd name="T3" fmla="*/ 2 h 2"/>
                <a:gd name="T4" fmla="*/ 0 w 1"/>
                <a:gd name="T5" fmla="*/ 1 h 2"/>
                <a:gd name="T6" fmla="*/ 1 w 1"/>
                <a:gd name="T7" fmla="*/ 0 h 2"/>
                <a:gd name="T8" fmla="*/ 1 w 1"/>
                <a:gd name="T9" fmla="*/ 1 h 2"/>
              </a:gdLst>
              <a:ahLst/>
              <a:cxnLst>
                <a:cxn ang="0">
                  <a:pos x="T0" y="T1"/>
                </a:cxn>
                <a:cxn ang="0">
                  <a:pos x="T2" y="T3"/>
                </a:cxn>
                <a:cxn ang="0">
                  <a:pos x="T4" y="T5"/>
                </a:cxn>
                <a:cxn ang="0">
                  <a:pos x="T6" y="T7"/>
                </a:cxn>
                <a:cxn ang="0">
                  <a:pos x="T8" y="T9"/>
                </a:cxn>
              </a:cxnLst>
              <a:rect l="0" t="0" r="r" b="b"/>
              <a:pathLst>
                <a:path w="1" h="2">
                  <a:moveTo>
                    <a:pt x="1" y="1"/>
                  </a:moveTo>
                  <a:lnTo>
                    <a:pt x="1" y="2"/>
                  </a:lnTo>
                  <a:lnTo>
                    <a:pt x="0" y="1"/>
                  </a:lnTo>
                  <a:lnTo>
                    <a:pt x="1" y="0"/>
                  </a:ln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nSpc>
                  <a:spcPct val="150000"/>
                </a:lnSpc>
              </a:pPr>
              <a:endParaRPr lang="id-ID" sz="2002">
                <a:latin typeface="Arial" panose="020B0604020202020204" pitchFamily="34" charset="0"/>
                <a:ea typeface="微软雅黑" panose="020B0503020204020204" pitchFamily="34" charset="-122"/>
                <a:sym typeface="Arial" panose="020B0604020202020204" pitchFamily="34" charset="0"/>
              </a:endParaRPr>
            </a:p>
          </p:txBody>
        </p:sp>
      </p:grpSp>
      <p:sp>
        <p:nvSpPr>
          <p:cNvPr id="22" name="TextBox 39"/>
          <p:cNvSpPr txBox="1"/>
          <p:nvPr/>
        </p:nvSpPr>
        <p:spPr>
          <a:xfrm>
            <a:off x="6818201" y="2543934"/>
            <a:ext cx="4179018" cy="1785104"/>
          </a:xfrm>
          <a:prstGeom prst="rect">
            <a:avLst/>
          </a:prstGeom>
          <a:noFill/>
        </p:spPr>
        <p:txBody>
          <a:bodyPr wrap="square" lIns="0" tIns="0" rIns="0" bIns="0" rtlCol="0">
            <a:spAutoFit/>
          </a:bodyPr>
          <a:lstStyle/>
          <a:p>
            <a:r>
              <a:rPr lang="zh-CN" alt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a:t>
            </a:r>
            <a:r>
              <a:rPr lang="zh-CN" altLang="en-US" sz="28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内容</a:t>
            </a:r>
            <a:endParaRPr lang="en-US" altLang="zh-CN" sz="28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a:p>
            <a:r>
              <a:rPr lang="en-US" altLang="zh-CN" sz="4400" dirty="0">
                <a:solidFill>
                  <a:schemeClr val="bg1"/>
                </a:solidFill>
                <a:latin typeface="Impact" panose="020B0806030902050204" pitchFamily="34" charset="0"/>
                <a:ea typeface="微软雅黑" panose="020B0503020204020204" pitchFamily="34" charset="-122"/>
                <a:sym typeface="Arial" panose="020B0604020202020204" pitchFamily="34" charset="0"/>
              </a:rPr>
              <a:t>ADD RELATED TITLE WORDS</a:t>
            </a:r>
            <a:endParaRPr lang="zh-CN" altLang="en-US" sz="4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1" name="标题 1"/>
          <p:cNvSpPr txBox="1">
            <a:spLocks/>
          </p:cNvSpPr>
          <p:nvPr/>
        </p:nvSpPr>
        <p:spPr>
          <a:xfrm>
            <a:off x="906977" y="267494"/>
            <a:ext cx="3794206" cy="358324"/>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lang="zh-CN" altLang="en-US" sz="2200" b="0" i="0" kern="1200" baseline="0" dirty="0">
                <a:solidFill>
                  <a:schemeClr val="tx1">
                    <a:lumMod val="65000"/>
                    <a:lumOff val="35000"/>
                  </a:schemeClr>
                </a:solidFill>
                <a:effectLst/>
                <a:latin typeface="微软雅黑" panose="020B0503020204020204" pitchFamily="34" charset="-122"/>
                <a:ea typeface="微软雅黑" panose="020B0503020204020204" pitchFamily="34" charset="-122"/>
                <a:cs typeface="+mj-cs"/>
              </a:defRPr>
            </a:lvl1pPr>
          </a:lstStyle>
          <a:p>
            <a:r>
              <a:rPr lang="zh-CN" altLang="en-US" sz="2800" dirty="0">
                <a:latin typeface="方正粗谭黑简体" panose="02000000000000000000" pitchFamily="2" charset="-122"/>
                <a:ea typeface="方正粗谭黑简体" panose="02000000000000000000" pitchFamily="2" charset="-122"/>
                <a:sym typeface="Arial" panose="020B0604020202020204" pitchFamily="34" charset="0"/>
              </a:rPr>
              <a:t>点击请替换文字内容</a:t>
            </a:r>
          </a:p>
        </p:txBody>
      </p:sp>
    </p:spTree>
    <p:extLst>
      <p:ext uri="{BB962C8B-B14F-4D97-AF65-F5344CB8AC3E}">
        <p14:creationId xmlns:p14="http://schemas.microsoft.com/office/powerpoint/2010/main" val="257389266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2" presetClass="entr" presetSubtype="8" fill="hold" nodeType="afterEffect">
                                  <p:stCondLst>
                                    <p:cond delay="0"/>
                                  </p:stCondLst>
                                  <p:childTnLst>
                                    <p:set>
                                      <p:cBhvr>
                                        <p:cTn id="14" dur="1" fill="hold">
                                          <p:stCondLst>
                                            <p:cond delay="0"/>
                                          </p:stCondLst>
                                        </p:cTn>
                                        <p:tgtEl>
                                          <p:spTgt spid="57"/>
                                        </p:tgtEl>
                                        <p:attrNameLst>
                                          <p:attrName>style.visibility</p:attrName>
                                        </p:attrNameLst>
                                      </p:cBhvr>
                                      <p:to>
                                        <p:strVal val="visible"/>
                                      </p:to>
                                    </p:set>
                                    <p:anim calcmode="lin" valueType="num">
                                      <p:cBhvr additive="base">
                                        <p:cTn id="15" dur="500" fill="hold"/>
                                        <p:tgtEl>
                                          <p:spTgt spid="57"/>
                                        </p:tgtEl>
                                        <p:attrNameLst>
                                          <p:attrName>ppt_x</p:attrName>
                                        </p:attrNameLst>
                                      </p:cBhvr>
                                      <p:tavLst>
                                        <p:tav tm="0">
                                          <p:val>
                                            <p:strVal val="0-#ppt_w/2"/>
                                          </p:val>
                                        </p:tav>
                                        <p:tav tm="100000">
                                          <p:val>
                                            <p:strVal val="#ppt_x"/>
                                          </p:val>
                                        </p:tav>
                                      </p:tavLst>
                                    </p:anim>
                                    <p:anim calcmode="lin" valueType="num">
                                      <p:cBhvr additive="base">
                                        <p:cTn id="16" dur="500" fill="hold"/>
                                        <p:tgtEl>
                                          <p:spTgt spid="57"/>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2" presetClass="entr" presetSubtype="4" fill="hold" grpId="0" nodeType="afterEffect">
                                  <p:stCondLst>
                                    <p:cond delay="0"/>
                                  </p:stCondLst>
                                  <p:childTnLst>
                                    <p:set>
                                      <p:cBhvr>
                                        <p:cTn id="19" dur="1" fill="hold">
                                          <p:stCondLst>
                                            <p:cond delay="0"/>
                                          </p:stCondLst>
                                        </p:cTn>
                                        <p:tgtEl>
                                          <p:spTgt spid="41"/>
                                        </p:tgtEl>
                                        <p:attrNameLst>
                                          <p:attrName>style.visibility</p:attrName>
                                        </p:attrNameLst>
                                      </p:cBhvr>
                                      <p:to>
                                        <p:strVal val="visible"/>
                                      </p:to>
                                    </p:set>
                                    <p:animEffect transition="in" filter="wipe(down)">
                                      <p:cBhvr>
                                        <p:cTn id="2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1" grpId="0"/>
      <p:bldP spid="2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1588" y="895"/>
            <a:ext cx="12888115" cy="7230864"/>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38" name="Freeform 8"/>
          <p:cNvSpPr>
            <a:spLocks/>
          </p:cNvSpPr>
          <p:nvPr/>
        </p:nvSpPr>
        <p:spPr bwMode="auto">
          <a:xfrm>
            <a:off x="1570036" y="1085420"/>
            <a:ext cx="3434268" cy="283700"/>
          </a:xfrm>
          <a:custGeom>
            <a:avLst/>
            <a:gdLst>
              <a:gd name="T0" fmla="*/ 0 w 230"/>
              <a:gd name="T1" fmla="*/ 0 h 17"/>
              <a:gd name="T2" fmla="*/ 211 w 230"/>
              <a:gd name="T3" fmla="*/ 0 h 17"/>
              <a:gd name="T4" fmla="*/ 230 w 230"/>
              <a:gd name="T5" fmla="*/ 17 h 17"/>
              <a:gd name="T6" fmla="*/ 0 w 230"/>
              <a:gd name="T7" fmla="*/ 17 h 17"/>
              <a:gd name="T8" fmla="*/ 0 w 230"/>
              <a:gd name="T9" fmla="*/ 0 h 17"/>
            </a:gdLst>
            <a:ahLst/>
            <a:cxnLst>
              <a:cxn ang="0">
                <a:pos x="T0" y="T1"/>
              </a:cxn>
              <a:cxn ang="0">
                <a:pos x="T2" y="T3"/>
              </a:cxn>
              <a:cxn ang="0">
                <a:pos x="T4" y="T5"/>
              </a:cxn>
              <a:cxn ang="0">
                <a:pos x="T6" y="T7"/>
              </a:cxn>
              <a:cxn ang="0">
                <a:pos x="T8" y="T9"/>
              </a:cxn>
            </a:cxnLst>
            <a:rect l="0" t="0" r="r" b="b"/>
            <a:pathLst>
              <a:path w="230" h="17">
                <a:moveTo>
                  <a:pt x="0" y="0"/>
                </a:moveTo>
                <a:lnTo>
                  <a:pt x="211" y="0"/>
                </a:lnTo>
                <a:lnTo>
                  <a:pt x="230" y="17"/>
                </a:lnTo>
                <a:lnTo>
                  <a:pt x="0" y="17"/>
                </a:lnTo>
                <a:lnTo>
                  <a:pt x="0" y="0"/>
                </a:lnTo>
              </a:path>
            </a:pathLst>
          </a:custGeom>
          <a:solidFill>
            <a:schemeClr val="tx1">
              <a:lumMod val="50000"/>
              <a:lumOff val="50000"/>
            </a:schemeClr>
          </a:solidFill>
          <a:ln w="0">
            <a:noFill/>
            <a:prstDash val="solid"/>
            <a:round/>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128556" tIns="64278" rIns="128556" bIns="64278" numCol="1" anchor="t" anchorCtr="0" compatLnSpc="1">
            <a:prstTxWarp prst="textNoShape">
              <a:avLst/>
            </a:prstTxWarp>
          </a:bodyPr>
          <a:lstStyle/>
          <a:p>
            <a:endParaRPr lang="zh-CN" altLang="en-US"/>
          </a:p>
        </p:txBody>
      </p:sp>
      <p:sp>
        <p:nvSpPr>
          <p:cNvPr id="39" name="Freeform 10"/>
          <p:cNvSpPr>
            <a:spLocks/>
          </p:cNvSpPr>
          <p:nvPr/>
        </p:nvSpPr>
        <p:spPr bwMode="auto">
          <a:xfrm>
            <a:off x="1719353" y="1369122"/>
            <a:ext cx="9974309" cy="4939871"/>
          </a:xfrm>
          <a:custGeom>
            <a:avLst/>
            <a:gdLst>
              <a:gd name="T0" fmla="*/ 660 w 668"/>
              <a:gd name="T1" fmla="*/ 0 h 331"/>
              <a:gd name="T2" fmla="*/ 8 w 668"/>
              <a:gd name="T3" fmla="*/ 0 h 331"/>
              <a:gd name="T4" fmla="*/ 0 w 668"/>
              <a:gd name="T5" fmla="*/ 9 h 331"/>
              <a:gd name="T6" fmla="*/ 0 w 668"/>
              <a:gd name="T7" fmla="*/ 323 h 331"/>
              <a:gd name="T8" fmla="*/ 8 w 668"/>
              <a:gd name="T9" fmla="*/ 331 h 331"/>
              <a:gd name="T10" fmla="*/ 660 w 668"/>
              <a:gd name="T11" fmla="*/ 331 h 331"/>
              <a:gd name="T12" fmla="*/ 668 w 668"/>
              <a:gd name="T13" fmla="*/ 323 h 331"/>
              <a:gd name="T14" fmla="*/ 668 w 668"/>
              <a:gd name="T15" fmla="*/ 9 h 331"/>
              <a:gd name="T16" fmla="*/ 660 w 668"/>
              <a:gd name="T1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8" h="331">
                <a:moveTo>
                  <a:pt x="660" y="0"/>
                </a:moveTo>
                <a:lnTo>
                  <a:pt x="8" y="0"/>
                </a:lnTo>
                <a:cubicBezTo>
                  <a:pt x="4" y="0"/>
                  <a:pt x="0" y="4"/>
                  <a:pt x="0" y="9"/>
                </a:cubicBezTo>
                <a:lnTo>
                  <a:pt x="0" y="323"/>
                </a:lnTo>
                <a:cubicBezTo>
                  <a:pt x="0" y="327"/>
                  <a:pt x="4" y="331"/>
                  <a:pt x="8" y="331"/>
                </a:cubicBezTo>
                <a:lnTo>
                  <a:pt x="660" y="331"/>
                </a:lnTo>
                <a:cubicBezTo>
                  <a:pt x="665" y="331"/>
                  <a:pt x="668" y="327"/>
                  <a:pt x="668" y="323"/>
                </a:cubicBezTo>
                <a:lnTo>
                  <a:pt x="668" y="9"/>
                </a:lnTo>
                <a:cubicBezTo>
                  <a:pt x="668" y="4"/>
                  <a:pt x="665" y="0"/>
                  <a:pt x="660" y="0"/>
                </a:cubicBezTo>
              </a:path>
            </a:pathLst>
          </a:custGeom>
          <a:solidFill>
            <a:srgbClr val="FFFFFF">
              <a:alpha val="65098"/>
            </a:srgbClr>
          </a:solidFill>
          <a:ln w="12700">
            <a:noFill/>
            <a:prstDash val="solid"/>
            <a:round/>
            <a:headEnd/>
            <a:tailEnd/>
          </a:ln>
          <a:effectLst>
            <a:outerShdw blurRad="190500" dist="228600" dir="2700000" algn="ctr">
              <a:srgbClr val="000000">
                <a:alpha val="30000"/>
              </a:srgbClr>
            </a:outerShdw>
          </a:effectLst>
        </p:spPr>
        <p:txBody>
          <a:bodyPr vert="horz" wrap="square" lIns="128556" tIns="64278" rIns="128556" bIns="64278" numCol="1" anchor="t" anchorCtr="0" compatLnSpc="1">
            <a:prstTxWarp prst="textNoShape">
              <a:avLst/>
            </a:prstTxWarp>
          </a:bodyPr>
          <a:lstStyle/>
          <a:p>
            <a:endParaRPr lang="zh-CN" altLang="en-US"/>
          </a:p>
        </p:txBody>
      </p:sp>
      <p:sp>
        <p:nvSpPr>
          <p:cNvPr id="40" name="Freeform 11"/>
          <p:cNvSpPr>
            <a:spLocks/>
          </p:cNvSpPr>
          <p:nvPr/>
        </p:nvSpPr>
        <p:spPr bwMode="auto">
          <a:xfrm>
            <a:off x="10872422" y="5472822"/>
            <a:ext cx="821239" cy="836169"/>
          </a:xfrm>
          <a:custGeom>
            <a:avLst/>
            <a:gdLst>
              <a:gd name="T0" fmla="*/ 55 w 55"/>
              <a:gd name="T1" fmla="*/ 0 h 56"/>
              <a:gd name="T2" fmla="*/ 0 w 55"/>
              <a:gd name="T3" fmla="*/ 56 h 56"/>
              <a:gd name="T4" fmla="*/ 3 w 55"/>
              <a:gd name="T5" fmla="*/ 56 h 56"/>
              <a:gd name="T6" fmla="*/ 49 w 55"/>
              <a:gd name="T7" fmla="*/ 56 h 56"/>
              <a:gd name="T8" fmla="*/ 55 w 55"/>
              <a:gd name="T9" fmla="*/ 50 h 56"/>
              <a:gd name="T10" fmla="*/ 55 w 55"/>
              <a:gd name="T11" fmla="*/ 2 h 56"/>
              <a:gd name="T12" fmla="*/ 55 w 55"/>
              <a:gd name="T13" fmla="*/ 0 h 56"/>
            </a:gdLst>
            <a:ahLst/>
            <a:cxnLst>
              <a:cxn ang="0">
                <a:pos x="T0" y="T1"/>
              </a:cxn>
              <a:cxn ang="0">
                <a:pos x="T2" y="T3"/>
              </a:cxn>
              <a:cxn ang="0">
                <a:pos x="T4" y="T5"/>
              </a:cxn>
              <a:cxn ang="0">
                <a:pos x="T6" y="T7"/>
              </a:cxn>
              <a:cxn ang="0">
                <a:pos x="T8" y="T9"/>
              </a:cxn>
              <a:cxn ang="0">
                <a:pos x="T10" y="T11"/>
              </a:cxn>
              <a:cxn ang="0">
                <a:pos x="T12" y="T13"/>
              </a:cxn>
            </a:cxnLst>
            <a:rect l="0" t="0" r="r" b="b"/>
            <a:pathLst>
              <a:path w="55" h="56">
                <a:moveTo>
                  <a:pt x="55" y="0"/>
                </a:moveTo>
                <a:cubicBezTo>
                  <a:pt x="37" y="19"/>
                  <a:pt x="19" y="37"/>
                  <a:pt x="0" y="56"/>
                </a:cubicBezTo>
                <a:cubicBezTo>
                  <a:pt x="1" y="56"/>
                  <a:pt x="2" y="56"/>
                  <a:pt x="3" y="56"/>
                </a:cubicBezTo>
                <a:lnTo>
                  <a:pt x="49" y="56"/>
                </a:lnTo>
                <a:cubicBezTo>
                  <a:pt x="52" y="56"/>
                  <a:pt x="55" y="51"/>
                  <a:pt x="55" y="50"/>
                </a:cubicBezTo>
                <a:lnTo>
                  <a:pt x="55" y="2"/>
                </a:lnTo>
                <a:lnTo>
                  <a:pt x="55" y="0"/>
                </a:lnTo>
              </a:path>
            </a:pathLst>
          </a:custGeom>
          <a:solidFill>
            <a:schemeClr val="accent2"/>
          </a:solidFill>
          <a:ln w="0">
            <a:noFill/>
            <a:prstDash val="solid"/>
            <a:round/>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128556" tIns="64278" rIns="128556" bIns="64278" numCol="1" anchor="t" anchorCtr="0" compatLnSpc="1">
            <a:prstTxWarp prst="textNoShape">
              <a:avLst/>
            </a:prstTxWarp>
          </a:bodyPr>
          <a:lstStyle/>
          <a:p>
            <a:endParaRPr lang="zh-CN" altLang="en-US"/>
          </a:p>
        </p:txBody>
      </p:sp>
      <p:sp>
        <p:nvSpPr>
          <p:cNvPr id="41" name="Freeform 9"/>
          <p:cNvSpPr>
            <a:spLocks/>
          </p:cNvSpPr>
          <p:nvPr/>
        </p:nvSpPr>
        <p:spPr bwMode="auto">
          <a:xfrm>
            <a:off x="1570037" y="1085420"/>
            <a:ext cx="3150568" cy="2194945"/>
          </a:xfrm>
          <a:custGeom>
            <a:avLst/>
            <a:gdLst>
              <a:gd name="T0" fmla="*/ 0 w 211"/>
              <a:gd name="T1" fmla="*/ 0 h 147"/>
              <a:gd name="T2" fmla="*/ 211 w 211"/>
              <a:gd name="T3" fmla="*/ 0 h 147"/>
              <a:gd name="T4" fmla="*/ 152 w 211"/>
              <a:gd name="T5" fmla="*/ 147 h 147"/>
              <a:gd name="T6" fmla="*/ 0 w 211"/>
              <a:gd name="T7" fmla="*/ 147 h 147"/>
              <a:gd name="T8" fmla="*/ 0 w 211"/>
              <a:gd name="T9" fmla="*/ 0 h 147"/>
            </a:gdLst>
            <a:ahLst/>
            <a:cxnLst>
              <a:cxn ang="0">
                <a:pos x="T0" y="T1"/>
              </a:cxn>
              <a:cxn ang="0">
                <a:pos x="T2" y="T3"/>
              </a:cxn>
              <a:cxn ang="0">
                <a:pos x="T4" y="T5"/>
              </a:cxn>
              <a:cxn ang="0">
                <a:pos x="T6" y="T7"/>
              </a:cxn>
              <a:cxn ang="0">
                <a:pos x="T8" y="T9"/>
              </a:cxn>
            </a:cxnLst>
            <a:rect l="0" t="0" r="r" b="b"/>
            <a:pathLst>
              <a:path w="211" h="147">
                <a:moveTo>
                  <a:pt x="0" y="0"/>
                </a:moveTo>
                <a:lnTo>
                  <a:pt x="211" y="0"/>
                </a:lnTo>
                <a:lnTo>
                  <a:pt x="152" y="147"/>
                </a:lnTo>
                <a:lnTo>
                  <a:pt x="0" y="147"/>
                </a:lnTo>
                <a:lnTo>
                  <a:pt x="0" y="0"/>
                </a:lnTo>
              </a:path>
            </a:pathLst>
          </a:custGeom>
          <a:solidFill>
            <a:schemeClr val="accent2"/>
          </a:solidFill>
          <a:ln w="0">
            <a:noFill/>
            <a:prstDash val="solid"/>
            <a:round/>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128556" tIns="64278" rIns="128556" bIns="64278" numCol="1" anchor="t" anchorCtr="0" compatLnSpc="1">
            <a:prstTxWarp prst="textNoShape">
              <a:avLst/>
            </a:prstTxWarp>
          </a:bodyPr>
          <a:lstStyle/>
          <a:p>
            <a:endParaRPr lang="zh-CN" altLang="en-US"/>
          </a:p>
        </p:txBody>
      </p:sp>
      <p:sp>
        <p:nvSpPr>
          <p:cNvPr id="42" name="燕尾形 41"/>
          <p:cNvSpPr/>
          <p:nvPr/>
        </p:nvSpPr>
        <p:spPr>
          <a:xfrm>
            <a:off x="11363707" y="6003145"/>
            <a:ext cx="202472" cy="202472"/>
          </a:xfrm>
          <a:prstGeom prst="chevron">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3" name="TextBox 22"/>
          <p:cNvSpPr txBox="1"/>
          <p:nvPr/>
        </p:nvSpPr>
        <p:spPr>
          <a:xfrm>
            <a:off x="2107632" y="1207066"/>
            <a:ext cx="1611339" cy="2169505"/>
          </a:xfrm>
          <a:prstGeom prst="rect">
            <a:avLst/>
          </a:prstGeom>
          <a:noFill/>
        </p:spPr>
        <p:txBody>
          <a:bodyPr wrap="none" rtlCol="0">
            <a:spAutoFit/>
          </a:bodyPr>
          <a:lstStyle/>
          <a:p>
            <a:r>
              <a:rPr lang="en-US" altLang="zh-CN" sz="13498" dirty="0" smtClean="0">
                <a:solidFill>
                  <a:srgbClr val="FFFFFF"/>
                </a:solidFill>
                <a:latin typeface="Agency FB" panose="020B0503020202020204" pitchFamily="34" charset="0"/>
                <a:cs typeface="Arial" pitchFamily="34" charset="0"/>
              </a:rPr>
              <a:t>02</a:t>
            </a:r>
            <a:endParaRPr lang="zh-CN" altLang="en-US" sz="13498" dirty="0">
              <a:solidFill>
                <a:srgbClr val="FFFFFF"/>
              </a:solidFill>
              <a:latin typeface="Agency FB" panose="020B0503020202020204" pitchFamily="34" charset="0"/>
              <a:cs typeface="Arial" pitchFamily="34" charset="0"/>
            </a:endParaRPr>
          </a:p>
        </p:txBody>
      </p:sp>
      <p:sp>
        <p:nvSpPr>
          <p:cNvPr id="45" name="TextBox 38"/>
          <p:cNvSpPr txBox="1"/>
          <p:nvPr/>
        </p:nvSpPr>
        <p:spPr>
          <a:xfrm>
            <a:off x="4607123" y="1645638"/>
            <a:ext cx="4287824" cy="707799"/>
          </a:xfrm>
          <a:prstGeom prst="rect">
            <a:avLst/>
          </a:prstGeom>
          <a:noFill/>
        </p:spPr>
        <p:txBody>
          <a:bodyPr wrap="none" rtlCol="0">
            <a:spAutoFit/>
          </a:bodyPr>
          <a:lstStyle/>
          <a:p>
            <a:pPr marL="0" lvl="1"/>
            <a:r>
              <a:rPr lang="zh-CN" altLang="en-US" sz="4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添加相关标题文字</a:t>
            </a:r>
            <a:endParaRPr lang="en-US" altLang="zh-CN" sz="4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6" name="TextBox 39"/>
          <p:cNvSpPr txBox="1"/>
          <p:nvPr/>
        </p:nvSpPr>
        <p:spPr>
          <a:xfrm>
            <a:off x="4632714" y="2467777"/>
            <a:ext cx="2372151" cy="400061"/>
          </a:xfrm>
          <a:prstGeom prst="rect">
            <a:avLst/>
          </a:prstGeom>
          <a:noFill/>
        </p:spPr>
        <p:txBody>
          <a:bodyPr wrap="none" rtlCol="0">
            <a:spAutoFit/>
          </a:bodyPr>
          <a:lstStyle/>
          <a:p>
            <a:pPr marL="642805" indent="-642805">
              <a:buFont typeface="Wingdings" pitchFamily="2" charset="2"/>
              <a:buChar char="Ø"/>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相关标题文字</a:t>
            </a:r>
            <a:endParaRPr lang="zh-CN" altLang="en-US" sz="1969" dirty="0">
              <a:solidFill>
                <a:schemeClr val="tx1">
                  <a:lumMod val="65000"/>
                  <a:lumOff val="35000"/>
                </a:schemeClr>
              </a:solidFill>
              <a:latin typeface="微软雅黑" pitchFamily="34" charset="-122"/>
              <a:ea typeface="微软雅黑" pitchFamily="34" charset="-122"/>
            </a:endParaRPr>
          </a:p>
        </p:txBody>
      </p:sp>
      <p:sp>
        <p:nvSpPr>
          <p:cNvPr id="47" name="TextBox 40"/>
          <p:cNvSpPr txBox="1"/>
          <p:nvPr/>
        </p:nvSpPr>
        <p:spPr>
          <a:xfrm>
            <a:off x="7467329" y="2467777"/>
            <a:ext cx="2372151" cy="400061"/>
          </a:xfrm>
          <a:prstGeom prst="rect">
            <a:avLst/>
          </a:prstGeom>
          <a:noFill/>
        </p:spPr>
        <p:txBody>
          <a:bodyPr wrap="none" rtlCol="0">
            <a:spAutoFit/>
          </a:bodyPr>
          <a:lstStyle/>
          <a:p>
            <a:pPr marL="642805" indent="-642805">
              <a:buFont typeface="Wingdings" pitchFamily="2" charset="2"/>
              <a:buChar char="Ø"/>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相关标题文字</a:t>
            </a:r>
            <a:endParaRPr lang="zh-CN" altLang="en-US" sz="1969" dirty="0">
              <a:solidFill>
                <a:schemeClr val="tx1">
                  <a:lumMod val="65000"/>
                  <a:lumOff val="35000"/>
                </a:schemeClr>
              </a:solidFill>
              <a:latin typeface="微软雅黑" pitchFamily="34" charset="-122"/>
              <a:ea typeface="微软雅黑" pitchFamily="34" charset="-122"/>
            </a:endParaRPr>
          </a:p>
        </p:txBody>
      </p:sp>
      <p:sp>
        <p:nvSpPr>
          <p:cNvPr id="48" name="TextBox 11"/>
          <p:cNvSpPr txBox="1"/>
          <p:nvPr/>
        </p:nvSpPr>
        <p:spPr>
          <a:xfrm>
            <a:off x="4632714" y="2981150"/>
            <a:ext cx="2372151" cy="400061"/>
          </a:xfrm>
          <a:prstGeom prst="rect">
            <a:avLst/>
          </a:prstGeom>
          <a:noFill/>
        </p:spPr>
        <p:txBody>
          <a:bodyPr wrap="none" rtlCol="0">
            <a:spAutoFit/>
          </a:bodyPr>
          <a:lstStyle/>
          <a:p>
            <a:pPr marL="642805" indent="-642805">
              <a:buFont typeface="Wingdings" pitchFamily="2" charset="2"/>
              <a:buChar char="Ø"/>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相关标题文字</a:t>
            </a:r>
            <a:endParaRPr lang="zh-CN" altLang="en-US" sz="1969" dirty="0">
              <a:solidFill>
                <a:schemeClr val="tx1">
                  <a:lumMod val="65000"/>
                  <a:lumOff val="35000"/>
                </a:schemeClr>
              </a:solidFill>
              <a:latin typeface="微软雅黑" pitchFamily="34" charset="-122"/>
              <a:ea typeface="微软雅黑" pitchFamily="34" charset="-122"/>
            </a:endParaRPr>
          </a:p>
        </p:txBody>
      </p:sp>
      <p:sp>
        <p:nvSpPr>
          <p:cNvPr id="49" name="TextBox 12"/>
          <p:cNvSpPr txBox="1"/>
          <p:nvPr/>
        </p:nvSpPr>
        <p:spPr>
          <a:xfrm>
            <a:off x="7467329" y="2981150"/>
            <a:ext cx="2372151" cy="400061"/>
          </a:xfrm>
          <a:prstGeom prst="rect">
            <a:avLst/>
          </a:prstGeom>
          <a:noFill/>
        </p:spPr>
        <p:txBody>
          <a:bodyPr wrap="none" rtlCol="0">
            <a:spAutoFit/>
          </a:bodyPr>
          <a:lstStyle/>
          <a:p>
            <a:pPr marL="642805" indent="-642805">
              <a:buFont typeface="Wingdings" pitchFamily="2" charset="2"/>
              <a:buChar char="Ø"/>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相关标题文字</a:t>
            </a:r>
            <a:endParaRPr lang="zh-CN" altLang="en-US" sz="1969" dirty="0">
              <a:solidFill>
                <a:schemeClr val="tx1">
                  <a:lumMod val="65000"/>
                  <a:lumOff val="35000"/>
                </a:schemeClr>
              </a:solidFill>
              <a:latin typeface="微软雅黑" pitchFamily="34" charset="-122"/>
              <a:ea typeface="微软雅黑" pitchFamily="34" charset="-122"/>
            </a:endParaRPr>
          </a:p>
        </p:txBody>
      </p:sp>
      <p:sp>
        <p:nvSpPr>
          <p:cNvPr id="50" name="TextBox 13"/>
          <p:cNvSpPr txBox="1"/>
          <p:nvPr/>
        </p:nvSpPr>
        <p:spPr>
          <a:xfrm>
            <a:off x="2125002" y="3864488"/>
            <a:ext cx="8852066" cy="1130939"/>
          </a:xfrm>
          <a:prstGeom prst="rect">
            <a:avLst/>
          </a:prstGeom>
          <a:noFill/>
        </p:spPr>
        <p:txBody>
          <a:bodyPr wrap="square" rtlCol="0">
            <a:spAutoFit/>
          </a:bodyPr>
          <a:lstStyle/>
          <a:p>
            <a:pPr>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9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21731272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0000" fill="hold" grpId="0" nodeType="afterEffect" p14:presetBounceEnd="40000">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14:bounceEnd="40000">
                                          <p:cBhvr additive="base">
                                            <p:cTn id="7" dur="1000" fill="hold"/>
                                            <p:tgtEl>
                                              <p:spTgt spid="44"/>
                                            </p:tgtEl>
                                            <p:attrNameLst>
                                              <p:attrName>ppt_x</p:attrName>
                                            </p:attrNameLst>
                                          </p:cBhvr>
                                          <p:tavLst>
                                            <p:tav tm="0">
                                              <p:val>
                                                <p:strVal val="#ppt_x"/>
                                              </p:val>
                                            </p:tav>
                                            <p:tav tm="100000">
                                              <p:val>
                                                <p:strVal val="#ppt_x"/>
                                              </p:val>
                                            </p:tav>
                                          </p:tavLst>
                                        </p:anim>
                                        <p:anim calcmode="lin" valueType="num" p14:bounceEnd="40000">
                                          <p:cBhvr additive="base">
                                            <p:cTn id="8" dur="1000" fill="hold"/>
                                            <p:tgtEl>
                                              <p:spTgt spid="44"/>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3" presetClass="entr" presetSubtype="16"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p:cTn id="12" dur="500" fill="hold"/>
                                            <p:tgtEl>
                                              <p:spTgt spid="39"/>
                                            </p:tgtEl>
                                            <p:attrNameLst>
                                              <p:attrName>ppt_w</p:attrName>
                                            </p:attrNameLst>
                                          </p:cBhvr>
                                          <p:tavLst>
                                            <p:tav tm="0">
                                              <p:val>
                                                <p:fltVal val="0"/>
                                              </p:val>
                                            </p:tav>
                                            <p:tav tm="100000">
                                              <p:val>
                                                <p:strVal val="#ppt_w"/>
                                              </p:val>
                                            </p:tav>
                                          </p:tavLst>
                                        </p:anim>
                                        <p:anim calcmode="lin" valueType="num">
                                          <p:cBhvr>
                                            <p:cTn id="13" dur="500" fill="hold"/>
                                            <p:tgtEl>
                                              <p:spTgt spid="39"/>
                                            </p:tgtEl>
                                            <p:attrNameLst>
                                              <p:attrName>ppt_h</p:attrName>
                                            </p:attrNameLst>
                                          </p:cBhvr>
                                          <p:tavLst>
                                            <p:tav tm="0">
                                              <p:val>
                                                <p:fltVal val="0"/>
                                              </p:val>
                                            </p:tav>
                                            <p:tav tm="100000">
                                              <p:val>
                                                <p:strVal val="#ppt_h"/>
                                              </p:val>
                                            </p:tav>
                                          </p:tavLst>
                                        </p:anim>
                                        <p:animEffect transition="in" filter="fade">
                                          <p:cBhvr>
                                            <p:cTn id="14" dur="500"/>
                                            <p:tgtEl>
                                              <p:spTgt spid="39"/>
                                            </p:tgtEl>
                                          </p:cBhvr>
                                        </p:animEffect>
                                      </p:childTnLst>
                                    </p:cTn>
                                  </p:par>
                                </p:childTnLst>
                              </p:cTn>
                            </p:par>
                            <p:par>
                              <p:cTn id="15" fill="hold">
                                <p:stCondLst>
                                  <p:cond delay="1500"/>
                                </p:stCondLst>
                                <p:childTnLst>
                                  <p:par>
                                    <p:cTn id="16" presetID="22" presetClass="entr" presetSubtype="4" fill="hold" grpId="0"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wipe(down)">
                                          <p:cBhvr>
                                            <p:cTn id="18" dur="500"/>
                                            <p:tgtEl>
                                              <p:spTgt spid="38"/>
                                            </p:tgtEl>
                                          </p:cBhvr>
                                        </p:animEffect>
                                      </p:childTnLst>
                                    </p:cTn>
                                  </p:par>
                                </p:childTnLst>
                              </p:cTn>
                            </p:par>
                            <p:par>
                              <p:cTn id="19" fill="hold">
                                <p:stCondLst>
                                  <p:cond delay="2000"/>
                                </p:stCondLst>
                                <p:childTnLst>
                                  <p:par>
                                    <p:cTn id="20" presetID="22" presetClass="entr" presetSubtype="1" fill="hold" grpId="0" nodeType="after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wipe(up)">
                                          <p:cBhvr>
                                            <p:cTn id="22" dur="500"/>
                                            <p:tgtEl>
                                              <p:spTgt spid="4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fade">
                                          <p:cBhvr>
                                            <p:cTn id="25" dur="500"/>
                                            <p:tgtEl>
                                              <p:spTgt spid="4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fade">
                                          <p:cBhvr>
                                            <p:cTn id="28" dur="500"/>
                                            <p:tgtEl>
                                              <p:spTgt spid="42"/>
                                            </p:tgtEl>
                                          </p:cBhvr>
                                        </p:animEffect>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43"/>
                                            </p:tgtEl>
                                            <p:attrNameLst>
                                              <p:attrName>style.visibility</p:attrName>
                                            </p:attrNameLst>
                                          </p:cBhvr>
                                          <p:to>
                                            <p:strVal val="visible"/>
                                          </p:to>
                                        </p:set>
                                        <p:anim calcmode="lin" valueType="num">
                                          <p:cBhvr>
                                            <p:cTn id="32" dur="500" fill="hold"/>
                                            <p:tgtEl>
                                              <p:spTgt spid="43"/>
                                            </p:tgtEl>
                                            <p:attrNameLst>
                                              <p:attrName>ppt_w</p:attrName>
                                            </p:attrNameLst>
                                          </p:cBhvr>
                                          <p:tavLst>
                                            <p:tav tm="0">
                                              <p:val>
                                                <p:fltVal val="0"/>
                                              </p:val>
                                            </p:tav>
                                            <p:tav tm="100000">
                                              <p:val>
                                                <p:strVal val="#ppt_w"/>
                                              </p:val>
                                            </p:tav>
                                          </p:tavLst>
                                        </p:anim>
                                        <p:anim calcmode="lin" valueType="num">
                                          <p:cBhvr>
                                            <p:cTn id="33" dur="500" fill="hold"/>
                                            <p:tgtEl>
                                              <p:spTgt spid="43"/>
                                            </p:tgtEl>
                                            <p:attrNameLst>
                                              <p:attrName>ppt_h</p:attrName>
                                            </p:attrNameLst>
                                          </p:cBhvr>
                                          <p:tavLst>
                                            <p:tav tm="0">
                                              <p:val>
                                                <p:fltVal val="0"/>
                                              </p:val>
                                            </p:tav>
                                            <p:tav tm="100000">
                                              <p:val>
                                                <p:strVal val="#ppt_h"/>
                                              </p:val>
                                            </p:tav>
                                          </p:tavLst>
                                        </p:anim>
                                        <p:animEffect transition="in" filter="fade">
                                          <p:cBhvr>
                                            <p:cTn id="34" dur="500"/>
                                            <p:tgtEl>
                                              <p:spTgt spid="43"/>
                                            </p:tgtEl>
                                          </p:cBhvr>
                                        </p:animEffect>
                                      </p:childTnLst>
                                    </p:cTn>
                                  </p:par>
                                </p:childTnLst>
                              </p:cTn>
                            </p:par>
                            <p:par>
                              <p:cTn id="35" fill="hold">
                                <p:stCondLst>
                                  <p:cond delay="3000"/>
                                </p:stCondLst>
                                <p:childTnLst>
                                  <p:par>
                                    <p:cTn id="36" presetID="12" presetClass="entr" presetSubtype="4" fill="hold" grpId="0" nodeType="afterEffect">
                                      <p:stCondLst>
                                        <p:cond delay="0"/>
                                      </p:stCondLst>
                                      <p:iterate type="lt">
                                        <p:tmPct val="10000"/>
                                      </p:iterate>
                                      <p:childTnLst>
                                        <p:set>
                                          <p:cBhvr>
                                            <p:cTn id="37" dur="1" fill="hold">
                                              <p:stCondLst>
                                                <p:cond delay="0"/>
                                              </p:stCondLst>
                                            </p:cTn>
                                            <p:tgtEl>
                                              <p:spTgt spid="45"/>
                                            </p:tgtEl>
                                            <p:attrNameLst>
                                              <p:attrName>style.visibility</p:attrName>
                                            </p:attrNameLst>
                                          </p:cBhvr>
                                          <p:to>
                                            <p:strVal val="visible"/>
                                          </p:to>
                                        </p:set>
                                        <p:anim calcmode="lin" valueType="num">
                                          <p:cBhvr additive="base">
                                            <p:cTn id="38" dur="500"/>
                                            <p:tgtEl>
                                              <p:spTgt spid="45"/>
                                            </p:tgtEl>
                                            <p:attrNameLst>
                                              <p:attrName>ppt_y</p:attrName>
                                            </p:attrNameLst>
                                          </p:cBhvr>
                                          <p:tavLst>
                                            <p:tav tm="0">
                                              <p:val>
                                                <p:strVal val="#ppt_y+#ppt_h*1.125000"/>
                                              </p:val>
                                            </p:tav>
                                            <p:tav tm="100000">
                                              <p:val>
                                                <p:strVal val="#ppt_y"/>
                                              </p:val>
                                            </p:tav>
                                          </p:tavLst>
                                        </p:anim>
                                        <p:animEffect transition="in" filter="wipe(up)">
                                          <p:cBhvr>
                                            <p:cTn id="39" dur="500"/>
                                            <p:tgtEl>
                                              <p:spTgt spid="45"/>
                                            </p:tgtEl>
                                          </p:cBhvr>
                                        </p:animEffect>
                                      </p:childTnLst>
                                    </p:cTn>
                                  </p:par>
                                </p:childTnLst>
                              </p:cTn>
                            </p:par>
                            <p:par>
                              <p:cTn id="40" fill="hold">
                                <p:stCondLst>
                                  <p:cond delay="3850"/>
                                </p:stCondLst>
                                <p:childTnLst>
                                  <p:par>
                                    <p:cTn id="41" presetID="10" presetClass="entr" presetSubtype="0" fill="hold" grpId="0"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fade">
                                          <p:cBhvr>
                                            <p:cTn id="43" dur="500"/>
                                            <p:tgtEl>
                                              <p:spTgt spid="4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47"/>
                                            </p:tgtEl>
                                            <p:attrNameLst>
                                              <p:attrName>style.visibility</p:attrName>
                                            </p:attrNameLst>
                                          </p:cBhvr>
                                          <p:to>
                                            <p:strVal val="visible"/>
                                          </p:to>
                                        </p:set>
                                        <p:animEffect transition="in" filter="fade">
                                          <p:cBhvr>
                                            <p:cTn id="46" dur="500"/>
                                            <p:tgtEl>
                                              <p:spTgt spid="47"/>
                                            </p:tgtEl>
                                          </p:cBhvr>
                                        </p:animEffect>
                                      </p:childTnLst>
                                    </p:cTn>
                                  </p:par>
                                </p:childTnLst>
                              </p:cTn>
                            </p:par>
                            <p:par>
                              <p:cTn id="47" fill="hold">
                                <p:stCondLst>
                                  <p:cond delay="4350"/>
                                </p:stCondLst>
                                <p:childTnLst>
                                  <p:par>
                                    <p:cTn id="48" presetID="10" presetClass="entr" presetSubtype="0" fill="hold" grpId="0" nodeType="afterEffect">
                                      <p:stCondLst>
                                        <p:cond delay="0"/>
                                      </p:stCondLst>
                                      <p:childTnLst>
                                        <p:set>
                                          <p:cBhvr>
                                            <p:cTn id="49" dur="1" fill="hold">
                                              <p:stCondLst>
                                                <p:cond delay="0"/>
                                              </p:stCondLst>
                                            </p:cTn>
                                            <p:tgtEl>
                                              <p:spTgt spid="48"/>
                                            </p:tgtEl>
                                            <p:attrNameLst>
                                              <p:attrName>style.visibility</p:attrName>
                                            </p:attrNameLst>
                                          </p:cBhvr>
                                          <p:to>
                                            <p:strVal val="visible"/>
                                          </p:to>
                                        </p:set>
                                        <p:animEffect transition="in" filter="fade">
                                          <p:cBhvr>
                                            <p:cTn id="50" dur="500"/>
                                            <p:tgtEl>
                                              <p:spTgt spid="48"/>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9"/>
                                            </p:tgtEl>
                                            <p:attrNameLst>
                                              <p:attrName>style.visibility</p:attrName>
                                            </p:attrNameLst>
                                          </p:cBhvr>
                                          <p:to>
                                            <p:strVal val="visible"/>
                                          </p:to>
                                        </p:set>
                                        <p:animEffect transition="in" filter="fade">
                                          <p:cBhvr>
                                            <p:cTn id="53" dur="500"/>
                                            <p:tgtEl>
                                              <p:spTgt spid="49"/>
                                            </p:tgtEl>
                                          </p:cBhvr>
                                        </p:animEffect>
                                      </p:childTnLst>
                                    </p:cTn>
                                  </p:par>
                                </p:childTnLst>
                              </p:cTn>
                            </p:par>
                            <p:par>
                              <p:cTn id="54" fill="hold">
                                <p:stCondLst>
                                  <p:cond delay="4850"/>
                                </p:stCondLst>
                                <p:childTnLst>
                                  <p:par>
                                    <p:cTn id="55" presetID="22" presetClass="entr" presetSubtype="1" fill="hold" grpId="0" nodeType="afterEffect">
                                      <p:stCondLst>
                                        <p:cond delay="0"/>
                                      </p:stCondLst>
                                      <p:childTnLst>
                                        <p:set>
                                          <p:cBhvr>
                                            <p:cTn id="56" dur="1" fill="hold">
                                              <p:stCondLst>
                                                <p:cond delay="0"/>
                                              </p:stCondLst>
                                            </p:cTn>
                                            <p:tgtEl>
                                              <p:spTgt spid="50"/>
                                            </p:tgtEl>
                                            <p:attrNameLst>
                                              <p:attrName>style.visibility</p:attrName>
                                            </p:attrNameLst>
                                          </p:cBhvr>
                                          <p:to>
                                            <p:strVal val="visible"/>
                                          </p:to>
                                        </p:set>
                                        <p:animEffect transition="in" filter="wipe(up)">
                                          <p:cBhvr>
                                            <p:cTn id="57" dur="10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38" grpId="0" animBg="1"/>
          <p:bldP spid="39" grpId="0" animBg="1"/>
          <p:bldP spid="40" grpId="0" animBg="1"/>
          <p:bldP spid="41" grpId="0" animBg="1"/>
          <p:bldP spid="42" grpId="0" animBg="1"/>
          <p:bldP spid="43" grpId="0"/>
          <p:bldP spid="45" grpId="0"/>
          <p:bldP spid="46" grpId="0"/>
          <p:bldP spid="47" grpId="0"/>
          <p:bldP spid="48" grpId="0"/>
          <p:bldP spid="49" grpId="0"/>
          <p:bldP spid="5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000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1000" fill="hold"/>
                                            <p:tgtEl>
                                              <p:spTgt spid="44"/>
                                            </p:tgtEl>
                                            <p:attrNameLst>
                                              <p:attrName>ppt_x</p:attrName>
                                            </p:attrNameLst>
                                          </p:cBhvr>
                                          <p:tavLst>
                                            <p:tav tm="0">
                                              <p:val>
                                                <p:strVal val="#ppt_x"/>
                                              </p:val>
                                            </p:tav>
                                            <p:tav tm="100000">
                                              <p:val>
                                                <p:strVal val="#ppt_x"/>
                                              </p:val>
                                            </p:tav>
                                          </p:tavLst>
                                        </p:anim>
                                        <p:anim calcmode="lin" valueType="num">
                                          <p:cBhvr additive="base">
                                            <p:cTn id="8" dur="1000" fill="hold"/>
                                            <p:tgtEl>
                                              <p:spTgt spid="44"/>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3" presetClass="entr" presetSubtype="16"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p:cTn id="12" dur="500" fill="hold"/>
                                            <p:tgtEl>
                                              <p:spTgt spid="39"/>
                                            </p:tgtEl>
                                            <p:attrNameLst>
                                              <p:attrName>ppt_w</p:attrName>
                                            </p:attrNameLst>
                                          </p:cBhvr>
                                          <p:tavLst>
                                            <p:tav tm="0">
                                              <p:val>
                                                <p:fltVal val="0"/>
                                              </p:val>
                                            </p:tav>
                                            <p:tav tm="100000">
                                              <p:val>
                                                <p:strVal val="#ppt_w"/>
                                              </p:val>
                                            </p:tav>
                                          </p:tavLst>
                                        </p:anim>
                                        <p:anim calcmode="lin" valueType="num">
                                          <p:cBhvr>
                                            <p:cTn id="13" dur="500" fill="hold"/>
                                            <p:tgtEl>
                                              <p:spTgt spid="39"/>
                                            </p:tgtEl>
                                            <p:attrNameLst>
                                              <p:attrName>ppt_h</p:attrName>
                                            </p:attrNameLst>
                                          </p:cBhvr>
                                          <p:tavLst>
                                            <p:tav tm="0">
                                              <p:val>
                                                <p:fltVal val="0"/>
                                              </p:val>
                                            </p:tav>
                                            <p:tav tm="100000">
                                              <p:val>
                                                <p:strVal val="#ppt_h"/>
                                              </p:val>
                                            </p:tav>
                                          </p:tavLst>
                                        </p:anim>
                                        <p:animEffect transition="in" filter="fade">
                                          <p:cBhvr>
                                            <p:cTn id="14" dur="500"/>
                                            <p:tgtEl>
                                              <p:spTgt spid="39"/>
                                            </p:tgtEl>
                                          </p:cBhvr>
                                        </p:animEffect>
                                      </p:childTnLst>
                                    </p:cTn>
                                  </p:par>
                                </p:childTnLst>
                              </p:cTn>
                            </p:par>
                            <p:par>
                              <p:cTn id="15" fill="hold">
                                <p:stCondLst>
                                  <p:cond delay="1500"/>
                                </p:stCondLst>
                                <p:childTnLst>
                                  <p:par>
                                    <p:cTn id="16" presetID="22" presetClass="entr" presetSubtype="4" fill="hold" grpId="0"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wipe(down)">
                                          <p:cBhvr>
                                            <p:cTn id="18" dur="500"/>
                                            <p:tgtEl>
                                              <p:spTgt spid="38"/>
                                            </p:tgtEl>
                                          </p:cBhvr>
                                        </p:animEffect>
                                      </p:childTnLst>
                                    </p:cTn>
                                  </p:par>
                                </p:childTnLst>
                              </p:cTn>
                            </p:par>
                            <p:par>
                              <p:cTn id="19" fill="hold">
                                <p:stCondLst>
                                  <p:cond delay="2000"/>
                                </p:stCondLst>
                                <p:childTnLst>
                                  <p:par>
                                    <p:cTn id="20" presetID="22" presetClass="entr" presetSubtype="1" fill="hold" grpId="0" nodeType="after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wipe(up)">
                                          <p:cBhvr>
                                            <p:cTn id="22" dur="500"/>
                                            <p:tgtEl>
                                              <p:spTgt spid="4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fade">
                                          <p:cBhvr>
                                            <p:cTn id="25" dur="500"/>
                                            <p:tgtEl>
                                              <p:spTgt spid="4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fade">
                                          <p:cBhvr>
                                            <p:cTn id="28" dur="500"/>
                                            <p:tgtEl>
                                              <p:spTgt spid="42"/>
                                            </p:tgtEl>
                                          </p:cBhvr>
                                        </p:animEffect>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43"/>
                                            </p:tgtEl>
                                            <p:attrNameLst>
                                              <p:attrName>style.visibility</p:attrName>
                                            </p:attrNameLst>
                                          </p:cBhvr>
                                          <p:to>
                                            <p:strVal val="visible"/>
                                          </p:to>
                                        </p:set>
                                        <p:anim calcmode="lin" valueType="num">
                                          <p:cBhvr>
                                            <p:cTn id="32" dur="500" fill="hold"/>
                                            <p:tgtEl>
                                              <p:spTgt spid="43"/>
                                            </p:tgtEl>
                                            <p:attrNameLst>
                                              <p:attrName>ppt_w</p:attrName>
                                            </p:attrNameLst>
                                          </p:cBhvr>
                                          <p:tavLst>
                                            <p:tav tm="0">
                                              <p:val>
                                                <p:fltVal val="0"/>
                                              </p:val>
                                            </p:tav>
                                            <p:tav tm="100000">
                                              <p:val>
                                                <p:strVal val="#ppt_w"/>
                                              </p:val>
                                            </p:tav>
                                          </p:tavLst>
                                        </p:anim>
                                        <p:anim calcmode="lin" valueType="num">
                                          <p:cBhvr>
                                            <p:cTn id="33" dur="500" fill="hold"/>
                                            <p:tgtEl>
                                              <p:spTgt spid="43"/>
                                            </p:tgtEl>
                                            <p:attrNameLst>
                                              <p:attrName>ppt_h</p:attrName>
                                            </p:attrNameLst>
                                          </p:cBhvr>
                                          <p:tavLst>
                                            <p:tav tm="0">
                                              <p:val>
                                                <p:fltVal val="0"/>
                                              </p:val>
                                            </p:tav>
                                            <p:tav tm="100000">
                                              <p:val>
                                                <p:strVal val="#ppt_h"/>
                                              </p:val>
                                            </p:tav>
                                          </p:tavLst>
                                        </p:anim>
                                        <p:animEffect transition="in" filter="fade">
                                          <p:cBhvr>
                                            <p:cTn id="34" dur="500"/>
                                            <p:tgtEl>
                                              <p:spTgt spid="43"/>
                                            </p:tgtEl>
                                          </p:cBhvr>
                                        </p:animEffect>
                                      </p:childTnLst>
                                    </p:cTn>
                                  </p:par>
                                </p:childTnLst>
                              </p:cTn>
                            </p:par>
                            <p:par>
                              <p:cTn id="35" fill="hold">
                                <p:stCondLst>
                                  <p:cond delay="3000"/>
                                </p:stCondLst>
                                <p:childTnLst>
                                  <p:par>
                                    <p:cTn id="36" presetID="12" presetClass="entr" presetSubtype="4" fill="hold" grpId="0" nodeType="afterEffect">
                                      <p:stCondLst>
                                        <p:cond delay="0"/>
                                      </p:stCondLst>
                                      <p:iterate type="lt">
                                        <p:tmPct val="10000"/>
                                      </p:iterate>
                                      <p:childTnLst>
                                        <p:set>
                                          <p:cBhvr>
                                            <p:cTn id="37" dur="1" fill="hold">
                                              <p:stCondLst>
                                                <p:cond delay="0"/>
                                              </p:stCondLst>
                                            </p:cTn>
                                            <p:tgtEl>
                                              <p:spTgt spid="45"/>
                                            </p:tgtEl>
                                            <p:attrNameLst>
                                              <p:attrName>style.visibility</p:attrName>
                                            </p:attrNameLst>
                                          </p:cBhvr>
                                          <p:to>
                                            <p:strVal val="visible"/>
                                          </p:to>
                                        </p:set>
                                        <p:anim calcmode="lin" valueType="num">
                                          <p:cBhvr additive="base">
                                            <p:cTn id="38" dur="500"/>
                                            <p:tgtEl>
                                              <p:spTgt spid="45"/>
                                            </p:tgtEl>
                                            <p:attrNameLst>
                                              <p:attrName>ppt_y</p:attrName>
                                            </p:attrNameLst>
                                          </p:cBhvr>
                                          <p:tavLst>
                                            <p:tav tm="0">
                                              <p:val>
                                                <p:strVal val="#ppt_y+#ppt_h*1.125000"/>
                                              </p:val>
                                            </p:tav>
                                            <p:tav tm="100000">
                                              <p:val>
                                                <p:strVal val="#ppt_y"/>
                                              </p:val>
                                            </p:tav>
                                          </p:tavLst>
                                        </p:anim>
                                        <p:animEffect transition="in" filter="wipe(up)">
                                          <p:cBhvr>
                                            <p:cTn id="39" dur="500"/>
                                            <p:tgtEl>
                                              <p:spTgt spid="45"/>
                                            </p:tgtEl>
                                          </p:cBhvr>
                                        </p:animEffect>
                                      </p:childTnLst>
                                    </p:cTn>
                                  </p:par>
                                </p:childTnLst>
                              </p:cTn>
                            </p:par>
                            <p:par>
                              <p:cTn id="40" fill="hold">
                                <p:stCondLst>
                                  <p:cond delay="3850"/>
                                </p:stCondLst>
                                <p:childTnLst>
                                  <p:par>
                                    <p:cTn id="41" presetID="10" presetClass="entr" presetSubtype="0" fill="hold" grpId="0"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fade">
                                          <p:cBhvr>
                                            <p:cTn id="43" dur="500"/>
                                            <p:tgtEl>
                                              <p:spTgt spid="4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47"/>
                                            </p:tgtEl>
                                            <p:attrNameLst>
                                              <p:attrName>style.visibility</p:attrName>
                                            </p:attrNameLst>
                                          </p:cBhvr>
                                          <p:to>
                                            <p:strVal val="visible"/>
                                          </p:to>
                                        </p:set>
                                        <p:animEffect transition="in" filter="fade">
                                          <p:cBhvr>
                                            <p:cTn id="46" dur="500"/>
                                            <p:tgtEl>
                                              <p:spTgt spid="47"/>
                                            </p:tgtEl>
                                          </p:cBhvr>
                                        </p:animEffect>
                                      </p:childTnLst>
                                    </p:cTn>
                                  </p:par>
                                </p:childTnLst>
                              </p:cTn>
                            </p:par>
                            <p:par>
                              <p:cTn id="47" fill="hold">
                                <p:stCondLst>
                                  <p:cond delay="4350"/>
                                </p:stCondLst>
                                <p:childTnLst>
                                  <p:par>
                                    <p:cTn id="48" presetID="10" presetClass="entr" presetSubtype="0" fill="hold" grpId="0" nodeType="afterEffect">
                                      <p:stCondLst>
                                        <p:cond delay="0"/>
                                      </p:stCondLst>
                                      <p:childTnLst>
                                        <p:set>
                                          <p:cBhvr>
                                            <p:cTn id="49" dur="1" fill="hold">
                                              <p:stCondLst>
                                                <p:cond delay="0"/>
                                              </p:stCondLst>
                                            </p:cTn>
                                            <p:tgtEl>
                                              <p:spTgt spid="48"/>
                                            </p:tgtEl>
                                            <p:attrNameLst>
                                              <p:attrName>style.visibility</p:attrName>
                                            </p:attrNameLst>
                                          </p:cBhvr>
                                          <p:to>
                                            <p:strVal val="visible"/>
                                          </p:to>
                                        </p:set>
                                        <p:animEffect transition="in" filter="fade">
                                          <p:cBhvr>
                                            <p:cTn id="50" dur="500"/>
                                            <p:tgtEl>
                                              <p:spTgt spid="48"/>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9"/>
                                            </p:tgtEl>
                                            <p:attrNameLst>
                                              <p:attrName>style.visibility</p:attrName>
                                            </p:attrNameLst>
                                          </p:cBhvr>
                                          <p:to>
                                            <p:strVal val="visible"/>
                                          </p:to>
                                        </p:set>
                                        <p:animEffect transition="in" filter="fade">
                                          <p:cBhvr>
                                            <p:cTn id="53" dur="500"/>
                                            <p:tgtEl>
                                              <p:spTgt spid="49"/>
                                            </p:tgtEl>
                                          </p:cBhvr>
                                        </p:animEffect>
                                      </p:childTnLst>
                                    </p:cTn>
                                  </p:par>
                                </p:childTnLst>
                              </p:cTn>
                            </p:par>
                            <p:par>
                              <p:cTn id="54" fill="hold">
                                <p:stCondLst>
                                  <p:cond delay="4850"/>
                                </p:stCondLst>
                                <p:childTnLst>
                                  <p:par>
                                    <p:cTn id="55" presetID="22" presetClass="entr" presetSubtype="1" fill="hold" grpId="0" nodeType="afterEffect">
                                      <p:stCondLst>
                                        <p:cond delay="0"/>
                                      </p:stCondLst>
                                      <p:childTnLst>
                                        <p:set>
                                          <p:cBhvr>
                                            <p:cTn id="56" dur="1" fill="hold">
                                              <p:stCondLst>
                                                <p:cond delay="0"/>
                                              </p:stCondLst>
                                            </p:cTn>
                                            <p:tgtEl>
                                              <p:spTgt spid="50"/>
                                            </p:tgtEl>
                                            <p:attrNameLst>
                                              <p:attrName>style.visibility</p:attrName>
                                            </p:attrNameLst>
                                          </p:cBhvr>
                                          <p:to>
                                            <p:strVal val="visible"/>
                                          </p:to>
                                        </p:set>
                                        <p:animEffect transition="in" filter="wipe(up)">
                                          <p:cBhvr>
                                            <p:cTn id="57" dur="10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38" grpId="0" animBg="1"/>
          <p:bldP spid="39" grpId="0" animBg="1"/>
          <p:bldP spid="40" grpId="0" animBg="1"/>
          <p:bldP spid="41" grpId="0" animBg="1"/>
          <p:bldP spid="42" grpId="0" animBg="1"/>
          <p:bldP spid="43" grpId="0"/>
          <p:bldP spid="45" grpId="0"/>
          <p:bldP spid="46" grpId="0"/>
          <p:bldP spid="47" grpId="0"/>
          <p:bldP spid="48" grpId="0"/>
          <p:bldP spid="49" grpId="0"/>
          <p:bldP spid="50"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405F4100-2AF9-46B6-8D16-12A092EAB8BD"/>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460"/>
</p:tagLst>
</file>

<file path=ppt/theme/theme1.xml><?xml version="1.0" encoding="utf-8"?>
<a:theme xmlns:a="http://schemas.openxmlformats.org/drawingml/2006/main" name="第一PPT，www.1ppt.com">
  <a:themeElements>
    <a:clrScheme name="自定义 117">
      <a:dk1>
        <a:sysClr val="windowText" lastClr="000000"/>
      </a:dk1>
      <a:lt1>
        <a:sysClr val="window" lastClr="FFFFFF"/>
      </a:lt1>
      <a:dk2>
        <a:srgbClr val="44546A"/>
      </a:dk2>
      <a:lt2>
        <a:srgbClr val="E7E6E6"/>
      </a:lt2>
      <a:accent1>
        <a:srgbClr val="0066BE"/>
      </a:accent1>
      <a:accent2>
        <a:srgbClr val="0066BE"/>
      </a:accent2>
      <a:accent3>
        <a:srgbClr val="0066BE"/>
      </a:accent3>
      <a:accent4>
        <a:srgbClr val="0066BE"/>
      </a:accent4>
      <a:accent5>
        <a:srgbClr val="0237D8"/>
      </a:accent5>
      <a:accent6>
        <a:srgbClr val="0066BE"/>
      </a:accent6>
      <a:hlink>
        <a:srgbClr val="0066BE"/>
      </a:hlink>
      <a:folHlink>
        <a:srgbClr val="0066BE"/>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5470</Words>
  <Application>Microsoft Office PowerPoint</Application>
  <PresentationFormat>自定义</PresentationFormat>
  <Paragraphs>250</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医药</dc:title>
  <dc:creator/>
  <cp:keywords>www.1ppt.com</cp:keywords>
  <cp:lastModifiedBy/>
  <cp:revision>1</cp:revision>
  <dcterms:created xsi:type="dcterms:W3CDTF">2016-10-17T14:00:15Z</dcterms:created>
  <dcterms:modified xsi:type="dcterms:W3CDTF">2019-05-02T08:59:48Z</dcterms:modified>
</cp:coreProperties>
</file>