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0.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77" r:id="rId1"/>
    <p:sldMasterId id="2147484291" r:id="rId2"/>
  </p:sldMasterIdLst>
  <p:notesMasterIdLst>
    <p:notesMasterId r:id="rId31"/>
  </p:notesMasterIdLst>
  <p:handoutMasterIdLst>
    <p:handoutMasterId r:id="rId32"/>
  </p:handoutMasterIdLst>
  <p:sldIdLst>
    <p:sldId id="315" r:id="rId3"/>
    <p:sldId id="287" r:id="rId4"/>
    <p:sldId id="288" r:id="rId5"/>
    <p:sldId id="289" r:id="rId6"/>
    <p:sldId id="290" r:id="rId7"/>
    <p:sldId id="291" r:id="rId8"/>
    <p:sldId id="292" r:id="rId9"/>
    <p:sldId id="293" r:id="rId10"/>
    <p:sldId id="312" r:id="rId11"/>
    <p:sldId id="295" r:id="rId12"/>
    <p:sldId id="296" r:id="rId13"/>
    <p:sldId id="297" r:id="rId14"/>
    <p:sldId id="298" r:id="rId15"/>
    <p:sldId id="299" r:id="rId16"/>
    <p:sldId id="313" r:id="rId17"/>
    <p:sldId id="301" r:id="rId18"/>
    <p:sldId id="302" r:id="rId19"/>
    <p:sldId id="303" r:id="rId20"/>
    <p:sldId id="304" r:id="rId21"/>
    <p:sldId id="305" r:id="rId22"/>
    <p:sldId id="314" r:id="rId23"/>
    <p:sldId id="307" r:id="rId24"/>
    <p:sldId id="308" r:id="rId25"/>
    <p:sldId id="309" r:id="rId26"/>
    <p:sldId id="310" r:id="rId27"/>
    <p:sldId id="311" r:id="rId28"/>
    <p:sldId id="286" r:id="rId29"/>
    <p:sldId id="316" r:id="rId30"/>
  </p:sldIdLst>
  <p:sldSz cx="9144000" cy="5143500" type="screen16x9"/>
  <p:notesSz cx="6858000" cy="9144000"/>
  <p:custShowLst>
    <p:custShow name="自定义放映 1" id="0">
      <p:sldLst>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1511" userDrawn="1">
          <p15:clr>
            <a:srgbClr val="A4A3A4"/>
          </p15:clr>
        </p15:guide>
        <p15:guide id="2" pos="2947"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0C0"/>
    <a:srgbClr val="00528E"/>
    <a:srgbClr val="00BEFF"/>
    <a:srgbClr val="29C7FF"/>
    <a:srgbClr val="FF1919"/>
    <a:srgbClr val="3BCCFF"/>
    <a:srgbClr val="004274"/>
    <a:srgbClr val="00487E"/>
    <a:srgbClr val="34A3FF"/>
    <a:srgbClr val="0067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57" autoAdjust="0"/>
    <p:restoredTop sz="96741" autoAdjust="0"/>
  </p:normalViewPr>
  <p:slideViewPr>
    <p:cSldViewPr>
      <p:cViewPr>
        <p:scale>
          <a:sx n="33" d="100"/>
          <a:sy n="33" d="100"/>
        </p:scale>
        <p:origin x="-1218" y="-2208"/>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57" d="100"/>
          <a:sy n="57" d="100"/>
        </p:scale>
        <p:origin x="-2604" y="-90"/>
      </p:cViewPr>
      <p:guideLst>
        <p:guide orient="horz" pos="2880"/>
        <p:guide pos="2160"/>
      </p:guideLst>
    </p:cSldViewPr>
  </p:notes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1DDA2A-4AE1-4F65-BC03-F8BE630E4F7A}" type="datetimeFigureOut">
              <a:rPr lang="zh-CN" altLang="en-US" smtClean="0"/>
              <a:t>2019/4/30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F2F385-3A56-4E2B-9C81-17E2D8A7DAC9}" type="slidenum">
              <a:rPr lang="zh-CN" altLang="en-US" smtClean="0"/>
              <a:t>‹#›</a:t>
            </a:fld>
            <a:endParaRPr lang="zh-CN" altLang="en-US"/>
          </a:p>
        </p:txBody>
      </p:sp>
    </p:spTree>
    <p:extLst>
      <p:ext uri="{BB962C8B-B14F-4D97-AF65-F5344CB8AC3E}">
        <p14:creationId xmlns:p14="http://schemas.microsoft.com/office/powerpoint/2010/main" val="38133981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17144031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55387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80667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34521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47910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649460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78925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95818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6318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304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86964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988019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6808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546527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95302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96049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22487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50007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8064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26870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88167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5260271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8752820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59746647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矩形 13"/>
          <p:cNvSpPr/>
          <p:nvPr userDrawn="1"/>
        </p:nvSpPr>
        <p:spPr bwMode="auto">
          <a:xfrm>
            <a:off x="0" y="158223"/>
            <a:ext cx="1295486" cy="548626"/>
          </a:xfrm>
          <a:prstGeom prst="rect">
            <a:avLst/>
          </a:prstGeom>
          <a:solidFill>
            <a:srgbClr val="4192D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LOGO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企业名称</a:t>
            </a:r>
          </a:p>
        </p:txBody>
      </p:sp>
      <p:sp>
        <p:nvSpPr>
          <p:cNvPr id="15" name="矩形 14"/>
          <p:cNvSpPr/>
          <p:nvPr userDrawn="1"/>
        </p:nvSpPr>
        <p:spPr bwMode="auto">
          <a:xfrm>
            <a:off x="1371684" y="158223"/>
            <a:ext cx="76198" cy="548626"/>
          </a:xfrm>
          <a:prstGeom prst="rect">
            <a:avLst/>
          </a:prstGeom>
          <a:solidFill>
            <a:srgbClr val="4192D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1491424" y="171864"/>
            <a:ext cx="7652576" cy="534985"/>
          </a:xfrm>
        </p:spPr>
        <p:txBody>
          <a:bodyPr>
            <a:normAutofit/>
          </a:bodyPr>
          <a:lstStyle>
            <a:lvl1pPr>
              <a:defRPr sz="2800" b="0">
                <a:solidFill>
                  <a:srgbClr val="0070C0"/>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06051688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arn(outHorizontal)">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2353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0465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725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6728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6376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6423249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4362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6336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4544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106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211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118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8590415"/>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41112572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11" name="矩形 10"/>
          <p:cNvSpPr/>
          <p:nvPr userDrawn="1"/>
        </p:nvSpPr>
        <p:spPr>
          <a:xfrm>
            <a:off x="7010336"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33406138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2750842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09353375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4218101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31132594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302421557"/>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 id="2147484290" r:id="rId13"/>
    <p:sldLayoutId id="2147484267" r:id="rId14"/>
  </p:sldLayoutIdLst>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53431393"/>
      </p:ext>
    </p:extLst>
  </p:cSld>
  <p:clrMap bg1="lt1" tx1="dk1" bg2="lt2" tx2="dk2" accent1="accent1" accent2="accent2" accent3="accent3" accent4="accent4" accent5="accent5" accent6="accent6" hlink="hlink" folHlink="folHlink"/>
  <p:sldLayoutIdLst>
    <p:sldLayoutId id="2147484292" r:id="rId1"/>
    <p:sldLayoutId id="2147484293" r:id="rId2"/>
    <p:sldLayoutId id="2147484294" r:id="rId3"/>
    <p:sldLayoutId id="2147484295" r:id="rId4"/>
    <p:sldLayoutId id="2147484296" r:id="rId5"/>
    <p:sldLayoutId id="2147484297" r:id="rId6"/>
    <p:sldLayoutId id="2147484298" r:id="rId7"/>
    <p:sldLayoutId id="2147484299" r:id="rId8"/>
    <p:sldLayoutId id="2147484300" r:id="rId9"/>
    <p:sldLayoutId id="2147484301" r:id="rId10"/>
    <p:sldLayoutId id="21474843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3.png"/><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23.jpe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2.pn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137" y="1354387"/>
            <a:ext cx="5585595" cy="3771876"/>
          </a:xfrm>
          <a:prstGeom prst="rect">
            <a:avLst/>
          </a:prstGeom>
          <a:effectLst>
            <a:outerShdw blurRad="50800" dist="38100" dir="2700000" algn="tl" rotWithShape="0">
              <a:prstClr val="black">
                <a:alpha val="40000"/>
              </a:prstClr>
            </a:outerShdw>
          </a:effectLst>
        </p:spPr>
      </p:pic>
      <p:sp>
        <p:nvSpPr>
          <p:cNvPr id="7" name="文本框 6"/>
          <p:cNvSpPr txBox="1"/>
          <p:nvPr/>
        </p:nvSpPr>
        <p:spPr>
          <a:xfrm>
            <a:off x="4952990" y="438207"/>
            <a:ext cx="1819729" cy="1323439"/>
          </a:xfrm>
          <a:prstGeom prst="rect">
            <a:avLst/>
          </a:prstGeom>
          <a:noFill/>
        </p:spPr>
        <p:txBody>
          <a:bodyPr wrap="none" rtlCol="0">
            <a:spAutoFit/>
          </a:bodyPr>
          <a:lstStyle/>
          <a:p>
            <a:r>
              <a:rPr lang="en-US" altLang="zh-CN" sz="8000" dirty="0" smtClean="0">
                <a:solidFill>
                  <a:srgbClr val="0070C0"/>
                </a:solidFill>
                <a:latin typeface="Agency FB" panose="020B0503020202020204" pitchFamily="34" charset="0"/>
              </a:rPr>
              <a:t>20XX</a:t>
            </a:r>
            <a:endParaRPr lang="zh-CN" altLang="en-US" sz="8000" dirty="0">
              <a:solidFill>
                <a:srgbClr val="0070C0"/>
              </a:solidFill>
              <a:latin typeface="Agency FB" panose="020B0503020202020204" pitchFamily="34" charset="0"/>
            </a:endParaRPr>
          </a:p>
        </p:txBody>
      </p:sp>
      <p:cxnSp>
        <p:nvCxnSpPr>
          <p:cNvPr id="18" name="直接连接符 17"/>
          <p:cNvCxnSpPr/>
          <p:nvPr/>
        </p:nvCxnSpPr>
        <p:spPr bwMode="auto">
          <a:xfrm flipH="1">
            <a:off x="3106144" y="2355334"/>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4" name="文本框 13"/>
          <p:cNvSpPr txBox="1"/>
          <p:nvPr/>
        </p:nvSpPr>
        <p:spPr>
          <a:xfrm>
            <a:off x="3106144" y="1581176"/>
            <a:ext cx="5791970" cy="769441"/>
          </a:xfrm>
          <a:prstGeom prst="rect">
            <a:avLst/>
          </a:prstGeom>
          <a:noFill/>
        </p:spPr>
        <p:txBody>
          <a:bodyPr wrap="none" rtlCol="0">
            <a:spAutoFit/>
          </a:bodyPr>
          <a:lstStyle/>
          <a:p>
            <a:r>
              <a:rPr lang="zh-CN" altLang="en-US" sz="4400" b="1" dirty="0" smtClean="0">
                <a:solidFill>
                  <a:srgbClr val="0070C0"/>
                </a:solidFill>
                <a:latin typeface="微软雅黑" panose="020B0503020204020204" pitchFamily="34" charset="-122"/>
                <a:ea typeface="微软雅黑" panose="020B0503020204020204" pitchFamily="34" charset="-122"/>
              </a:rPr>
              <a:t>商务简约大气</a:t>
            </a:r>
            <a:r>
              <a:rPr lang="en-US" altLang="zh-CN" sz="4400" b="1" dirty="0" smtClean="0">
                <a:solidFill>
                  <a:srgbClr val="0070C0"/>
                </a:solidFill>
                <a:latin typeface="微软雅黑" panose="020B0503020204020204" pitchFamily="34" charset="-122"/>
                <a:ea typeface="微软雅黑" panose="020B0503020204020204" pitchFamily="34" charset="-122"/>
              </a:rPr>
              <a:t>PPT</a:t>
            </a:r>
            <a:r>
              <a:rPr lang="zh-CN" altLang="en-US" sz="4400" b="1" dirty="0" smtClean="0">
                <a:solidFill>
                  <a:srgbClr val="0070C0"/>
                </a:solidFill>
                <a:latin typeface="微软雅黑" panose="020B0503020204020204" pitchFamily="34" charset="-122"/>
                <a:ea typeface="微软雅黑" panose="020B0503020204020204" pitchFamily="34" charset="-122"/>
              </a:rPr>
              <a:t>模板</a:t>
            </a:r>
            <a:endParaRPr lang="zh-CN" altLang="en-US" sz="4400" b="1" dirty="0">
              <a:solidFill>
                <a:srgbClr val="0070C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386348" y="2455039"/>
            <a:ext cx="5147948" cy="369332"/>
          </a:xfrm>
          <a:prstGeom prst="rect">
            <a:avLst/>
          </a:prstGeom>
          <a:noFill/>
        </p:spPr>
        <p:txBody>
          <a:bodyPr wrap="none" rtlCol="0">
            <a:spAutoFit/>
          </a:bodyPr>
          <a:lstStyle/>
          <a:p>
            <a:r>
              <a:rPr lang="en-US" altLang="zh-CN" dirty="0" smtClean="0">
                <a:solidFill>
                  <a:schemeClr val="bg1">
                    <a:lumMod val="50000"/>
                  </a:schemeClr>
                </a:solidFill>
              </a:rPr>
              <a:t>WORK SUMMARY AND WORK PLAN REPORT</a:t>
            </a:r>
            <a:endParaRPr lang="zh-CN" altLang="en-US" dirty="0">
              <a:solidFill>
                <a:schemeClr val="bg1">
                  <a:lumMod val="50000"/>
                </a:schemeClr>
              </a:solidFill>
            </a:endParaRPr>
          </a:p>
        </p:txBody>
      </p:sp>
      <p:sp>
        <p:nvSpPr>
          <p:cNvPr id="31" name="文本框 30"/>
          <p:cNvSpPr txBox="1"/>
          <p:nvPr/>
        </p:nvSpPr>
        <p:spPr>
          <a:xfrm>
            <a:off x="6561856" y="3970229"/>
            <a:ext cx="1984839" cy="369332"/>
          </a:xfrm>
          <a:prstGeom prst="rect">
            <a:avLst/>
          </a:prstGeom>
          <a:noFill/>
        </p:spPr>
        <p:txBody>
          <a:bodyPr wrap="none" rtlCol="0">
            <a:spAutoFit/>
          </a:bodyPr>
          <a:lstStyle/>
          <a:p>
            <a:r>
              <a:rPr lang="zh-CN" altLang="en-US" dirty="0" smtClean="0">
                <a:solidFill>
                  <a:srgbClr val="0070C0"/>
                </a:solidFill>
                <a:latin typeface="微软雅黑" panose="020B0503020204020204" pitchFamily="34" charset="-122"/>
                <a:ea typeface="微软雅黑" panose="020B0503020204020204" pitchFamily="34" charset="-122"/>
              </a:rPr>
              <a:t>汇报人：第一</a:t>
            </a:r>
            <a:r>
              <a:rPr lang="en-US" altLang="zh-CN" dirty="0" smtClean="0">
                <a:solidFill>
                  <a:srgbClr val="0070C0"/>
                </a:solidFill>
                <a:latin typeface="微软雅黑" panose="020B0503020204020204" pitchFamily="34" charset="-122"/>
                <a:ea typeface="微软雅黑" panose="020B0503020204020204" pitchFamily="34" charset="-122"/>
              </a:rPr>
              <a:t>PPT</a:t>
            </a:r>
            <a:endParaRPr lang="zh-CN" altLang="en-US" dirty="0">
              <a:solidFill>
                <a:srgbClr val="0070C0"/>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561856" y="4412160"/>
            <a:ext cx="1657826" cy="369332"/>
          </a:xfrm>
          <a:prstGeom prst="rect">
            <a:avLst/>
          </a:prstGeom>
          <a:noFill/>
        </p:spPr>
        <p:txBody>
          <a:bodyPr wrap="none" rtlCol="0">
            <a:spAutoFit/>
          </a:bodyPr>
          <a:lstStyle/>
          <a:p>
            <a:r>
              <a:rPr lang="zh-CN" altLang="en-US" dirty="0" smtClean="0">
                <a:solidFill>
                  <a:srgbClr val="0070C0"/>
                </a:solidFill>
                <a:latin typeface="微软雅黑" panose="020B0503020204020204" pitchFamily="34" charset="-122"/>
                <a:ea typeface="微软雅黑" panose="020B0503020204020204" pitchFamily="34" charset="-122"/>
              </a:rPr>
              <a:t>指导人：</a:t>
            </a:r>
            <a:r>
              <a:rPr lang="en-US" altLang="zh-CN" dirty="0" smtClean="0">
                <a:solidFill>
                  <a:srgbClr val="0070C0"/>
                </a:solidFill>
                <a:latin typeface="微软雅黑" panose="020B0503020204020204" pitchFamily="34" charset="-122"/>
                <a:ea typeface="微软雅黑" panose="020B0503020204020204" pitchFamily="34" charset="-122"/>
              </a:rPr>
              <a:t>1PPT</a:t>
            </a:r>
            <a:endParaRPr lang="zh-CN" altLang="en-US" dirty="0">
              <a:solidFill>
                <a:srgbClr val="0070C0"/>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90780524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decel="12000" fill="hold" grpId="0" nodeType="afterEffect">
                                  <p:stCondLst>
                                    <p:cond delay="0"/>
                                  </p:stCondLst>
                                  <p:iterate type="lt">
                                    <p:tmPct val="33333"/>
                                  </p:iterate>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00" fill="hold"/>
                                        <p:tgtEl>
                                          <p:spTgt spid="7"/>
                                        </p:tgtEl>
                                        <p:attrNameLst>
                                          <p:attrName>ppt_x</p:attrName>
                                        </p:attrNameLst>
                                      </p:cBhvr>
                                      <p:tavLst>
                                        <p:tav tm="0">
                                          <p:val>
                                            <p:strVal val="#ppt_x"/>
                                          </p:val>
                                        </p:tav>
                                        <p:tav tm="100000">
                                          <p:val>
                                            <p:strVal val="#ppt_x"/>
                                          </p:val>
                                        </p:tav>
                                      </p:tavLst>
                                    </p:anim>
                                    <p:anim calcmode="lin" valueType="num">
                                      <p:cBhvr additive="base">
                                        <p:cTn id="14" dur="700" fill="hold"/>
                                        <p:tgtEl>
                                          <p:spTgt spid="7"/>
                                        </p:tgtEl>
                                        <p:attrNameLst>
                                          <p:attrName>ppt_y</p:attrName>
                                        </p:attrNameLst>
                                      </p:cBhvr>
                                      <p:tavLst>
                                        <p:tav tm="0">
                                          <p:val>
                                            <p:strVal val="0-#ppt_h/2"/>
                                          </p:val>
                                        </p:tav>
                                        <p:tav tm="100000">
                                          <p:val>
                                            <p:strVal val="#ppt_y"/>
                                          </p:val>
                                        </p:tav>
                                      </p:tavLst>
                                    </p:anim>
                                  </p:childTnLst>
                                </p:cTn>
                              </p:par>
                            </p:childTnLst>
                          </p:cTn>
                        </p:par>
                        <p:par>
                          <p:cTn id="15" fill="hold">
                            <p:stCondLst>
                              <p:cond delay="2400"/>
                            </p:stCondLst>
                            <p:childTnLst>
                              <p:par>
                                <p:cTn id="16" presetID="16" presetClass="entr" presetSubtype="21"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par>
                          <p:cTn id="19" fill="hold">
                            <p:stCondLst>
                              <p:cond delay="2900"/>
                            </p:stCondLst>
                            <p:childTnLst>
                              <p:par>
                                <p:cTn id="20" presetID="17" presetClass="entr" presetSubtype="4" fill="hold" grpId="0" nodeType="afterEffect">
                                  <p:stCondLst>
                                    <p:cond delay="0"/>
                                  </p:stCondLst>
                                  <p:iterate type="lt">
                                    <p:tmPct val="15000"/>
                                  </p:iterate>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ppt_h/2"/>
                                          </p:val>
                                        </p:tav>
                                        <p:tav tm="100000">
                                          <p:val>
                                            <p:strVal val="#ppt_y"/>
                                          </p:val>
                                        </p:tav>
                                      </p:tavLst>
                                    </p:anim>
                                    <p:anim calcmode="lin" valueType="num">
                                      <p:cBhvr>
                                        <p:cTn id="24" dur="500" fill="hold"/>
                                        <p:tgtEl>
                                          <p:spTgt spid="14"/>
                                        </p:tgtEl>
                                        <p:attrNameLst>
                                          <p:attrName>ppt_w</p:attrName>
                                        </p:attrNameLst>
                                      </p:cBhvr>
                                      <p:tavLst>
                                        <p:tav tm="0">
                                          <p:val>
                                            <p:strVal val="#ppt_w"/>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childTnLst>
                                </p:cTn>
                              </p:par>
                            </p:childTnLst>
                          </p:cTn>
                        </p:par>
                        <p:par>
                          <p:cTn id="26" fill="hold">
                            <p:stCondLst>
                              <p:cond delay="4150"/>
                            </p:stCondLst>
                            <p:childTnLst>
                              <p:par>
                                <p:cTn id="27" presetID="16" presetClass="entr" presetSubtype="21"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childTnLst>
                          </p:cTn>
                        </p:par>
                        <p:par>
                          <p:cTn id="30" fill="hold">
                            <p:stCondLst>
                              <p:cond delay="46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1"/>
                                        </p:tgtEl>
                                        <p:attrNameLst>
                                          <p:attrName>ppt_y</p:attrName>
                                        </p:attrNameLst>
                                      </p:cBhvr>
                                      <p:tavLst>
                                        <p:tav tm="0">
                                          <p:val>
                                            <p:strVal val="#ppt_y"/>
                                          </p:val>
                                        </p:tav>
                                        <p:tav tm="100000">
                                          <p:val>
                                            <p:strVal val="#ppt_y"/>
                                          </p:val>
                                        </p:tav>
                                      </p:tavLst>
                                    </p:anim>
                                    <p:anim calcmode="lin" valueType="num">
                                      <p:cBhvr>
                                        <p:cTn id="3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1"/>
                                        </p:tgtEl>
                                      </p:cBhvr>
                                    </p:animEffect>
                                  </p:childTnLst>
                                </p:cTn>
                              </p:par>
                            </p:childTnLst>
                          </p:cTn>
                        </p:par>
                        <p:par>
                          <p:cTn id="38" fill="hold">
                            <p:stCondLst>
                              <p:cond delay="55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8"/>
                                        </p:tgtEl>
                                        <p:attrNameLst>
                                          <p:attrName>ppt_y</p:attrName>
                                        </p:attrNameLst>
                                      </p:cBhvr>
                                      <p:tavLst>
                                        <p:tav tm="0">
                                          <p:val>
                                            <p:strVal val="#ppt_y"/>
                                          </p:val>
                                        </p:tav>
                                        <p:tav tm="100000">
                                          <p:val>
                                            <p:strVal val="#ppt_y"/>
                                          </p:val>
                                        </p:tav>
                                      </p:tavLst>
                                    </p:anim>
                                    <p:anim calcmode="lin" valueType="num">
                                      <p:cBhvr>
                                        <p:cTn id="4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p:bldP spid="15" grpId="0"/>
      <p:bldP spid="31"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2"/>
          <p:cNvSpPr/>
          <p:nvPr/>
        </p:nvSpPr>
        <p:spPr>
          <a:xfrm>
            <a:off x="4572000" y="915895"/>
            <a:ext cx="3662363" cy="1750219"/>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Rectangle 3"/>
          <p:cNvSpPr/>
          <p:nvPr/>
        </p:nvSpPr>
        <p:spPr>
          <a:xfrm>
            <a:off x="914400" y="915895"/>
            <a:ext cx="3657600" cy="17526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Oval 4"/>
          <p:cNvSpPr/>
          <p:nvPr/>
        </p:nvSpPr>
        <p:spPr>
          <a:xfrm>
            <a:off x="1259682"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Oval 12"/>
          <p:cNvSpPr/>
          <p:nvPr/>
        </p:nvSpPr>
        <p:spPr>
          <a:xfrm>
            <a:off x="3239691" y="280065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Oval 14"/>
          <p:cNvSpPr/>
          <p:nvPr/>
        </p:nvSpPr>
        <p:spPr>
          <a:xfrm>
            <a:off x="5219701"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Oval 16"/>
          <p:cNvSpPr/>
          <p:nvPr/>
        </p:nvSpPr>
        <p:spPr>
          <a:xfrm>
            <a:off x="7198519" y="280065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880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73" name="Group 20"/>
          <p:cNvGrpSpPr/>
          <p:nvPr/>
        </p:nvGrpSpPr>
        <p:grpSpPr>
          <a:xfrm>
            <a:off x="1427362" y="295665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76" name="Group 23"/>
          <p:cNvGrpSpPr/>
          <p:nvPr/>
        </p:nvGrpSpPr>
        <p:grpSpPr>
          <a:xfrm>
            <a:off x="3437021" y="3000331"/>
            <a:ext cx="389342" cy="339426"/>
            <a:chOff x="7540014" y="4306907"/>
            <a:chExt cx="389342" cy="339426"/>
          </a:xfrm>
          <a:solidFill>
            <a:schemeClr val="bg1"/>
          </a:solidFill>
        </p:grpSpPr>
        <p:sp>
          <p:nvSpPr>
            <p:cNvPr id="7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Rectangle 117"/>
            <p:cNvSpPr>
              <a:spLocks noChangeArrowheads="1"/>
            </p:cNvSpPr>
            <p:nvPr/>
          </p:nvSpPr>
          <p:spPr bwMode="auto">
            <a:xfrm>
              <a:off x="7589930" y="4421713"/>
              <a:ext cx="109814" cy="17471"/>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Rectangle 118"/>
            <p:cNvSpPr>
              <a:spLocks noChangeArrowheads="1"/>
            </p:cNvSpPr>
            <p:nvPr/>
          </p:nvSpPr>
          <p:spPr bwMode="auto">
            <a:xfrm>
              <a:off x="7589930" y="4461645"/>
              <a:ext cx="109814" cy="17471"/>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Rectangle 119"/>
            <p:cNvSpPr>
              <a:spLocks noChangeArrowheads="1"/>
            </p:cNvSpPr>
            <p:nvPr/>
          </p:nvSpPr>
          <p:spPr bwMode="auto">
            <a:xfrm>
              <a:off x="7589930" y="4506569"/>
              <a:ext cx="109814" cy="14975"/>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Rectangle 120"/>
            <p:cNvSpPr>
              <a:spLocks noChangeArrowheads="1"/>
            </p:cNvSpPr>
            <p:nvPr/>
          </p:nvSpPr>
          <p:spPr bwMode="auto">
            <a:xfrm>
              <a:off x="7589930" y="4548998"/>
              <a:ext cx="109814" cy="17471"/>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88" name="Group 35"/>
          <p:cNvGrpSpPr/>
          <p:nvPr/>
        </p:nvGrpSpPr>
        <p:grpSpPr>
          <a:xfrm>
            <a:off x="7366135" y="296583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Rectangle 151"/>
            <p:cNvSpPr>
              <a:spLocks noChangeArrowheads="1"/>
            </p:cNvSpPr>
            <p:nvPr/>
          </p:nvSpPr>
          <p:spPr bwMode="auto">
            <a:xfrm>
              <a:off x="6998429" y="3987447"/>
              <a:ext cx="22463" cy="42429"/>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Rectangle 152"/>
            <p:cNvSpPr>
              <a:spLocks noChangeArrowheads="1"/>
            </p:cNvSpPr>
            <p:nvPr/>
          </p:nvSpPr>
          <p:spPr bwMode="auto">
            <a:xfrm>
              <a:off x="7033370" y="3987447"/>
              <a:ext cx="19966" cy="42429"/>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Rectangle 153"/>
            <p:cNvSpPr>
              <a:spLocks noChangeArrowheads="1"/>
            </p:cNvSpPr>
            <p:nvPr/>
          </p:nvSpPr>
          <p:spPr bwMode="auto">
            <a:xfrm>
              <a:off x="7068311" y="3987447"/>
              <a:ext cx="19966" cy="42429"/>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4"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6"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7"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8" name="Rectangle 159"/>
            <p:cNvSpPr>
              <a:spLocks noChangeArrowheads="1"/>
            </p:cNvSpPr>
            <p:nvPr/>
          </p:nvSpPr>
          <p:spPr bwMode="auto">
            <a:xfrm>
              <a:off x="7040858" y="3750348"/>
              <a:ext cx="7488" cy="22463"/>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9"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0"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1"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3"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4"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5" name="Rectangle 166"/>
            <p:cNvSpPr>
              <a:spLocks noChangeArrowheads="1"/>
            </p:cNvSpPr>
            <p:nvPr/>
          </p:nvSpPr>
          <p:spPr bwMode="auto">
            <a:xfrm>
              <a:off x="6893606" y="3890112"/>
              <a:ext cx="24958" cy="7488"/>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6" name="Rectangle 167"/>
            <p:cNvSpPr>
              <a:spLocks noChangeArrowheads="1"/>
            </p:cNvSpPr>
            <p:nvPr/>
          </p:nvSpPr>
          <p:spPr bwMode="auto">
            <a:xfrm>
              <a:off x="7170638" y="3892607"/>
              <a:ext cx="27454" cy="7488"/>
            </a:xfrm>
            <a:prstGeom prst="rect">
              <a:avLst/>
            </a:pr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107" name="Group 54"/>
          <p:cNvGrpSpPr/>
          <p:nvPr/>
        </p:nvGrpSpPr>
        <p:grpSpPr>
          <a:xfrm>
            <a:off x="5432105" y="3002081"/>
            <a:ext cx="299494" cy="389342"/>
            <a:chOff x="6421904" y="4798576"/>
            <a:chExt cx="299494" cy="389342"/>
          </a:xfrm>
          <a:solidFill>
            <a:schemeClr val="bg1"/>
          </a:solidFill>
        </p:grpSpPr>
        <p:sp>
          <p:nvSpPr>
            <p:cNvPr id="10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0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110" name="矩形 109"/>
          <p:cNvSpPr/>
          <p:nvPr/>
        </p:nvSpPr>
        <p:spPr>
          <a:xfrm>
            <a:off x="3310260" y="1202836"/>
            <a:ext cx="1010519" cy="330854"/>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11" name="矩形 47"/>
          <p:cNvSpPr>
            <a:spLocks noChangeArrowheads="1"/>
          </p:cNvSpPr>
          <p:nvPr/>
        </p:nvSpPr>
        <p:spPr bwMode="auto">
          <a:xfrm>
            <a:off x="1172766" y="1542164"/>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2" name="矩形 111"/>
          <p:cNvSpPr>
            <a:spLocks noChangeArrowheads="1"/>
          </p:cNvSpPr>
          <p:nvPr/>
        </p:nvSpPr>
        <p:spPr bwMode="auto">
          <a:xfrm>
            <a:off x="1035844" y="3606708"/>
            <a:ext cx="1164431" cy="330854"/>
          </a:xfrm>
          <a:prstGeom prst="rect">
            <a:avLst/>
          </a:prstGeom>
          <a:noFill/>
          <a:ln w="9525">
            <a:noFill/>
            <a:miter lim="800000"/>
            <a:headEnd/>
            <a:tailEnd/>
          </a:ln>
        </p:spPr>
        <p:txBody>
          <a:bodyPr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113" name="矩形 47"/>
          <p:cNvSpPr>
            <a:spLocks noChangeArrowheads="1"/>
          </p:cNvSpPr>
          <p:nvPr/>
        </p:nvSpPr>
        <p:spPr bwMode="auto">
          <a:xfrm>
            <a:off x="878682"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114" name="矩形 113"/>
          <p:cNvSpPr>
            <a:spLocks noChangeArrowheads="1"/>
          </p:cNvSpPr>
          <p:nvPr/>
        </p:nvSpPr>
        <p:spPr bwMode="auto">
          <a:xfrm>
            <a:off x="3015854" y="3606708"/>
            <a:ext cx="1163240" cy="330854"/>
          </a:xfrm>
          <a:prstGeom prst="rect">
            <a:avLst/>
          </a:prstGeom>
          <a:noFill/>
          <a:ln w="9525">
            <a:noFill/>
            <a:miter lim="800000"/>
            <a:headEnd/>
            <a:tailEnd/>
          </a:ln>
        </p:spPr>
        <p:txBody>
          <a:bodyPr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115" name="矩形 47"/>
          <p:cNvSpPr>
            <a:spLocks noChangeArrowheads="1"/>
          </p:cNvSpPr>
          <p:nvPr/>
        </p:nvSpPr>
        <p:spPr bwMode="auto">
          <a:xfrm>
            <a:off x="2858692" y="3922224"/>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116" name="矩形 115"/>
          <p:cNvSpPr>
            <a:spLocks noChangeArrowheads="1"/>
          </p:cNvSpPr>
          <p:nvPr/>
        </p:nvSpPr>
        <p:spPr bwMode="auto">
          <a:xfrm>
            <a:off x="6974682" y="3606708"/>
            <a:ext cx="1164431" cy="330854"/>
          </a:xfrm>
          <a:prstGeom prst="rect">
            <a:avLst/>
          </a:prstGeom>
          <a:noFill/>
          <a:ln w="9525">
            <a:noFill/>
            <a:miter lim="800000"/>
            <a:headEnd/>
            <a:tailEnd/>
          </a:ln>
        </p:spPr>
        <p:txBody>
          <a:bodyPr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117" name="矩形 47"/>
          <p:cNvSpPr>
            <a:spLocks noChangeArrowheads="1"/>
          </p:cNvSpPr>
          <p:nvPr/>
        </p:nvSpPr>
        <p:spPr bwMode="auto">
          <a:xfrm>
            <a:off x="6817519"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118" name="矩形 117"/>
          <p:cNvSpPr>
            <a:spLocks noChangeArrowheads="1"/>
          </p:cNvSpPr>
          <p:nvPr/>
        </p:nvSpPr>
        <p:spPr bwMode="auto">
          <a:xfrm>
            <a:off x="4994673" y="3606708"/>
            <a:ext cx="1164431" cy="330854"/>
          </a:xfrm>
          <a:prstGeom prst="rect">
            <a:avLst/>
          </a:prstGeom>
          <a:noFill/>
          <a:ln w="9525">
            <a:noFill/>
            <a:miter lim="800000"/>
            <a:headEnd/>
            <a:tailEnd/>
          </a:ln>
        </p:spPr>
        <p:txBody>
          <a:bodyPr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404040"/>
              </a:solidFill>
              <a:effectLst/>
              <a:uLnTx/>
              <a:uFillTx/>
              <a:latin typeface="微软雅黑" pitchFamily="34" charset="-122"/>
              <a:ea typeface="微软雅黑" pitchFamily="34" charset="-122"/>
              <a:cs typeface="+mn-cs"/>
            </a:endParaRPr>
          </a:p>
        </p:txBody>
      </p:sp>
      <p:sp>
        <p:nvSpPr>
          <p:cNvPr id="119" name="矩形 47"/>
          <p:cNvSpPr>
            <a:spLocks noChangeArrowheads="1"/>
          </p:cNvSpPr>
          <p:nvPr/>
        </p:nvSpPr>
        <p:spPr bwMode="auto">
          <a:xfrm>
            <a:off x="4837510"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92001263"/>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right)">
                                      <p:cBhvr>
                                        <p:cTn id="12" dur="500"/>
                                        <p:tgtEl>
                                          <p:spTgt spid="6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0"/>
                                        </p:tgtEl>
                                        <p:attrNameLst>
                                          <p:attrName>style.visibility</p:attrName>
                                        </p:attrNameLst>
                                      </p:cBhvr>
                                      <p:to>
                                        <p:strVal val="visible"/>
                                      </p:to>
                                    </p:set>
                                    <p:animEffect transition="in" filter="wipe(right)">
                                      <p:cBhvr>
                                        <p:cTn id="15" dur="500"/>
                                        <p:tgtEl>
                                          <p:spTgt spid="110"/>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11"/>
                                        </p:tgtEl>
                                        <p:attrNameLst>
                                          <p:attrName>style.visibility</p:attrName>
                                        </p:attrNameLst>
                                      </p:cBhvr>
                                      <p:to>
                                        <p:strVal val="visible"/>
                                      </p:to>
                                    </p:set>
                                    <p:animEffect transition="in" filter="wipe(right)">
                                      <p:cBhvr>
                                        <p:cTn id="18" dur="500"/>
                                        <p:tgtEl>
                                          <p:spTgt spid="111"/>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heel(1)">
                                      <p:cBhvr>
                                        <p:cTn id="22" dur="400"/>
                                        <p:tgtEl>
                                          <p:spTgt spid="69"/>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heel(1)">
                                      <p:cBhvr>
                                        <p:cTn id="26" dur="400"/>
                                        <p:tgtEl>
                                          <p:spTgt spid="70"/>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heel(1)">
                                      <p:cBhvr>
                                        <p:cTn id="30" dur="400"/>
                                        <p:tgtEl>
                                          <p:spTgt spid="71"/>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heel(1)">
                                      <p:cBhvr>
                                        <p:cTn id="34" dur="400"/>
                                        <p:tgtEl>
                                          <p:spTgt spid="72"/>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250"/>
                                        <p:tgtEl>
                                          <p:spTgt spid="73"/>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25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fade">
                                      <p:cBhvr>
                                        <p:cTn id="44" dur="250"/>
                                        <p:tgtEl>
                                          <p:spTgt spid="107"/>
                                        </p:tgtEl>
                                      </p:cBhvr>
                                    </p:animEffect>
                                  </p:childTnLst>
                                </p:cTn>
                              </p:par>
                              <p:par>
                                <p:cTn id="45" presetID="10" presetClass="entr" presetSubtype="0" fill="hold"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250"/>
                                        <p:tgtEl>
                                          <p:spTgt spid="88"/>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2"/>
                                        </p:tgtEl>
                                        <p:attrNameLst>
                                          <p:attrName>style.visibility</p:attrName>
                                        </p:attrNameLst>
                                      </p:cBhvr>
                                      <p:to>
                                        <p:strVal val="visible"/>
                                      </p:to>
                                    </p:set>
                                    <p:animEffect transition="in" filter="randombar(horizontal)">
                                      <p:cBhvr>
                                        <p:cTn id="50" dur="400"/>
                                        <p:tgtEl>
                                          <p:spTgt spid="11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3"/>
                                        </p:tgtEl>
                                        <p:attrNameLst>
                                          <p:attrName>style.visibility</p:attrName>
                                        </p:attrNameLst>
                                      </p:cBhvr>
                                      <p:to>
                                        <p:strVal val="visible"/>
                                      </p:to>
                                    </p:set>
                                    <p:animEffect transition="in" filter="randombar(horizontal)">
                                      <p:cBhvr>
                                        <p:cTn id="53" dur="400"/>
                                        <p:tgtEl>
                                          <p:spTgt spid="113"/>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4"/>
                                        </p:tgtEl>
                                        <p:attrNameLst>
                                          <p:attrName>style.visibility</p:attrName>
                                        </p:attrNameLst>
                                      </p:cBhvr>
                                      <p:to>
                                        <p:strVal val="visible"/>
                                      </p:to>
                                    </p:set>
                                    <p:animEffect transition="in" filter="randombar(horizontal)">
                                      <p:cBhvr>
                                        <p:cTn id="56" dur="400"/>
                                        <p:tgtEl>
                                          <p:spTgt spid="114"/>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5"/>
                                        </p:tgtEl>
                                        <p:attrNameLst>
                                          <p:attrName>style.visibility</p:attrName>
                                        </p:attrNameLst>
                                      </p:cBhvr>
                                      <p:to>
                                        <p:strVal val="visible"/>
                                      </p:to>
                                    </p:set>
                                    <p:animEffect transition="in" filter="randombar(horizontal)">
                                      <p:cBhvr>
                                        <p:cTn id="59" dur="400"/>
                                        <p:tgtEl>
                                          <p:spTgt spid="115"/>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400"/>
                                        <p:tgtEl>
                                          <p:spTgt spid="116"/>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7"/>
                                        </p:tgtEl>
                                        <p:attrNameLst>
                                          <p:attrName>style.visibility</p:attrName>
                                        </p:attrNameLst>
                                      </p:cBhvr>
                                      <p:to>
                                        <p:strVal val="visible"/>
                                      </p:to>
                                    </p:set>
                                    <p:animEffect transition="in" filter="randombar(horizontal)">
                                      <p:cBhvr>
                                        <p:cTn id="65" dur="400"/>
                                        <p:tgtEl>
                                          <p:spTgt spid="117"/>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8"/>
                                        </p:tgtEl>
                                        <p:attrNameLst>
                                          <p:attrName>style.visibility</p:attrName>
                                        </p:attrNameLst>
                                      </p:cBhvr>
                                      <p:to>
                                        <p:strVal val="visible"/>
                                      </p:to>
                                    </p:set>
                                    <p:animEffect transition="in" filter="randombar(horizontal)">
                                      <p:cBhvr>
                                        <p:cTn id="68" dur="400"/>
                                        <p:tgtEl>
                                          <p:spTgt spid="118"/>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9"/>
                                        </p:tgtEl>
                                        <p:attrNameLst>
                                          <p:attrName>style.visibility</p:attrName>
                                        </p:attrNameLst>
                                      </p:cBhvr>
                                      <p:to>
                                        <p:strVal val="visible"/>
                                      </p:to>
                                    </p:set>
                                    <p:animEffect transition="in" filter="randombar(horizontal)">
                                      <p:cBhvr>
                                        <p:cTn id="71"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animBg="1"/>
      <p:bldP spid="72" grpId="0" animBg="1"/>
      <p:bldP spid="110" grpId="0"/>
      <p:bldP spid="111" grpId="0"/>
      <p:bldP spid="112" grpId="0"/>
      <p:bldP spid="113" grpId="0"/>
      <p:bldP spid="114" grpId="0"/>
      <p:bldP spid="115" grpId="0"/>
      <p:bldP spid="116" grpId="0"/>
      <p:bldP spid="117" grpId="0"/>
      <p:bldP spid="118" grpId="0"/>
      <p:bldP spid="1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31269"/>
            <a:ext cx="5054204" cy="27503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文本框 3"/>
          <p:cNvSpPr txBox="1"/>
          <p:nvPr/>
        </p:nvSpPr>
        <p:spPr>
          <a:xfrm>
            <a:off x="4668442" y="1497806"/>
            <a:ext cx="869156" cy="1066800"/>
          </a:xfrm>
          <a:prstGeom prst="rect">
            <a:avLst/>
          </a:prstGeom>
          <a:noFill/>
        </p:spPr>
        <p:txBody>
          <a:bodyPr wrap="none" lIns="68573" tIns="34287" rIns="68573" bIns="34287">
            <a:spAutoFit/>
          </a:bodyPr>
          <a:lstStyle/>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lumMod val="75000"/>
                  </a:prstClr>
                </a:solidFill>
                <a:effectLst/>
                <a:uLnTx/>
                <a:uFillTx/>
                <a:latin typeface="微软雅黑" panose="020B0503020204020204" pitchFamily="34" charset="-122"/>
                <a:ea typeface="微软雅黑" panose="020B0503020204020204" pitchFamily="34" charset="-122"/>
                <a:cs typeface="+mn-cs"/>
              </a:rPr>
              <a:t>Step</a:t>
            </a:r>
          </a:p>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01</a:t>
            </a:r>
            <a:endParaRPr kumimoji="0" lang="zh-CN" altLang="en-US"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47" name="组合 46"/>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0" name="矩形 49"/>
          <p:cNvSpPr/>
          <p:nvPr/>
        </p:nvSpPr>
        <p:spPr>
          <a:xfrm flipV="1">
            <a:off x="0" y="3058717"/>
            <a:ext cx="3446860"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文本框 16"/>
          <p:cNvSpPr txBox="1"/>
          <p:nvPr/>
        </p:nvSpPr>
        <p:spPr>
          <a:xfrm>
            <a:off x="3020617" y="3471863"/>
            <a:ext cx="869156" cy="1066800"/>
          </a:xfrm>
          <a:prstGeom prst="rect">
            <a:avLst/>
          </a:prstGeom>
          <a:noFill/>
        </p:spPr>
        <p:txBody>
          <a:bodyPr wrap="none" lIns="68573" tIns="34287" rIns="68573" bIns="34287">
            <a:spAutoFit/>
          </a:bodyPr>
          <a:lstStyle/>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lumMod val="75000"/>
                  </a:prstClr>
                </a:solidFill>
                <a:effectLst/>
                <a:uLnTx/>
                <a:uFillTx/>
                <a:latin typeface="微软雅黑" panose="020B0503020204020204" pitchFamily="34" charset="-122"/>
                <a:ea typeface="微软雅黑" panose="020B0503020204020204" pitchFamily="34" charset="-122"/>
                <a:cs typeface="+mn-cs"/>
              </a:rPr>
              <a:t>Step</a:t>
            </a:r>
          </a:p>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02</a:t>
            </a:r>
            <a:endParaRPr kumimoji="0" lang="zh-CN" altLang="en-US"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51"/>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56" name="矩形 55"/>
          <p:cNvSpPr/>
          <p:nvPr/>
        </p:nvSpPr>
        <p:spPr>
          <a:xfrm flipV="1">
            <a:off x="5242323" y="3058717"/>
            <a:ext cx="3901678"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7" name="文本框 24"/>
          <p:cNvSpPr txBox="1"/>
          <p:nvPr/>
        </p:nvSpPr>
        <p:spPr>
          <a:xfrm>
            <a:off x="4889898" y="3483769"/>
            <a:ext cx="869156" cy="1066800"/>
          </a:xfrm>
          <a:prstGeom prst="rect">
            <a:avLst/>
          </a:prstGeom>
          <a:noFill/>
        </p:spPr>
        <p:txBody>
          <a:bodyPr wrap="none" lIns="68573" tIns="34287" rIns="68573" bIns="34287">
            <a:spAutoFit/>
          </a:bodyPr>
          <a:lstStyle/>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2700" b="0" i="0" u="none" strike="noStrike" kern="1200" cap="none" spc="0" normalizeH="0" baseline="0" noProof="0" dirty="0">
                <a:ln>
                  <a:noFill/>
                </a:ln>
                <a:solidFill>
                  <a:prstClr val="white">
                    <a:lumMod val="75000"/>
                  </a:prstClr>
                </a:solidFill>
                <a:effectLst/>
                <a:uLnTx/>
                <a:uFillTx/>
                <a:latin typeface="微软雅黑" panose="020B0503020204020204" pitchFamily="34" charset="-122"/>
                <a:ea typeface="微软雅黑" panose="020B0503020204020204" pitchFamily="34" charset="-122"/>
                <a:cs typeface="+mn-cs"/>
              </a:rPr>
              <a:t>Step</a:t>
            </a:r>
          </a:p>
          <a:p>
            <a:pPr marL="0" marR="0" lvl="0" indent="0" algn="ctr" defTabSz="685749" rtl="0" eaLnBrk="1" fontAlgn="auto" latinLnBrk="0" hangingPunct="1">
              <a:lnSpc>
                <a:spcPct val="9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03</a:t>
            </a:r>
            <a:endParaRPr kumimoji="0" lang="zh-CN" altLang="en-US" sz="4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58" name="组合 57"/>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1"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685749"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点击此处输入内容</a:t>
            </a:r>
            <a:endParaRPr kumimoji="0" lang="en-US" altLang="ko-KR" sz="15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2" name="矩形 61"/>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marL="0" marR="0" lvl="0" indent="0" algn="l" defTabSz="685749" rtl="0" eaLnBrk="1" fontAlgn="auto" latinLnBrk="0" hangingPunct="1">
              <a:lnSpc>
                <a:spcPct val="114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在此录入上述图表的综合描述说明，在此录入上述图表的综合描述说明，在此录入上述图表的综合描述说明，在此录入上述图表的综合描述说明。</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等线"/>
              <a:ea typeface="微软雅黑"/>
              <a:cs typeface="+mn-cs"/>
            </a:endParaRPr>
          </a:p>
        </p:txBody>
      </p:sp>
      <p:sp>
        <p:nvSpPr>
          <p:cNvPr id="63"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749"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点击此处输入内容</a:t>
            </a:r>
            <a:endParaRPr kumimoji="0" lang="en-US" altLang="ko-KR" sz="15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4"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marL="0" marR="0" lvl="0" indent="0" algn="l" defTabSz="685749" rtl="0" eaLnBrk="1" fontAlgn="auto" latinLnBrk="0" hangingPunct="1">
              <a:lnSpc>
                <a:spcPct val="114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等线"/>
              <a:ea typeface="微软雅黑"/>
              <a:cs typeface="+mn-cs"/>
            </a:endParaRPr>
          </a:p>
        </p:txBody>
      </p:sp>
      <p:sp>
        <p:nvSpPr>
          <p:cNvPr id="65"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749" rtl="0" eaLnBrk="0" fontAlgn="auto" latinLnBrk="0" hangingPunct="0">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点击输入内容</a:t>
            </a:r>
            <a:endParaRPr kumimoji="0" lang="en-US" altLang="ko-KR" sz="1500" b="0" i="0" u="none" strike="noStrike" kern="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6"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marL="0" marR="0" lvl="0" indent="0" algn="l" defTabSz="685749" rtl="0" eaLnBrk="1" fontAlgn="auto" latinLnBrk="0" hangingPunct="1">
              <a:lnSpc>
                <a:spcPct val="114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4006039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等线"/>
                <a:ea typeface="微软雅黑"/>
                <a:cs typeface="+mn-cs"/>
              </a:rPr>
              <a:t>（一）</a:t>
            </a:r>
            <a:r>
              <a:rPr kumimoji="0" lang="zh-CN" altLang="en-US" sz="1600" b="1" i="0" u="none" strike="noStrike" kern="1200" cap="none" spc="0" normalizeH="0" baseline="0" noProof="0" dirty="0">
                <a:ln>
                  <a:noFill/>
                </a:ln>
                <a:solidFill>
                  <a:prstClr val="black"/>
                </a:solidFill>
                <a:effectLst/>
                <a:uLnTx/>
                <a:uFillTx/>
                <a:latin typeface="等线"/>
                <a:ea typeface="微软雅黑"/>
                <a:cs typeface="+mn-cs"/>
              </a:rPr>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等线"/>
                <a:ea typeface="微软雅黑"/>
                <a:cs typeface="+mn-cs"/>
              </a:rPr>
              <a:t>（</a:t>
            </a:r>
            <a:r>
              <a:rPr kumimoji="0" lang="zh-CN" altLang="en-US" sz="1600" b="1" i="0" u="none" strike="noStrike" kern="1200" cap="none" spc="0" normalizeH="0" baseline="0" noProof="0" dirty="0">
                <a:ln>
                  <a:noFill/>
                </a:ln>
                <a:solidFill>
                  <a:prstClr val="black"/>
                </a:solidFill>
                <a:effectLst/>
                <a:uLnTx/>
                <a:uFillTx/>
                <a:latin typeface="等线"/>
                <a:ea typeface="微软雅黑"/>
                <a:cs typeface="+mn-cs"/>
              </a:rPr>
              <a:t>二</a:t>
            </a:r>
            <a:r>
              <a:rPr kumimoji="0" lang="zh-CN" altLang="zh-CN" sz="1600" b="1" i="0" u="none" strike="noStrike" kern="1200" cap="none" spc="0" normalizeH="0" baseline="0" noProof="0" dirty="0">
                <a:ln>
                  <a:noFill/>
                </a:ln>
                <a:solidFill>
                  <a:prstClr val="black"/>
                </a:solidFill>
                <a:effectLst/>
                <a:uLnTx/>
                <a:uFillTx/>
                <a:latin typeface="等线"/>
                <a:ea typeface="微软雅黑"/>
                <a:cs typeface="+mn-cs"/>
              </a:rPr>
              <a:t>）</a:t>
            </a:r>
            <a:r>
              <a:rPr kumimoji="0" lang="zh-CN" altLang="en-US" sz="1600" b="1" i="0" u="none" strike="noStrike" kern="1200" cap="none" spc="0" normalizeH="0" baseline="0" noProof="0" dirty="0">
                <a:ln>
                  <a:noFill/>
                </a:ln>
                <a:solidFill>
                  <a:prstClr val="black"/>
                </a:solidFill>
                <a:effectLst/>
                <a:uLnTx/>
                <a:uFillTx/>
                <a:latin typeface="等线"/>
                <a:ea typeface="微软雅黑"/>
                <a:cs typeface="+mn-cs"/>
              </a:rPr>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a:ea typeface="微软雅黑"/>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等线"/>
                <a:ea typeface="微软雅黑"/>
                <a:cs typeface="+mn-cs"/>
              </a:rPr>
              <a:t>（</a:t>
            </a:r>
            <a:r>
              <a:rPr kumimoji="0" lang="zh-CN" altLang="en-US" sz="1600" b="1" i="0" u="none" strike="noStrike" kern="1200" cap="none" spc="0" normalizeH="0" baseline="0" noProof="0" dirty="0">
                <a:ln>
                  <a:noFill/>
                </a:ln>
                <a:solidFill>
                  <a:prstClr val="black"/>
                </a:solidFill>
                <a:effectLst/>
                <a:uLnTx/>
                <a:uFillTx/>
                <a:latin typeface="等线"/>
                <a:ea typeface="微软雅黑"/>
                <a:cs typeface="+mn-cs"/>
              </a:rPr>
              <a:t>三</a:t>
            </a:r>
            <a:r>
              <a:rPr kumimoji="0" lang="zh-CN" altLang="zh-CN" sz="1600" b="1" i="0" u="none" strike="noStrike" kern="1200" cap="none" spc="0" normalizeH="0" baseline="0" noProof="0" dirty="0">
                <a:ln>
                  <a:noFill/>
                </a:ln>
                <a:solidFill>
                  <a:prstClr val="black"/>
                </a:solidFill>
                <a:effectLst/>
                <a:uLnTx/>
                <a:uFillTx/>
                <a:latin typeface="等线"/>
                <a:ea typeface="微软雅黑"/>
                <a:cs typeface="+mn-cs"/>
              </a:rPr>
              <a:t>）</a:t>
            </a:r>
            <a:r>
              <a:rPr kumimoji="0" lang="zh-CN" altLang="en-US" sz="1600" b="1" i="0" u="none" strike="noStrike" kern="1200" cap="none" spc="0" normalizeH="0" baseline="0" noProof="0" dirty="0">
                <a:ln>
                  <a:noFill/>
                </a:ln>
                <a:solidFill>
                  <a:prstClr val="black"/>
                </a:solidFill>
                <a:effectLst/>
                <a:uLnTx/>
                <a:uFillTx/>
                <a:latin typeface="等线"/>
                <a:ea typeface="微软雅黑"/>
                <a:cs typeface="+mn-cs"/>
              </a:rPr>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微软雅黑"/>
                  <a:ea typeface="微软雅黑"/>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9201453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89570" y="689380"/>
            <a:ext cx="2907885"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44" name="组合 143"/>
          <p:cNvGrpSpPr/>
          <p:nvPr/>
        </p:nvGrpSpPr>
        <p:grpSpPr>
          <a:xfrm>
            <a:off x="3861065" y="3908830"/>
            <a:ext cx="764893" cy="764793"/>
            <a:chOff x="3832873" y="2297208"/>
            <a:chExt cx="1516550" cy="1516550"/>
          </a:xfrm>
        </p:grpSpPr>
        <p:grpSp>
          <p:nvGrpSpPr>
            <p:cNvPr id="145" name="组合 14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48" name="椭圆 14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46" name="椭圆 145"/>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49" name="组合 148"/>
          <p:cNvGrpSpPr/>
          <p:nvPr/>
        </p:nvGrpSpPr>
        <p:grpSpPr>
          <a:xfrm>
            <a:off x="3103524" y="3092994"/>
            <a:ext cx="764893" cy="764793"/>
            <a:chOff x="3832873" y="2297208"/>
            <a:chExt cx="1516550" cy="1516550"/>
          </a:xfrm>
        </p:grpSpPr>
        <p:grpSp>
          <p:nvGrpSpPr>
            <p:cNvPr id="150" name="组合 14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2" name="同心圆 1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53" name="椭圆 15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51" name="椭圆 150"/>
            <p:cNvSpPr/>
            <p:nvPr/>
          </p:nvSpPr>
          <p:spPr>
            <a:xfrm>
              <a:off x="3860571" y="2344320"/>
              <a:ext cx="1430922" cy="1430922"/>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54" name="组合 153"/>
          <p:cNvGrpSpPr/>
          <p:nvPr/>
        </p:nvGrpSpPr>
        <p:grpSpPr>
          <a:xfrm>
            <a:off x="4630515" y="2594380"/>
            <a:ext cx="764893" cy="764793"/>
            <a:chOff x="3832873" y="2297208"/>
            <a:chExt cx="1516550" cy="1516550"/>
          </a:xfrm>
        </p:grpSpPr>
        <p:grpSp>
          <p:nvGrpSpPr>
            <p:cNvPr id="155" name="组合 15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57" name="同心圆 1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58" name="椭圆 1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56" name="椭圆 155"/>
            <p:cNvSpPr/>
            <p:nvPr/>
          </p:nvSpPr>
          <p:spPr>
            <a:xfrm>
              <a:off x="3868072" y="2351822"/>
              <a:ext cx="1415919" cy="1415919"/>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59" name="组合 158"/>
          <p:cNvGrpSpPr/>
          <p:nvPr/>
        </p:nvGrpSpPr>
        <p:grpSpPr>
          <a:xfrm>
            <a:off x="3103524" y="2121444"/>
            <a:ext cx="764893" cy="764793"/>
            <a:chOff x="3832873" y="2297208"/>
            <a:chExt cx="1516550" cy="1516550"/>
          </a:xfrm>
        </p:grpSpPr>
        <p:grpSp>
          <p:nvGrpSpPr>
            <p:cNvPr id="160" name="组合 15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63" name="椭圆 1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61" name="椭圆 160"/>
            <p:cNvSpPr/>
            <p:nvPr/>
          </p:nvSpPr>
          <p:spPr>
            <a:xfrm>
              <a:off x="3880736" y="2364485"/>
              <a:ext cx="1390592" cy="139059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64" name="组合 163"/>
          <p:cNvGrpSpPr/>
          <p:nvPr/>
        </p:nvGrpSpPr>
        <p:grpSpPr>
          <a:xfrm>
            <a:off x="4630515" y="1611400"/>
            <a:ext cx="764893" cy="764793"/>
            <a:chOff x="3832873" y="2297208"/>
            <a:chExt cx="1516550" cy="1516550"/>
          </a:xfrm>
        </p:grpSpPr>
        <p:grpSp>
          <p:nvGrpSpPr>
            <p:cNvPr id="165" name="组合 164"/>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67" name="同心圆 1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68" name="椭圆 16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66" name="椭圆 165"/>
            <p:cNvSpPr/>
            <p:nvPr/>
          </p:nvSpPr>
          <p:spPr>
            <a:xfrm>
              <a:off x="3850410" y="2334159"/>
              <a:ext cx="1451243" cy="1451243"/>
            </a:xfrm>
            <a:prstGeom prst="ellipse">
              <a:avLst/>
            </a:prstGeom>
            <a:solidFill>
              <a:schemeClr val="bg1">
                <a:lumMod val="50000"/>
              </a:schemeClr>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69" name="组合 168"/>
          <p:cNvGrpSpPr/>
          <p:nvPr/>
        </p:nvGrpSpPr>
        <p:grpSpPr>
          <a:xfrm>
            <a:off x="3861065" y="765580"/>
            <a:ext cx="764893" cy="764793"/>
            <a:chOff x="3832873" y="2297208"/>
            <a:chExt cx="1516550" cy="1516550"/>
          </a:xfrm>
        </p:grpSpPr>
        <p:grpSp>
          <p:nvGrpSpPr>
            <p:cNvPr id="170" name="组合 169"/>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72" name="同心圆 1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ea typeface="宋体"/>
                  <a:cs typeface="+mn-cs"/>
                </a:endParaRPr>
              </a:p>
            </p:txBody>
          </p:sp>
          <p:sp>
            <p:nvSpPr>
              <p:cNvPr id="173" name="椭圆 17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ea typeface="宋体"/>
                  <a:cs typeface="+mn-cs"/>
                </a:endParaRPr>
              </a:p>
            </p:txBody>
          </p:sp>
        </p:grpSp>
        <p:sp>
          <p:nvSpPr>
            <p:cNvPr id="171" name="椭圆 170"/>
            <p:cNvSpPr/>
            <p:nvPr/>
          </p:nvSpPr>
          <p:spPr>
            <a:xfrm>
              <a:off x="3861346" y="2345095"/>
              <a:ext cx="1429372" cy="1429372"/>
            </a:xfrm>
            <a:prstGeom prst="ellipse">
              <a:avLst/>
            </a:prstGeom>
            <a:solidFill>
              <a:srgbClr val="0070C0"/>
            </a:solidFill>
            <a:ln w="25400" cap="flat" cmpd="sng" algn="ctr">
              <a:noFill/>
              <a:prstDash val="solid"/>
            </a:ln>
            <a:effectLst>
              <a:innerShdw blurRad="368300" dist="254000">
                <a:prstClr val="black">
                  <a:alpha val="22000"/>
                </a:prstClr>
              </a:innerShdw>
            </a:effectLst>
          </p:spPr>
          <p:txBody>
            <a:bodyPr rtlCol="0" anchor="ctr"/>
            <a:lstStyle/>
            <a:p>
              <a:pPr marL="0" marR="0" lvl="0" indent="0" algn="ctr" defTabSz="6858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微软雅黑"/>
                <a:cs typeface="+mn-cs"/>
              </a:endParaRPr>
            </a:p>
          </p:txBody>
        </p:sp>
      </p:grpSp>
      <p:grpSp>
        <p:nvGrpSpPr>
          <p:cNvPr id="174" name="Group 34"/>
          <p:cNvGrpSpPr/>
          <p:nvPr/>
        </p:nvGrpSpPr>
        <p:grpSpPr>
          <a:xfrm>
            <a:off x="4102353" y="978331"/>
            <a:ext cx="299533" cy="243706"/>
            <a:chOff x="1550139" y="1314466"/>
            <a:chExt cx="509139" cy="414300"/>
          </a:xfrm>
          <a:solidFill>
            <a:sysClr val="window" lastClr="FFFFFF"/>
          </a:solidFill>
        </p:grpSpPr>
        <p:sp>
          <p:nvSpPr>
            <p:cNvPr id="17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176"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177"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grpSp>
      <p:sp>
        <p:nvSpPr>
          <p:cNvPr id="178" name="矩形 3"/>
          <p:cNvSpPr>
            <a:spLocks noChangeArrowheads="1"/>
          </p:cNvSpPr>
          <p:nvPr/>
        </p:nvSpPr>
        <p:spPr bwMode="auto">
          <a:xfrm>
            <a:off x="4770141" y="998894"/>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阶段一</a:t>
            </a:r>
          </a:p>
        </p:txBody>
      </p:sp>
      <p:sp>
        <p:nvSpPr>
          <p:cNvPr id="179" name="文本框 13"/>
          <p:cNvSpPr txBox="1"/>
          <p:nvPr/>
        </p:nvSpPr>
        <p:spPr>
          <a:xfrm>
            <a:off x="5621245" y="851162"/>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sp>
        <p:nvSpPr>
          <p:cNvPr id="180" name="矩形 3"/>
          <p:cNvSpPr>
            <a:spLocks noChangeArrowheads="1"/>
          </p:cNvSpPr>
          <p:nvPr/>
        </p:nvSpPr>
        <p:spPr bwMode="auto">
          <a:xfrm>
            <a:off x="5627701" y="1603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阶段二</a:t>
            </a:r>
          </a:p>
        </p:txBody>
      </p:sp>
      <p:sp>
        <p:nvSpPr>
          <p:cNvPr id="181" name="文本框 13"/>
          <p:cNvSpPr txBox="1"/>
          <p:nvPr/>
        </p:nvSpPr>
        <p:spPr>
          <a:xfrm>
            <a:off x="5621245" y="1908580"/>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sp>
        <p:nvSpPr>
          <p:cNvPr id="182" name="Freeform 20"/>
          <p:cNvSpPr>
            <a:spLocks noEditPoints="1"/>
          </p:cNvSpPr>
          <p:nvPr/>
        </p:nvSpPr>
        <p:spPr bwMode="auto">
          <a:xfrm>
            <a:off x="4856121" y="1883395"/>
            <a:ext cx="298433"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183" name="矩形 3"/>
          <p:cNvSpPr>
            <a:spLocks noChangeArrowheads="1"/>
          </p:cNvSpPr>
          <p:nvPr/>
        </p:nvSpPr>
        <p:spPr bwMode="auto">
          <a:xfrm>
            <a:off x="2105224" y="19847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阶段三</a:t>
            </a:r>
          </a:p>
        </p:txBody>
      </p:sp>
      <p:sp>
        <p:nvSpPr>
          <p:cNvPr id="184" name="文本框 13"/>
          <p:cNvSpPr txBox="1"/>
          <p:nvPr/>
        </p:nvSpPr>
        <p:spPr>
          <a:xfrm>
            <a:off x="591388" y="2278718"/>
            <a:ext cx="2333962" cy="565062"/>
          </a:xfrm>
          <a:prstGeom prst="rect">
            <a:avLst/>
          </a:prstGeom>
          <a:noFill/>
        </p:spPr>
        <p:txBody>
          <a:bodyPr wrap="square" lIns="65824" tIns="32911" rIns="65824" bIns="32911" rtlCol="0">
            <a:spAutoFit/>
          </a:bodyPr>
          <a:lstStyle/>
          <a:p>
            <a:pPr marL="0" marR="0" lvl="0" indent="0" algn="r"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grpSp>
        <p:nvGrpSpPr>
          <p:cNvPr id="185" name="Group 20"/>
          <p:cNvGrpSpPr/>
          <p:nvPr/>
        </p:nvGrpSpPr>
        <p:grpSpPr>
          <a:xfrm>
            <a:off x="3323619" y="2380527"/>
            <a:ext cx="309454" cy="214312"/>
            <a:chOff x="7416800" y="1122363"/>
            <a:chExt cx="366713" cy="254000"/>
          </a:xfrm>
          <a:solidFill>
            <a:sysClr val="window" lastClr="FFFFFF"/>
          </a:solidFill>
        </p:grpSpPr>
        <p:sp>
          <p:nvSpPr>
            <p:cNvPr id="186"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187"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grpSp>
      <p:sp>
        <p:nvSpPr>
          <p:cNvPr id="188" name="矩形 3"/>
          <p:cNvSpPr>
            <a:spLocks noChangeArrowheads="1"/>
          </p:cNvSpPr>
          <p:nvPr/>
        </p:nvSpPr>
        <p:spPr bwMode="auto">
          <a:xfrm>
            <a:off x="5621246" y="259438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阶段四</a:t>
            </a:r>
          </a:p>
        </p:txBody>
      </p:sp>
      <p:sp>
        <p:nvSpPr>
          <p:cNvPr id="189" name="文本框 13"/>
          <p:cNvSpPr txBox="1"/>
          <p:nvPr/>
        </p:nvSpPr>
        <p:spPr>
          <a:xfrm>
            <a:off x="5621245" y="2886479"/>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grpSp>
        <p:nvGrpSpPr>
          <p:cNvPr id="190" name="组合 189"/>
          <p:cNvGrpSpPr/>
          <p:nvPr/>
        </p:nvGrpSpPr>
        <p:grpSpPr>
          <a:xfrm>
            <a:off x="4857602" y="2793001"/>
            <a:ext cx="316759" cy="302754"/>
            <a:chOff x="3294063" y="754063"/>
            <a:chExt cx="5600701" cy="5353051"/>
          </a:xfrm>
          <a:solidFill>
            <a:sysClr val="window" lastClr="FFFFFF"/>
          </a:solidFill>
        </p:grpSpPr>
        <p:sp>
          <p:nvSpPr>
            <p:cNvPr id="191"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2"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4"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5"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6"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7"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8"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199"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200"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sp>
          <p:nvSpPr>
            <p:cNvPr id="201"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4834"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等线"/>
                <a:ea typeface="宋体"/>
                <a:cs typeface="+mn-cs"/>
              </a:endParaRPr>
            </a:p>
          </p:txBody>
        </p:sp>
      </p:grpSp>
      <p:sp>
        <p:nvSpPr>
          <p:cNvPr id="202" name="矩形 3"/>
          <p:cNvSpPr>
            <a:spLocks noChangeArrowheads="1"/>
          </p:cNvSpPr>
          <p:nvPr/>
        </p:nvSpPr>
        <p:spPr bwMode="auto">
          <a:xfrm>
            <a:off x="2105224" y="3146830"/>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阶段五</a:t>
            </a:r>
          </a:p>
        </p:txBody>
      </p:sp>
      <p:sp>
        <p:nvSpPr>
          <p:cNvPr id="203" name="文本框 13"/>
          <p:cNvSpPr txBox="1"/>
          <p:nvPr/>
        </p:nvSpPr>
        <p:spPr>
          <a:xfrm>
            <a:off x="591388" y="3412193"/>
            <a:ext cx="2333962" cy="565062"/>
          </a:xfrm>
          <a:prstGeom prst="rect">
            <a:avLst/>
          </a:prstGeom>
          <a:noFill/>
        </p:spPr>
        <p:txBody>
          <a:bodyPr wrap="square" lIns="65824" tIns="32911" rIns="65824" bIns="32911" rtlCol="0">
            <a:spAutoFit/>
          </a:bodyPr>
          <a:lstStyle/>
          <a:p>
            <a:pPr marL="0" marR="0" lvl="0" indent="0" algn="r"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grpSp>
        <p:nvGrpSpPr>
          <p:cNvPr id="204" name="Group 23"/>
          <p:cNvGrpSpPr/>
          <p:nvPr/>
        </p:nvGrpSpPr>
        <p:grpSpPr>
          <a:xfrm>
            <a:off x="3382809" y="3356380"/>
            <a:ext cx="256978" cy="224003"/>
            <a:chOff x="7540014" y="4306907"/>
            <a:chExt cx="389342" cy="339426"/>
          </a:xfrm>
          <a:solidFill>
            <a:sysClr val="window" lastClr="FFFFFF"/>
          </a:solidFill>
        </p:grpSpPr>
        <p:sp>
          <p:nvSpPr>
            <p:cNvPr id="20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0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0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0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0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1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grpSp>
      <p:sp>
        <p:nvSpPr>
          <p:cNvPr id="216" name="矩形 3"/>
          <p:cNvSpPr>
            <a:spLocks noChangeArrowheads="1"/>
          </p:cNvSpPr>
          <p:nvPr/>
        </p:nvSpPr>
        <p:spPr bwMode="auto">
          <a:xfrm>
            <a:off x="4770141" y="4115581"/>
            <a:ext cx="715678" cy="3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500" b="0" i="0" u="none" strike="noStrike" kern="1200" cap="none" spc="0" normalizeH="0" baseline="0" noProof="0" dirty="0">
                <a:ln>
                  <a:noFill/>
                </a:ln>
                <a:solidFill>
                  <a:srgbClr val="0070C0"/>
                </a:solidFill>
                <a:effectLst/>
                <a:uLnTx/>
                <a:uFillTx/>
                <a:latin typeface="微软雅黑" pitchFamily="34" charset="-122"/>
                <a:ea typeface="微软雅黑"/>
                <a:cs typeface="+mn-cs"/>
                <a:sym typeface="Arial" pitchFamily="34" charset="0"/>
              </a:rPr>
              <a:t>阶段六</a:t>
            </a:r>
          </a:p>
        </p:txBody>
      </p:sp>
      <p:sp>
        <p:nvSpPr>
          <p:cNvPr id="217" name="文本框 13"/>
          <p:cNvSpPr txBox="1"/>
          <p:nvPr/>
        </p:nvSpPr>
        <p:spPr>
          <a:xfrm>
            <a:off x="5621245" y="3967849"/>
            <a:ext cx="2438717" cy="565062"/>
          </a:xfrm>
          <a:prstGeom prst="rect">
            <a:avLst/>
          </a:prstGeom>
          <a:noFill/>
        </p:spPr>
        <p:txBody>
          <a:bodyPr wrap="square" lIns="65824" tIns="32911" rIns="65824" bIns="32911" rtlCol="0">
            <a:spAutoFit/>
          </a:bodyP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a:cs typeface="+mn-cs"/>
                <a:sym typeface="微软雅黑" pitchFamily="34" charset="-122"/>
              </a:rPr>
              <a:t>在此录入上述图表的综合描述说明，在此录入上述图表的综合描述说明，在此录入上述图表的综合描述说明。</a:t>
            </a:r>
          </a:p>
        </p:txBody>
      </p:sp>
      <p:grpSp>
        <p:nvGrpSpPr>
          <p:cNvPr id="218" name="Group 9"/>
          <p:cNvGrpSpPr/>
          <p:nvPr/>
        </p:nvGrpSpPr>
        <p:grpSpPr>
          <a:xfrm>
            <a:off x="4099189" y="4201657"/>
            <a:ext cx="288646" cy="214010"/>
            <a:chOff x="4572000" y="3414713"/>
            <a:chExt cx="374651" cy="277813"/>
          </a:xfrm>
          <a:solidFill>
            <a:sysClr val="window" lastClr="FFFFFF"/>
          </a:solidFill>
        </p:grpSpPr>
        <p:sp>
          <p:nvSpPr>
            <p:cNvPr id="219"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sp>
          <p:nvSpPr>
            <p:cNvPr id="220"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等线"/>
                <a:ea typeface="宋体"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8015104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14:bounceEnd="58000">
                                          <p:cBhvr additive="base">
                                            <p:cTn id="11" dur="1400" fill="hold"/>
                                            <p:tgtEl>
                                              <p:spTgt spid="144"/>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14:bounceEnd="58000">
                                          <p:cBhvr additive="base">
                                            <p:cTn id="15" dur="1400" fill="hold"/>
                                            <p:tgtEl>
                                              <p:spTgt spid="149"/>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14:bounceEnd="58000">
                                          <p:cBhvr additive="base">
                                            <p:cTn id="19" dur="1400" fill="hold"/>
                                            <p:tgtEl>
                                              <p:spTgt spid="159"/>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14:bounceEnd="58000">
                                          <p:cBhvr additive="base">
                                            <p:cTn id="23" dur="1400" fill="hold"/>
                                            <p:tgtEl>
                                              <p:spTgt spid="164"/>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14:bounceEnd="58000">
                                          <p:cBhvr additive="base">
                                            <p:cTn id="27" dur="1400" fill="hold"/>
                                            <p:tgtEl>
                                              <p:spTgt spid="169"/>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14:bounceEnd="58000">
                                          <p:cBhvr additive="base">
                                            <p:cTn id="31" dur="1400" fill="hold"/>
                                            <p:tgtEl>
                                              <p:spTgt spid="154"/>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wipe(down)">
                                          <p:cBhvr>
                                            <p:cTn id="7" dur="500"/>
                                            <p:tgtEl>
                                              <p:spTgt spid="143"/>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1400" fill="hold"/>
                                            <p:tgtEl>
                                              <p:spTgt spid="144"/>
                                            </p:tgtEl>
                                            <p:attrNameLst>
                                              <p:attrName>ppt_x</p:attrName>
                                            </p:attrNameLst>
                                          </p:cBhvr>
                                          <p:tavLst>
                                            <p:tav tm="0">
                                              <p:val>
                                                <p:strVal val="0-#ppt_w/2"/>
                                              </p:val>
                                            </p:tav>
                                            <p:tav tm="100000">
                                              <p:val>
                                                <p:strVal val="#ppt_x"/>
                                              </p:val>
                                            </p:tav>
                                          </p:tavLst>
                                        </p:anim>
                                        <p:anim calcmode="lin" valueType="num">
                                          <p:cBhvr additive="base">
                                            <p:cTn id="12" dur="1400" fill="hold"/>
                                            <p:tgtEl>
                                              <p:spTgt spid="144"/>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149"/>
                                            </p:tgtEl>
                                            <p:attrNameLst>
                                              <p:attrName>style.visibility</p:attrName>
                                            </p:attrNameLst>
                                          </p:cBhvr>
                                          <p:to>
                                            <p:strVal val="visible"/>
                                          </p:to>
                                        </p:set>
                                        <p:anim calcmode="lin" valueType="num">
                                          <p:cBhvr additive="base">
                                            <p:cTn id="15" dur="1400" fill="hold"/>
                                            <p:tgtEl>
                                              <p:spTgt spid="149"/>
                                            </p:tgtEl>
                                            <p:attrNameLst>
                                              <p:attrName>ppt_x</p:attrName>
                                            </p:attrNameLst>
                                          </p:cBhvr>
                                          <p:tavLst>
                                            <p:tav tm="0">
                                              <p:val>
                                                <p:strVal val="1+#ppt_w/2"/>
                                              </p:val>
                                            </p:tav>
                                            <p:tav tm="100000">
                                              <p:val>
                                                <p:strVal val="#ppt_x"/>
                                              </p:val>
                                            </p:tav>
                                          </p:tavLst>
                                        </p:anim>
                                        <p:anim calcmode="lin" valueType="num">
                                          <p:cBhvr additive="base">
                                            <p:cTn id="16" dur="1400" fill="hold"/>
                                            <p:tgtEl>
                                              <p:spTgt spid="149"/>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159"/>
                                            </p:tgtEl>
                                            <p:attrNameLst>
                                              <p:attrName>style.visibility</p:attrName>
                                            </p:attrNameLst>
                                          </p:cBhvr>
                                          <p:to>
                                            <p:strVal val="visible"/>
                                          </p:to>
                                        </p:set>
                                        <p:anim calcmode="lin" valueType="num">
                                          <p:cBhvr additive="base">
                                            <p:cTn id="19" dur="1400" fill="hold"/>
                                            <p:tgtEl>
                                              <p:spTgt spid="159"/>
                                            </p:tgtEl>
                                            <p:attrNameLst>
                                              <p:attrName>ppt_x</p:attrName>
                                            </p:attrNameLst>
                                          </p:cBhvr>
                                          <p:tavLst>
                                            <p:tav tm="0">
                                              <p:val>
                                                <p:strVal val="1+#ppt_w/2"/>
                                              </p:val>
                                            </p:tav>
                                            <p:tav tm="100000">
                                              <p:val>
                                                <p:strVal val="#ppt_x"/>
                                              </p:val>
                                            </p:tav>
                                          </p:tavLst>
                                        </p:anim>
                                        <p:anim calcmode="lin" valueType="num">
                                          <p:cBhvr additive="base">
                                            <p:cTn id="20" dur="1400" fill="hold"/>
                                            <p:tgtEl>
                                              <p:spTgt spid="159"/>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64"/>
                                            </p:tgtEl>
                                            <p:attrNameLst>
                                              <p:attrName>style.visibility</p:attrName>
                                            </p:attrNameLst>
                                          </p:cBhvr>
                                          <p:to>
                                            <p:strVal val="visible"/>
                                          </p:to>
                                        </p:set>
                                        <p:anim calcmode="lin" valueType="num">
                                          <p:cBhvr additive="base">
                                            <p:cTn id="23" dur="1400" fill="hold"/>
                                            <p:tgtEl>
                                              <p:spTgt spid="164"/>
                                            </p:tgtEl>
                                            <p:attrNameLst>
                                              <p:attrName>ppt_x</p:attrName>
                                            </p:attrNameLst>
                                          </p:cBhvr>
                                          <p:tavLst>
                                            <p:tav tm="0">
                                              <p:val>
                                                <p:strVal val="0-#ppt_w/2"/>
                                              </p:val>
                                            </p:tav>
                                            <p:tav tm="100000">
                                              <p:val>
                                                <p:strVal val="#ppt_x"/>
                                              </p:val>
                                            </p:tav>
                                          </p:tavLst>
                                        </p:anim>
                                        <p:anim calcmode="lin" valueType="num">
                                          <p:cBhvr additive="base">
                                            <p:cTn id="24" dur="1400" fill="hold"/>
                                            <p:tgtEl>
                                              <p:spTgt spid="164"/>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69"/>
                                            </p:tgtEl>
                                            <p:attrNameLst>
                                              <p:attrName>style.visibility</p:attrName>
                                            </p:attrNameLst>
                                          </p:cBhvr>
                                          <p:to>
                                            <p:strVal val="visible"/>
                                          </p:to>
                                        </p:set>
                                        <p:anim calcmode="lin" valueType="num">
                                          <p:cBhvr additive="base">
                                            <p:cTn id="27" dur="1400" fill="hold"/>
                                            <p:tgtEl>
                                              <p:spTgt spid="169"/>
                                            </p:tgtEl>
                                            <p:attrNameLst>
                                              <p:attrName>ppt_x</p:attrName>
                                            </p:attrNameLst>
                                          </p:cBhvr>
                                          <p:tavLst>
                                            <p:tav tm="0">
                                              <p:val>
                                                <p:strVal val="1+#ppt_w/2"/>
                                              </p:val>
                                            </p:tav>
                                            <p:tav tm="100000">
                                              <p:val>
                                                <p:strVal val="#ppt_x"/>
                                              </p:val>
                                            </p:tav>
                                          </p:tavLst>
                                        </p:anim>
                                        <p:anim calcmode="lin" valueType="num">
                                          <p:cBhvr additive="base">
                                            <p:cTn id="28" dur="1400" fill="hold"/>
                                            <p:tgtEl>
                                              <p:spTgt spid="169"/>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anim calcmode="lin" valueType="num">
                                          <p:cBhvr additive="base">
                                            <p:cTn id="31" dur="1400" fill="hold"/>
                                            <p:tgtEl>
                                              <p:spTgt spid="154"/>
                                            </p:tgtEl>
                                            <p:attrNameLst>
                                              <p:attrName>ppt_x</p:attrName>
                                            </p:attrNameLst>
                                          </p:cBhvr>
                                          <p:tavLst>
                                            <p:tav tm="0">
                                              <p:val>
                                                <p:strVal val="0-#ppt_w/2"/>
                                              </p:val>
                                            </p:tav>
                                            <p:tav tm="100000">
                                              <p:val>
                                                <p:strVal val="#ppt_x"/>
                                              </p:val>
                                            </p:tav>
                                          </p:tavLst>
                                        </p:anim>
                                        <p:anim calcmode="lin" valueType="num">
                                          <p:cBhvr additive="base">
                                            <p:cTn id="32" dur="1400" fill="hold"/>
                                            <p:tgtEl>
                                              <p:spTgt spid="154"/>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74"/>
                                            </p:tgtEl>
                                            <p:attrNameLst>
                                              <p:attrName>style.visibility</p:attrName>
                                            </p:attrNameLst>
                                          </p:cBhvr>
                                          <p:to>
                                            <p:strVal val="visible"/>
                                          </p:to>
                                        </p:set>
                                        <p:anim calcmode="lin" valueType="num">
                                          <p:cBhvr>
                                            <p:cTn id="36" dur="500" fill="hold"/>
                                            <p:tgtEl>
                                              <p:spTgt spid="174"/>
                                            </p:tgtEl>
                                            <p:attrNameLst>
                                              <p:attrName>ppt_w</p:attrName>
                                            </p:attrNameLst>
                                          </p:cBhvr>
                                          <p:tavLst>
                                            <p:tav tm="0">
                                              <p:val>
                                                <p:fltVal val="0"/>
                                              </p:val>
                                            </p:tav>
                                            <p:tav tm="100000">
                                              <p:val>
                                                <p:strVal val="#ppt_w"/>
                                              </p:val>
                                            </p:tav>
                                          </p:tavLst>
                                        </p:anim>
                                        <p:anim calcmode="lin" valueType="num">
                                          <p:cBhvr>
                                            <p:cTn id="37" dur="500" fill="hold"/>
                                            <p:tgtEl>
                                              <p:spTgt spid="174"/>
                                            </p:tgtEl>
                                            <p:attrNameLst>
                                              <p:attrName>ppt_h</p:attrName>
                                            </p:attrNameLst>
                                          </p:cBhvr>
                                          <p:tavLst>
                                            <p:tav tm="0">
                                              <p:val>
                                                <p:fltVal val="0"/>
                                              </p:val>
                                            </p:tav>
                                            <p:tav tm="100000">
                                              <p:val>
                                                <p:strVal val="#ppt_h"/>
                                              </p:val>
                                            </p:tav>
                                          </p:tavLst>
                                        </p:anim>
                                        <p:anim calcmode="lin" valueType="num">
                                          <p:cBhvr>
                                            <p:cTn id="38" dur="500" fill="hold"/>
                                            <p:tgtEl>
                                              <p:spTgt spid="174"/>
                                            </p:tgtEl>
                                            <p:attrNameLst>
                                              <p:attrName>style.rotation</p:attrName>
                                            </p:attrNameLst>
                                          </p:cBhvr>
                                          <p:tavLst>
                                            <p:tav tm="0">
                                              <p:val>
                                                <p:fltVal val="90"/>
                                              </p:val>
                                            </p:tav>
                                            <p:tav tm="100000">
                                              <p:val>
                                                <p:fltVal val="0"/>
                                              </p:val>
                                            </p:tav>
                                          </p:tavLst>
                                        </p:anim>
                                        <p:animEffect transition="in" filter="fade">
                                          <p:cBhvr>
                                            <p:cTn id="39" dur="500"/>
                                            <p:tgtEl>
                                              <p:spTgt spid="174"/>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78"/>
                                            </p:tgtEl>
                                            <p:attrNameLst>
                                              <p:attrName>style.visibility</p:attrName>
                                            </p:attrNameLst>
                                          </p:cBhvr>
                                          <p:to>
                                            <p:strVal val="visible"/>
                                          </p:to>
                                        </p:set>
                                        <p:animEffect transition="in" filter="wipe(left)">
                                          <p:cBhvr>
                                            <p:cTn id="43" dur="500"/>
                                            <p:tgtEl>
                                              <p:spTgt spid="17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wipe(right)">
                                          <p:cBhvr>
                                            <p:cTn id="46" dur="750"/>
                                            <p:tgtEl>
                                              <p:spTgt spid="179"/>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82"/>
                                            </p:tgtEl>
                                            <p:attrNameLst>
                                              <p:attrName>style.visibility</p:attrName>
                                            </p:attrNameLst>
                                          </p:cBhvr>
                                          <p:to>
                                            <p:strVal val="visible"/>
                                          </p:to>
                                        </p:set>
                                        <p:anim calcmode="lin" valueType="num">
                                          <p:cBhvr>
                                            <p:cTn id="50" dur="500" fill="hold"/>
                                            <p:tgtEl>
                                              <p:spTgt spid="182"/>
                                            </p:tgtEl>
                                            <p:attrNameLst>
                                              <p:attrName>ppt_w</p:attrName>
                                            </p:attrNameLst>
                                          </p:cBhvr>
                                          <p:tavLst>
                                            <p:tav tm="0">
                                              <p:val>
                                                <p:fltVal val="0"/>
                                              </p:val>
                                            </p:tav>
                                            <p:tav tm="100000">
                                              <p:val>
                                                <p:strVal val="#ppt_w"/>
                                              </p:val>
                                            </p:tav>
                                          </p:tavLst>
                                        </p:anim>
                                        <p:anim calcmode="lin" valueType="num">
                                          <p:cBhvr>
                                            <p:cTn id="51" dur="500" fill="hold"/>
                                            <p:tgtEl>
                                              <p:spTgt spid="182"/>
                                            </p:tgtEl>
                                            <p:attrNameLst>
                                              <p:attrName>ppt_h</p:attrName>
                                            </p:attrNameLst>
                                          </p:cBhvr>
                                          <p:tavLst>
                                            <p:tav tm="0">
                                              <p:val>
                                                <p:fltVal val="0"/>
                                              </p:val>
                                            </p:tav>
                                            <p:tav tm="100000">
                                              <p:val>
                                                <p:strVal val="#ppt_h"/>
                                              </p:val>
                                            </p:tav>
                                          </p:tavLst>
                                        </p:anim>
                                        <p:anim calcmode="lin" valueType="num">
                                          <p:cBhvr>
                                            <p:cTn id="52" dur="500" fill="hold"/>
                                            <p:tgtEl>
                                              <p:spTgt spid="182"/>
                                            </p:tgtEl>
                                            <p:attrNameLst>
                                              <p:attrName>style.rotation</p:attrName>
                                            </p:attrNameLst>
                                          </p:cBhvr>
                                          <p:tavLst>
                                            <p:tav tm="0">
                                              <p:val>
                                                <p:fltVal val="90"/>
                                              </p:val>
                                            </p:tav>
                                            <p:tav tm="100000">
                                              <p:val>
                                                <p:fltVal val="0"/>
                                              </p:val>
                                            </p:tav>
                                          </p:tavLst>
                                        </p:anim>
                                        <p:animEffect transition="in" filter="fade">
                                          <p:cBhvr>
                                            <p:cTn id="53" dur="500"/>
                                            <p:tgtEl>
                                              <p:spTgt spid="182"/>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wipe(left)">
                                          <p:cBhvr>
                                            <p:cTn id="57" dur="500"/>
                                            <p:tgtEl>
                                              <p:spTgt spid="180"/>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81"/>
                                            </p:tgtEl>
                                            <p:attrNameLst>
                                              <p:attrName>style.visibility</p:attrName>
                                            </p:attrNameLst>
                                          </p:cBhvr>
                                          <p:to>
                                            <p:strVal val="visible"/>
                                          </p:to>
                                        </p:set>
                                        <p:animEffect transition="in" filter="wipe(right)">
                                          <p:cBhvr>
                                            <p:cTn id="60" dur="750"/>
                                            <p:tgtEl>
                                              <p:spTgt spid="181"/>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p:cTn id="64" dur="500" fill="hold"/>
                                            <p:tgtEl>
                                              <p:spTgt spid="185"/>
                                            </p:tgtEl>
                                            <p:attrNameLst>
                                              <p:attrName>ppt_w</p:attrName>
                                            </p:attrNameLst>
                                          </p:cBhvr>
                                          <p:tavLst>
                                            <p:tav tm="0">
                                              <p:val>
                                                <p:fltVal val="0"/>
                                              </p:val>
                                            </p:tav>
                                            <p:tav tm="100000">
                                              <p:val>
                                                <p:strVal val="#ppt_w"/>
                                              </p:val>
                                            </p:tav>
                                          </p:tavLst>
                                        </p:anim>
                                        <p:anim calcmode="lin" valueType="num">
                                          <p:cBhvr>
                                            <p:cTn id="65" dur="500" fill="hold"/>
                                            <p:tgtEl>
                                              <p:spTgt spid="185"/>
                                            </p:tgtEl>
                                            <p:attrNameLst>
                                              <p:attrName>ppt_h</p:attrName>
                                            </p:attrNameLst>
                                          </p:cBhvr>
                                          <p:tavLst>
                                            <p:tav tm="0">
                                              <p:val>
                                                <p:fltVal val="0"/>
                                              </p:val>
                                            </p:tav>
                                            <p:tav tm="100000">
                                              <p:val>
                                                <p:strVal val="#ppt_h"/>
                                              </p:val>
                                            </p:tav>
                                          </p:tavLst>
                                        </p:anim>
                                        <p:anim calcmode="lin" valueType="num">
                                          <p:cBhvr>
                                            <p:cTn id="66" dur="500" fill="hold"/>
                                            <p:tgtEl>
                                              <p:spTgt spid="185"/>
                                            </p:tgtEl>
                                            <p:attrNameLst>
                                              <p:attrName>style.rotation</p:attrName>
                                            </p:attrNameLst>
                                          </p:cBhvr>
                                          <p:tavLst>
                                            <p:tav tm="0">
                                              <p:val>
                                                <p:fltVal val="90"/>
                                              </p:val>
                                            </p:tav>
                                            <p:tav tm="100000">
                                              <p:val>
                                                <p:fltVal val="0"/>
                                              </p:val>
                                            </p:tav>
                                          </p:tavLst>
                                        </p:anim>
                                        <p:animEffect transition="in" filter="fade">
                                          <p:cBhvr>
                                            <p:cTn id="67" dur="500"/>
                                            <p:tgtEl>
                                              <p:spTgt spid="185"/>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83"/>
                                            </p:tgtEl>
                                            <p:attrNameLst>
                                              <p:attrName>style.visibility</p:attrName>
                                            </p:attrNameLst>
                                          </p:cBhvr>
                                          <p:to>
                                            <p:strVal val="visible"/>
                                          </p:to>
                                        </p:set>
                                        <p:animEffect transition="in" filter="wipe(left)">
                                          <p:cBhvr>
                                            <p:cTn id="71" dur="500"/>
                                            <p:tgtEl>
                                              <p:spTgt spid="183"/>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4"/>
                                            </p:tgtEl>
                                            <p:attrNameLst>
                                              <p:attrName>style.visibility</p:attrName>
                                            </p:attrNameLst>
                                          </p:cBhvr>
                                          <p:to>
                                            <p:strVal val="visible"/>
                                          </p:to>
                                        </p:set>
                                        <p:animEffect transition="in" filter="wipe(right)">
                                          <p:cBhvr>
                                            <p:cTn id="74" dur="750"/>
                                            <p:tgtEl>
                                              <p:spTgt spid="184"/>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90"/>
                                            </p:tgtEl>
                                            <p:attrNameLst>
                                              <p:attrName>style.visibility</p:attrName>
                                            </p:attrNameLst>
                                          </p:cBhvr>
                                          <p:to>
                                            <p:strVal val="visible"/>
                                          </p:to>
                                        </p:set>
                                        <p:anim calcmode="lin" valueType="num">
                                          <p:cBhvr>
                                            <p:cTn id="78" dur="500" fill="hold"/>
                                            <p:tgtEl>
                                              <p:spTgt spid="190"/>
                                            </p:tgtEl>
                                            <p:attrNameLst>
                                              <p:attrName>ppt_w</p:attrName>
                                            </p:attrNameLst>
                                          </p:cBhvr>
                                          <p:tavLst>
                                            <p:tav tm="0">
                                              <p:val>
                                                <p:fltVal val="0"/>
                                              </p:val>
                                            </p:tav>
                                            <p:tav tm="100000">
                                              <p:val>
                                                <p:strVal val="#ppt_w"/>
                                              </p:val>
                                            </p:tav>
                                          </p:tavLst>
                                        </p:anim>
                                        <p:anim calcmode="lin" valueType="num">
                                          <p:cBhvr>
                                            <p:cTn id="79" dur="500" fill="hold"/>
                                            <p:tgtEl>
                                              <p:spTgt spid="190"/>
                                            </p:tgtEl>
                                            <p:attrNameLst>
                                              <p:attrName>ppt_h</p:attrName>
                                            </p:attrNameLst>
                                          </p:cBhvr>
                                          <p:tavLst>
                                            <p:tav tm="0">
                                              <p:val>
                                                <p:fltVal val="0"/>
                                              </p:val>
                                            </p:tav>
                                            <p:tav tm="100000">
                                              <p:val>
                                                <p:strVal val="#ppt_h"/>
                                              </p:val>
                                            </p:tav>
                                          </p:tavLst>
                                        </p:anim>
                                        <p:anim calcmode="lin" valueType="num">
                                          <p:cBhvr>
                                            <p:cTn id="80" dur="500" fill="hold"/>
                                            <p:tgtEl>
                                              <p:spTgt spid="190"/>
                                            </p:tgtEl>
                                            <p:attrNameLst>
                                              <p:attrName>style.rotation</p:attrName>
                                            </p:attrNameLst>
                                          </p:cBhvr>
                                          <p:tavLst>
                                            <p:tav tm="0">
                                              <p:val>
                                                <p:fltVal val="90"/>
                                              </p:val>
                                            </p:tav>
                                            <p:tav tm="100000">
                                              <p:val>
                                                <p:fltVal val="0"/>
                                              </p:val>
                                            </p:tav>
                                          </p:tavLst>
                                        </p:anim>
                                        <p:animEffect transition="in" filter="fade">
                                          <p:cBhvr>
                                            <p:cTn id="81" dur="500"/>
                                            <p:tgtEl>
                                              <p:spTgt spid="190"/>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88"/>
                                            </p:tgtEl>
                                            <p:attrNameLst>
                                              <p:attrName>style.visibility</p:attrName>
                                            </p:attrNameLst>
                                          </p:cBhvr>
                                          <p:to>
                                            <p:strVal val="visible"/>
                                          </p:to>
                                        </p:set>
                                        <p:animEffect transition="in" filter="wipe(left)">
                                          <p:cBhvr>
                                            <p:cTn id="85" dur="500"/>
                                            <p:tgtEl>
                                              <p:spTgt spid="18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89"/>
                                            </p:tgtEl>
                                            <p:attrNameLst>
                                              <p:attrName>style.visibility</p:attrName>
                                            </p:attrNameLst>
                                          </p:cBhvr>
                                          <p:to>
                                            <p:strVal val="visible"/>
                                          </p:to>
                                        </p:set>
                                        <p:animEffect transition="in" filter="wipe(right)">
                                          <p:cBhvr>
                                            <p:cTn id="88" dur="750"/>
                                            <p:tgtEl>
                                              <p:spTgt spid="189"/>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204"/>
                                            </p:tgtEl>
                                            <p:attrNameLst>
                                              <p:attrName>style.visibility</p:attrName>
                                            </p:attrNameLst>
                                          </p:cBhvr>
                                          <p:to>
                                            <p:strVal val="visible"/>
                                          </p:to>
                                        </p:set>
                                        <p:anim calcmode="lin" valueType="num">
                                          <p:cBhvr>
                                            <p:cTn id="92" dur="500" fill="hold"/>
                                            <p:tgtEl>
                                              <p:spTgt spid="204"/>
                                            </p:tgtEl>
                                            <p:attrNameLst>
                                              <p:attrName>ppt_w</p:attrName>
                                            </p:attrNameLst>
                                          </p:cBhvr>
                                          <p:tavLst>
                                            <p:tav tm="0">
                                              <p:val>
                                                <p:fltVal val="0"/>
                                              </p:val>
                                            </p:tav>
                                            <p:tav tm="100000">
                                              <p:val>
                                                <p:strVal val="#ppt_w"/>
                                              </p:val>
                                            </p:tav>
                                          </p:tavLst>
                                        </p:anim>
                                        <p:anim calcmode="lin" valueType="num">
                                          <p:cBhvr>
                                            <p:cTn id="93" dur="500" fill="hold"/>
                                            <p:tgtEl>
                                              <p:spTgt spid="204"/>
                                            </p:tgtEl>
                                            <p:attrNameLst>
                                              <p:attrName>ppt_h</p:attrName>
                                            </p:attrNameLst>
                                          </p:cBhvr>
                                          <p:tavLst>
                                            <p:tav tm="0">
                                              <p:val>
                                                <p:fltVal val="0"/>
                                              </p:val>
                                            </p:tav>
                                            <p:tav tm="100000">
                                              <p:val>
                                                <p:strVal val="#ppt_h"/>
                                              </p:val>
                                            </p:tav>
                                          </p:tavLst>
                                        </p:anim>
                                        <p:anim calcmode="lin" valueType="num">
                                          <p:cBhvr>
                                            <p:cTn id="94" dur="500" fill="hold"/>
                                            <p:tgtEl>
                                              <p:spTgt spid="204"/>
                                            </p:tgtEl>
                                            <p:attrNameLst>
                                              <p:attrName>style.rotation</p:attrName>
                                            </p:attrNameLst>
                                          </p:cBhvr>
                                          <p:tavLst>
                                            <p:tav tm="0">
                                              <p:val>
                                                <p:fltVal val="90"/>
                                              </p:val>
                                            </p:tav>
                                            <p:tav tm="100000">
                                              <p:val>
                                                <p:fltVal val="0"/>
                                              </p:val>
                                            </p:tav>
                                          </p:tavLst>
                                        </p:anim>
                                        <p:animEffect transition="in" filter="fade">
                                          <p:cBhvr>
                                            <p:cTn id="95" dur="500"/>
                                            <p:tgtEl>
                                              <p:spTgt spid="204"/>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202"/>
                                            </p:tgtEl>
                                            <p:attrNameLst>
                                              <p:attrName>style.visibility</p:attrName>
                                            </p:attrNameLst>
                                          </p:cBhvr>
                                          <p:to>
                                            <p:strVal val="visible"/>
                                          </p:to>
                                        </p:set>
                                        <p:animEffect transition="in" filter="wipe(left)">
                                          <p:cBhvr>
                                            <p:cTn id="99" dur="500"/>
                                            <p:tgtEl>
                                              <p:spTgt spid="202"/>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right)">
                                          <p:cBhvr>
                                            <p:cTn id="102" dur="750"/>
                                            <p:tgtEl>
                                              <p:spTgt spid="203"/>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218"/>
                                            </p:tgtEl>
                                            <p:attrNameLst>
                                              <p:attrName>style.visibility</p:attrName>
                                            </p:attrNameLst>
                                          </p:cBhvr>
                                          <p:to>
                                            <p:strVal val="visible"/>
                                          </p:to>
                                        </p:set>
                                        <p:anim calcmode="lin" valueType="num">
                                          <p:cBhvr>
                                            <p:cTn id="106" dur="500" fill="hold"/>
                                            <p:tgtEl>
                                              <p:spTgt spid="218"/>
                                            </p:tgtEl>
                                            <p:attrNameLst>
                                              <p:attrName>ppt_w</p:attrName>
                                            </p:attrNameLst>
                                          </p:cBhvr>
                                          <p:tavLst>
                                            <p:tav tm="0">
                                              <p:val>
                                                <p:fltVal val="0"/>
                                              </p:val>
                                            </p:tav>
                                            <p:tav tm="100000">
                                              <p:val>
                                                <p:strVal val="#ppt_w"/>
                                              </p:val>
                                            </p:tav>
                                          </p:tavLst>
                                        </p:anim>
                                        <p:anim calcmode="lin" valueType="num">
                                          <p:cBhvr>
                                            <p:cTn id="107" dur="500" fill="hold"/>
                                            <p:tgtEl>
                                              <p:spTgt spid="218"/>
                                            </p:tgtEl>
                                            <p:attrNameLst>
                                              <p:attrName>ppt_h</p:attrName>
                                            </p:attrNameLst>
                                          </p:cBhvr>
                                          <p:tavLst>
                                            <p:tav tm="0">
                                              <p:val>
                                                <p:fltVal val="0"/>
                                              </p:val>
                                            </p:tav>
                                            <p:tav tm="100000">
                                              <p:val>
                                                <p:strVal val="#ppt_h"/>
                                              </p:val>
                                            </p:tav>
                                          </p:tavLst>
                                        </p:anim>
                                        <p:anim calcmode="lin" valueType="num">
                                          <p:cBhvr>
                                            <p:cTn id="108" dur="500" fill="hold"/>
                                            <p:tgtEl>
                                              <p:spTgt spid="218"/>
                                            </p:tgtEl>
                                            <p:attrNameLst>
                                              <p:attrName>style.rotation</p:attrName>
                                            </p:attrNameLst>
                                          </p:cBhvr>
                                          <p:tavLst>
                                            <p:tav tm="0">
                                              <p:val>
                                                <p:fltVal val="90"/>
                                              </p:val>
                                            </p:tav>
                                            <p:tav tm="100000">
                                              <p:val>
                                                <p:fltVal val="0"/>
                                              </p:val>
                                            </p:tav>
                                          </p:tavLst>
                                        </p:anim>
                                        <p:animEffect transition="in" filter="fade">
                                          <p:cBhvr>
                                            <p:cTn id="109" dur="500"/>
                                            <p:tgtEl>
                                              <p:spTgt spid="218"/>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216"/>
                                            </p:tgtEl>
                                            <p:attrNameLst>
                                              <p:attrName>style.visibility</p:attrName>
                                            </p:attrNameLst>
                                          </p:cBhvr>
                                          <p:to>
                                            <p:strVal val="visible"/>
                                          </p:to>
                                        </p:set>
                                        <p:animEffect transition="in" filter="wipe(left)">
                                          <p:cBhvr>
                                            <p:cTn id="113" dur="500"/>
                                            <p:tgtEl>
                                              <p:spTgt spid="21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217"/>
                                            </p:tgtEl>
                                            <p:attrNameLst>
                                              <p:attrName>style.visibility</p:attrName>
                                            </p:attrNameLst>
                                          </p:cBhvr>
                                          <p:to>
                                            <p:strVal val="visible"/>
                                          </p:to>
                                        </p:set>
                                        <p:animEffect transition="in" filter="wipe(right)">
                                          <p:cBhvr>
                                            <p:cTn id="116" dur="75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79" grpId="0"/>
          <p:bldP spid="180" grpId="0"/>
          <p:bldP spid="181" grpId="0"/>
          <p:bldP spid="182" grpId="0" animBg="1"/>
          <p:bldP spid="183" grpId="0"/>
          <p:bldP spid="184" grpId="0"/>
          <p:bldP spid="188" grpId="0"/>
          <p:bldP spid="189" grpId="0"/>
          <p:bldP spid="202" grpId="0"/>
          <p:bldP spid="203" grpId="0"/>
          <p:bldP spid="216" grpId="0"/>
          <p:bldP spid="21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05</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04</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03</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02</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a:ln>
                    <a:noFill/>
                  </a:ln>
                  <a:solidFill>
                    <a:srgbClr val="FFFFFF"/>
                  </a:solidFill>
                  <a:effectLst/>
                  <a:uLnTx/>
                  <a:uFillTx/>
                  <a:latin typeface="Impact" pitchFamily="34" charset="0"/>
                  <a:ea typeface="宋体" pitchFamily="2" charset="-122"/>
                  <a:cs typeface="+mn-cs"/>
                </a:rPr>
                <a:t>01</a:t>
              </a:r>
              <a:endParaRPr kumimoji="0" lang="zh-CN" altLang="en-US" sz="2800" b="0" i="0" u="none" strike="noStrike" kern="1200" cap="none" spc="0" normalizeH="0" baseline="0" noProof="0">
                <a:ln>
                  <a:noFill/>
                </a:ln>
                <a:solidFill>
                  <a:srgbClr val="FFFFFF"/>
                </a:solidFill>
                <a:effectLst/>
                <a:uLnTx/>
                <a:uFillTx/>
                <a:latin typeface="Impact" pitchFamily="34" charset="0"/>
                <a:ea typeface="宋体" pitchFamily="2" charset="-122"/>
                <a:cs typeface="+mn-cs"/>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随着计算机技术的发展及印刷技术进步，平面设计在视觉感观领域的表现也越来越丰富这真正的对今天的平面设计的新。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67611143"/>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a:ea typeface="微软雅黑"/>
                <a:cs typeface="+mn-cs"/>
              </a:rPr>
              <a:t>03</a:t>
            </a:r>
            <a:endParaRPr kumimoji="0" lang="zh-CN" altLang="en-US" sz="6000"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单击此处添加文字标题</a:t>
            </a:r>
            <a:endParaRPr kumimoji="0" lang="zh-CN" altLang="en-US" sz="2800" b="1"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a:t>
            </a:r>
            <a:r>
              <a:rPr kumimoji="0" lang="zh-CN" altLang="en-US" sz="1400" b="0" i="0" u="none" strike="noStrike" kern="1200" cap="none" spc="0" normalizeH="0" baseline="0" noProof="0" dirty="0" smtClean="0">
                <a:ln>
                  <a:noFill/>
                </a:ln>
                <a:solidFill>
                  <a:srgbClr val="15438F"/>
                </a:solidFill>
                <a:effectLst/>
                <a:uLnTx/>
                <a:uFillTx/>
                <a:latin typeface="微软雅黑"/>
                <a:ea typeface="微软雅黑"/>
                <a:cs typeface="+mn-cs"/>
              </a:rPr>
              <a:t>添加</a:t>
            </a: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Tree>
    <p:extLst>
      <p:ext uri="{BB962C8B-B14F-4D97-AF65-F5344CB8AC3E}">
        <p14:creationId xmlns:p14="http://schemas.microsoft.com/office/powerpoint/2010/main" val="376726857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971" y="1032257"/>
            <a:ext cx="4056413" cy="1075392"/>
            <a:chOff x="3347864" y="1152445"/>
            <a:chExt cx="4752528" cy="1080119"/>
          </a:xfrm>
        </p:grpSpPr>
        <p:sp>
          <p:nvSpPr>
            <p:cNvPr id="16" name="矩形 15"/>
            <p:cNvSpPr/>
            <p:nvPr/>
          </p:nvSpPr>
          <p:spPr>
            <a:xfrm>
              <a:off x="3347864" y="1152445"/>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Segoe UI" pitchFamily="34" charset="0"/>
                </a:rPr>
                <a:t>项目</a:t>
              </a:r>
              <a:r>
                <a:rPr kumimoji="0" lang="zh-CN" altLang="en-US" sz="1600" b="0" i="0" u="none" strike="noStrike" kern="1200" cap="none" spc="0" normalizeH="0" baseline="0" noProof="0" dirty="0" smtClean="0">
                  <a:ln>
                    <a:noFill/>
                  </a:ln>
                  <a:solidFill>
                    <a:srgbClr val="F8F8F8"/>
                  </a:solidFill>
                  <a:effectLst/>
                  <a:uLnTx/>
                  <a:uFillTx/>
                  <a:latin typeface="微软雅黑" pitchFamily="34" charset="-122"/>
                  <a:ea typeface="微软雅黑" pitchFamily="34" charset="-122"/>
                  <a:cs typeface="Segoe UI" pitchFamily="34" charset="0"/>
                </a:rPr>
                <a:t>一展示</a:t>
              </a:r>
              <a:endParaRPr kumimoji="0" lang="en-US" altLang="zh-CN"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583160" rtl="0" eaLnBrk="1" fontAlgn="auto" latinLnBrk="0" hangingPunct="1">
                <a:lnSpc>
                  <a:spcPct val="130000"/>
                </a:lnSpc>
                <a:spcBef>
                  <a:spcPts val="574"/>
                </a:spcBef>
                <a:spcAft>
                  <a:spcPts val="0"/>
                </a:spcAft>
                <a:buClrTx/>
                <a:buSzTx/>
                <a:buFontTx/>
                <a:buNone/>
                <a:tabLst/>
                <a:defRPr/>
              </a:pPr>
              <a:r>
                <a:rPr kumimoji="0" lang="zh-CN" altLang="en-US" sz="1200" b="0" i="0" u="none" strike="noStrike" kern="1200" cap="none" spc="0" normalizeH="0" baseline="0" noProof="0" dirty="0">
                  <a:ln>
                    <a:noFill/>
                  </a:ln>
                  <a:solidFill>
                    <a:srgbClr val="ED7D31">
                      <a:lumMod val="50000"/>
                    </a:srgbClr>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18" name="组合 17"/>
          <p:cNvGrpSpPr/>
          <p:nvPr/>
        </p:nvGrpSpPr>
        <p:grpSpPr>
          <a:xfrm>
            <a:off x="3971971" y="2283232"/>
            <a:ext cx="4056413" cy="1075394"/>
            <a:chOff x="3347864" y="1152444"/>
            <a:chExt cx="4752528" cy="1080120"/>
          </a:xfrm>
        </p:grpSpPr>
        <p:sp>
          <p:nvSpPr>
            <p:cNvPr id="19" name="矩形 18"/>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8F8F8"/>
                  </a:solidFill>
                  <a:effectLst/>
                  <a:uLnTx/>
                  <a:uFillTx/>
                  <a:latin typeface="微软雅黑" pitchFamily="34" charset="-122"/>
                  <a:ea typeface="微软雅黑" pitchFamily="34" charset="-122"/>
                  <a:cs typeface="Segoe UI" pitchFamily="34" charset="0"/>
                </a:rPr>
                <a:t>项目二展示</a:t>
              </a:r>
              <a:endParaRPr kumimoji="0" lang="en-US" altLang="zh-CN"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583160" rtl="0" eaLnBrk="1" fontAlgn="auto" latinLnBrk="0" hangingPunct="1">
                <a:lnSpc>
                  <a:spcPct val="130000"/>
                </a:lnSpc>
                <a:spcBef>
                  <a:spcPts val="574"/>
                </a:spcBef>
                <a:spcAft>
                  <a:spcPts val="0"/>
                </a:spcAft>
                <a:buClrTx/>
                <a:buSzTx/>
                <a:buFontTx/>
                <a:buNone/>
                <a:tabLst/>
                <a:defRPr/>
              </a:pPr>
              <a:r>
                <a:rPr kumimoji="0" lang="zh-CN" altLang="en-US" sz="1200" b="0" i="0" u="none" strike="noStrike" kern="1200" cap="none" spc="0" normalizeH="0" baseline="0" noProof="0" dirty="0">
                  <a:ln>
                    <a:noFill/>
                  </a:ln>
                  <a:solidFill>
                    <a:srgbClr val="ED7D31">
                      <a:lumMod val="50000"/>
                    </a:srgbClr>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21" name="组合 20"/>
          <p:cNvGrpSpPr/>
          <p:nvPr/>
        </p:nvGrpSpPr>
        <p:grpSpPr>
          <a:xfrm>
            <a:off x="3971971" y="3579376"/>
            <a:ext cx="4056413" cy="1075394"/>
            <a:chOff x="3347864" y="1152444"/>
            <a:chExt cx="4752528" cy="1080120"/>
          </a:xfrm>
        </p:grpSpPr>
        <p:sp>
          <p:nvSpPr>
            <p:cNvPr id="22" name="矩形 21"/>
            <p:cNvSpPr/>
            <p:nvPr/>
          </p:nvSpPr>
          <p:spPr>
            <a:xfrm>
              <a:off x="3347864" y="1152444"/>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8F8F8"/>
                  </a:solidFill>
                  <a:effectLst/>
                  <a:uLnTx/>
                  <a:uFillTx/>
                  <a:latin typeface="微软雅黑" pitchFamily="34" charset="-122"/>
                  <a:ea typeface="微软雅黑" pitchFamily="34" charset="-122"/>
                  <a:cs typeface="Segoe UI" pitchFamily="34" charset="0"/>
                </a:rPr>
                <a:t>项目三展示</a:t>
              </a:r>
              <a:endParaRPr kumimoji="0" lang="en-US" altLang="zh-CN" sz="16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Segoe UI" pitchFamily="34" charset="0"/>
              </a:endParaRPr>
            </a:p>
          </p:txBody>
        </p:sp>
        <p:sp>
          <p:nvSpPr>
            <p:cNvPr id="23" name="矩形 2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583160" rtl="0" eaLnBrk="1" fontAlgn="auto" latinLnBrk="0" hangingPunct="1">
                <a:lnSpc>
                  <a:spcPct val="130000"/>
                </a:lnSpc>
                <a:spcBef>
                  <a:spcPts val="574"/>
                </a:spcBef>
                <a:spcAft>
                  <a:spcPts val="0"/>
                </a:spcAft>
                <a:buClrTx/>
                <a:buSzTx/>
                <a:buFontTx/>
                <a:buNone/>
                <a:tabLst/>
                <a:defRPr/>
              </a:pPr>
              <a:r>
                <a:rPr kumimoji="0" lang="zh-CN" altLang="en-US" sz="1200" b="0" i="0" u="none" strike="noStrike" kern="1200" cap="none" spc="0" normalizeH="0" baseline="0" noProof="0" dirty="0">
                  <a:ln>
                    <a:noFill/>
                  </a:ln>
                  <a:solidFill>
                    <a:srgbClr val="ED7D31">
                      <a:lumMod val="50000"/>
                    </a:srgbClr>
                  </a:solidFill>
                  <a:effectLst/>
                  <a:uLnTx/>
                  <a:uFillTx/>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kumimoji="0" lang="zh-CN" altLang="en-US" sz="1200" b="0" i="0" u="none" strike="noStrike" kern="1200" cap="none" spc="0" normalizeH="0" baseline="0" noProof="0" dirty="0">
                <a:ln>
                  <a:noFill/>
                </a:ln>
                <a:solidFill>
                  <a:prstClr val="white"/>
                </a:solidFill>
                <a:effectLst/>
                <a:uLnTx/>
                <a:uFillTx/>
                <a:latin typeface="等线"/>
                <a:ea typeface="微软雅黑"/>
                <a:cs typeface="+mn-cs"/>
              </a:endParaRPr>
            </a:p>
          </p:txBody>
        </p:sp>
      </p:grpSp>
      <p:sp>
        <p:nvSpPr>
          <p:cNvPr id="24" name="圆角矩形 23"/>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圆角矩形 24"/>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圆角矩形 25"/>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0891363"/>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2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nodeType="withEffect">
                                  <p:stCondLst>
                                    <p:cond delay="40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4644007" y="1253250"/>
            <a:ext cx="2880320" cy="93610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flipH="1">
            <a:off x="1763687" y="2182840"/>
            <a:ext cx="2880320" cy="93610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2195735" y="2509324"/>
            <a:ext cx="2448272" cy="369332"/>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TextBox 15"/>
          <p:cNvSpPr txBox="1"/>
          <p:nvPr/>
        </p:nvSpPr>
        <p:spPr>
          <a:xfrm>
            <a:off x="4644007" y="1521247"/>
            <a:ext cx="2448272" cy="36933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1114459" y="1059582"/>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a:t>
            </a:r>
            <a:r>
              <a:rPr kumimoji="0" lang="zh-CN" altLang="en-US" sz="12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8" name="TextBox 17"/>
          <p:cNvSpPr txBox="1"/>
          <p:nvPr/>
        </p:nvSpPr>
        <p:spPr>
          <a:xfrm>
            <a:off x="4860033" y="2447770"/>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9" name="矩形 18"/>
          <p:cNvSpPr/>
          <p:nvPr/>
        </p:nvSpPr>
        <p:spPr>
          <a:xfrm>
            <a:off x="2775703" y="3636126"/>
            <a:ext cx="1692188"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矩形 19"/>
          <p:cNvSpPr/>
          <p:nvPr/>
        </p:nvSpPr>
        <p:spPr>
          <a:xfrm>
            <a:off x="1803595" y="3996167"/>
            <a:ext cx="2652199"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1" name="矩形 20"/>
          <p:cNvSpPr/>
          <p:nvPr/>
        </p:nvSpPr>
        <p:spPr>
          <a:xfrm>
            <a:off x="2307651" y="4417281"/>
            <a:ext cx="2160240"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2" name="TextBox 21"/>
          <p:cNvSpPr txBox="1"/>
          <p:nvPr/>
        </p:nvSpPr>
        <p:spPr>
          <a:xfrm>
            <a:off x="2984583" y="3636125"/>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TextBox 22"/>
          <p:cNvSpPr txBox="1"/>
          <p:nvPr/>
        </p:nvSpPr>
        <p:spPr>
          <a:xfrm>
            <a:off x="2984583" y="3996165"/>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TextBox 23"/>
          <p:cNvSpPr txBox="1"/>
          <p:nvPr/>
        </p:nvSpPr>
        <p:spPr>
          <a:xfrm>
            <a:off x="2984583" y="4422516"/>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矩形 24"/>
          <p:cNvSpPr/>
          <p:nvPr/>
        </p:nvSpPr>
        <p:spPr>
          <a:xfrm>
            <a:off x="4786865" y="3611982"/>
            <a:ext cx="1692188"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6" name="矩形 25"/>
          <p:cNvSpPr/>
          <p:nvPr/>
        </p:nvSpPr>
        <p:spPr>
          <a:xfrm>
            <a:off x="4798964" y="3972022"/>
            <a:ext cx="2652199"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7" name="矩形 26"/>
          <p:cNvSpPr/>
          <p:nvPr/>
        </p:nvSpPr>
        <p:spPr>
          <a:xfrm>
            <a:off x="4786865" y="4393137"/>
            <a:ext cx="2160240"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8" name="TextBox 27"/>
          <p:cNvSpPr txBox="1"/>
          <p:nvPr/>
        </p:nvSpPr>
        <p:spPr>
          <a:xfrm>
            <a:off x="4995745" y="3611981"/>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9" name="TextBox 28"/>
          <p:cNvSpPr txBox="1"/>
          <p:nvPr/>
        </p:nvSpPr>
        <p:spPr>
          <a:xfrm>
            <a:off x="5002889" y="3972021"/>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0" name="TextBox 29"/>
          <p:cNvSpPr txBox="1"/>
          <p:nvPr/>
        </p:nvSpPr>
        <p:spPr>
          <a:xfrm>
            <a:off x="5014962" y="4398372"/>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3141829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34"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5"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070C0"/>
                  </a:gs>
                  <a:gs pos="2000">
                    <a:srgbClr val="01ACBE">
                      <a:alpha val="0"/>
                    </a:srgbClr>
                  </a:gs>
                </a:gsLst>
                <a:lin ang="5400000" scaled="0"/>
              </a:gradFill>
              <a:ln>
                <a:noFill/>
              </a:ln>
              <a:effectLst/>
            </p:spPr>
            <p:txBody>
              <a:bodyPr wrap="none" anchor="ctr"/>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grpSp>
        <p:pic>
          <p:nvPicPr>
            <p:cNvPr id="3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6" name="矩形 35"/>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Rectangle 12"/>
          <p:cNvSpPr/>
          <p:nvPr/>
        </p:nvSpPr>
        <p:spPr>
          <a:xfrm>
            <a:off x="4767511" y="1598495"/>
            <a:ext cx="3897516" cy="2100575"/>
          </a:xfrm>
          <a:prstGeom prst="rect">
            <a:avLst/>
          </a:prstGeom>
        </p:spPr>
        <p:txBody>
          <a:bodyPr wrap="square" lIns="68580" tIns="34290" rIns="68580" bIns="34290">
            <a:spAutoFit/>
          </a:bodyPr>
          <a:lstStyle/>
          <a:p>
            <a:pPr marL="0" marR="0" lvl="0" indent="0" algn="l" defTabSz="685800" rtl="0" eaLnBrk="1" fontAlgn="auto" latinLnBrk="1"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等线"/>
                <a:ea typeface="微软雅黑"/>
                <a:cs typeface="+mn-cs"/>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marL="0" marR="0" lvl="0" indent="0" algn="l" defTabSz="685800" rtl="0" eaLnBrk="1" fontAlgn="auto" latinLnBrk="1"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white"/>
                </a:solidFill>
                <a:effectLst/>
                <a:uLnTx/>
                <a:uFillTx/>
                <a:latin typeface="等线"/>
                <a:ea typeface="微软雅黑"/>
                <a:cs typeface="+mn-cs"/>
              </a:rPr>
              <a:t>　　演讲者在演讲中，为了阐述自己的观点和主张，往往利用一切手段，从正面、反面和侧面等各个方面来进行分析和论证。到了结尾处，就应总结全篇，突出重点，深化主题。</a:t>
            </a:r>
          </a:p>
        </p:txBody>
      </p:sp>
      <p:grpSp>
        <p:nvGrpSpPr>
          <p:cNvPr id="38" name="组合 37"/>
          <p:cNvGrpSpPr/>
          <p:nvPr/>
        </p:nvGrpSpPr>
        <p:grpSpPr>
          <a:xfrm>
            <a:off x="3312262" y="1072293"/>
            <a:ext cx="1416554" cy="3155641"/>
            <a:chOff x="4416349" y="1786276"/>
            <a:chExt cx="1888739" cy="4207521"/>
          </a:xfrm>
        </p:grpSpPr>
        <p:sp>
          <p:nvSpPr>
            <p:cNvPr id="39" name="椭圆 38"/>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矩形 39"/>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41" name="组合 40"/>
            <p:cNvGrpSpPr/>
            <p:nvPr/>
          </p:nvGrpSpPr>
          <p:grpSpPr>
            <a:xfrm>
              <a:off x="5008601" y="3385383"/>
              <a:ext cx="745082" cy="657806"/>
              <a:chOff x="1000456" y="3959521"/>
              <a:chExt cx="745082" cy="657806"/>
            </a:xfrm>
            <a:solidFill>
              <a:srgbClr val="0070C0"/>
            </a:solidFill>
          </p:grpSpPr>
          <p:sp>
            <p:nvSpPr>
              <p:cNvPr id="42"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424"/>
              <p:cNvSpPr>
                <a:spLocks/>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425"/>
              <p:cNvSpPr>
                <a:spLocks/>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426"/>
              <p:cNvSpPr>
                <a:spLocks/>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428"/>
              <p:cNvSpPr>
                <a:spLocks/>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0638651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19"/>
          <p:cNvSpPr>
            <a:spLocks/>
          </p:cNvSpPr>
          <p:nvPr/>
        </p:nvSpPr>
        <p:spPr bwMode="auto">
          <a:xfrm>
            <a:off x="2895290" y="3910876"/>
            <a:ext cx="1924867" cy="1233146"/>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1" name="Freeform 20"/>
          <p:cNvSpPr>
            <a:spLocks/>
          </p:cNvSpPr>
          <p:nvPr/>
        </p:nvSpPr>
        <p:spPr bwMode="auto">
          <a:xfrm>
            <a:off x="4702860" y="3957485"/>
            <a:ext cx="1400040"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2" name="Freeform 21"/>
          <p:cNvSpPr>
            <a:spLocks/>
          </p:cNvSpPr>
          <p:nvPr/>
        </p:nvSpPr>
        <p:spPr bwMode="auto">
          <a:xfrm>
            <a:off x="4884820" y="2114066"/>
            <a:ext cx="1278232"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3" name="Freeform 22"/>
          <p:cNvSpPr>
            <a:spLocks/>
          </p:cNvSpPr>
          <p:nvPr/>
        </p:nvSpPr>
        <p:spPr bwMode="auto">
          <a:xfrm>
            <a:off x="3967502" y="2753099"/>
            <a:ext cx="554903"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4" name="Freeform 23"/>
          <p:cNvSpPr>
            <a:spLocks/>
          </p:cNvSpPr>
          <p:nvPr/>
        </p:nvSpPr>
        <p:spPr bwMode="auto">
          <a:xfrm>
            <a:off x="5137458" y="3193655"/>
            <a:ext cx="1554931"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5" name="Freeform 24"/>
          <p:cNvSpPr>
            <a:spLocks/>
          </p:cNvSpPr>
          <p:nvPr/>
        </p:nvSpPr>
        <p:spPr bwMode="auto">
          <a:xfrm>
            <a:off x="3474256" y="1691553"/>
            <a:ext cx="1345902"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6" name="Freeform 25"/>
          <p:cNvSpPr>
            <a:spLocks/>
          </p:cNvSpPr>
          <p:nvPr/>
        </p:nvSpPr>
        <p:spPr bwMode="auto">
          <a:xfrm>
            <a:off x="3353951" y="3037280"/>
            <a:ext cx="1054165"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7" name="Freeform 26"/>
          <p:cNvSpPr>
            <a:spLocks/>
          </p:cNvSpPr>
          <p:nvPr/>
        </p:nvSpPr>
        <p:spPr bwMode="auto">
          <a:xfrm>
            <a:off x="4408115" y="2238865"/>
            <a:ext cx="53685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8" name="Freeform 27"/>
          <p:cNvSpPr>
            <a:spLocks/>
          </p:cNvSpPr>
          <p:nvPr/>
        </p:nvSpPr>
        <p:spPr bwMode="auto">
          <a:xfrm>
            <a:off x="4756998" y="1229946"/>
            <a:ext cx="539866"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0070C0"/>
          </a:solidFill>
          <a:ln>
            <a:noFill/>
          </a:ln>
        </p:spPr>
        <p:txBody>
          <a:bodyPr vert="horz" wrap="square" lIns="68580" tIns="34290" rIns="68580" bIns="34290" numCol="1" anchor="t" anchorCtr="0" compatLnSpc="1">
            <a:prstTxWarp prst="textNoShape">
              <a:avLst/>
            </a:prstTxWarp>
          </a:bodyPr>
          <a:lstStyle/>
          <a:p>
            <a:pPr marL="0" marR="0" lvl="0" indent="0" algn="l"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03154"/>
              </a:solidFill>
              <a:effectLst/>
              <a:uLnTx/>
              <a:uFillTx/>
              <a:latin typeface="Century Gothic"/>
              <a:ea typeface="微软雅黑"/>
              <a:cs typeface="+mn-cs"/>
            </a:endParaRPr>
          </a:p>
        </p:txBody>
      </p:sp>
      <p:sp>
        <p:nvSpPr>
          <p:cNvPr id="59" name="椭圆 58"/>
          <p:cNvSpPr/>
          <p:nvPr/>
        </p:nvSpPr>
        <p:spPr>
          <a:xfrm>
            <a:off x="2743610" y="3874789"/>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0" name="椭圆 59"/>
          <p:cNvSpPr/>
          <p:nvPr/>
        </p:nvSpPr>
        <p:spPr>
          <a:xfrm>
            <a:off x="3285274" y="2798383"/>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1" name="椭圆 60"/>
          <p:cNvSpPr/>
          <p:nvPr/>
        </p:nvSpPr>
        <p:spPr>
          <a:xfrm>
            <a:off x="6522257" y="3132008"/>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2" name="椭圆 61"/>
          <p:cNvSpPr/>
          <p:nvPr/>
        </p:nvSpPr>
        <p:spPr>
          <a:xfrm>
            <a:off x="5922941" y="189933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3" name="椭圆 62"/>
          <p:cNvSpPr/>
          <p:nvPr/>
        </p:nvSpPr>
        <p:spPr>
          <a:xfrm>
            <a:off x="3390251" y="1442282"/>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4" name="TextBox 22"/>
          <p:cNvSpPr txBox="1"/>
          <p:nvPr/>
        </p:nvSpPr>
        <p:spPr>
          <a:xfrm>
            <a:off x="826177" y="3700202"/>
            <a:ext cx="1857109"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5" name="TextBox 22"/>
          <p:cNvSpPr txBox="1"/>
          <p:nvPr/>
        </p:nvSpPr>
        <p:spPr>
          <a:xfrm>
            <a:off x="556103" y="2574838"/>
            <a:ext cx="2680837"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6" name="TextBox 22"/>
          <p:cNvSpPr txBox="1"/>
          <p:nvPr/>
        </p:nvSpPr>
        <p:spPr>
          <a:xfrm>
            <a:off x="6949341" y="2961523"/>
            <a:ext cx="1613235" cy="881780"/>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7" name="TextBox 22"/>
          <p:cNvSpPr txBox="1"/>
          <p:nvPr/>
        </p:nvSpPr>
        <p:spPr>
          <a:xfrm>
            <a:off x="6376449" y="163779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68" name="椭圆 67"/>
          <p:cNvSpPr/>
          <p:nvPr/>
        </p:nvSpPr>
        <p:spPr>
          <a:xfrm>
            <a:off x="5121139" y="1143421"/>
            <a:ext cx="321813" cy="321771"/>
          </a:xfrm>
          <a:prstGeom prst="ellipse">
            <a:avLst/>
          </a:prstGeom>
          <a:solidFill>
            <a:srgbClr val="00B0F0"/>
          </a:solidFill>
          <a:ln w="76200" cap="flat" cmpd="sng" algn="ctr">
            <a:noFill/>
            <a:prstDash val="solid"/>
          </a:ln>
          <a:effectLst>
            <a:outerShdw blurRad="368300" dist="101600" dir="10800000" algn="r" rotWithShape="0">
              <a:prstClr val="black">
                <a:alpha val="40000"/>
              </a:prstClr>
            </a:outerShdw>
          </a:effectLst>
        </p:spPr>
        <p:txBody>
          <a:bodyPr lIns="68580" tIns="34290" rIns="68580" bIns="34290" rtlCol="0" anchor="ct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57C6CF"/>
              </a:solidFill>
              <a:effectLst/>
              <a:uLnTx/>
              <a:uFillTx/>
              <a:latin typeface="Century Gothic"/>
              <a:ea typeface="微软雅黑" panose="020B0503020204020204" pitchFamily="34" charset="-122"/>
              <a:cs typeface="+mn-cs"/>
            </a:endParaRPr>
          </a:p>
        </p:txBody>
      </p:sp>
      <p:sp>
        <p:nvSpPr>
          <p:cNvPr id="69" name="TextBox 22"/>
          <p:cNvSpPr txBox="1"/>
          <p:nvPr/>
        </p:nvSpPr>
        <p:spPr>
          <a:xfrm>
            <a:off x="512892" y="1328584"/>
            <a:ext cx="2812628" cy="475515"/>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1200" cap="none" spc="0" normalizeH="0" baseline="0" noProof="1">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70" name="TextBox 22"/>
          <p:cNvSpPr txBox="1"/>
          <p:nvPr/>
        </p:nvSpPr>
        <p:spPr>
          <a:xfrm>
            <a:off x="5497156" y="859864"/>
            <a:ext cx="2372015" cy="678647"/>
          </a:xfrm>
          <a:prstGeom prst="rect">
            <a:avLst/>
          </a:prstGeom>
          <a:noFill/>
        </p:spPr>
        <p:txBody>
          <a:bodyPr wrap="square" lIns="68580" tIns="34290" rIns="68580" bIns="34290"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algn="l" defTabSz="457189" rtl="0" eaLnBrk="1" fontAlgn="auto" latinLnBrk="0" hangingPunct="1">
              <a:lnSpc>
                <a:spcPct val="120000"/>
              </a:lnSpc>
              <a:spcBef>
                <a:spcPts val="0"/>
              </a:spcBef>
              <a:spcAft>
                <a:spcPct val="40000"/>
              </a:spcAft>
              <a:buClr>
                <a:srgbClr val="292929"/>
              </a:buClr>
              <a:buSzTx/>
              <a:buFontTx/>
              <a:buNone/>
              <a:tabLst/>
              <a:defRPr/>
            </a:pPr>
            <a:r>
              <a:rPr kumimoji="0" lang="zh-CN" altLang="en-US"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100" b="0" i="0" u="none" strike="noStrike" kern="0" cap="none" spc="0" normalizeH="0" baseline="0" noProof="1">
              <a:ln>
                <a:noFill/>
              </a:ln>
              <a:solidFill>
                <a:prstClr val="black">
                  <a:lumMod val="95000"/>
                  <a:lumOff val="5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2796983"/>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50"/>
                                        </p:tgtEl>
                                        <p:attrNameLst>
                                          <p:attrName>style.visibility</p:attrName>
                                        </p:attrNameLst>
                                      </p:cBhvr>
                                      <p:to>
                                        <p:strVal val="visible"/>
                                      </p:to>
                                    </p:set>
                                    <p:animEffect transition="in" filter="wipe(right)">
                                      <p:cBhvr>
                                        <p:cTn id="7" dur="500"/>
                                        <p:tgtEl>
                                          <p:spTgt spid="5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53"/>
                                        </p:tgtEl>
                                        <p:attrNameLst>
                                          <p:attrName>style.visibility</p:attrName>
                                        </p:attrNameLst>
                                      </p:cBhvr>
                                      <p:to>
                                        <p:strVal val="visible"/>
                                      </p:to>
                                    </p:set>
                                    <p:animEffect transition="in" filter="wipe(down)">
                                      <p:cBhvr>
                                        <p:cTn id="16" dur="500"/>
                                        <p:tgtEl>
                                          <p:spTgt spid="5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57"/>
                                        </p:tgtEl>
                                        <p:attrNameLst>
                                          <p:attrName>style.visibility</p:attrName>
                                        </p:attrNameLst>
                                      </p:cBhvr>
                                      <p:to>
                                        <p:strVal val="visible"/>
                                      </p:to>
                                    </p:set>
                                    <p:animEffect transition="in" filter="wipe(down)">
                                      <p:cBhvr>
                                        <p:cTn id="22" dur="500"/>
                                        <p:tgtEl>
                                          <p:spTgt spid="5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52"/>
                                        </p:tgtEl>
                                        <p:attrNameLst>
                                          <p:attrName>style.visibility</p:attrName>
                                        </p:attrNameLst>
                                      </p:cBhvr>
                                      <p:to>
                                        <p:strVal val="visible"/>
                                      </p:to>
                                    </p:set>
                                    <p:animEffect transition="in" filter="wipe(left)">
                                      <p:cBhvr>
                                        <p:cTn id="25" dur="500"/>
                                        <p:tgtEl>
                                          <p:spTgt spid="5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58"/>
                                        </p:tgtEl>
                                        <p:attrNameLst>
                                          <p:attrName>style.visibility</p:attrName>
                                        </p:attrNameLst>
                                      </p:cBhvr>
                                      <p:to>
                                        <p:strVal val="visible"/>
                                      </p:to>
                                    </p:set>
                                    <p:animEffect transition="in" filter="wipe(down)">
                                      <p:cBhvr>
                                        <p:cTn id="28" dur="500"/>
                                        <p:tgtEl>
                                          <p:spTgt spid="5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55"/>
                                        </p:tgtEl>
                                        <p:attrNameLst>
                                          <p:attrName>style.visibility</p:attrName>
                                        </p:attrNameLst>
                                      </p:cBhvr>
                                      <p:to>
                                        <p:strVal val="visible"/>
                                      </p:to>
                                    </p:set>
                                    <p:animEffect transition="in" filter="wipe(right)">
                                      <p:cBhvr>
                                        <p:cTn id="31" dur="500"/>
                                        <p:tgtEl>
                                          <p:spTgt spid="5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59"/>
                                        </p:tgtEl>
                                        <p:attrNameLst>
                                          <p:attrName>style.visibility</p:attrName>
                                        </p:attrNameLst>
                                      </p:cBhvr>
                                      <p:to>
                                        <p:strVal val="visible"/>
                                      </p:to>
                                    </p:set>
                                    <p:anim calcmode="lin" valueType="num">
                                      <p:cBhvr>
                                        <p:cTn id="34" dur="500" fill="hold"/>
                                        <p:tgtEl>
                                          <p:spTgt spid="59"/>
                                        </p:tgtEl>
                                        <p:attrNameLst>
                                          <p:attrName>ppt_w</p:attrName>
                                        </p:attrNameLst>
                                      </p:cBhvr>
                                      <p:tavLst>
                                        <p:tav tm="0">
                                          <p:val>
                                            <p:fltVal val="0"/>
                                          </p:val>
                                        </p:tav>
                                        <p:tav tm="100000">
                                          <p:val>
                                            <p:strVal val="#ppt_w"/>
                                          </p:val>
                                        </p:tav>
                                      </p:tavLst>
                                    </p:anim>
                                    <p:anim calcmode="lin" valueType="num">
                                      <p:cBhvr>
                                        <p:cTn id="35" dur="500" fill="hold"/>
                                        <p:tgtEl>
                                          <p:spTgt spid="59"/>
                                        </p:tgtEl>
                                        <p:attrNameLst>
                                          <p:attrName>ppt_h</p:attrName>
                                        </p:attrNameLst>
                                      </p:cBhvr>
                                      <p:tavLst>
                                        <p:tav tm="0">
                                          <p:val>
                                            <p:fltVal val="0"/>
                                          </p:val>
                                        </p:tav>
                                        <p:tav tm="100000">
                                          <p:val>
                                            <p:strVal val="#ppt_h"/>
                                          </p:val>
                                        </p:tav>
                                      </p:tavLst>
                                    </p:anim>
                                    <p:animEffect transition="in" filter="fade">
                                      <p:cBhvr>
                                        <p:cTn id="36" dur="500"/>
                                        <p:tgtEl>
                                          <p:spTgt spid="5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61"/>
                                        </p:tgtEl>
                                        <p:attrNameLst>
                                          <p:attrName>style.visibility</p:attrName>
                                        </p:attrNameLst>
                                      </p:cBhvr>
                                      <p:to>
                                        <p:strVal val="visible"/>
                                      </p:to>
                                    </p:set>
                                    <p:anim calcmode="lin" valueType="num">
                                      <p:cBhvr>
                                        <p:cTn id="39" dur="500" fill="hold"/>
                                        <p:tgtEl>
                                          <p:spTgt spid="61"/>
                                        </p:tgtEl>
                                        <p:attrNameLst>
                                          <p:attrName>ppt_w</p:attrName>
                                        </p:attrNameLst>
                                      </p:cBhvr>
                                      <p:tavLst>
                                        <p:tav tm="0">
                                          <p:val>
                                            <p:fltVal val="0"/>
                                          </p:val>
                                        </p:tav>
                                        <p:tav tm="100000">
                                          <p:val>
                                            <p:strVal val="#ppt_w"/>
                                          </p:val>
                                        </p:tav>
                                      </p:tavLst>
                                    </p:anim>
                                    <p:anim calcmode="lin" valueType="num">
                                      <p:cBhvr>
                                        <p:cTn id="40" dur="500" fill="hold"/>
                                        <p:tgtEl>
                                          <p:spTgt spid="61"/>
                                        </p:tgtEl>
                                        <p:attrNameLst>
                                          <p:attrName>ppt_h</p:attrName>
                                        </p:attrNameLst>
                                      </p:cBhvr>
                                      <p:tavLst>
                                        <p:tav tm="0">
                                          <p:val>
                                            <p:fltVal val="0"/>
                                          </p:val>
                                        </p:tav>
                                        <p:tav tm="100000">
                                          <p:val>
                                            <p:strVal val="#ppt_h"/>
                                          </p:val>
                                        </p:tav>
                                      </p:tavLst>
                                    </p:anim>
                                    <p:animEffect transition="in" filter="fade">
                                      <p:cBhvr>
                                        <p:cTn id="41" dur="500"/>
                                        <p:tgtEl>
                                          <p:spTgt spid="6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62"/>
                                        </p:tgtEl>
                                        <p:attrNameLst>
                                          <p:attrName>style.visibility</p:attrName>
                                        </p:attrNameLst>
                                      </p:cBhvr>
                                      <p:to>
                                        <p:strVal val="visible"/>
                                      </p:to>
                                    </p:set>
                                    <p:anim calcmode="lin" valueType="num">
                                      <p:cBhvr>
                                        <p:cTn id="44" dur="500" fill="hold"/>
                                        <p:tgtEl>
                                          <p:spTgt spid="62"/>
                                        </p:tgtEl>
                                        <p:attrNameLst>
                                          <p:attrName>ppt_w</p:attrName>
                                        </p:attrNameLst>
                                      </p:cBhvr>
                                      <p:tavLst>
                                        <p:tav tm="0">
                                          <p:val>
                                            <p:fltVal val="0"/>
                                          </p:val>
                                        </p:tav>
                                        <p:tav tm="100000">
                                          <p:val>
                                            <p:strVal val="#ppt_w"/>
                                          </p:val>
                                        </p:tav>
                                      </p:tavLst>
                                    </p:anim>
                                    <p:anim calcmode="lin" valueType="num">
                                      <p:cBhvr>
                                        <p:cTn id="45" dur="500" fill="hold"/>
                                        <p:tgtEl>
                                          <p:spTgt spid="62"/>
                                        </p:tgtEl>
                                        <p:attrNameLst>
                                          <p:attrName>ppt_h</p:attrName>
                                        </p:attrNameLst>
                                      </p:cBhvr>
                                      <p:tavLst>
                                        <p:tav tm="0">
                                          <p:val>
                                            <p:fltVal val="0"/>
                                          </p:val>
                                        </p:tav>
                                        <p:tav tm="100000">
                                          <p:val>
                                            <p:strVal val="#ppt_h"/>
                                          </p:val>
                                        </p:tav>
                                      </p:tavLst>
                                    </p:anim>
                                    <p:animEffect transition="in" filter="fade">
                                      <p:cBhvr>
                                        <p:cTn id="46" dur="500"/>
                                        <p:tgtEl>
                                          <p:spTgt spid="6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par>
                                <p:cTn id="57" presetID="53" presetClass="entr" presetSubtype="16" fill="hold" grpId="0" nodeType="withEffect">
                                  <p:stCondLst>
                                    <p:cond delay="2200"/>
                                  </p:stCondLst>
                                  <p:childTnLst>
                                    <p:set>
                                      <p:cBhvr>
                                        <p:cTn id="58" dur="1" fill="hold">
                                          <p:stCondLst>
                                            <p:cond delay="0"/>
                                          </p:stCondLst>
                                        </p:cTn>
                                        <p:tgtEl>
                                          <p:spTgt spid="68"/>
                                        </p:tgtEl>
                                        <p:attrNameLst>
                                          <p:attrName>style.visibility</p:attrName>
                                        </p:attrNameLst>
                                      </p:cBhvr>
                                      <p:to>
                                        <p:strVal val="visible"/>
                                      </p:to>
                                    </p:set>
                                    <p:anim calcmode="lin" valueType="num">
                                      <p:cBhvr>
                                        <p:cTn id="59" dur="500" fill="hold"/>
                                        <p:tgtEl>
                                          <p:spTgt spid="68"/>
                                        </p:tgtEl>
                                        <p:attrNameLst>
                                          <p:attrName>ppt_w</p:attrName>
                                        </p:attrNameLst>
                                      </p:cBhvr>
                                      <p:tavLst>
                                        <p:tav tm="0">
                                          <p:val>
                                            <p:fltVal val="0"/>
                                          </p:val>
                                        </p:tav>
                                        <p:tav tm="100000">
                                          <p:val>
                                            <p:strVal val="#ppt_w"/>
                                          </p:val>
                                        </p:tav>
                                      </p:tavLst>
                                    </p:anim>
                                    <p:anim calcmode="lin" valueType="num">
                                      <p:cBhvr>
                                        <p:cTn id="60" dur="500" fill="hold"/>
                                        <p:tgtEl>
                                          <p:spTgt spid="68"/>
                                        </p:tgtEl>
                                        <p:attrNameLst>
                                          <p:attrName>ppt_h</p:attrName>
                                        </p:attrNameLst>
                                      </p:cBhvr>
                                      <p:tavLst>
                                        <p:tav tm="0">
                                          <p:val>
                                            <p:fltVal val="0"/>
                                          </p:val>
                                        </p:tav>
                                        <p:tav tm="100000">
                                          <p:val>
                                            <p:strVal val="#ppt_h"/>
                                          </p:val>
                                        </p:tav>
                                      </p:tavLst>
                                    </p:anim>
                                    <p:animEffect transition="in" filter="fade">
                                      <p:cBhvr>
                                        <p:cTn id="61" dur="500"/>
                                        <p:tgtEl>
                                          <p:spTgt spid="68"/>
                                        </p:tgtEl>
                                      </p:cBhvr>
                                    </p:animEffect>
                                  </p:childTnLst>
                                </p:cTn>
                              </p:par>
                            </p:childTnLst>
                          </p:cTn>
                        </p:par>
                        <p:par>
                          <p:cTn id="62" fill="hold">
                            <p:stCondLst>
                              <p:cond delay="2700"/>
                            </p:stCondLst>
                            <p:childTnLst>
                              <p:par>
                                <p:cTn id="63" presetID="2" presetClass="entr" presetSubtype="8" decel="100000"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 calcmode="lin" valueType="num">
                                      <p:cBhvr additive="base">
                                        <p:cTn id="65" dur="500" fill="hold"/>
                                        <p:tgtEl>
                                          <p:spTgt spid="64"/>
                                        </p:tgtEl>
                                        <p:attrNameLst>
                                          <p:attrName>ppt_x</p:attrName>
                                        </p:attrNameLst>
                                      </p:cBhvr>
                                      <p:tavLst>
                                        <p:tav tm="0">
                                          <p:val>
                                            <p:strVal val="0-#ppt_w/2"/>
                                          </p:val>
                                        </p:tav>
                                        <p:tav tm="100000">
                                          <p:val>
                                            <p:strVal val="#ppt_x"/>
                                          </p:val>
                                        </p:tav>
                                      </p:tavLst>
                                    </p:anim>
                                    <p:anim calcmode="lin" valueType="num">
                                      <p:cBhvr additive="base">
                                        <p:cTn id="66" dur="500" fill="hold"/>
                                        <p:tgtEl>
                                          <p:spTgt spid="64"/>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100"/>
                                  </p:stCondLst>
                                  <p:childTnLst>
                                    <p:set>
                                      <p:cBhvr>
                                        <p:cTn id="68" dur="1" fill="hold">
                                          <p:stCondLst>
                                            <p:cond delay="0"/>
                                          </p:stCondLst>
                                        </p:cTn>
                                        <p:tgtEl>
                                          <p:spTgt spid="65"/>
                                        </p:tgtEl>
                                        <p:attrNameLst>
                                          <p:attrName>style.visibility</p:attrName>
                                        </p:attrNameLst>
                                      </p:cBhvr>
                                      <p:to>
                                        <p:strVal val="visible"/>
                                      </p:to>
                                    </p:set>
                                    <p:anim calcmode="lin" valueType="num">
                                      <p:cBhvr additive="base">
                                        <p:cTn id="69" dur="500" fill="hold"/>
                                        <p:tgtEl>
                                          <p:spTgt spid="65"/>
                                        </p:tgtEl>
                                        <p:attrNameLst>
                                          <p:attrName>ppt_x</p:attrName>
                                        </p:attrNameLst>
                                      </p:cBhvr>
                                      <p:tavLst>
                                        <p:tav tm="0">
                                          <p:val>
                                            <p:strVal val="0-#ppt_w/2"/>
                                          </p:val>
                                        </p:tav>
                                        <p:tav tm="100000">
                                          <p:val>
                                            <p:strVal val="#ppt_x"/>
                                          </p:val>
                                        </p:tav>
                                      </p:tavLst>
                                    </p:anim>
                                    <p:anim calcmode="lin" valueType="num">
                                      <p:cBhvr additive="base">
                                        <p:cTn id="70" dur="500" fill="hold"/>
                                        <p:tgtEl>
                                          <p:spTgt spid="6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20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1+#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2" decel="100000" fill="hold" grpId="0" nodeType="withEffect">
                                  <p:stCondLst>
                                    <p:cond delay="30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1+#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0-#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300"/>
                                  </p:stCondLst>
                                  <p:childTnLst>
                                    <p:set>
                                      <p:cBhvr>
                                        <p:cTn id="84" dur="1" fill="hold">
                                          <p:stCondLst>
                                            <p:cond delay="0"/>
                                          </p:stCondLst>
                                        </p:cTn>
                                        <p:tgtEl>
                                          <p:spTgt spid="70"/>
                                        </p:tgtEl>
                                        <p:attrNameLst>
                                          <p:attrName>style.visibility</p:attrName>
                                        </p:attrNameLst>
                                      </p:cBhvr>
                                      <p:to>
                                        <p:strVal val="visible"/>
                                      </p:to>
                                    </p:set>
                                    <p:anim calcmode="lin" valueType="num">
                                      <p:cBhvr additive="base">
                                        <p:cTn id="85" dur="500" fill="hold"/>
                                        <p:tgtEl>
                                          <p:spTgt spid="70"/>
                                        </p:tgtEl>
                                        <p:attrNameLst>
                                          <p:attrName>ppt_x</p:attrName>
                                        </p:attrNameLst>
                                      </p:cBhvr>
                                      <p:tavLst>
                                        <p:tav tm="0">
                                          <p:val>
                                            <p:strVal val="1+#ppt_w/2"/>
                                          </p:val>
                                        </p:tav>
                                        <p:tav tm="100000">
                                          <p:val>
                                            <p:strVal val="#ppt_x"/>
                                          </p:val>
                                        </p:tav>
                                      </p:tavLst>
                                    </p:anim>
                                    <p:anim calcmode="lin" valueType="num">
                                      <p:cBhvr additive="base">
                                        <p:cTn id="86"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p:bldP spid="65" grpId="0"/>
      <p:bldP spid="66" grpId="0"/>
      <p:bldP spid="67" grpId="0"/>
      <p:bldP spid="68" grpId="0" animBg="1"/>
      <p:bldP spid="69"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0"/>
          <a:stretch>
            <a:fillRect/>
          </a:stretch>
        </p:blipFill>
        <p:spPr>
          <a:xfrm>
            <a:off x="-397" y="-31468"/>
            <a:ext cx="9144793" cy="5206435"/>
          </a:xfrm>
          <a:prstGeom prst="rect">
            <a:avLst/>
          </a:prstGeom>
        </p:spPr>
      </p:pic>
      <p:grpSp>
        <p:nvGrpSpPr>
          <p:cNvPr id="2" name="组合 1"/>
          <p:cNvGrpSpPr/>
          <p:nvPr/>
        </p:nvGrpSpPr>
        <p:grpSpPr>
          <a:xfrm>
            <a:off x="3962416" y="590602"/>
            <a:ext cx="3541486" cy="308664"/>
            <a:chOff x="4572000" y="942476"/>
            <a:chExt cx="3541486" cy="308664"/>
          </a:xfrm>
        </p:grpSpPr>
        <p:sp>
          <p:nvSpPr>
            <p:cNvPr id="11" name="MH_Other_1"/>
            <p:cNvSpPr/>
            <p:nvPr>
              <p:custDataLst>
                <p:tags r:id="rId7"/>
              </p:custDataLst>
            </p:nvPr>
          </p:nvSpPr>
          <p:spPr>
            <a:xfrm>
              <a:off x="4572000" y="94247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black"/>
                  </a:solidFill>
                  <a:effectLst/>
                  <a:uLnTx/>
                  <a:uFillTx/>
                  <a:latin typeface="微软雅黑"/>
                  <a:ea typeface="微软雅黑"/>
                  <a:cs typeface="+mn-cs"/>
                </a:rPr>
                <a:t>01</a:t>
              </a:r>
              <a:endParaRPr kumimoji="0" lang="zh-CN" altLang="en-US" sz="16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2" name="MH_SubTitle_1"/>
            <p:cNvSpPr/>
            <p:nvPr>
              <p:custDataLst>
                <p:tags r:id="rId8"/>
              </p:custDataLst>
            </p:nvPr>
          </p:nvSpPr>
          <p:spPr>
            <a:xfrm>
              <a:off x="5020620" y="942476"/>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srgbClr val="FFFFFF"/>
                  </a:solidFill>
                  <a:effectLst/>
                  <a:uLnTx/>
                  <a:uFillTx/>
                  <a:latin typeface="等线"/>
                  <a:ea typeface="微软雅黑"/>
                  <a:cs typeface="+mn-cs"/>
                </a:rPr>
                <a:t>单击此处添加文字标题</a:t>
              </a:r>
              <a:endParaRPr kumimoji="0" lang="zh-CN" altLang="en-US" sz="1600" b="1" i="0" u="none" strike="noStrike" kern="1200" cap="none" spc="0" normalizeH="0" baseline="0" noProof="0" dirty="0">
                <a:ln>
                  <a:noFill/>
                </a:ln>
                <a:solidFill>
                  <a:srgbClr val="FFFFFF"/>
                </a:solidFill>
                <a:effectLst/>
                <a:uLnTx/>
                <a:uFillTx/>
                <a:latin typeface="等线"/>
                <a:ea typeface="微软雅黑"/>
                <a:cs typeface="+mn-cs"/>
              </a:endParaRPr>
            </a:p>
          </p:txBody>
        </p:sp>
      </p:grpSp>
      <p:grpSp>
        <p:nvGrpSpPr>
          <p:cNvPr id="3" name="组合 2"/>
          <p:cNvGrpSpPr/>
          <p:nvPr/>
        </p:nvGrpSpPr>
        <p:grpSpPr>
          <a:xfrm>
            <a:off x="3962416" y="1252328"/>
            <a:ext cx="3541486" cy="308664"/>
            <a:chOff x="4572000" y="1604202"/>
            <a:chExt cx="3541486" cy="308664"/>
          </a:xfrm>
        </p:grpSpPr>
        <p:sp>
          <p:nvSpPr>
            <p:cNvPr id="13" name="MH_Other_2"/>
            <p:cNvSpPr/>
            <p:nvPr>
              <p:custDataLst>
                <p:tags r:id="rId5"/>
              </p:custDataLst>
            </p:nvPr>
          </p:nvSpPr>
          <p:spPr>
            <a:xfrm>
              <a:off x="4572000" y="1604202"/>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black"/>
                  </a:solidFill>
                  <a:effectLst/>
                  <a:uLnTx/>
                  <a:uFillTx/>
                  <a:latin typeface="微软雅黑"/>
                  <a:ea typeface="微软雅黑"/>
                  <a:cs typeface="+mn-cs"/>
                </a:rPr>
                <a:t>02</a:t>
              </a:r>
              <a:endParaRPr kumimoji="0" lang="zh-CN" altLang="en-US" sz="16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4" name="MH_SubTitle_2"/>
            <p:cNvSpPr/>
            <p:nvPr>
              <p:custDataLst>
                <p:tags r:id="rId6"/>
              </p:custDataLst>
            </p:nvPr>
          </p:nvSpPr>
          <p:spPr>
            <a:xfrm>
              <a:off x="5020620" y="1604202"/>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等线"/>
                  <a:ea typeface="微软雅黑"/>
                  <a:cs typeface="+mn-cs"/>
                </a:rPr>
                <a:t>单击此处添加文字标题</a:t>
              </a:r>
            </a:p>
          </p:txBody>
        </p:sp>
      </p:grpSp>
      <p:grpSp>
        <p:nvGrpSpPr>
          <p:cNvPr id="10" name="组合 9"/>
          <p:cNvGrpSpPr/>
          <p:nvPr/>
        </p:nvGrpSpPr>
        <p:grpSpPr>
          <a:xfrm>
            <a:off x="3962416" y="1914053"/>
            <a:ext cx="3541486" cy="308664"/>
            <a:chOff x="4572000" y="2265927"/>
            <a:chExt cx="3541486" cy="308664"/>
          </a:xfrm>
        </p:grpSpPr>
        <p:sp>
          <p:nvSpPr>
            <p:cNvPr id="17" name="MH_Other_3"/>
            <p:cNvSpPr/>
            <p:nvPr>
              <p:custDataLst>
                <p:tags r:id="rId3"/>
              </p:custDataLst>
            </p:nvPr>
          </p:nvSpPr>
          <p:spPr>
            <a:xfrm>
              <a:off x="4572000" y="2265927"/>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black"/>
                  </a:solidFill>
                  <a:effectLst/>
                  <a:uLnTx/>
                  <a:uFillTx/>
                  <a:latin typeface="微软雅黑"/>
                  <a:ea typeface="微软雅黑"/>
                  <a:cs typeface="+mn-cs"/>
                </a:rPr>
                <a:t>03</a:t>
              </a:r>
              <a:endParaRPr kumimoji="0" lang="zh-CN" altLang="en-US" sz="16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19" name="MH_SubTitle_3"/>
            <p:cNvSpPr/>
            <p:nvPr>
              <p:custDataLst>
                <p:tags r:id="rId4"/>
              </p:custDataLst>
            </p:nvPr>
          </p:nvSpPr>
          <p:spPr>
            <a:xfrm>
              <a:off x="5020620" y="2265927"/>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等线"/>
                  <a:ea typeface="微软雅黑"/>
                  <a:cs typeface="+mn-cs"/>
                </a:rPr>
                <a:t>单击此处添加文字标题</a:t>
              </a:r>
            </a:p>
          </p:txBody>
        </p:sp>
      </p:grpSp>
      <p:grpSp>
        <p:nvGrpSpPr>
          <p:cNvPr id="22" name="组合 21"/>
          <p:cNvGrpSpPr/>
          <p:nvPr/>
        </p:nvGrpSpPr>
        <p:grpSpPr>
          <a:xfrm>
            <a:off x="3962416" y="2575777"/>
            <a:ext cx="3541486" cy="308664"/>
            <a:chOff x="4572000" y="2927651"/>
            <a:chExt cx="3541486" cy="308664"/>
          </a:xfrm>
        </p:grpSpPr>
        <p:sp>
          <p:nvSpPr>
            <p:cNvPr id="20" name="MH_Other_4"/>
            <p:cNvSpPr/>
            <p:nvPr>
              <p:custDataLst>
                <p:tags r:id="rId1"/>
              </p:custDataLst>
            </p:nvPr>
          </p:nvSpPr>
          <p:spPr>
            <a:xfrm>
              <a:off x="4572000" y="2927651"/>
              <a:ext cx="448621" cy="308663"/>
            </a:xfrm>
            <a:custGeom>
              <a:avLst/>
              <a:gdLst>
                <a:gd name="connsiteX0" fmla="*/ 0 w 624254"/>
                <a:gd name="connsiteY0" fmla="*/ 0 h 504000"/>
                <a:gd name="connsiteX1" fmla="*/ 96717 w 624254"/>
                <a:gd name="connsiteY1" fmla="*/ 0 h 504000"/>
                <a:gd name="connsiteX2" fmla="*/ 96717 w 624254"/>
                <a:gd name="connsiteY2" fmla="*/ 202222 h 504000"/>
                <a:gd name="connsiteX3" fmla="*/ 316524 w 624254"/>
                <a:gd name="connsiteY3" fmla="*/ 422029 h 504000"/>
                <a:gd name="connsiteX4" fmla="*/ 536331 w 624254"/>
                <a:gd name="connsiteY4" fmla="*/ 202222 h 504000"/>
                <a:gd name="connsiteX5" fmla="*/ 536331 w 624254"/>
                <a:gd name="connsiteY5" fmla="*/ 0 h 504000"/>
                <a:gd name="connsiteX6" fmla="*/ 624254 w 624254"/>
                <a:gd name="connsiteY6" fmla="*/ 0 h 504000"/>
                <a:gd name="connsiteX7" fmla="*/ 624254 w 624254"/>
                <a:gd name="connsiteY7" fmla="*/ 504000 h 504000"/>
                <a:gd name="connsiteX8" fmla="*/ 0 w 624254"/>
                <a:gd name="connsiteY8" fmla="*/ 504000 h 50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254" h="504000">
                  <a:moveTo>
                    <a:pt x="0" y="0"/>
                  </a:moveTo>
                  <a:lnTo>
                    <a:pt x="96717" y="0"/>
                  </a:lnTo>
                  <a:lnTo>
                    <a:pt x="96717" y="202222"/>
                  </a:lnTo>
                  <a:cubicBezTo>
                    <a:pt x="96717" y="323618"/>
                    <a:pt x="195128" y="422029"/>
                    <a:pt x="316524" y="422029"/>
                  </a:cubicBezTo>
                  <a:cubicBezTo>
                    <a:pt x="437920" y="422029"/>
                    <a:pt x="536331" y="323618"/>
                    <a:pt x="536331" y="202222"/>
                  </a:cubicBezTo>
                  <a:lnTo>
                    <a:pt x="536331" y="0"/>
                  </a:lnTo>
                  <a:lnTo>
                    <a:pt x="624254" y="0"/>
                  </a:lnTo>
                  <a:lnTo>
                    <a:pt x="624254" y="504000"/>
                  </a:lnTo>
                  <a:lnTo>
                    <a:pt x="0" y="504000"/>
                  </a:lnTo>
                  <a:close/>
                </a:path>
              </a:pathLst>
            </a:cu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smtClean="0">
                  <a:ln>
                    <a:noFill/>
                  </a:ln>
                  <a:solidFill>
                    <a:prstClr val="black"/>
                  </a:solidFill>
                  <a:effectLst/>
                  <a:uLnTx/>
                  <a:uFillTx/>
                  <a:latin typeface="微软雅黑"/>
                  <a:ea typeface="微软雅黑"/>
                  <a:cs typeface="+mn-cs"/>
                </a:rPr>
                <a:t>03</a:t>
              </a:r>
              <a:endParaRPr kumimoji="0" lang="zh-CN" altLang="en-US" sz="1600" b="1"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21" name="MH_SubTitle_4"/>
            <p:cNvSpPr/>
            <p:nvPr>
              <p:custDataLst>
                <p:tags r:id="rId2"/>
              </p:custDataLst>
            </p:nvPr>
          </p:nvSpPr>
          <p:spPr>
            <a:xfrm>
              <a:off x="5020620" y="2927651"/>
              <a:ext cx="3092866" cy="308664"/>
            </a:xfrm>
            <a:prstGeom prst="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10000"/>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FFFFFF"/>
                  </a:solidFill>
                  <a:effectLst/>
                  <a:uLnTx/>
                  <a:uFillTx/>
                  <a:latin typeface="等线"/>
                  <a:ea typeface="微软雅黑"/>
                  <a:cs typeface="+mn-cs"/>
                </a:rPr>
                <a:t>单击此处添加文字标题</a:t>
              </a:r>
            </a:p>
          </p:txBody>
        </p:sp>
      </p:grpSp>
    </p:spTree>
    <p:extLst>
      <p:ext uri="{BB962C8B-B14F-4D97-AF65-F5344CB8AC3E}">
        <p14:creationId xmlns:p14="http://schemas.microsoft.com/office/powerpoint/2010/main" val="18741068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white"/>
                </a:solidFill>
                <a:effectLst/>
                <a:uLnTx/>
                <a:uFillTx/>
                <a:latin typeface="等线"/>
                <a:ea typeface="微软雅黑"/>
                <a:cs typeface="+mn-cs"/>
              </a:endParaRPr>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a:t>
            </a:r>
            <a:endPar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6504027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a:ea typeface="微软雅黑"/>
                <a:cs typeface="+mn-cs"/>
              </a:rPr>
              <a:t>04</a:t>
            </a:r>
            <a:endParaRPr kumimoji="0" lang="zh-CN" altLang="en-US" sz="6000"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单击此处添加文字标题</a:t>
            </a:r>
            <a:endParaRPr kumimoji="0" lang="zh-CN" altLang="en-US" sz="2800" b="1"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a:t>
            </a:r>
            <a:r>
              <a:rPr kumimoji="0" lang="zh-CN" altLang="en-US" sz="1400" b="0" i="0" u="none" strike="noStrike" kern="1200" cap="none" spc="0" normalizeH="0" baseline="0" noProof="0" dirty="0" smtClean="0">
                <a:ln>
                  <a:noFill/>
                </a:ln>
                <a:solidFill>
                  <a:srgbClr val="15438F"/>
                </a:solidFill>
                <a:effectLst/>
                <a:uLnTx/>
                <a:uFillTx/>
                <a:latin typeface="微软雅黑"/>
                <a:ea typeface="微软雅黑"/>
                <a:cs typeface="+mn-cs"/>
              </a:rPr>
              <a:t>添加</a:t>
            </a: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Tree>
    <p:extLst>
      <p:ext uri="{BB962C8B-B14F-4D97-AF65-F5344CB8AC3E}">
        <p14:creationId xmlns:p14="http://schemas.microsoft.com/office/powerpoint/2010/main" val="373273252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en-US" altLang="zh-CN"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en-US" altLang="zh-CN"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en-US" altLang="zh-CN"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en-US" altLang="zh-CN"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en-US" altLang="zh-CN"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5.</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3.</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4.</a:t>
            </a:r>
            <a:r>
              <a:rPr kumimoji="0" lang="zh-CN" altLang="en-US"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2.</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1.</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9869190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Oval 5"/>
          <p:cNvSpPr>
            <a:spLocks noChangeArrowheads="1"/>
          </p:cNvSpPr>
          <p:nvPr/>
        </p:nvSpPr>
        <p:spPr bwMode="gray">
          <a:xfrm>
            <a:off x="3134003" y="1861951"/>
            <a:ext cx="1183595" cy="1183595"/>
          </a:xfrm>
          <a:prstGeom prst="ellipse">
            <a:avLst/>
          </a:prstGeom>
          <a:solidFill>
            <a:srgbClr val="0070C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Oval 6"/>
          <p:cNvSpPr>
            <a:spLocks noChangeArrowheads="1"/>
          </p:cNvSpPr>
          <p:nvPr/>
        </p:nvSpPr>
        <p:spPr bwMode="gray">
          <a:xfrm>
            <a:off x="4547136" y="2687639"/>
            <a:ext cx="1183595" cy="1183595"/>
          </a:xfrm>
          <a:prstGeom prst="ellipse">
            <a:avLst/>
          </a:prstGeom>
          <a:solidFill>
            <a:srgbClr val="00B0F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467544" y="1962378"/>
            <a:ext cx="2351856"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0" name="组合 79"/>
          <p:cNvGrpSpPr/>
          <p:nvPr/>
        </p:nvGrpSpPr>
        <p:grpSpPr>
          <a:xfrm>
            <a:off x="469900" y="1400286"/>
            <a:ext cx="3299884" cy="461665"/>
            <a:chOff x="469900" y="1057571"/>
            <a:chExt cx="3299884" cy="461665"/>
          </a:xfrm>
        </p:grpSpPr>
        <p:sp>
          <p:nvSpPr>
            <p:cNvPr id="81" name="TextBox 80"/>
            <p:cNvSpPr txBox="1"/>
            <p:nvPr/>
          </p:nvSpPr>
          <p:spPr>
            <a:xfrm>
              <a:off x="553419" y="1057571"/>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6169019" y="1749775"/>
            <a:ext cx="2453767"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4" name="组合 83"/>
          <p:cNvGrpSpPr/>
          <p:nvPr/>
        </p:nvGrpSpPr>
        <p:grpSpPr>
          <a:xfrm>
            <a:off x="5257195" y="3871234"/>
            <a:ext cx="3442305" cy="404838"/>
            <a:chOff x="5257195" y="3528519"/>
            <a:chExt cx="3442305" cy="404838"/>
          </a:xfrm>
        </p:grpSpPr>
        <p:sp>
          <p:nvSpPr>
            <p:cNvPr id="85" name="TextBox 84"/>
            <p:cNvSpPr txBox="1"/>
            <p:nvPr/>
          </p:nvSpPr>
          <p:spPr>
            <a:xfrm>
              <a:off x="5975908" y="3564025"/>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223053387"/>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25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67544" y="1275606"/>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       </a:t>
            </a:r>
            <a:r>
              <a:rPr kumimoji="0" lang="zh-CN" altLang="en-US" sz="1350" b="1"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完成项目之一</a:t>
            </a:r>
            <a:endParaRPr kumimoji="0" lang="en-US" altLang="zh-CN" sz="1350" b="1"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a:t>
            </a:r>
            <a:r>
              <a:rPr kumimoji="0" lang="zh-CN" altLang="en-US" sz="1100" b="0"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文本</a:t>
            </a: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a:t>
            </a:r>
            <a:r>
              <a:rPr kumimoji="0" lang="zh-CN" altLang="en-US" sz="1100" b="0"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文本</a:t>
            </a: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a:t>
            </a:r>
            <a:r>
              <a:rPr kumimoji="0" lang="zh-CN" altLang="en-US" sz="1100" b="0"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文本</a:t>
            </a:r>
            <a:endPar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56" name="矩形 55"/>
          <p:cNvSpPr/>
          <p:nvPr/>
        </p:nvSpPr>
        <p:spPr>
          <a:xfrm>
            <a:off x="6057057" y="1281717"/>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 </a:t>
            </a:r>
            <a:r>
              <a:rPr kumimoji="0" lang="zh-CN" altLang="en-US" sz="1350" b="0"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     </a:t>
            </a:r>
            <a:r>
              <a:rPr kumimoji="0" lang="zh-CN" altLang="en-US" sz="1350" b="1"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完成</a:t>
            </a:r>
            <a:r>
              <a:rPr kumimoji="0" lang="zh-CN" altLang="en-US" sz="1350" b="1"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项目之一</a:t>
            </a:r>
            <a:endParaRPr kumimoji="0" lang="en-US" altLang="zh-CN" sz="1350" b="1"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点击增加文本点击增加文本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点击增加文本点击增加文本</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rgbClr val="CCECFF"/>
              </a:solidFill>
              <a:effectLst/>
              <a:uLnTx/>
              <a:uFillTx/>
              <a:latin typeface="等线"/>
              <a:ea typeface="微软雅黑"/>
              <a:cs typeface="+mn-cs"/>
            </a:endParaRPr>
          </a:p>
        </p:txBody>
      </p:sp>
      <p:sp>
        <p:nvSpPr>
          <p:cNvPr id="57" name="矩形 56"/>
          <p:cNvSpPr/>
          <p:nvPr/>
        </p:nvSpPr>
        <p:spPr>
          <a:xfrm>
            <a:off x="3262301" y="2919580"/>
            <a:ext cx="2749331" cy="1596386"/>
          </a:xfrm>
          <a:prstGeom prst="rect">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      </a:t>
            </a:r>
            <a:r>
              <a:rPr kumimoji="0" lang="zh-CN" altLang="en-US" sz="1350" b="1" i="0" u="none" strike="noStrike" kern="1200" cap="none" spc="0" normalizeH="0" baseline="0" noProof="0" dirty="0" smtClean="0">
                <a:ln>
                  <a:noFill/>
                </a:ln>
                <a:solidFill>
                  <a:srgbClr val="CCECFF"/>
                </a:solidFill>
                <a:effectLst/>
                <a:uLnTx/>
                <a:uFillTx/>
                <a:latin typeface="微软雅黑" pitchFamily="34" charset="-122"/>
                <a:ea typeface="微软雅黑" pitchFamily="34" charset="-122"/>
                <a:cs typeface="+mn-cs"/>
              </a:rPr>
              <a:t>完成</a:t>
            </a:r>
            <a:r>
              <a:rPr kumimoji="0" lang="zh-CN" altLang="en-US" sz="1350" b="1"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项目之一</a:t>
            </a:r>
            <a:endParaRPr kumimoji="0" lang="en-US" altLang="zh-CN" sz="1350" b="1"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点击增加文本点击增加文本</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CCECFF"/>
                </a:solidFill>
                <a:effectLst/>
                <a:uLnTx/>
                <a:uFillTx/>
                <a:latin typeface="微软雅黑" pitchFamily="34" charset="-122"/>
                <a:ea typeface="微软雅黑" pitchFamily="34" charset="-122"/>
                <a:cs typeface="+mn-cs"/>
              </a:rPr>
              <a:t>点击增加文本点击增加文本</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srgbClr val="CCECFF"/>
              </a:solidFill>
              <a:effectLst/>
              <a:uLnTx/>
              <a:uFillTx/>
              <a:latin typeface="等线"/>
              <a:ea typeface="微软雅黑"/>
              <a:cs typeface="+mn-cs"/>
            </a:endParaRPr>
          </a:p>
        </p:txBody>
      </p:sp>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49990" y="2925690"/>
            <a:ext cx="2756398" cy="1590274"/>
          </a:xfrm>
          <a:prstGeom prst="rect">
            <a:avLst/>
          </a:prstGeom>
        </p:spPr>
      </p:pic>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2301" y="1275606"/>
            <a:ext cx="2749331" cy="1596386"/>
          </a:xfrm>
          <a:prstGeom prst="rect">
            <a:avLst/>
          </a:prstGeom>
        </p:spPr>
      </p:pic>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544" y="2925691"/>
            <a:ext cx="2749331" cy="159027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332645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完成</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项目三</a:t>
            </a:r>
            <a:endPar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lumMod val="50000"/>
            </a:schemeClr>
          </a:solidFill>
          <a:ln w="28575" cmpd="sng">
            <a:solidFill>
              <a:srgbClr val="F8F8F8"/>
            </a:solidFill>
            <a:round/>
            <a:headEnd/>
            <a:tailEnd/>
          </a:ln>
        </p:spPr>
        <p:txBody>
          <a:bodyPr wrap="none" lIns="68562" tIns="34281" rIns="68562" bIns="34281"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a:ea typeface="微软雅黑"/>
              <a:cs typeface="+mn-cs"/>
            </a:endParaRPr>
          </a:p>
        </p:txBody>
      </p:sp>
      <p:sp>
        <p:nvSpPr>
          <p:cNvPr id="21"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完成</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项目二</a:t>
            </a:r>
            <a:endPar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2"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完成项目一</a:t>
            </a:r>
            <a:endPar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a:t>
            </a:r>
            <a:r>
              <a:rPr kumimoji="0" lang="zh-CN" altLang="en-US" sz="1400" b="1"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请输入您标题</a:t>
            </a:r>
          </a:p>
        </p:txBody>
      </p:sp>
      <p:sp>
        <p:nvSpPr>
          <p:cNvPr id="25"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这里可以输入可长可短的段落文字这里可以输入可长可短的段落文字这里可以输入可长可短的段落文字这里可以输入可长可</a:t>
            </a:r>
          </a:p>
        </p:txBody>
      </p:sp>
      <p:sp>
        <p:nvSpPr>
          <p:cNvPr id="26"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a:t>
            </a:r>
            <a:r>
              <a:rPr kumimoji="0" lang="zh-CN" altLang="en-US" sz="1400" b="1"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请输入您标题</a:t>
            </a:r>
          </a:p>
        </p:txBody>
      </p:sp>
      <p:sp>
        <p:nvSpPr>
          <p:cNvPr id="27"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这里可以输入可长可短的段落文字这里可以输入可长可短的段落文字这里可以输入可长可短的段落文字这里可以输入可长可</a:t>
            </a:r>
          </a:p>
        </p:txBody>
      </p:sp>
      <p:sp>
        <p:nvSpPr>
          <p:cNvPr id="28"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a:t>
            </a:r>
            <a:r>
              <a:rPr kumimoji="0" lang="zh-CN" altLang="en-US" sz="1400" b="1"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请输入您标题</a:t>
            </a:r>
          </a:p>
        </p:txBody>
      </p:sp>
      <p:sp>
        <p:nvSpPr>
          <p:cNvPr id="29"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srgbClr val="4D4D4D"/>
                </a:solidFill>
                <a:effectLst/>
                <a:uLnTx/>
                <a:uFillTx/>
                <a:latin typeface="微软雅黑" pitchFamily="34" charset="-122"/>
                <a:ea typeface="微软雅黑" pitchFamily="34" charset="-122"/>
                <a:cs typeface="+mn-cs"/>
              </a:rPr>
              <a:t>这里可以输入可长可短的段落文字这里可以输入可长可短的段落文字这里可以输入可长可短的段落文字这里可以输入可长可</a:t>
            </a:r>
          </a:p>
        </p:txBody>
      </p:sp>
      <p:sp>
        <p:nvSpPr>
          <p:cNvPr id="30" name="矩形 16"/>
          <p:cNvSpPr>
            <a:spLocks noChangeArrowheads="1"/>
          </p:cNvSpPr>
          <p:nvPr/>
        </p:nvSpPr>
        <p:spPr bwMode="auto">
          <a:xfrm>
            <a:off x="6178883" y="1232272"/>
            <a:ext cx="1844748" cy="112871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4261D"/>
              </a:solidFill>
              <a:effectLst/>
              <a:uLnTx/>
              <a:uFillTx/>
              <a:latin typeface="Arial" pitchFamily="34" charset="0"/>
              <a:ea typeface="宋体" pitchFamily="2" charset="-122"/>
              <a:cs typeface="+mn-cs"/>
            </a:endParaRPr>
          </a:p>
        </p:txBody>
      </p:sp>
      <p:sp>
        <p:nvSpPr>
          <p:cNvPr id="31" name="矩形 17"/>
          <p:cNvSpPr>
            <a:spLocks noChangeArrowheads="1"/>
          </p:cNvSpPr>
          <p:nvPr/>
        </p:nvSpPr>
        <p:spPr bwMode="auto">
          <a:xfrm>
            <a:off x="1145695" y="2370510"/>
            <a:ext cx="1845939" cy="11227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4261D"/>
              </a:solidFill>
              <a:effectLst/>
              <a:uLnTx/>
              <a:uFillTx/>
              <a:latin typeface="Arial" pitchFamily="34" charset="0"/>
              <a:ea typeface="宋体" pitchFamily="2" charset="-122"/>
              <a:cs typeface="+mn-cs"/>
            </a:endParaRPr>
          </a:p>
        </p:txBody>
      </p:sp>
      <p:sp>
        <p:nvSpPr>
          <p:cNvPr id="32" name="矩形 18"/>
          <p:cNvSpPr>
            <a:spLocks noChangeArrowheads="1"/>
          </p:cNvSpPr>
          <p:nvPr/>
        </p:nvSpPr>
        <p:spPr bwMode="auto">
          <a:xfrm>
            <a:off x="5345771" y="3906416"/>
            <a:ext cx="1879262" cy="95011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C4261D"/>
              </a:solidFill>
              <a:effectLst/>
              <a:uLnTx/>
              <a:uFillTx/>
              <a:latin typeface="Arial" pitchFamily="34" charset="0"/>
              <a:ea typeface="宋体" pitchFamily="2"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6199805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300" fill="hold"/>
                                        <p:tgtEl>
                                          <p:spTgt spid="19"/>
                                        </p:tgtEl>
                                        <p:attrNameLst>
                                          <p:attrName>ppt_w</p:attrName>
                                        </p:attrNameLst>
                                      </p:cBhvr>
                                      <p:tavLst>
                                        <p:tav tm="0">
                                          <p:val>
                                            <p:fltVal val="0"/>
                                          </p:val>
                                        </p:tav>
                                        <p:tav tm="100000">
                                          <p:val>
                                            <p:strVal val="#ppt_w"/>
                                          </p:val>
                                        </p:tav>
                                      </p:tavLst>
                                    </p:anim>
                                    <p:anim calcmode="lin" valueType="num">
                                      <p:cBhvr>
                                        <p:cTn id="13" dur="300" fill="hold"/>
                                        <p:tgtEl>
                                          <p:spTgt spid="19"/>
                                        </p:tgtEl>
                                        <p:attrNameLst>
                                          <p:attrName>ppt_h</p:attrName>
                                        </p:attrNameLst>
                                      </p:cBhvr>
                                      <p:tavLst>
                                        <p:tav tm="0">
                                          <p:val>
                                            <p:fltVal val="0"/>
                                          </p:val>
                                        </p:tav>
                                        <p:tav tm="100000">
                                          <p:val>
                                            <p:strVal val="#ppt_h"/>
                                          </p:val>
                                        </p:tav>
                                      </p:tavLst>
                                    </p:anim>
                                    <p:anim calcmode="lin" valueType="num">
                                      <p:cBhvr>
                                        <p:cTn id="14" dur="300" fill="hold"/>
                                        <p:tgtEl>
                                          <p:spTgt spid="19"/>
                                        </p:tgtEl>
                                        <p:attrNameLst>
                                          <p:attrName>style.rotation</p:attrName>
                                        </p:attrNameLst>
                                      </p:cBhvr>
                                      <p:tavLst>
                                        <p:tav tm="0">
                                          <p:val>
                                            <p:fltVal val="90"/>
                                          </p:val>
                                        </p:tav>
                                        <p:tav tm="100000">
                                          <p:val>
                                            <p:fltVal val="0"/>
                                          </p:val>
                                        </p:tav>
                                      </p:tavLst>
                                    </p:anim>
                                    <p:animEffect transition="in" filter="fade">
                                      <p:cBhvr>
                                        <p:cTn id="15" dur="300"/>
                                        <p:tgtEl>
                                          <p:spTgt spid="1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300" fill="hold"/>
                                        <p:tgtEl>
                                          <p:spTgt spid="23"/>
                                        </p:tgtEl>
                                        <p:attrNameLst>
                                          <p:attrName>ppt_w</p:attrName>
                                        </p:attrNameLst>
                                      </p:cBhvr>
                                      <p:tavLst>
                                        <p:tav tm="0">
                                          <p:val>
                                            <p:fltVal val="0"/>
                                          </p:val>
                                        </p:tav>
                                        <p:tav tm="100000">
                                          <p:val>
                                            <p:strVal val="#ppt_w"/>
                                          </p:val>
                                        </p:tav>
                                      </p:tavLst>
                                    </p:anim>
                                    <p:anim calcmode="lin" valueType="num">
                                      <p:cBhvr>
                                        <p:cTn id="61" dur="300" fill="hold"/>
                                        <p:tgtEl>
                                          <p:spTgt spid="23"/>
                                        </p:tgtEl>
                                        <p:attrNameLst>
                                          <p:attrName>ppt_h</p:attrName>
                                        </p:attrNameLst>
                                      </p:cBhvr>
                                      <p:tavLst>
                                        <p:tav tm="0">
                                          <p:val>
                                            <p:fltVal val="0"/>
                                          </p:val>
                                        </p:tav>
                                        <p:tav tm="100000">
                                          <p:val>
                                            <p:strVal val="#ppt_h"/>
                                          </p:val>
                                        </p:tav>
                                      </p:tavLst>
                                    </p:anim>
                                    <p:anim calcmode="lin" valueType="num">
                                      <p:cBhvr>
                                        <p:cTn id="62" dur="300" fill="hold"/>
                                        <p:tgtEl>
                                          <p:spTgt spid="23"/>
                                        </p:tgtEl>
                                        <p:attrNameLst>
                                          <p:attrName>style.rotation</p:attrName>
                                        </p:attrNameLst>
                                      </p:cBhvr>
                                      <p:tavLst>
                                        <p:tav tm="0">
                                          <p:val>
                                            <p:fltVal val="90"/>
                                          </p:val>
                                        </p:tav>
                                        <p:tav tm="100000">
                                          <p:val>
                                            <p:fltVal val="0"/>
                                          </p:val>
                                        </p:tav>
                                      </p:tavLst>
                                    </p:anim>
                                    <p:animEffect transition="in" filter="fade">
                                      <p:cBhvr>
                                        <p:cTn id="63" dur="300"/>
                                        <p:tgtEl>
                                          <p:spTgt spid="23"/>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randombar(horizontal)">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utoUpdateAnimBg="0"/>
      <p:bldP spid="20" grpId="0" animBg="1"/>
      <p:bldP spid="21" grpId="0" autoUpdateAnimBg="0"/>
      <p:bldP spid="22" grpId="0" animBg="1"/>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autoUpdateAnimBg="0"/>
      <p:bldP spid="31" grpId="0" animBg="1" autoUpdateAnimBg="0"/>
      <p:bldP spid="32"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16013" y="161766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814763" y="1617663"/>
            <a:ext cx="5329237" cy="1746250"/>
          </a:xfrm>
          <a:prstGeom prst="rect">
            <a:avLst/>
          </a:prstGeom>
          <a:solidFill>
            <a:srgbClr val="0070C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75" name="矩形 3"/>
          <p:cNvSpPr>
            <a:spLocks noChangeArrowheads="1"/>
          </p:cNvSpPr>
          <p:nvPr/>
        </p:nvSpPr>
        <p:spPr bwMode="auto">
          <a:xfrm>
            <a:off x="0" y="3359150"/>
            <a:ext cx="3814763" cy="425450"/>
          </a:xfrm>
          <a:prstGeom prst="rect">
            <a:avLst/>
          </a:prstGeom>
          <a:solidFill>
            <a:srgbClr val="00B0F0"/>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000000"/>
              </a:solidFill>
              <a:effectLst/>
              <a:uLnTx/>
              <a:uFillTx/>
              <a:latin typeface="等线"/>
              <a:ea typeface="微软雅黑"/>
              <a:cs typeface="+mn-cs"/>
            </a:endParaRPr>
          </a:p>
        </p:txBody>
      </p:sp>
      <p:cxnSp>
        <p:nvCxnSpPr>
          <p:cNvPr id="76" name="直接连接符 4"/>
          <p:cNvCxnSpPr>
            <a:cxnSpLocks noChangeShapeType="1"/>
          </p:cNvCxnSpPr>
          <p:nvPr/>
        </p:nvCxnSpPr>
        <p:spPr bwMode="auto">
          <a:xfrm>
            <a:off x="5651500" y="2373313"/>
            <a:ext cx="0" cy="630237"/>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716588" y="2284413"/>
            <a:ext cx="3319462" cy="757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a:ea typeface="微软雅黑"/>
                <a:cs typeface="+mn-cs"/>
              </a:rPr>
              <a:t>单击此处添加文本单击此处添加文本 单击此处添加文本单击此处添加文本单击此处添加文本单击此处添加文本单击此处添加文本单击此处添加文本</a:t>
            </a:r>
            <a:endParaRPr kumimoji="0" lang="en-US" altLang="zh-CN" sz="1000" b="0"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78" name="矩形​​ 57"/>
          <p:cNvSpPr>
            <a:spLocks noChangeArrowheads="1"/>
          </p:cNvSpPr>
          <p:nvPr/>
        </p:nvSpPr>
        <p:spPr bwMode="auto">
          <a:xfrm>
            <a:off x="3814763" y="3362325"/>
            <a:ext cx="5221287"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单击此处添加文本单击此处添加文本 单击此处添加文本单击此处添加文本单击此处添加文本单击此处添加文本单击此处添加文本单击此处添加文本</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79" name="矩形 7"/>
          <p:cNvSpPr>
            <a:spLocks noChangeArrowheads="1"/>
          </p:cNvSpPr>
          <p:nvPr/>
        </p:nvSpPr>
        <p:spPr bwMode="auto">
          <a:xfrm>
            <a:off x="5735638" y="194627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填加文字</a:t>
            </a:r>
            <a:endParaRPr kumimoji="0" lang="en-US" altLang="zh-CN" sz="12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nvGrpSpPr>
          <p:cNvPr id="80" name="组合 8"/>
          <p:cNvGrpSpPr>
            <a:grpSpLocks/>
          </p:cNvGrpSpPr>
          <p:nvPr/>
        </p:nvGrpSpPr>
        <p:grpSpPr bwMode="auto">
          <a:xfrm>
            <a:off x="3986213" y="1924050"/>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点击添加文本内容</a:t>
              </a:r>
            </a:p>
          </p:txBody>
        </p:sp>
      </p:grpSp>
      <p:sp>
        <p:nvSpPr>
          <p:cNvPr id="85" name="矩形 16"/>
          <p:cNvSpPr>
            <a:spLocks noChangeArrowheads="1"/>
          </p:cNvSpPr>
          <p:nvPr/>
        </p:nvSpPr>
        <p:spPr bwMode="auto">
          <a:xfrm>
            <a:off x="1096487" y="126665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a:ea typeface="微软雅黑"/>
                <a:cs typeface="+mn-cs"/>
              </a:rPr>
              <a:t>填加文字</a:t>
            </a:r>
            <a:endParaRPr kumimoji="0" lang="en-US" altLang="zh-CN" sz="1350" b="1" i="0" u="none" strike="noStrike" kern="0" cap="none" spc="0" normalizeH="0" baseline="0" noProof="0" dirty="0">
              <a:ln>
                <a:noFill/>
              </a:ln>
              <a:solidFill>
                <a:prstClr val="black"/>
              </a:solidFill>
              <a:effectLst/>
              <a:uLnTx/>
              <a:uFillTx/>
              <a:latin typeface="微软雅黑"/>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3100901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500" fill="hold"/>
                                        <p:tgtEl>
                                          <p:spTgt spid="74"/>
                                        </p:tgtEl>
                                        <p:attrNameLst>
                                          <p:attrName>ppt_x</p:attrName>
                                        </p:attrNameLst>
                                      </p:cBhvr>
                                      <p:tavLst>
                                        <p:tav tm="0">
                                          <p:val>
                                            <p:strVal val="1+#ppt_w/2"/>
                                          </p:val>
                                        </p:tav>
                                        <p:tav tm="100000">
                                          <p:val>
                                            <p:strVal val="#ppt_x"/>
                                          </p:val>
                                        </p:tav>
                                      </p:tavLst>
                                    </p:anim>
                                    <p:anim calcmode="lin" valueType="num">
                                      <p:cBhvr additive="base">
                                        <p:cTn id="12" dur="500" fill="hold"/>
                                        <p:tgtEl>
                                          <p:spTgt spid="74"/>
                                        </p:tgtEl>
                                        <p:attrNameLst>
                                          <p:attrName>ppt_y</p:attrName>
                                        </p:attrNameLst>
                                      </p:cBhvr>
                                      <p:tavLst>
                                        <p:tav tm="0">
                                          <p:val>
                                            <p:strVal val="#ppt_y"/>
                                          </p:val>
                                        </p:tav>
                                        <p:tav tm="100000">
                                          <p:val>
                                            <p:strVal val="#ppt_y"/>
                                          </p:val>
                                        </p:tav>
                                      </p:tavLst>
                                    </p:anim>
                                  </p:childTnLst>
                                </p:cTn>
                              </p:par>
                              <p:par>
                                <p:cTn id="13" presetID="12" presetClass="entr" presetSubtype="4" fill="hold" nodeType="withEffect">
                                  <p:stCondLst>
                                    <p:cond delay="1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p:tgtEl>
                                          <p:spTgt spid="73"/>
                                        </p:tgtEl>
                                        <p:attrNameLst>
                                          <p:attrName>ppt_y</p:attrName>
                                        </p:attrNameLst>
                                      </p:cBhvr>
                                      <p:tavLst>
                                        <p:tav tm="0">
                                          <p:val>
                                            <p:strVal val="#ppt_y+#ppt_h*1.125000"/>
                                          </p:val>
                                        </p:tav>
                                        <p:tav tm="100000">
                                          <p:val>
                                            <p:strVal val="#ppt_y"/>
                                          </p:val>
                                        </p:tav>
                                      </p:tavLst>
                                    </p:anim>
                                    <p:animEffect transition="in" filter="wipe(up)">
                                      <p:cBhvr>
                                        <p:cTn id="16" dur="500"/>
                                        <p:tgtEl>
                                          <p:spTgt spid="73"/>
                                        </p:tgtEl>
                                      </p:cBhvr>
                                    </p:animEffect>
                                  </p:childTnLst>
                                </p:cTn>
                              </p:par>
                              <p:par>
                                <p:cTn id="17" presetID="22" presetClass="entr" presetSubtype="1" fill="hold" nodeType="withEffect">
                                  <p:stCondLst>
                                    <p:cond delay="300"/>
                                  </p:stCondLst>
                                  <p:childTnLst>
                                    <p:set>
                                      <p:cBhvr>
                                        <p:cTn id="18" dur="1" fill="hold">
                                          <p:stCondLst>
                                            <p:cond delay="0"/>
                                          </p:stCondLst>
                                        </p:cTn>
                                        <p:tgtEl>
                                          <p:spTgt spid="80"/>
                                        </p:tgtEl>
                                        <p:attrNameLst>
                                          <p:attrName>style.visibility</p:attrName>
                                        </p:attrNameLst>
                                      </p:cBhvr>
                                      <p:to>
                                        <p:strVal val="visible"/>
                                      </p:to>
                                    </p:set>
                                    <p:animEffect transition="in" filter="wipe(up)">
                                      <p:cBhvr>
                                        <p:cTn id="19" dur="500"/>
                                        <p:tgtEl>
                                          <p:spTgt spid="80"/>
                                        </p:tgtEl>
                                      </p:cBhvr>
                                    </p:animEffect>
                                  </p:childTnLst>
                                </p:cTn>
                              </p:par>
                              <p:par>
                                <p:cTn id="20" presetID="22" presetClass="entr" presetSubtype="1" fill="hold" nodeType="withEffect">
                                  <p:stCondLst>
                                    <p:cond delay="500"/>
                                  </p:stCondLst>
                                  <p:childTnLst>
                                    <p:set>
                                      <p:cBhvr>
                                        <p:cTn id="21" dur="1" fill="hold">
                                          <p:stCondLst>
                                            <p:cond delay="0"/>
                                          </p:stCondLst>
                                        </p:cTn>
                                        <p:tgtEl>
                                          <p:spTgt spid="76"/>
                                        </p:tgtEl>
                                        <p:attrNameLst>
                                          <p:attrName>style.visibility</p:attrName>
                                        </p:attrNameLst>
                                      </p:cBhvr>
                                      <p:to>
                                        <p:strVal val="visible"/>
                                      </p:to>
                                    </p:set>
                                    <p:animEffect transition="in" filter="wipe(up)">
                                      <p:cBhvr>
                                        <p:cTn id="22" dur="500"/>
                                        <p:tgtEl>
                                          <p:spTgt spid="76"/>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79"/>
                                        </p:tgtEl>
                                        <p:attrNameLst>
                                          <p:attrName>style.visibility</p:attrName>
                                        </p:attrNameLst>
                                      </p:cBhvr>
                                      <p:to>
                                        <p:strVal val="visible"/>
                                      </p:to>
                                    </p:set>
                                    <p:animEffect transition="in" filter="fade">
                                      <p:cBhvr>
                                        <p:cTn id="25" dur="500"/>
                                        <p:tgtEl>
                                          <p:spTgt spid="79"/>
                                        </p:tgtEl>
                                      </p:cBhvr>
                                    </p:animEffect>
                                  </p:childTnLst>
                                </p:cTn>
                              </p:par>
                              <p:par>
                                <p:cTn id="26" presetID="12" presetClass="entr" presetSubtype="8" fill="hold" grpId="0" nodeType="withEffect">
                                  <p:stCondLst>
                                    <p:cond delay="800"/>
                                  </p:stCondLst>
                                  <p:childTnLst>
                                    <p:set>
                                      <p:cBhvr>
                                        <p:cTn id="27" dur="1" fill="hold">
                                          <p:stCondLst>
                                            <p:cond delay="0"/>
                                          </p:stCondLst>
                                        </p:cTn>
                                        <p:tgtEl>
                                          <p:spTgt spid="77"/>
                                        </p:tgtEl>
                                        <p:attrNameLst>
                                          <p:attrName>style.visibility</p:attrName>
                                        </p:attrNameLst>
                                      </p:cBhvr>
                                      <p:to>
                                        <p:strVal val="visible"/>
                                      </p:to>
                                    </p:set>
                                    <p:anim calcmode="lin" valueType="num">
                                      <p:cBhvr additive="base">
                                        <p:cTn id="28" dur="500"/>
                                        <p:tgtEl>
                                          <p:spTgt spid="77"/>
                                        </p:tgtEl>
                                        <p:attrNameLst>
                                          <p:attrName>ppt_x</p:attrName>
                                        </p:attrNameLst>
                                      </p:cBhvr>
                                      <p:tavLst>
                                        <p:tav tm="0">
                                          <p:val>
                                            <p:strVal val="#ppt_x-#ppt_w*1.125000"/>
                                          </p:val>
                                        </p:tav>
                                        <p:tav tm="100000">
                                          <p:val>
                                            <p:strVal val="#ppt_x"/>
                                          </p:val>
                                        </p:tav>
                                      </p:tavLst>
                                    </p:anim>
                                    <p:animEffect transition="in" filter="wipe(right)">
                                      <p:cBhvr>
                                        <p:cTn id="29" dur="500"/>
                                        <p:tgtEl>
                                          <p:spTgt spid="77"/>
                                        </p:tgtEl>
                                      </p:cBhvr>
                                    </p:animEffect>
                                  </p:childTnLst>
                                </p:cTn>
                              </p:par>
                              <p:par>
                                <p:cTn id="30" presetID="2" presetClass="entr" presetSubtype="2" fill="hold" grpId="0" nodeType="withEffect">
                                  <p:stCondLst>
                                    <p:cond delay="80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1+#ppt_w/2"/>
                                          </p:val>
                                        </p:tav>
                                        <p:tav tm="100000">
                                          <p:val>
                                            <p:strVal val="#ppt_x"/>
                                          </p:val>
                                        </p:tav>
                                      </p:tavLst>
                                    </p:anim>
                                    <p:anim calcmode="lin" valueType="num">
                                      <p:cBhvr additive="base">
                                        <p:cTn id="33" dur="500" fill="hold"/>
                                        <p:tgtEl>
                                          <p:spTgt spid="78"/>
                                        </p:tgtEl>
                                        <p:attrNameLst>
                                          <p:attrName>ppt_y</p:attrName>
                                        </p:attrNameLst>
                                      </p:cBhvr>
                                      <p:tavLst>
                                        <p:tav tm="0">
                                          <p:val>
                                            <p:strVal val="#ppt_y"/>
                                          </p:val>
                                        </p:tav>
                                        <p:tav tm="100000">
                                          <p:val>
                                            <p:strVal val="#ppt_y"/>
                                          </p:val>
                                        </p:tav>
                                      </p:tavLst>
                                    </p:anim>
                                  </p:childTnLst>
                                </p:cTn>
                              </p:par>
                              <p:par>
                                <p:cTn id="34" presetID="12" presetClass="entr" presetSubtype="4" fill="hold" grpId="0" nodeType="with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p:tgtEl>
                                          <p:spTgt spid="85"/>
                                        </p:tgtEl>
                                        <p:attrNameLst>
                                          <p:attrName>ppt_y</p:attrName>
                                        </p:attrNameLst>
                                      </p:cBhvr>
                                      <p:tavLst>
                                        <p:tav tm="0">
                                          <p:val>
                                            <p:strVal val="#ppt_y+#ppt_h*1.125000"/>
                                          </p:val>
                                        </p:tav>
                                        <p:tav tm="100000">
                                          <p:val>
                                            <p:strVal val="#ppt_y"/>
                                          </p:val>
                                        </p:tav>
                                      </p:tavLst>
                                    </p:anim>
                                    <p:animEffect transition="in" filter="wipe(up)">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5" grpId="0" animBg="1" autoUpdateAnimBg="0"/>
      <p:bldP spid="77" grpId="0" autoUpdateAnimBg="0"/>
      <p:bldP spid="78" grpId="0" autoUpdateAnimBg="0"/>
      <p:bldP spid="79" grpId="0" autoUpdateAnimBg="0"/>
      <p:bldP spid="85"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9031" y="1367087"/>
            <a:ext cx="5585595" cy="3771876"/>
          </a:xfrm>
          <a:prstGeom prst="rect">
            <a:avLst/>
          </a:prstGeom>
          <a:effectLst>
            <a:outerShdw blurRad="50800" dist="38100" dir="2700000" algn="tl" rotWithShape="0">
              <a:prstClr val="black">
                <a:alpha val="40000"/>
              </a:prstClr>
            </a:outerShdw>
          </a:effectLst>
        </p:spPr>
      </p:pic>
      <p:sp>
        <p:nvSpPr>
          <p:cNvPr id="12" name="文本框 11"/>
          <p:cNvSpPr txBox="1"/>
          <p:nvPr/>
        </p:nvSpPr>
        <p:spPr>
          <a:xfrm>
            <a:off x="4952990" y="438207"/>
            <a:ext cx="1819729" cy="1323439"/>
          </a:xfrm>
          <a:prstGeom prst="rect">
            <a:avLst/>
          </a:prstGeom>
          <a:noFill/>
        </p:spPr>
        <p:txBody>
          <a:bodyPr wrap="none" rtlCol="0">
            <a:spAutoFit/>
          </a:bodyPr>
          <a:lstStyle/>
          <a:p>
            <a:r>
              <a:rPr lang="en-US" altLang="zh-CN" sz="8000" b="1" dirty="0" smtClean="0">
                <a:solidFill>
                  <a:srgbClr val="0070C0"/>
                </a:solidFill>
                <a:latin typeface="Agency FB" panose="020B0503020202020204" pitchFamily="34" charset="0"/>
              </a:rPr>
              <a:t>20XX</a:t>
            </a:r>
            <a:endParaRPr lang="zh-CN" altLang="en-US" sz="8000" b="1" dirty="0">
              <a:solidFill>
                <a:srgbClr val="0070C0"/>
              </a:solidFill>
              <a:latin typeface="Agency FB" panose="020B0503020202020204" pitchFamily="34" charset="0"/>
            </a:endParaRPr>
          </a:p>
        </p:txBody>
      </p:sp>
      <p:cxnSp>
        <p:nvCxnSpPr>
          <p:cNvPr id="13" name="直接连接符 12"/>
          <p:cNvCxnSpPr/>
          <p:nvPr/>
        </p:nvCxnSpPr>
        <p:spPr bwMode="auto">
          <a:xfrm flipH="1">
            <a:off x="3106144" y="1834858"/>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cxnSp>
        <p:nvCxnSpPr>
          <p:cNvPr id="14" name="直接连接符 13"/>
          <p:cNvCxnSpPr/>
          <p:nvPr/>
        </p:nvCxnSpPr>
        <p:spPr bwMode="auto">
          <a:xfrm flipH="1">
            <a:off x="3106144" y="2596838"/>
            <a:ext cx="5659200" cy="0"/>
          </a:xfrm>
          <a:prstGeom prst="line">
            <a:avLst/>
          </a:prstGeom>
          <a:solidFill>
            <a:schemeClr val="accent1"/>
          </a:solidFill>
          <a:ln w="9525" cap="flat" cmpd="sng" algn="ctr">
            <a:solidFill>
              <a:srgbClr val="0070C0"/>
            </a:solidFill>
            <a:prstDash val="solid"/>
            <a:round/>
            <a:headEnd type="none" w="med" len="med"/>
            <a:tailEnd type="none" w="med" len="med"/>
          </a:ln>
          <a:effectLst/>
        </p:spPr>
      </p:cxnSp>
      <p:sp>
        <p:nvSpPr>
          <p:cNvPr id="15" name="文本框 14"/>
          <p:cNvSpPr txBox="1"/>
          <p:nvPr/>
        </p:nvSpPr>
        <p:spPr>
          <a:xfrm>
            <a:off x="3043534" y="1861747"/>
            <a:ext cx="5795176" cy="707886"/>
          </a:xfrm>
          <a:prstGeom prst="rect">
            <a:avLst/>
          </a:prstGeom>
          <a:noFill/>
        </p:spPr>
        <p:txBody>
          <a:bodyPr wrap="none" rtlCol="0">
            <a:spAutoFit/>
          </a:bodyPr>
          <a:lstStyle/>
          <a:p>
            <a:r>
              <a:rPr lang="zh-CN" altLang="en-US" sz="4000" b="1" dirty="0">
                <a:solidFill>
                  <a:srgbClr val="0070C0"/>
                </a:solidFill>
                <a:latin typeface="微软雅黑" panose="020B0503020204020204" pitchFamily="34" charset="-122"/>
                <a:ea typeface="微软雅黑" panose="020B0503020204020204" pitchFamily="34" charset="-122"/>
              </a:rPr>
              <a:t>感谢您的观看  </a:t>
            </a:r>
            <a:r>
              <a:rPr lang="en-US" altLang="zh-CN" sz="4000" b="1" dirty="0">
                <a:solidFill>
                  <a:srgbClr val="0070C0"/>
                </a:solidFill>
                <a:latin typeface="微软雅黑" panose="020B0503020204020204" pitchFamily="34" charset="-122"/>
                <a:ea typeface="微软雅黑" panose="020B0503020204020204" pitchFamily="34" charset="-122"/>
              </a:rPr>
              <a:t>THANKS</a:t>
            </a:r>
            <a:endParaRPr lang="zh-CN" altLang="en-US" sz="4000" b="1" dirty="0">
              <a:solidFill>
                <a:srgbClr val="0070C0"/>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105275" y="2696543"/>
            <a:ext cx="3993401" cy="369332"/>
          </a:xfrm>
          <a:prstGeom prst="rect">
            <a:avLst/>
          </a:prstGeom>
          <a:noFill/>
        </p:spPr>
        <p:txBody>
          <a:bodyPr wrap="none" rtlCol="0">
            <a:spAutoFit/>
          </a:bodyPr>
          <a:lstStyle/>
          <a:p>
            <a:r>
              <a:rPr lang="en-US" altLang="zh-CN" dirty="0"/>
              <a:t>Work summary and work plan report</a:t>
            </a:r>
            <a:endParaRPr lang="zh-CN" altLang="en-US" dirty="0"/>
          </a:p>
        </p:txBody>
      </p:sp>
      <p:sp>
        <p:nvSpPr>
          <p:cNvPr id="27" name="文本框 26"/>
          <p:cNvSpPr txBox="1"/>
          <p:nvPr/>
        </p:nvSpPr>
        <p:spPr>
          <a:xfrm>
            <a:off x="6561856" y="3970229"/>
            <a:ext cx="1984839" cy="369332"/>
          </a:xfrm>
          <a:prstGeom prst="rect">
            <a:avLst/>
          </a:prstGeom>
          <a:noFill/>
        </p:spPr>
        <p:txBody>
          <a:bodyPr wrap="none" rtlCol="0">
            <a:spAutoFit/>
          </a:bodyPr>
          <a:lstStyle/>
          <a:p>
            <a:r>
              <a:rPr lang="zh-CN" altLang="en-US" dirty="0" smtClean="0">
                <a:solidFill>
                  <a:srgbClr val="0070C0"/>
                </a:solidFill>
                <a:latin typeface="微软雅黑" panose="020B0503020204020204" pitchFamily="34" charset="-122"/>
                <a:ea typeface="微软雅黑" panose="020B0503020204020204" pitchFamily="34" charset="-122"/>
              </a:rPr>
              <a:t>汇报人：第一</a:t>
            </a:r>
            <a:r>
              <a:rPr lang="en-US" altLang="zh-CN" dirty="0" smtClean="0">
                <a:solidFill>
                  <a:srgbClr val="0070C0"/>
                </a:solidFill>
                <a:latin typeface="微软雅黑" panose="020B0503020204020204" pitchFamily="34" charset="-122"/>
                <a:ea typeface="微软雅黑" panose="020B0503020204020204" pitchFamily="34" charset="-122"/>
              </a:rPr>
              <a:t>PPT</a:t>
            </a:r>
            <a:endParaRPr lang="zh-CN" altLang="en-US" dirty="0">
              <a:solidFill>
                <a:srgbClr val="0070C0"/>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561856" y="4324304"/>
            <a:ext cx="1657826" cy="369332"/>
          </a:xfrm>
          <a:prstGeom prst="rect">
            <a:avLst/>
          </a:prstGeom>
          <a:noFill/>
        </p:spPr>
        <p:txBody>
          <a:bodyPr wrap="none" rtlCol="0">
            <a:spAutoFit/>
          </a:bodyPr>
          <a:lstStyle/>
          <a:p>
            <a:r>
              <a:rPr lang="zh-CN" altLang="en-US" dirty="0" smtClean="0">
                <a:solidFill>
                  <a:srgbClr val="0070C0"/>
                </a:solidFill>
                <a:latin typeface="微软雅黑" panose="020B0503020204020204" pitchFamily="34" charset="-122"/>
                <a:ea typeface="微软雅黑" panose="020B0503020204020204" pitchFamily="34" charset="-122"/>
              </a:rPr>
              <a:t>指导人：</a:t>
            </a:r>
            <a:r>
              <a:rPr lang="en-US" altLang="zh-CN" dirty="0" smtClean="0">
                <a:solidFill>
                  <a:srgbClr val="0070C0"/>
                </a:solidFill>
                <a:latin typeface="微软雅黑" panose="020B0503020204020204" pitchFamily="34" charset="-122"/>
                <a:ea typeface="微软雅黑" panose="020B0503020204020204" pitchFamily="34" charset="-122"/>
              </a:rPr>
              <a:t>1PPT</a:t>
            </a:r>
            <a:endParaRPr lang="zh-CN" altLang="en-US" dirty="0">
              <a:solidFill>
                <a:srgbClr val="0070C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decel="12000" fill="hold" grpId="0" nodeType="afterEffect">
                                  <p:stCondLst>
                                    <p:cond delay="0"/>
                                  </p:stCondLst>
                                  <p:iterate type="lt">
                                    <p:tmPct val="33333"/>
                                  </p:iterate>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700" fill="hold"/>
                                        <p:tgtEl>
                                          <p:spTgt spid="12"/>
                                        </p:tgtEl>
                                        <p:attrNameLst>
                                          <p:attrName>ppt_x</p:attrName>
                                        </p:attrNameLst>
                                      </p:cBhvr>
                                      <p:tavLst>
                                        <p:tav tm="0">
                                          <p:val>
                                            <p:strVal val="#ppt_x"/>
                                          </p:val>
                                        </p:tav>
                                        <p:tav tm="100000">
                                          <p:val>
                                            <p:strVal val="#ppt_x"/>
                                          </p:val>
                                        </p:tav>
                                      </p:tavLst>
                                    </p:anim>
                                    <p:anim calcmode="lin" valueType="num">
                                      <p:cBhvr additive="base">
                                        <p:cTn id="14" dur="700" fill="hold"/>
                                        <p:tgtEl>
                                          <p:spTgt spid="12"/>
                                        </p:tgtEl>
                                        <p:attrNameLst>
                                          <p:attrName>ppt_y</p:attrName>
                                        </p:attrNameLst>
                                      </p:cBhvr>
                                      <p:tavLst>
                                        <p:tav tm="0">
                                          <p:val>
                                            <p:strVal val="0-#ppt_h/2"/>
                                          </p:val>
                                        </p:tav>
                                        <p:tav tm="100000">
                                          <p:val>
                                            <p:strVal val="#ppt_y"/>
                                          </p:val>
                                        </p:tav>
                                      </p:tavLst>
                                    </p:anim>
                                  </p:childTnLst>
                                </p:cTn>
                              </p:par>
                            </p:childTnLst>
                          </p:cTn>
                        </p:par>
                        <p:par>
                          <p:cTn id="15" fill="hold">
                            <p:stCondLst>
                              <p:cond delay="2400"/>
                            </p:stCondLst>
                            <p:childTnLst>
                              <p:par>
                                <p:cTn id="16" presetID="16" presetClass="entr" presetSubtype="21"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par>
                                <p:cTn id="19" presetID="16" presetClass="entr" presetSubtype="21"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par>
                          <p:cTn id="22" fill="hold">
                            <p:stCondLst>
                              <p:cond delay="2900"/>
                            </p:stCondLst>
                            <p:childTnLst>
                              <p:par>
                                <p:cTn id="23" presetID="17" presetClass="entr" presetSubtype="4" fill="hold" grpId="0" nodeType="afterEffect">
                                  <p:stCondLst>
                                    <p:cond delay="0"/>
                                  </p:stCondLst>
                                  <p:iterate type="lt">
                                    <p:tmPct val="15000"/>
                                  </p:iterate>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ppt_y+#ppt_h/2"/>
                                          </p:val>
                                        </p:tav>
                                        <p:tav tm="100000">
                                          <p:val>
                                            <p:strVal val="#ppt_y"/>
                                          </p:val>
                                        </p:tav>
                                      </p:tavLst>
                                    </p:anim>
                                    <p:anim calcmode="lin" valueType="num">
                                      <p:cBhvr>
                                        <p:cTn id="27" dur="500" fill="hold"/>
                                        <p:tgtEl>
                                          <p:spTgt spid="15"/>
                                        </p:tgtEl>
                                        <p:attrNameLst>
                                          <p:attrName>ppt_w</p:attrName>
                                        </p:attrNameLst>
                                      </p:cBhvr>
                                      <p:tavLst>
                                        <p:tav tm="0">
                                          <p:val>
                                            <p:strVal val="#ppt_w"/>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childTnLst>
                                </p:cTn>
                              </p:par>
                            </p:childTnLst>
                          </p:cTn>
                        </p:par>
                        <p:par>
                          <p:cTn id="29" fill="hold">
                            <p:stCondLst>
                              <p:cond delay="4225"/>
                            </p:stCondLst>
                            <p:childTnLst>
                              <p:par>
                                <p:cTn id="30" presetID="16" presetClass="entr" presetSubtype="21"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childTnLst>
                          </p:cTn>
                        </p:par>
                        <p:par>
                          <p:cTn id="33" fill="hold">
                            <p:stCondLst>
                              <p:cond delay="4725"/>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7"/>
                                        </p:tgtEl>
                                        <p:attrNameLst>
                                          <p:attrName>ppt_y</p:attrName>
                                        </p:attrNameLst>
                                      </p:cBhvr>
                                      <p:tavLst>
                                        <p:tav tm="0">
                                          <p:val>
                                            <p:strVal val="#ppt_y"/>
                                          </p:val>
                                        </p:tav>
                                        <p:tav tm="100000">
                                          <p:val>
                                            <p:strVal val="#ppt_y"/>
                                          </p:val>
                                        </p:tav>
                                      </p:tavLst>
                                    </p:anim>
                                    <p:anim calcmode="lin" valueType="num">
                                      <p:cBhvr>
                                        <p:cTn id="3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27"/>
                                        </p:tgtEl>
                                      </p:cBhvr>
                                    </p:animEffect>
                                  </p:childTnLst>
                                </p:cTn>
                              </p:par>
                            </p:childTnLst>
                          </p:cTn>
                        </p:par>
                        <p:par>
                          <p:cTn id="41" fill="hold">
                            <p:stCondLst>
                              <p:cond delay="5625"/>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28"/>
                                        </p:tgtEl>
                                        <p:attrNameLst>
                                          <p:attrName>ppt_y</p:attrName>
                                        </p:attrNameLst>
                                      </p:cBhvr>
                                      <p:tavLst>
                                        <p:tav tm="0">
                                          <p:val>
                                            <p:strVal val="#ppt_y"/>
                                          </p:val>
                                        </p:tav>
                                        <p:tav tm="100000">
                                          <p:val>
                                            <p:strVal val="#ppt_y"/>
                                          </p:val>
                                        </p:tav>
                                      </p:tavLst>
                                    </p:anim>
                                    <p:anim calcmode="lin" valueType="num">
                                      <p:cBhvr>
                                        <p:cTn id="4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520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a:ea typeface="微软雅黑"/>
                <a:cs typeface="+mn-cs"/>
              </a:rPr>
              <a:t>01</a:t>
            </a:r>
            <a:endParaRPr kumimoji="0" lang="zh-CN" altLang="en-US" sz="6000"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单击此处添加文字标题</a:t>
            </a:r>
            <a:endParaRPr kumimoji="0" lang="zh-CN" altLang="en-US" sz="2800" b="1"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a:t>
            </a:r>
            <a:r>
              <a:rPr kumimoji="0" lang="zh-CN" altLang="en-US" sz="1400" b="0" i="0" u="none" strike="noStrike" kern="1200" cap="none" spc="0" normalizeH="0" baseline="0" noProof="0" dirty="0" smtClean="0">
                <a:ln>
                  <a:noFill/>
                </a:ln>
                <a:solidFill>
                  <a:srgbClr val="15438F"/>
                </a:solidFill>
                <a:effectLst/>
                <a:uLnTx/>
                <a:uFillTx/>
                <a:latin typeface="微软雅黑"/>
                <a:ea typeface="微软雅黑"/>
                <a:cs typeface="+mn-cs"/>
              </a:rPr>
              <a:t>添加</a:t>
            </a: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Tree>
    <p:extLst>
      <p:ext uri="{BB962C8B-B14F-4D97-AF65-F5344CB8AC3E}">
        <p14:creationId xmlns:p14="http://schemas.microsoft.com/office/powerpoint/2010/main" val="363447612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直接连接符 95"/>
          <p:cNvCxnSpPr/>
          <p:nvPr/>
        </p:nvCxnSpPr>
        <p:spPr>
          <a:xfrm>
            <a:off x="5177321" y="1249386"/>
            <a:ext cx="0" cy="3170057"/>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2661815" y="1436447"/>
            <a:ext cx="2158684" cy="295466"/>
            <a:chOff x="3249264" y="1751685"/>
            <a:chExt cx="2994025" cy="393953"/>
          </a:xfrm>
        </p:grpSpPr>
        <p:grpSp>
          <p:nvGrpSpPr>
            <p:cNvPr id="98" name="组合 97"/>
            <p:cNvGrpSpPr/>
            <p:nvPr/>
          </p:nvGrpSpPr>
          <p:grpSpPr>
            <a:xfrm>
              <a:off x="3249264" y="1776444"/>
              <a:ext cx="2994025" cy="314202"/>
              <a:chOff x="2940050" y="2132898"/>
              <a:chExt cx="2994025" cy="314202"/>
            </a:xfrm>
          </p:grpSpPr>
          <p:sp>
            <p:nvSpPr>
              <p:cNvPr id="100" name="圆角矩形 99"/>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2940050" y="2132898"/>
                <a:ext cx="21082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99" name="文本框 268"/>
            <p:cNvSpPr txBox="1"/>
            <p:nvPr/>
          </p:nvSpPr>
          <p:spPr>
            <a:xfrm>
              <a:off x="5335261" y="1751685"/>
              <a:ext cx="67375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2661815" y="1744748"/>
            <a:ext cx="2158684" cy="295466"/>
            <a:chOff x="3249264" y="2162753"/>
            <a:chExt cx="2994025" cy="393954"/>
          </a:xfrm>
        </p:grpSpPr>
        <p:grpSp>
          <p:nvGrpSpPr>
            <p:cNvPr id="103" name="组合 102"/>
            <p:cNvGrpSpPr/>
            <p:nvPr/>
          </p:nvGrpSpPr>
          <p:grpSpPr>
            <a:xfrm>
              <a:off x="3249264" y="2178703"/>
              <a:ext cx="2994025" cy="314618"/>
              <a:chOff x="2940050" y="2519659"/>
              <a:chExt cx="2994025" cy="314618"/>
            </a:xfrm>
          </p:grpSpPr>
          <p:sp>
            <p:nvSpPr>
              <p:cNvPr id="105" name="圆角矩形 104"/>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6" name="圆角矩形 105"/>
              <p:cNvSpPr/>
              <p:nvPr/>
            </p:nvSpPr>
            <p:spPr>
              <a:xfrm>
                <a:off x="2940051" y="2519659"/>
                <a:ext cx="889000" cy="31420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文本框 273"/>
            <p:cNvSpPr txBox="1"/>
            <p:nvPr/>
          </p:nvSpPr>
          <p:spPr>
            <a:xfrm>
              <a:off x="4118871" y="2162753"/>
              <a:ext cx="673754" cy="393954"/>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7" name="组合 106"/>
          <p:cNvGrpSpPr/>
          <p:nvPr/>
        </p:nvGrpSpPr>
        <p:grpSpPr>
          <a:xfrm>
            <a:off x="2658069" y="3072388"/>
            <a:ext cx="2171326" cy="295466"/>
            <a:chOff x="3244272" y="3932941"/>
            <a:chExt cx="3011560" cy="393953"/>
          </a:xfrm>
        </p:grpSpPr>
        <p:sp>
          <p:nvSpPr>
            <p:cNvPr id="108" name="圆角矩形 107"/>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3244272" y="3971332"/>
              <a:ext cx="1201953"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0" name="文本框 279"/>
            <p:cNvSpPr txBox="1"/>
            <p:nvPr/>
          </p:nvSpPr>
          <p:spPr>
            <a:xfrm>
              <a:off x="4418923" y="3932941"/>
              <a:ext cx="90769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1" name="组合 110"/>
          <p:cNvGrpSpPr/>
          <p:nvPr/>
        </p:nvGrpSpPr>
        <p:grpSpPr>
          <a:xfrm>
            <a:off x="2658072" y="3366412"/>
            <a:ext cx="2169151" cy="295466"/>
            <a:chOff x="3244272" y="4324968"/>
            <a:chExt cx="3008542" cy="393953"/>
          </a:xfrm>
        </p:grpSpPr>
        <p:sp>
          <p:nvSpPr>
            <p:cNvPr id="112" name="圆角矩形 111"/>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3" name="圆角矩形 112"/>
            <p:cNvSpPr/>
            <p:nvPr/>
          </p:nvSpPr>
          <p:spPr>
            <a:xfrm>
              <a:off x="3244272" y="4362651"/>
              <a:ext cx="2108200" cy="314202"/>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283"/>
            <p:cNvSpPr txBox="1"/>
            <p:nvPr/>
          </p:nvSpPr>
          <p:spPr>
            <a:xfrm>
              <a:off x="5326614" y="4324968"/>
              <a:ext cx="673754" cy="393953"/>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srgbClr val="333333"/>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5" name="组合 114"/>
          <p:cNvGrpSpPr/>
          <p:nvPr/>
        </p:nvGrpSpPr>
        <p:grpSpPr>
          <a:xfrm>
            <a:off x="1187624" y="1208442"/>
            <a:ext cx="1619052" cy="1647000"/>
            <a:chOff x="471707" y="1675770"/>
            <a:chExt cx="2158455" cy="2196000"/>
          </a:xfrm>
          <a:solidFill>
            <a:schemeClr val="accent1"/>
          </a:solidFill>
        </p:grpSpPr>
        <p:grpSp>
          <p:nvGrpSpPr>
            <p:cNvPr id="116" name="组合 115"/>
            <p:cNvGrpSpPr>
              <a:grpSpLocks noChangeAspect="1"/>
            </p:cNvGrpSpPr>
            <p:nvPr/>
          </p:nvGrpSpPr>
          <p:grpSpPr>
            <a:xfrm>
              <a:off x="471707" y="1675770"/>
              <a:ext cx="2158455" cy="2196000"/>
              <a:chOff x="5397500" y="5734050"/>
              <a:chExt cx="365125" cy="371476"/>
            </a:xfrm>
            <a:grpFill/>
          </p:grpSpPr>
          <p:sp>
            <p:nvSpPr>
              <p:cNvPr id="12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7" name="组合 116"/>
            <p:cNvGrpSpPr>
              <a:grpSpLocks noChangeAspect="1"/>
            </p:cNvGrpSpPr>
            <p:nvPr/>
          </p:nvGrpSpPr>
          <p:grpSpPr>
            <a:xfrm>
              <a:off x="1735995" y="2108076"/>
              <a:ext cx="462003" cy="468000"/>
              <a:chOff x="2665061" y="4979202"/>
              <a:chExt cx="284308" cy="288000"/>
            </a:xfrm>
            <a:grpFill/>
          </p:grpSpPr>
          <p:sp>
            <p:nvSpPr>
              <p:cNvPr id="11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1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007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0070C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23" name="组合 122"/>
          <p:cNvGrpSpPr/>
          <p:nvPr/>
        </p:nvGrpSpPr>
        <p:grpSpPr>
          <a:xfrm>
            <a:off x="1195181" y="2868966"/>
            <a:ext cx="1619052" cy="1647000"/>
            <a:chOff x="478903" y="4355475"/>
            <a:chExt cx="2158455" cy="2196000"/>
          </a:xfrm>
          <a:solidFill>
            <a:schemeClr val="tx1">
              <a:lumMod val="75000"/>
              <a:lumOff val="25000"/>
            </a:schemeClr>
          </a:solidFill>
        </p:grpSpPr>
        <p:grpSp>
          <p:nvGrpSpPr>
            <p:cNvPr id="124" name="组合 123"/>
            <p:cNvGrpSpPr>
              <a:grpSpLocks noChangeAspect="1"/>
            </p:cNvGrpSpPr>
            <p:nvPr/>
          </p:nvGrpSpPr>
          <p:grpSpPr>
            <a:xfrm>
              <a:off x="1795203" y="4733013"/>
              <a:ext cx="366333" cy="576000"/>
              <a:chOff x="2257888" y="5547128"/>
              <a:chExt cx="137373" cy="216000"/>
            </a:xfrm>
            <a:grpFill/>
          </p:grpSpPr>
          <p:sp>
            <p:nvSpPr>
              <p:cNvPr id="12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3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5" name="组合 124"/>
            <p:cNvGrpSpPr>
              <a:grpSpLocks noChangeAspect="1"/>
            </p:cNvGrpSpPr>
            <p:nvPr/>
          </p:nvGrpSpPr>
          <p:grpSpPr>
            <a:xfrm>
              <a:off x="478903" y="4355475"/>
              <a:ext cx="2158455" cy="2196000"/>
              <a:chOff x="5397500" y="5734050"/>
              <a:chExt cx="365125" cy="371476"/>
            </a:xfrm>
            <a:grpFill/>
          </p:grpSpPr>
          <p:sp>
            <p:nvSpPr>
              <p:cNvPr id="12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31" name="矩形 130"/>
          <p:cNvSpPr/>
          <p:nvPr/>
        </p:nvSpPr>
        <p:spPr>
          <a:xfrm>
            <a:off x="5501826" y="1233082"/>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2" name="矩形 47"/>
          <p:cNvSpPr>
            <a:spLocks noChangeArrowheads="1"/>
          </p:cNvSpPr>
          <p:nvPr/>
        </p:nvSpPr>
        <p:spPr bwMode="auto">
          <a:xfrm>
            <a:off x="5501827" y="1524306"/>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a:t>
            </a:r>
          </a:p>
        </p:txBody>
      </p:sp>
      <p:sp>
        <p:nvSpPr>
          <p:cNvPr id="133" name="矩形 132"/>
          <p:cNvSpPr/>
          <p:nvPr/>
        </p:nvSpPr>
        <p:spPr>
          <a:xfrm>
            <a:off x="5501826" y="2376026"/>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4" name="矩形 47"/>
          <p:cNvSpPr>
            <a:spLocks noChangeArrowheads="1"/>
          </p:cNvSpPr>
          <p:nvPr/>
        </p:nvSpPr>
        <p:spPr bwMode="auto">
          <a:xfrm>
            <a:off x="5501827" y="2667249"/>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a:t>
            </a:r>
          </a:p>
        </p:txBody>
      </p:sp>
      <p:sp>
        <p:nvSpPr>
          <p:cNvPr id="135" name="矩形 134"/>
          <p:cNvSpPr/>
          <p:nvPr/>
        </p:nvSpPr>
        <p:spPr>
          <a:xfrm>
            <a:off x="5501826" y="3518969"/>
            <a:ext cx="1010519" cy="330854"/>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70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136" name="矩形 47"/>
          <p:cNvSpPr>
            <a:spLocks noChangeArrowheads="1"/>
          </p:cNvSpPr>
          <p:nvPr/>
        </p:nvSpPr>
        <p:spPr bwMode="auto">
          <a:xfrm>
            <a:off x="5501827" y="3810191"/>
            <a:ext cx="2716517"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在此录入上述图表的综合描述说明，在此录入上述图表的综合描述说明，在此录入上述图表的描述说明。</a:t>
            </a:r>
          </a:p>
        </p:txBody>
      </p:sp>
      <p:sp>
        <p:nvSpPr>
          <p:cNvPr id="137" name="矩形 136"/>
          <p:cNvSpPr/>
          <p:nvPr/>
        </p:nvSpPr>
        <p:spPr>
          <a:xfrm>
            <a:off x="2731449" y="1135194"/>
            <a:ext cx="908046" cy="300076"/>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38" name="矩形 47"/>
          <p:cNvSpPr>
            <a:spLocks noChangeArrowheads="1"/>
          </p:cNvSpPr>
          <p:nvPr/>
        </p:nvSpPr>
        <p:spPr bwMode="auto">
          <a:xfrm>
            <a:off x="2719625" y="2021749"/>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139" name="矩形 138"/>
          <p:cNvSpPr/>
          <p:nvPr/>
        </p:nvSpPr>
        <p:spPr>
          <a:xfrm>
            <a:off x="2731449" y="2789231"/>
            <a:ext cx="908046" cy="300076"/>
          </a:xfrm>
          <a:prstGeom prst="rect">
            <a:avLst/>
          </a:prstGeom>
        </p:spPr>
        <p:txBody>
          <a:bodyPr wrap="none" lIns="68573" tIns="34287" rIns="68573" bIns="3428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0" name="矩形 47"/>
          <p:cNvSpPr>
            <a:spLocks noChangeArrowheads="1"/>
          </p:cNvSpPr>
          <p:nvPr/>
        </p:nvSpPr>
        <p:spPr bwMode="auto">
          <a:xfrm>
            <a:off x="2719625" y="3663962"/>
            <a:ext cx="210977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2220859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350" fill="hold"/>
                                        <p:tgtEl>
                                          <p:spTgt spid="115"/>
                                        </p:tgtEl>
                                        <p:attrNameLst>
                                          <p:attrName>ppt_w</p:attrName>
                                        </p:attrNameLst>
                                      </p:cBhvr>
                                      <p:tavLst>
                                        <p:tav tm="0">
                                          <p:val>
                                            <p:fltVal val="0"/>
                                          </p:val>
                                        </p:tav>
                                        <p:tav tm="100000">
                                          <p:val>
                                            <p:strVal val="#ppt_w"/>
                                          </p:val>
                                        </p:tav>
                                      </p:tavLst>
                                    </p:anim>
                                    <p:anim calcmode="lin" valueType="num">
                                      <p:cBhvr>
                                        <p:cTn id="8" dur="350" fill="hold"/>
                                        <p:tgtEl>
                                          <p:spTgt spid="115"/>
                                        </p:tgtEl>
                                        <p:attrNameLst>
                                          <p:attrName>ppt_h</p:attrName>
                                        </p:attrNameLst>
                                      </p:cBhvr>
                                      <p:tavLst>
                                        <p:tav tm="0">
                                          <p:val>
                                            <p:fltVal val="0"/>
                                          </p:val>
                                        </p:tav>
                                        <p:tav tm="100000">
                                          <p:val>
                                            <p:strVal val="#ppt_h"/>
                                          </p:val>
                                        </p:tav>
                                      </p:tavLst>
                                    </p:anim>
                                    <p:animEffect transition="in" filter="fade">
                                      <p:cBhvr>
                                        <p:cTn id="9" dur="350"/>
                                        <p:tgtEl>
                                          <p:spTgt spid="115"/>
                                        </p:tgtEl>
                                      </p:cBhvr>
                                    </p:animEffect>
                                  </p:childTnLst>
                                </p:cTn>
                              </p:par>
                            </p:childTnLst>
                          </p:cTn>
                        </p:par>
                        <p:par>
                          <p:cTn id="10" fill="hold">
                            <p:stCondLst>
                              <p:cond delay="350"/>
                            </p:stCondLst>
                            <p:childTnLst>
                              <p:par>
                                <p:cTn id="11" presetID="22" presetClass="entr" presetSubtype="8"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Effect transition="in" filter="wipe(left)">
                                      <p:cBhvr>
                                        <p:cTn id="13" dur="500"/>
                                        <p:tgtEl>
                                          <p:spTgt spid="97"/>
                                        </p:tgtEl>
                                      </p:cBhvr>
                                    </p:animEffect>
                                  </p:childTnLst>
                                </p:cTn>
                              </p:par>
                            </p:childTnLst>
                          </p:cTn>
                        </p:par>
                        <p:par>
                          <p:cTn id="14" fill="hold">
                            <p:stCondLst>
                              <p:cond delay="850"/>
                            </p:stCondLst>
                            <p:childTnLst>
                              <p:par>
                                <p:cTn id="15" presetID="22" presetClass="entr" presetSubtype="8" fill="hold" nodeType="after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wipe(left)">
                                      <p:cBhvr>
                                        <p:cTn id="17" dur="500"/>
                                        <p:tgtEl>
                                          <p:spTgt spid="102"/>
                                        </p:tgtEl>
                                      </p:cBhvr>
                                    </p:animEffect>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137"/>
                                        </p:tgtEl>
                                        <p:attrNameLst>
                                          <p:attrName>style.visibility</p:attrName>
                                        </p:attrNameLst>
                                      </p:cBhvr>
                                      <p:to>
                                        <p:strVal val="visible"/>
                                      </p:to>
                                    </p:set>
                                    <p:animEffect transition="in" filter="wipe(down)">
                                      <p:cBhvr>
                                        <p:cTn id="21" dur="500"/>
                                        <p:tgtEl>
                                          <p:spTgt spid="137"/>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38"/>
                                        </p:tgtEl>
                                        <p:attrNameLst>
                                          <p:attrName>style.visibility</p:attrName>
                                        </p:attrNameLst>
                                      </p:cBhvr>
                                      <p:to>
                                        <p:strVal val="visible"/>
                                      </p:to>
                                    </p:set>
                                    <p:animEffect transition="in" filter="wipe(up)">
                                      <p:cBhvr>
                                        <p:cTn id="24" dur="500"/>
                                        <p:tgtEl>
                                          <p:spTgt spid="138"/>
                                        </p:tgtEl>
                                      </p:cBhvr>
                                    </p:animEffect>
                                  </p:childTnLst>
                                </p:cTn>
                              </p:par>
                            </p:childTnLst>
                          </p:cTn>
                        </p:par>
                        <p:par>
                          <p:cTn id="25" fill="hold">
                            <p:stCondLst>
                              <p:cond delay="1850"/>
                            </p:stCondLst>
                            <p:childTnLst>
                              <p:par>
                                <p:cTn id="26" presetID="53" presetClass="entr" presetSubtype="16" fill="hold" nodeType="afterEffect">
                                  <p:stCondLst>
                                    <p:cond delay="0"/>
                                  </p:stCondLst>
                                  <p:childTnLst>
                                    <p:set>
                                      <p:cBhvr>
                                        <p:cTn id="27" dur="1" fill="hold">
                                          <p:stCondLst>
                                            <p:cond delay="0"/>
                                          </p:stCondLst>
                                        </p:cTn>
                                        <p:tgtEl>
                                          <p:spTgt spid="123"/>
                                        </p:tgtEl>
                                        <p:attrNameLst>
                                          <p:attrName>style.visibility</p:attrName>
                                        </p:attrNameLst>
                                      </p:cBhvr>
                                      <p:to>
                                        <p:strVal val="visible"/>
                                      </p:to>
                                    </p:set>
                                    <p:anim calcmode="lin" valueType="num">
                                      <p:cBhvr>
                                        <p:cTn id="28" dur="350" fill="hold"/>
                                        <p:tgtEl>
                                          <p:spTgt spid="123"/>
                                        </p:tgtEl>
                                        <p:attrNameLst>
                                          <p:attrName>ppt_w</p:attrName>
                                        </p:attrNameLst>
                                      </p:cBhvr>
                                      <p:tavLst>
                                        <p:tav tm="0">
                                          <p:val>
                                            <p:fltVal val="0"/>
                                          </p:val>
                                        </p:tav>
                                        <p:tav tm="100000">
                                          <p:val>
                                            <p:strVal val="#ppt_w"/>
                                          </p:val>
                                        </p:tav>
                                      </p:tavLst>
                                    </p:anim>
                                    <p:anim calcmode="lin" valueType="num">
                                      <p:cBhvr>
                                        <p:cTn id="29" dur="350" fill="hold"/>
                                        <p:tgtEl>
                                          <p:spTgt spid="123"/>
                                        </p:tgtEl>
                                        <p:attrNameLst>
                                          <p:attrName>ppt_h</p:attrName>
                                        </p:attrNameLst>
                                      </p:cBhvr>
                                      <p:tavLst>
                                        <p:tav tm="0">
                                          <p:val>
                                            <p:fltVal val="0"/>
                                          </p:val>
                                        </p:tav>
                                        <p:tav tm="100000">
                                          <p:val>
                                            <p:strVal val="#ppt_h"/>
                                          </p:val>
                                        </p:tav>
                                      </p:tavLst>
                                    </p:anim>
                                    <p:animEffect transition="in" filter="fade">
                                      <p:cBhvr>
                                        <p:cTn id="30" dur="350"/>
                                        <p:tgtEl>
                                          <p:spTgt spid="123"/>
                                        </p:tgtEl>
                                      </p:cBhvr>
                                    </p:animEffect>
                                  </p:childTnLst>
                                </p:cTn>
                              </p:par>
                            </p:childTnLst>
                          </p:cTn>
                        </p:par>
                        <p:par>
                          <p:cTn id="31" fill="hold">
                            <p:stCondLst>
                              <p:cond delay="2200"/>
                            </p:stCondLst>
                            <p:childTnLst>
                              <p:par>
                                <p:cTn id="32" presetID="22" presetClass="entr" presetSubtype="8" fill="hold"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childTnLst>
                          </p:cTn>
                        </p:par>
                        <p:par>
                          <p:cTn id="35" fill="hold">
                            <p:stCondLst>
                              <p:cond delay="2700"/>
                            </p:stCondLst>
                            <p:childTnLst>
                              <p:par>
                                <p:cTn id="36" presetID="22" presetClass="entr" presetSubtype="8"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ipe(left)">
                                      <p:cBhvr>
                                        <p:cTn id="38" dur="500"/>
                                        <p:tgtEl>
                                          <p:spTgt spid="111"/>
                                        </p:tgtEl>
                                      </p:cBhvr>
                                    </p:animEffect>
                                  </p:childTnLst>
                                </p:cTn>
                              </p:par>
                            </p:childTnLst>
                          </p:cTn>
                        </p:par>
                        <p:par>
                          <p:cTn id="39" fill="hold">
                            <p:stCondLst>
                              <p:cond delay="3200"/>
                            </p:stCondLst>
                            <p:childTnLst>
                              <p:par>
                                <p:cTn id="40" presetID="22" presetClass="entr" presetSubtype="4" fill="hold" grpId="0" nodeType="afterEffect">
                                  <p:stCondLst>
                                    <p:cond delay="0"/>
                                  </p:stCondLst>
                                  <p:childTnLst>
                                    <p:set>
                                      <p:cBhvr>
                                        <p:cTn id="41" dur="1" fill="hold">
                                          <p:stCondLst>
                                            <p:cond delay="0"/>
                                          </p:stCondLst>
                                        </p:cTn>
                                        <p:tgtEl>
                                          <p:spTgt spid="139"/>
                                        </p:tgtEl>
                                        <p:attrNameLst>
                                          <p:attrName>style.visibility</p:attrName>
                                        </p:attrNameLst>
                                      </p:cBhvr>
                                      <p:to>
                                        <p:strVal val="visible"/>
                                      </p:to>
                                    </p:set>
                                    <p:animEffect transition="in" filter="wipe(down)">
                                      <p:cBhvr>
                                        <p:cTn id="42" dur="500"/>
                                        <p:tgtEl>
                                          <p:spTgt spid="139"/>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wipe(up)">
                                      <p:cBhvr>
                                        <p:cTn id="45" dur="500"/>
                                        <p:tgtEl>
                                          <p:spTgt spid="140"/>
                                        </p:tgtEl>
                                      </p:cBhvr>
                                    </p:animEffect>
                                  </p:childTnLst>
                                </p:cTn>
                              </p:par>
                            </p:childTnLst>
                          </p:cTn>
                        </p:par>
                        <p:par>
                          <p:cTn id="46" fill="hold">
                            <p:stCondLst>
                              <p:cond delay="3700"/>
                            </p:stCondLst>
                            <p:childTnLst>
                              <p:par>
                                <p:cTn id="47" presetID="16" presetClass="entr" presetSubtype="26" fill="hold"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barn(inHorizontal)">
                                      <p:cBhvr>
                                        <p:cTn id="49" dur="250"/>
                                        <p:tgtEl>
                                          <p:spTgt spid="96"/>
                                        </p:tgtEl>
                                      </p:cBhvr>
                                    </p:animEffect>
                                  </p:childTnLst>
                                </p:cTn>
                              </p:par>
                            </p:childTnLst>
                          </p:cTn>
                        </p:par>
                        <p:par>
                          <p:cTn id="50" fill="hold">
                            <p:stCondLst>
                              <p:cond delay="3950"/>
                            </p:stCondLst>
                            <p:childTnLst>
                              <p:par>
                                <p:cTn id="51" presetID="10" presetClass="entr" presetSubtype="0" fill="hold" grpId="0" nodeType="after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fade">
                                      <p:cBhvr>
                                        <p:cTn id="53" dur="500"/>
                                        <p:tgtEl>
                                          <p:spTgt spid="13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2"/>
                                        </p:tgtEl>
                                        <p:attrNameLst>
                                          <p:attrName>style.visibility</p:attrName>
                                        </p:attrNameLst>
                                      </p:cBhvr>
                                      <p:to>
                                        <p:strVal val="visible"/>
                                      </p:to>
                                    </p:set>
                                    <p:animEffect transition="in" filter="fade">
                                      <p:cBhvr>
                                        <p:cTn id="56" dur="500"/>
                                        <p:tgtEl>
                                          <p:spTgt spid="132"/>
                                        </p:tgtEl>
                                      </p:cBhvr>
                                    </p:animEffect>
                                  </p:childTnLst>
                                </p:cTn>
                              </p:par>
                            </p:childTnLst>
                          </p:cTn>
                        </p:par>
                        <p:par>
                          <p:cTn id="57" fill="hold">
                            <p:stCondLst>
                              <p:cond delay="4450"/>
                            </p:stCondLst>
                            <p:childTnLst>
                              <p:par>
                                <p:cTn id="58" presetID="10" presetClass="entr" presetSubtype="0" fill="hold" grpId="0" nodeType="afterEffect">
                                  <p:stCondLst>
                                    <p:cond delay="0"/>
                                  </p:stCondLst>
                                  <p:childTnLst>
                                    <p:set>
                                      <p:cBhvr>
                                        <p:cTn id="59" dur="1" fill="hold">
                                          <p:stCondLst>
                                            <p:cond delay="0"/>
                                          </p:stCondLst>
                                        </p:cTn>
                                        <p:tgtEl>
                                          <p:spTgt spid="133"/>
                                        </p:tgtEl>
                                        <p:attrNameLst>
                                          <p:attrName>style.visibility</p:attrName>
                                        </p:attrNameLst>
                                      </p:cBhvr>
                                      <p:to>
                                        <p:strVal val="visible"/>
                                      </p:to>
                                    </p:set>
                                    <p:animEffect transition="in" filter="fade">
                                      <p:cBhvr>
                                        <p:cTn id="60" dur="500"/>
                                        <p:tgtEl>
                                          <p:spTgt spid="1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34"/>
                                        </p:tgtEl>
                                        <p:attrNameLst>
                                          <p:attrName>style.visibility</p:attrName>
                                        </p:attrNameLst>
                                      </p:cBhvr>
                                      <p:to>
                                        <p:strVal val="visible"/>
                                      </p:to>
                                    </p:set>
                                    <p:animEffect transition="in" filter="fade">
                                      <p:cBhvr>
                                        <p:cTn id="63" dur="500"/>
                                        <p:tgtEl>
                                          <p:spTgt spid="134"/>
                                        </p:tgtEl>
                                      </p:cBhvr>
                                    </p:animEffect>
                                  </p:childTnLst>
                                </p:cTn>
                              </p:par>
                            </p:childTnLst>
                          </p:cTn>
                        </p:par>
                        <p:par>
                          <p:cTn id="64" fill="hold">
                            <p:stCondLst>
                              <p:cond delay="4950"/>
                            </p:stCondLst>
                            <p:childTnLst>
                              <p:par>
                                <p:cTn id="65" presetID="10" presetClass="entr" presetSubtype="0" fill="hold" grpId="0" nodeType="after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P spid="134" grpId="0"/>
      <p:bldP spid="135" grpId="0"/>
      <p:bldP spid="136" grpId="0"/>
      <p:bldP spid="137" grpId="0"/>
      <p:bldP spid="138" grpId="0"/>
      <p:bldP spid="139" grpId="0"/>
      <p:bldP spid="1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TextBox 17"/>
            <p:cNvSpPr txBox="1">
              <a:spLocks noChangeArrowheads="1"/>
            </p:cNvSpPr>
            <p:nvPr/>
          </p:nvSpPr>
          <p:spPr bwMode="auto">
            <a:xfrm flipH="1">
              <a:off x="4238882" y="2259958"/>
              <a:ext cx="1661334"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36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prstClr val="white"/>
                </a:solidFill>
                <a:effectLst/>
                <a:uLnTx/>
                <a:uFillTx/>
                <a:latin typeface="微软雅黑"/>
                <a:ea typeface="微软雅黑"/>
                <a:cs typeface="+mn-cs"/>
              </a:endParaRPr>
            </a:p>
          </p:txBody>
        </p:sp>
      </p:grpSp>
      <p:grpSp>
        <p:nvGrpSpPr>
          <p:cNvPr id="39" name="组合 38"/>
          <p:cNvGrpSpPr/>
          <p:nvPr/>
        </p:nvGrpSpPr>
        <p:grpSpPr>
          <a:xfrm>
            <a:off x="494076" y="1936004"/>
            <a:ext cx="1751556" cy="1222040"/>
            <a:chOff x="0" y="2095862"/>
            <a:chExt cx="1979711"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1"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863600"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44"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填加文字</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45" name="TextBox 44"/>
          <p:cNvSpPr txBox="1"/>
          <p:nvPr/>
        </p:nvSpPr>
        <p:spPr>
          <a:xfrm>
            <a:off x="440595" y="1203598"/>
            <a:ext cx="5643573" cy="56516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此处添加文本单击此处添加文本 单击此处添加文本单击此处添加文本单击此处添加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mn-cs"/>
              </a:rPr>
              <a:t>文本单击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mn-cs"/>
              </a:rPr>
              <a:t>文本单击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p:txBody>
      </p:sp>
      <p:pic>
        <p:nvPicPr>
          <p:cNvPr id="46" name="图片 45"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46070697"/>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 calcmode="lin" valueType="num">
                                      <p:cBhvr>
                                        <p:cTn id="13" dur="500" fill="hold"/>
                                        <p:tgtEl>
                                          <p:spTgt spid="39"/>
                                        </p:tgtEl>
                                        <p:attrNameLst>
                                          <p:attrName>ppt_x</p:attrName>
                                        </p:attrNameLst>
                                      </p:cBhvr>
                                      <p:tavLst>
                                        <p:tav tm="0">
                                          <p:val>
                                            <p:fltVal val="0.5"/>
                                          </p:val>
                                        </p:tav>
                                        <p:tav tm="100000">
                                          <p:val>
                                            <p:strVal val="#ppt_x"/>
                                          </p:val>
                                        </p:tav>
                                      </p:tavLst>
                                    </p:anim>
                                    <p:anim calcmode="lin" valueType="num">
                                      <p:cBhvr>
                                        <p:cTn id="14" dur="500" fill="hold"/>
                                        <p:tgtEl>
                                          <p:spTgt spid="39"/>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ppt_x</p:attrName>
                                        </p:attrNameLst>
                                      </p:cBhvr>
                                      <p:tavLst>
                                        <p:tav tm="0">
                                          <p:val>
                                            <p:fltVal val="0.5"/>
                                          </p:val>
                                        </p:tav>
                                        <p:tav tm="100000">
                                          <p:val>
                                            <p:strVal val="#ppt_x"/>
                                          </p:val>
                                        </p:tav>
                                      </p:tavLst>
                                    </p:anim>
                                    <p:anim calcmode="lin" valueType="num">
                                      <p:cBhvr>
                                        <p:cTn id="20" dur="500" fill="hold"/>
                                        <p:tgtEl>
                                          <p:spTgt spid="3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 calcmode="lin" valueType="num">
                                      <p:cBhvr>
                                        <p:cTn id="25" dur="500" fill="hold"/>
                                        <p:tgtEl>
                                          <p:spTgt spid="33"/>
                                        </p:tgtEl>
                                        <p:attrNameLst>
                                          <p:attrName>ppt_x</p:attrName>
                                        </p:attrNameLst>
                                      </p:cBhvr>
                                      <p:tavLst>
                                        <p:tav tm="0">
                                          <p:val>
                                            <p:fltVal val="0.5"/>
                                          </p:val>
                                        </p:tav>
                                        <p:tav tm="100000">
                                          <p:val>
                                            <p:strVal val="#ppt_x"/>
                                          </p:val>
                                        </p:tav>
                                      </p:tavLst>
                                    </p:anim>
                                    <p:anim calcmode="lin" valueType="num">
                                      <p:cBhvr>
                                        <p:cTn id="26" dur="500" fill="hold"/>
                                        <p:tgtEl>
                                          <p:spTgt spid="33"/>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ppt_x</p:attrName>
                                        </p:attrNameLst>
                                      </p:cBhvr>
                                      <p:tavLst>
                                        <p:tav tm="0">
                                          <p:val>
                                            <p:fltVal val="0.5"/>
                                          </p:val>
                                        </p:tav>
                                        <p:tav tm="100000">
                                          <p:val>
                                            <p:strVal val="#ppt_x"/>
                                          </p:val>
                                        </p:tav>
                                      </p:tavLst>
                                    </p:anim>
                                    <p:anim calcmode="lin" valueType="num">
                                      <p:cBhvr>
                                        <p:cTn id="32" dur="500" fill="hold"/>
                                        <p:tgtEl>
                                          <p:spTgt spid="42"/>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ppt_x</p:attrName>
                                        </p:attrNameLst>
                                      </p:cBhvr>
                                      <p:tavLst>
                                        <p:tav tm="0">
                                          <p:val>
                                            <p:fltVal val="0.5"/>
                                          </p:val>
                                        </p:tav>
                                        <p:tav tm="100000">
                                          <p:val>
                                            <p:strVal val="#ppt_x"/>
                                          </p:val>
                                        </p:tav>
                                      </p:tavLst>
                                    </p:anim>
                                    <p:anim calcmode="lin" valueType="num">
                                      <p:cBhvr>
                                        <p:cTn id="38" dur="500" fill="hold"/>
                                        <p:tgtEl>
                                          <p:spTgt spid="36"/>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 calcmode="lin" valueType="num">
                                      <p:cBhvr>
                                        <p:cTn id="43" dur="500" fill="hold"/>
                                        <p:tgtEl>
                                          <p:spTgt spid="34"/>
                                        </p:tgtEl>
                                        <p:attrNameLst>
                                          <p:attrName>ppt_x</p:attrName>
                                        </p:attrNameLst>
                                      </p:cBhvr>
                                      <p:tavLst>
                                        <p:tav tm="0">
                                          <p:val>
                                            <p:fltVal val="0.5"/>
                                          </p:val>
                                        </p:tav>
                                        <p:tav tm="100000">
                                          <p:val>
                                            <p:strVal val="#ppt_x"/>
                                          </p:val>
                                        </p:tav>
                                      </p:tavLst>
                                    </p:anim>
                                    <p:anim calcmode="lin" valueType="num">
                                      <p:cBhvr>
                                        <p:cTn id="44" dur="500" fill="hold"/>
                                        <p:tgtEl>
                                          <p:spTgt spid="34"/>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0"/>
                                        <p:tgtEl>
                                          <p:spTgt spid="46"/>
                                        </p:tgtEl>
                                      </p:cBhvr>
                                    </p:animEffect>
                                    <p:anim calcmode="lin" valueType="num">
                                      <p:cBhvr>
                                        <p:cTn id="49" dur="1000" fill="hold"/>
                                        <p:tgtEl>
                                          <p:spTgt spid="46"/>
                                        </p:tgtEl>
                                        <p:attrNameLst>
                                          <p:attrName>ppt_x</p:attrName>
                                        </p:attrNameLst>
                                      </p:cBhvr>
                                      <p:tavLst>
                                        <p:tav tm="0">
                                          <p:val>
                                            <p:strVal val="#ppt_x"/>
                                          </p:val>
                                        </p:tav>
                                        <p:tav tm="100000">
                                          <p:val>
                                            <p:strVal val="#ppt_x"/>
                                          </p:val>
                                        </p:tav>
                                      </p:tavLst>
                                    </p:anim>
                                    <p:anim calcmode="lin" valueType="num">
                                      <p:cBhvr>
                                        <p:cTn id="5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4533992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rPr>
              <a:t>添加产品名称</a:t>
            </a:r>
            <a:endParaRPr kumimoji="0" lang="en-US" altLang="zh-CN" sz="1700" b="1" i="0" u="none" strike="noStrike" kern="1200" cap="none" spc="0" normalizeH="0" baseline="0" noProof="0" dirty="0">
              <a:ln>
                <a:noFill/>
              </a:ln>
              <a:solidFill>
                <a:prstClr val="white">
                  <a:lumMod val="95000"/>
                </a:prstClr>
              </a:solidFill>
              <a:effectLst>
                <a:reflection blurRad="6350" stA="55000" endA="50" endPos="85000" dist="29997" dir="5400000" sy="-100000" algn="bl" rotWithShape="0"/>
              </a:effectLst>
              <a:uLnTx/>
              <a:uFillTx/>
              <a:latin typeface="微软雅黑" pitchFamily="34" charset="-122"/>
              <a:ea typeface="微软雅黑" pitchFamily="34" charset="-122"/>
              <a:cs typeface="+mn-cs"/>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4829905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itchFamily="34" charset="0"/>
                  <a:ea typeface="宋体" pitchFamily="2" charset="-122"/>
                  <a:cs typeface="+mn-cs"/>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35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a:t>
              </a:r>
              <a:r>
                <a:rPr kumimoji="0" lang="zh-CN" altLang="zh-CN" sz="135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添加</a:t>
              </a:r>
              <a:r>
                <a:rPr kumimoji="0" lang="zh-CN" altLang="en-US" sz="135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标题</a:t>
              </a:r>
              <a:endParaRPr kumimoji="0" lang="zh-CN" altLang="zh-CN" sz="135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dirty="0">
                <a:ln>
                  <a:noFill/>
                </a:ln>
                <a:solidFill>
                  <a:srgbClr val="262626"/>
                </a:solidFill>
                <a:effectLst/>
                <a:uLnTx/>
                <a:uFillTx/>
                <a:latin typeface="微软雅黑" pitchFamily="34" charset="-122"/>
                <a:ea typeface="微软雅黑" pitchFamily="34" charset="-122"/>
                <a:cs typeface="+mn-cs"/>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    </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srgbClr val="262626"/>
                </a:solidFill>
                <a:effectLst/>
                <a:uLnTx/>
                <a:uFillTx/>
                <a:latin typeface="微软雅黑" pitchFamily="34" charset="-122"/>
                <a:ea typeface="微软雅黑" pitchFamily="34" charset="-122"/>
                <a:cs typeface="+mn-cs"/>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70C0"/>
                  </a:solidFill>
                  <a:effectLst/>
                  <a:uLnTx/>
                  <a:uFillTx/>
                  <a:latin typeface="方正超粗黑简体" pitchFamily="65" charset="-122"/>
                  <a:ea typeface="方正超粗黑简体" pitchFamily="65" charset="-122"/>
                  <a:cs typeface="+mn-cs"/>
                </a:rPr>
                <a:t>35%</a:t>
              </a:r>
              <a:endParaRPr kumimoji="0" lang="zh-CN" altLang="en-US" sz="1600" b="0" i="0" u="none" strike="noStrike" kern="1200" cap="none" spc="0" normalizeH="0" baseline="0" noProof="0" dirty="0">
                <a:ln>
                  <a:noFill/>
                </a:ln>
                <a:solidFill>
                  <a:srgbClr val="0070C0"/>
                </a:solidFill>
                <a:effectLst/>
                <a:uLnTx/>
                <a:uFillTx/>
                <a:latin typeface="方正超粗黑简体" pitchFamily="65" charset="-122"/>
                <a:ea typeface="方正超粗黑简体" pitchFamily="65" charset="-122"/>
                <a:cs typeface="+mn-cs"/>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方正超粗黑简体" pitchFamily="65" charset="-122"/>
                  <a:ea typeface="方正超粗黑简体" pitchFamily="65" charset="-122"/>
                  <a:cs typeface="+mn-cs"/>
                </a:rPr>
                <a:t>2%</a:t>
              </a:r>
              <a:endParaRPr kumimoji="0" lang="zh-CN" altLang="en-US" sz="1600" b="0" i="0" u="none" strike="noStrike" kern="1200" cap="none" spc="0" normalizeH="0" baseline="0" noProof="0" dirty="0">
                <a:ln>
                  <a:noFill/>
                </a:ln>
                <a:solidFill>
                  <a:prstClr val="black"/>
                </a:solidFill>
                <a:effectLst/>
                <a:uLnTx/>
                <a:uFillTx/>
                <a:latin typeface="方正超粗黑简体" pitchFamily="65" charset="-122"/>
                <a:ea typeface="方正超粗黑简体" pitchFamily="65" charset="-122"/>
                <a:cs typeface="+mn-cs"/>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rPr>
                <a:t>8%</a:t>
              </a:r>
              <a:endParaRPr kumimoji="0" lang="zh-CN" altLang="en-US"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rPr>
                <a:t>18%</a:t>
              </a:r>
              <a:endParaRPr kumimoji="0" lang="zh-CN" altLang="en-US" sz="1600" b="0" i="0" u="none" strike="noStrike" kern="1200" cap="none" spc="0" normalizeH="0" baseline="0" noProof="0">
                <a:ln>
                  <a:noFill/>
                </a:ln>
                <a:solidFill>
                  <a:prstClr val="black"/>
                </a:solidFill>
                <a:effectLst/>
                <a:uLnTx/>
                <a:uFillTx/>
                <a:latin typeface="方正超粗黑简体" pitchFamily="65" charset="-122"/>
                <a:ea typeface="方正超粗黑简体" pitchFamily="65" charset="-122"/>
                <a:cs typeface="+mn-cs"/>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单击此处添加文本单击此处添加文本 单击此处添加文本单击此处添加文本单击此处添加文本单击此处添加文本单击此处添加文本单击此处添加文本</a:t>
              </a:r>
              <a:endParaRPr kumimoji="0" lang="en-US" altLang="zh-CN" sz="12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3651976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397" y="-31468"/>
            <a:ext cx="9144793" cy="5206435"/>
          </a:xfrm>
          <a:prstGeom prst="rect">
            <a:avLst/>
          </a:prstGeom>
        </p:spPr>
      </p:pic>
      <p:sp>
        <p:nvSpPr>
          <p:cNvPr id="8" name="圆角矩形 7"/>
          <p:cNvSpPr/>
          <p:nvPr/>
        </p:nvSpPr>
        <p:spPr>
          <a:xfrm>
            <a:off x="5486400" y="872127"/>
            <a:ext cx="1244600" cy="1244600"/>
          </a:xfrm>
          <a:prstGeom prst="roundRect">
            <a:avLst/>
          </a:prstGeom>
          <a:solidFill>
            <a:srgbClr val="1543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圆角矩形 22"/>
          <p:cNvSpPr/>
          <p:nvPr/>
        </p:nvSpPr>
        <p:spPr>
          <a:xfrm rot="18800826">
            <a:off x="5507169" y="854797"/>
            <a:ext cx="1203060" cy="1203060"/>
          </a:xfrm>
          <a:prstGeom prst="roundRect">
            <a:avLst/>
          </a:prstGeom>
          <a:noFill/>
          <a:ln>
            <a:solidFill>
              <a:srgbClr val="0052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9" name="文本框 8"/>
          <p:cNvSpPr txBox="1"/>
          <p:nvPr/>
        </p:nvSpPr>
        <p:spPr>
          <a:xfrm>
            <a:off x="5541877" y="986595"/>
            <a:ext cx="1133644" cy="1015663"/>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000" b="1" i="0" u="none" strike="noStrike" kern="1200" cap="none" spc="0" normalizeH="0" baseline="0" noProof="0" dirty="0" smtClean="0">
                <a:ln>
                  <a:noFill/>
                </a:ln>
                <a:solidFill>
                  <a:prstClr val="white"/>
                </a:solidFill>
                <a:effectLst/>
                <a:uLnTx/>
                <a:uFillTx/>
                <a:latin typeface="微软雅黑"/>
                <a:ea typeface="微软雅黑"/>
                <a:cs typeface="+mn-cs"/>
              </a:rPr>
              <a:t>02</a:t>
            </a:r>
            <a:endParaRPr kumimoji="0" lang="zh-CN" altLang="en-US" sz="6000"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4" name="文本框 23"/>
          <p:cNvSpPr txBox="1"/>
          <p:nvPr/>
        </p:nvSpPr>
        <p:spPr>
          <a:xfrm>
            <a:off x="4368800" y="2300588"/>
            <a:ext cx="3775393"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单击此处添加文字标题</a:t>
            </a:r>
            <a:endParaRPr kumimoji="0" lang="zh-CN" altLang="en-US" sz="2800" b="1"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5" name="文本框 24"/>
          <p:cNvSpPr txBox="1"/>
          <p:nvPr/>
        </p:nvSpPr>
        <p:spPr>
          <a:xfrm>
            <a:off x="4477398" y="2849208"/>
            <a:ext cx="1755609" cy="307777"/>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a:t>
            </a:r>
            <a:r>
              <a:rPr kumimoji="0" lang="zh-CN" altLang="en-US" sz="1400" b="0" i="0" u="none" strike="noStrike" kern="1200" cap="none" spc="0" normalizeH="0" baseline="0" noProof="0" dirty="0" smtClean="0">
                <a:ln>
                  <a:noFill/>
                </a:ln>
                <a:solidFill>
                  <a:srgbClr val="15438F"/>
                </a:solidFill>
                <a:effectLst/>
                <a:uLnTx/>
                <a:uFillTx/>
                <a:latin typeface="微软雅黑"/>
                <a:ea typeface="微软雅黑"/>
                <a:cs typeface="+mn-cs"/>
              </a:rPr>
              <a:t>添加</a:t>
            </a: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
        <p:nvSpPr>
          <p:cNvPr id="26" name="文本框 25"/>
          <p:cNvSpPr txBox="1"/>
          <p:nvPr/>
        </p:nvSpPr>
        <p:spPr>
          <a:xfrm>
            <a:off x="6364659" y="2849208"/>
            <a:ext cx="1704313" cy="276999"/>
          </a:xfrm>
          <a:prstGeom prst="rect">
            <a:avLst/>
          </a:prstGeom>
          <a:noFill/>
        </p:spPr>
        <p:txBody>
          <a:bodyPr wrap="none" rtlCol="0">
            <a:spAutoFit/>
          </a:bodyPr>
          <a:lstStyle/>
          <a:p>
            <a:pPr marL="285750" marR="0" lvl="0" indent="-285750"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1200" b="0" i="0" u="none" strike="noStrike" kern="1200" cap="none" spc="0" normalizeH="0" baseline="0" noProof="0" dirty="0" smtClean="0">
                <a:ln>
                  <a:noFill/>
                </a:ln>
                <a:solidFill>
                  <a:srgbClr val="15438F"/>
                </a:solidFill>
                <a:effectLst/>
                <a:uLnTx/>
                <a:uFillTx/>
                <a:latin typeface="微软雅黑"/>
                <a:ea typeface="微软雅黑"/>
                <a:cs typeface="+mn-cs"/>
              </a:rPr>
              <a:t>单击此处添加文字</a:t>
            </a:r>
            <a:endParaRPr kumimoji="0" lang="zh-CN" altLang="en-US" sz="1200" b="0" i="0" u="none" strike="noStrike" kern="1200" cap="none" spc="0" normalizeH="0" baseline="0" noProof="0" dirty="0">
              <a:ln>
                <a:noFill/>
              </a:ln>
              <a:solidFill>
                <a:srgbClr val="15438F"/>
              </a:solidFill>
              <a:effectLst/>
              <a:uLnTx/>
              <a:uFillTx/>
              <a:latin typeface="微软雅黑"/>
              <a:ea typeface="微软雅黑"/>
              <a:cs typeface="+mn-cs"/>
            </a:endParaRPr>
          </a:p>
        </p:txBody>
      </p:sp>
    </p:spTree>
    <p:extLst>
      <p:ext uri="{BB962C8B-B14F-4D97-AF65-F5344CB8AC3E}">
        <p14:creationId xmlns:p14="http://schemas.microsoft.com/office/powerpoint/2010/main" val="144578240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23"/>
                                        </p:tgtEl>
                                        <p:attrNameLst>
                                          <p:attrName>style.visibility</p:attrName>
                                        </p:attrNameLst>
                                      </p:cBhvr>
                                      <p:to>
                                        <p:strVal val="visible"/>
                                      </p:to>
                                    </p:set>
                                    <p:anim calcmode="lin" valueType="num">
                                      <p:cBhvr>
                                        <p:cTn id="13" dur="750" fill="hold"/>
                                        <p:tgtEl>
                                          <p:spTgt spid="23"/>
                                        </p:tgtEl>
                                        <p:attrNameLst>
                                          <p:attrName>ppt_w</p:attrName>
                                        </p:attrNameLst>
                                      </p:cBhvr>
                                      <p:tavLst>
                                        <p:tav tm="0">
                                          <p:val>
                                            <p:fltVal val="0"/>
                                          </p:val>
                                        </p:tav>
                                        <p:tav tm="100000">
                                          <p:val>
                                            <p:strVal val="#ppt_w"/>
                                          </p:val>
                                        </p:tav>
                                      </p:tavLst>
                                    </p:anim>
                                    <p:anim calcmode="lin" valueType="num">
                                      <p:cBhvr>
                                        <p:cTn id="14" dur="750" fill="hold"/>
                                        <p:tgtEl>
                                          <p:spTgt spid="23"/>
                                        </p:tgtEl>
                                        <p:attrNameLst>
                                          <p:attrName>ppt_h</p:attrName>
                                        </p:attrNameLst>
                                      </p:cBhvr>
                                      <p:tavLst>
                                        <p:tav tm="0">
                                          <p:val>
                                            <p:fltVal val="0"/>
                                          </p:val>
                                        </p:tav>
                                        <p:tav tm="100000">
                                          <p:val>
                                            <p:strVal val="#ppt_h"/>
                                          </p:val>
                                        </p:tav>
                                      </p:tavLst>
                                    </p:anim>
                                    <p:anim calcmode="lin" valueType="num">
                                      <p:cBhvr>
                                        <p:cTn id="15" dur="750" fill="hold"/>
                                        <p:tgtEl>
                                          <p:spTgt spid="23"/>
                                        </p:tgtEl>
                                        <p:attrNameLst>
                                          <p:attrName>style.rotation</p:attrName>
                                        </p:attrNameLst>
                                      </p:cBhvr>
                                      <p:tavLst>
                                        <p:tav tm="0">
                                          <p:val>
                                            <p:fltVal val="360"/>
                                          </p:val>
                                        </p:tav>
                                        <p:tav tm="100000">
                                          <p:val>
                                            <p:fltVal val="0"/>
                                          </p:val>
                                        </p:tav>
                                      </p:tavLst>
                                    </p:anim>
                                    <p:animEffect transition="in" filter="fade">
                                      <p:cBhvr>
                                        <p:cTn id="16" dur="750"/>
                                        <p:tgtEl>
                                          <p:spTgt spid="23"/>
                                        </p:tgtEl>
                                      </p:cBhvr>
                                    </p:animEffect>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p:cTn id="20" dur="750" fill="hold"/>
                                        <p:tgtEl>
                                          <p:spTgt spid="9">
                                            <p:txEl>
                                              <p:pRg st="0" end="0"/>
                                            </p:txEl>
                                          </p:spTgt>
                                        </p:tgtEl>
                                        <p:attrNameLst>
                                          <p:attrName>ppt_w</p:attrName>
                                        </p:attrNameLst>
                                      </p:cBhvr>
                                      <p:tavLst>
                                        <p:tav tm="0">
                                          <p:val>
                                            <p:fltVal val="0"/>
                                          </p:val>
                                        </p:tav>
                                        <p:tav tm="100000">
                                          <p:val>
                                            <p:strVal val="#ppt_w"/>
                                          </p:val>
                                        </p:tav>
                                      </p:tavLst>
                                    </p:anim>
                                    <p:anim calcmode="lin" valueType="num">
                                      <p:cBhvr>
                                        <p:cTn id="21" dur="75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22" dur="750"/>
                                        <p:tgtEl>
                                          <p:spTgt spid="9">
                                            <p:txEl>
                                              <p:pRg st="0" end="0"/>
                                            </p:txEl>
                                          </p:spTgt>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Effect transition="in" filter="wipe(left)">
                                      <p:cBhvr>
                                        <p:cTn id="26" dur="750"/>
                                        <p:tgtEl>
                                          <p:spTgt spid="24">
                                            <p:txEl>
                                              <p:pRg st="0" end="0"/>
                                            </p:txEl>
                                          </p:spTgt>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500" fill="hold"/>
                                        <p:tgtEl>
                                          <p:spTgt spid="26"/>
                                        </p:tgtEl>
                                        <p:attrNameLst>
                                          <p:attrName>ppt_x</p:attrName>
                                        </p:attrNameLst>
                                      </p:cBhvr>
                                      <p:tavLst>
                                        <p:tav tm="0">
                                          <p:val>
                                            <p:strVal val="#ppt_x"/>
                                          </p:val>
                                        </p:tav>
                                        <p:tav tm="100000">
                                          <p:val>
                                            <p:strVal val="#ppt_x"/>
                                          </p:val>
                                        </p:tav>
                                      </p:tavLst>
                                    </p:anim>
                                    <p:anim calcmode="lin" valueType="num">
                                      <p:cBhvr additive="base">
                                        <p:cTn id="3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120125138"/>
  <p:tag name="MH_LIBRARY" val="GRAPHIC"/>
  <p:tag name="MH_TYPE" val="SubTitle"/>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1636</TotalTime>
  <Pages>0</Pages>
  <Words>4405</Words>
  <Characters>0</Characters>
  <Application>Microsoft Office PowerPoint</Application>
  <DocSecurity>0</DocSecurity>
  <PresentationFormat>全屏显示(16:9)</PresentationFormat>
  <Lines>0</Lines>
  <Paragraphs>274</Paragraphs>
  <Slides>28</Slides>
  <Notes>22</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简约商务</dc:title>
  <dc:creator>第一PPT</dc:creator>
  <cp:keywords>www.1ppt.com</cp:keywords>
  <cp:lastModifiedBy>Windows User</cp:lastModifiedBy>
  <cp:revision>366</cp:revision>
  <cp:lastPrinted>1899-12-30T00:00:00Z</cp:lastPrinted>
  <dcterms:created xsi:type="dcterms:W3CDTF">2008-02-28T09:07:44Z</dcterms:created>
  <dcterms:modified xsi:type="dcterms:W3CDTF">2019-04-30T09:35:16Z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