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62" r:id="rId6"/>
    <p:sldId id="263" r:id="rId7"/>
    <p:sldId id="264" r:id="rId8"/>
    <p:sldId id="265" r:id="rId9"/>
    <p:sldId id="259" r:id="rId10"/>
    <p:sldId id="266" r:id="rId11"/>
    <p:sldId id="267" r:id="rId12"/>
    <p:sldId id="268" r:id="rId13"/>
    <p:sldId id="269" r:id="rId14"/>
    <p:sldId id="260" r:id="rId15"/>
    <p:sldId id="270" r:id="rId16"/>
    <p:sldId id="271" r:id="rId17"/>
    <p:sldId id="272" r:id="rId18"/>
    <p:sldId id="273" r:id="rId19"/>
    <p:sldId id="261" r:id="rId20"/>
    <p:sldId id="274" r:id="rId21"/>
    <p:sldId id="275" r:id="rId22"/>
    <p:sldId id="276" r:id="rId23"/>
    <p:sldId id="277" r:id="rId24"/>
    <p:sldId id="278" r:id="rId25"/>
    <p:sldId id="279" r:id="rId26"/>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75" d="100"/>
          <a:sy n="75" d="100"/>
        </p:scale>
        <p:origin x="-180"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B6AAD5-BB22-443A-B98E-11707CBE16C9}" type="doc">
      <dgm:prSet loTypeId="urn:microsoft.com/office/officeart/2009/3/layout/RandomtoResultProcess" loCatId="process" qsTypeId="urn:microsoft.com/office/officeart/2005/8/quickstyle/simple1" qsCatId="simple" csTypeId="urn:microsoft.com/office/officeart/2005/8/colors/colorful1" csCatId="colorful" phldr="1"/>
      <dgm:spPr/>
      <dgm:t>
        <a:bodyPr/>
        <a:lstStyle/>
        <a:p>
          <a:endParaRPr lang="en-US"/>
        </a:p>
      </dgm:t>
    </dgm:pt>
    <dgm:pt modelId="{62F3A35F-EA2B-462C-89DA-224952DBD84B}">
      <dgm:prSet phldrT="[Text]" custT="1"/>
      <dgm:spPr>
        <a:xfrm>
          <a:off x="109448" y="1120337"/>
          <a:ext cx="2115599" cy="697186"/>
        </a:xfrm>
        <a:noFill/>
        <a:ln>
          <a:noFill/>
        </a:ln>
        <a:effectLst/>
      </dgm:spPr>
      <dgm:t>
        <a:bodyPr/>
        <a:lstStyle/>
        <a:p>
          <a:r>
            <a:rPr lang="zh-CN" altLang="en-US" sz="1200" b="0" dirty="0" smtClean="0">
              <a:solidFill>
                <a:srgbClr val="7F7F7F">
                  <a:lumMod val="50000"/>
                </a:srgbClr>
              </a:solidFill>
              <a:latin typeface="微软雅黑" panose="020B0503020204020204" pitchFamily="34" charset="-122"/>
              <a:ea typeface="微软雅黑" panose="020B0503020204020204" pitchFamily="34" charset="-122"/>
              <a:cs typeface="+mn-cs"/>
            </a:rPr>
            <a:t>文字标题内容</a:t>
          </a:r>
          <a:endParaRPr lang="en-US" altLang="zh-CN" sz="1200" b="0" dirty="0" smtClean="0">
            <a:solidFill>
              <a:srgbClr val="7F7F7F">
                <a:lumMod val="50000"/>
              </a:srgbClr>
            </a:solidFill>
            <a:latin typeface="微软雅黑" panose="020B0503020204020204" pitchFamily="34" charset="-122"/>
            <a:ea typeface="微软雅黑" panose="020B0503020204020204" pitchFamily="34" charset="-122"/>
            <a:cs typeface="+mn-cs"/>
          </a:endParaRPr>
        </a:p>
        <a:p>
          <a:r>
            <a:rPr lang="zh-CN" altLang="en-US" sz="1200" b="0" dirty="0" smtClean="0">
              <a:solidFill>
                <a:srgbClr val="7F7F7F">
                  <a:lumMod val="50000"/>
                </a:srgbClr>
              </a:solidFill>
              <a:latin typeface="微软雅黑" panose="020B0503020204020204" pitchFamily="34" charset="-122"/>
              <a:ea typeface="微软雅黑" panose="020B0503020204020204" pitchFamily="34" charset="-122"/>
              <a:cs typeface="+mn-cs"/>
            </a:rPr>
            <a:t>文字标题内容</a:t>
          </a:r>
          <a:endParaRPr lang="en-US" sz="1200" b="0" dirty="0">
            <a:solidFill>
              <a:srgbClr val="7F7F7F">
                <a:lumMod val="50000"/>
              </a:srgbClr>
            </a:solidFill>
            <a:latin typeface="微软雅黑" panose="020B0503020204020204" pitchFamily="34" charset="-122"/>
            <a:ea typeface="微软雅黑" panose="020B0503020204020204" pitchFamily="34" charset="-122"/>
            <a:cs typeface="+mn-cs"/>
          </a:endParaRPr>
        </a:p>
      </dgm:t>
    </dgm:pt>
    <dgm:pt modelId="{68C8E73F-A05A-4DC8-914A-C484D8568F55}" type="parTrans" cxnId="{78D5CF50-3633-4A11-9FE0-D306D94A091D}">
      <dgm:prSet/>
      <dgm:spPr/>
      <dgm:t>
        <a:bodyPr/>
        <a:lstStyle/>
        <a:p>
          <a:endParaRPr lang="en-US"/>
        </a:p>
      </dgm:t>
    </dgm:pt>
    <dgm:pt modelId="{12A631F8-73E8-4437-A632-1DA4C96C2081}" type="sibTrans" cxnId="{78D5CF50-3633-4A11-9FE0-D306D94A091D}">
      <dgm:prSet/>
      <dgm:spPr>
        <a:ln>
          <a:noFill/>
        </a:ln>
      </dgm:spPr>
      <dgm:t>
        <a:bodyPr/>
        <a:lstStyle/>
        <a:p>
          <a:endParaRPr lang="en-US"/>
        </a:p>
      </dgm:t>
    </dgm:pt>
    <dgm:pt modelId="{37FDA6AE-027B-4120-90CE-09301A415796}">
      <dgm:prSet phldrT="[Text]" custT="1"/>
      <dgm:spPr>
        <a:xfrm>
          <a:off x="3112653" y="720143"/>
          <a:ext cx="1535822" cy="1482699"/>
        </a:xfrm>
        <a:noFill/>
        <a:ln>
          <a:noFill/>
        </a:ln>
        <a:effectLst/>
      </dgm:spPr>
      <dgm:t>
        <a:bodyPr/>
        <a:lstStyle/>
        <a:p>
          <a:r>
            <a:rPr lang="zh-CN" altLang="en-US" sz="1400" b="1" dirty="0" smtClean="0">
              <a:solidFill>
                <a:srgbClr val="7F7F7F">
                  <a:lumMod val="50000"/>
                </a:srgbClr>
              </a:solidFill>
              <a:latin typeface="微软雅黑" panose="020B0503020204020204" pitchFamily="34" charset="-122"/>
              <a:ea typeface="微软雅黑" panose="020B0503020204020204" pitchFamily="34" charset="-122"/>
              <a:cs typeface="+mn-cs"/>
            </a:rPr>
            <a:t>文字标题内容文</a:t>
          </a:r>
          <a:endParaRPr lang="en-US" altLang="zh-CN" sz="1400" b="1" dirty="0" smtClean="0">
            <a:solidFill>
              <a:srgbClr val="7F7F7F">
                <a:lumMod val="50000"/>
              </a:srgbClr>
            </a:solidFill>
            <a:latin typeface="微软雅黑" panose="020B0503020204020204" pitchFamily="34" charset="-122"/>
            <a:ea typeface="微软雅黑" panose="020B0503020204020204" pitchFamily="34" charset="-122"/>
            <a:cs typeface="+mn-cs"/>
          </a:endParaRPr>
        </a:p>
        <a:p>
          <a:r>
            <a:rPr lang="zh-CN" altLang="en-US" sz="1400" b="1" dirty="0" smtClean="0">
              <a:solidFill>
                <a:srgbClr val="7F7F7F">
                  <a:lumMod val="50000"/>
                </a:srgbClr>
              </a:solidFill>
              <a:latin typeface="微软雅黑" panose="020B0503020204020204" pitchFamily="34" charset="-122"/>
              <a:ea typeface="微软雅黑" panose="020B0503020204020204" pitchFamily="34" charset="-122"/>
              <a:cs typeface="+mn-cs"/>
            </a:rPr>
            <a:t>字标题内容文字</a:t>
          </a:r>
          <a:endParaRPr lang="en-US" altLang="zh-CN" sz="1400" b="1" dirty="0" smtClean="0">
            <a:solidFill>
              <a:srgbClr val="7F7F7F">
                <a:lumMod val="50000"/>
              </a:srgbClr>
            </a:solidFill>
            <a:latin typeface="微软雅黑" panose="020B0503020204020204" pitchFamily="34" charset="-122"/>
            <a:ea typeface="微软雅黑" panose="020B0503020204020204" pitchFamily="34" charset="-122"/>
            <a:cs typeface="+mn-cs"/>
          </a:endParaRPr>
        </a:p>
        <a:p>
          <a:r>
            <a:rPr lang="zh-CN" altLang="en-US" sz="1400" b="1" dirty="0" smtClean="0">
              <a:solidFill>
                <a:srgbClr val="7F7F7F">
                  <a:lumMod val="50000"/>
                </a:srgbClr>
              </a:solidFill>
              <a:latin typeface="微软雅黑" panose="020B0503020204020204" pitchFamily="34" charset="-122"/>
              <a:ea typeface="微软雅黑" panose="020B0503020204020204" pitchFamily="34" charset="-122"/>
              <a:cs typeface="+mn-cs"/>
            </a:rPr>
            <a:t>标题内容</a:t>
          </a:r>
          <a:endParaRPr lang="en-US" sz="1400" b="1" dirty="0">
            <a:solidFill>
              <a:srgbClr val="7F7F7F">
                <a:lumMod val="50000"/>
              </a:srgbClr>
            </a:solidFill>
            <a:latin typeface="微软雅黑" panose="020B0503020204020204" pitchFamily="34" charset="-122"/>
            <a:ea typeface="微软雅黑" panose="020B0503020204020204" pitchFamily="34" charset="-122"/>
            <a:cs typeface="+mn-cs"/>
          </a:endParaRPr>
        </a:p>
      </dgm:t>
    </dgm:pt>
    <dgm:pt modelId="{F547554B-51EF-4D52-BD83-B530786A53F6}" type="parTrans" cxnId="{97371629-EAFB-49C5-8D4C-1C2CC8EF98DA}">
      <dgm:prSet/>
      <dgm:spPr/>
      <dgm:t>
        <a:bodyPr/>
        <a:lstStyle/>
        <a:p>
          <a:endParaRPr lang="en-US"/>
        </a:p>
      </dgm:t>
    </dgm:pt>
    <dgm:pt modelId="{AACFA7FC-124D-47F0-AAB7-D837F03A13D6}" type="sibTrans" cxnId="{97371629-EAFB-49C5-8D4C-1C2CC8EF98DA}">
      <dgm:prSet/>
      <dgm:spPr>
        <a:ln>
          <a:noFill/>
        </a:ln>
      </dgm:spPr>
      <dgm:t>
        <a:bodyPr/>
        <a:lstStyle/>
        <a:p>
          <a:endParaRPr lang="en-US"/>
        </a:p>
      </dgm:t>
    </dgm:pt>
    <dgm:pt modelId="{8C92A023-B595-4B7E-9FD1-86305B47363F}">
      <dgm:prSet phldrT="[Text]" custT="1"/>
      <dgm:spPr>
        <a:xfrm>
          <a:off x="5509853" y="596889"/>
          <a:ext cx="1800420" cy="1800420"/>
        </a:xfrm>
        <a:solidFill>
          <a:srgbClr val="003466"/>
        </a:solidFill>
        <a:ln w="25400" cap="flat" cmpd="sng" algn="ctr">
          <a:noFill/>
          <a:prstDash val="solid"/>
        </a:ln>
        <a:effectLst/>
      </dgm:spPr>
      <dgm:t>
        <a:bodyPr/>
        <a:lstStyle/>
        <a:p>
          <a:r>
            <a:rPr lang="zh-CN" altLang="en-US" sz="1800" b="1" dirty="0" smtClean="0">
              <a:solidFill>
                <a:sysClr val="window" lastClr="FFFFFF"/>
              </a:solidFill>
              <a:latin typeface="微软雅黑" panose="020B0503020204020204" pitchFamily="34" charset="-122"/>
              <a:ea typeface="微软雅黑" panose="020B0503020204020204" pitchFamily="34" charset="-122"/>
              <a:cs typeface="+mn-cs"/>
            </a:rPr>
            <a:t>已完成的项目及概况</a:t>
          </a:r>
          <a:endParaRPr lang="en-US" altLang="zh-CN" sz="1800" b="1" dirty="0" smtClean="0">
            <a:solidFill>
              <a:sysClr val="window" lastClr="FFFFFF"/>
            </a:solidFill>
            <a:latin typeface="微软雅黑" panose="020B0503020204020204" pitchFamily="34" charset="-122"/>
            <a:ea typeface="微软雅黑" panose="020B0503020204020204" pitchFamily="34" charset="-122"/>
            <a:cs typeface="+mn-cs"/>
          </a:endParaRPr>
        </a:p>
      </dgm:t>
    </dgm:pt>
    <dgm:pt modelId="{126030B6-AD92-4139-8AC7-ED96A61FFA13}" type="parTrans" cxnId="{6393EA77-6C35-4795-B9F8-BC384CEB01BB}">
      <dgm:prSet/>
      <dgm:spPr/>
      <dgm:t>
        <a:bodyPr/>
        <a:lstStyle/>
        <a:p>
          <a:endParaRPr lang="en-US"/>
        </a:p>
      </dgm:t>
    </dgm:pt>
    <dgm:pt modelId="{45610BF7-B096-4636-A867-71803911F6BC}" type="sibTrans" cxnId="{6393EA77-6C35-4795-B9F8-BC384CEB01BB}">
      <dgm:prSet/>
      <dgm:spPr>
        <a:ln>
          <a:noFill/>
        </a:ln>
      </dgm:spPr>
      <dgm:t>
        <a:bodyPr/>
        <a:lstStyle/>
        <a:p>
          <a:endParaRPr lang="en-US"/>
        </a:p>
      </dgm:t>
    </dgm:pt>
    <dgm:pt modelId="{49417DCD-9717-4962-8221-45CEFE5E3B38}" type="pres">
      <dgm:prSet presAssocID="{ABB6AAD5-BB22-443A-B98E-11707CBE16C9}" presName="Name0" presStyleCnt="0">
        <dgm:presLayoutVars>
          <dgm:dir/>
          <dgm:animOne val="branch"/>
          <dgm:animLvl val="lvl"/>
        </dgm:presLayoutVars>
      </dgm:prSet>
      <dgm:spPr/>
      <dgm:t>
        <a:bodyPr/>
        <a:lstStyle/>
        <a:p>
          <a:endParaRPr lang="en-US"/>
        </a:p>
      </dgm:t>
    </dgm:pt>
    <dgm:pt modelId="{E3264D2C-01CD-46FE-9390-E04B78C088AF}" type="pres">
      <dgm:prSet presAssocID="{62F3A35F-EA2B-462C-89DA-224952DBD84B}" presName="chaos" presStyleCnt="0"/>
      <dgm:spPr/>
    </dgm:pt>
    <dgm:pt modelId="{A90A0BFC-07A7-4DDD-8427-0CA01EE69FD7}" type="pres">
      <dgm:prSet presAssocID="{62F3A35F-EA2B-462C-89DA-224952DBD84B}" presName="parTx1" presStyleLbl="revTx" presStyleIdx="0" presStyleCnt="2" custLinFactNeighborX="-1540"/>
      <dgm:spPr>
        <a:prstGeom prst="rect">
          <a:avLst/>
        </a:prstGeom>
      </dgm:spPr>
      <dgm:t>
        <a:bodyPr/>
        <a:lstStyle/>
        <a:p>
          <a:endParaRPr lang="en-US"/>
        </a:p>
      </dgm:t>
    </dgm:pt>
    <dgm:pt modelId="{7425EFB1-85FD-43BD-9E0C-5EB503D12F2B}" type="pres">
      <dgm:prSet presAssocID="{62F3A35F-EA2B-462C-89DA-224952DBD84B}" presName="c1" presStyleLbl="node1" presStyleIdx="0" presStyleCnt="19"/>
      <dgm:spPr>
        <a:xfrm>
          <a:off x="139624" y="908296"/>
          <a:ext cx="168286" cy="168286"/>
        </a:xfrm>
        <a:prstGeom prst="ellipse">
          <a:avLst/>
        </a:prstGeom>
        <a:solidFill>
          <a:srgbClr val="003466"/>
        </a:solidFill>
        <a:ln w="25400" cap="flat" cmpd="sng" algn="ctr">
          <a:noFill/>
          <a:prstDash val="solid"/>
        </a:ln>
        <a:effectLst/>
      </dgm:spPr>
      <dgm:t>
        <a:bodyPr/>
        <a:lstStyle/>
        <a:p>
          <a:endParaRPr lang="zh-CN" altLang="en-US"/>
        </a:p>
      </dgm:t>
    </dgm:pt>
    <dgm:pt modelId="{73069CC5-AC2A-4E40-80C3-B6257E28E1D3}" type="pres">
      <dgm:prSet presAssocID="{62F3A35F-EA2B-462C-89DA-224952DBD84B}" presName="c2" presStyleLbl="node1" presStyleIdx="1" presStyleCnt="19"/>
      <dgm:spPr>
        <a:xfrm>
          <a:off x="257425" y="672695"/>
          <a:ext cx="168286" cy="168286"/>
        </a:xfrm>
        <a:prstGeom prst="ellipse">
          <a:avLst/>
        </a:prstGeom>
        <a:solidFill>
          <a:srgbClr val="003466"/>
        </a:solidFill>
        <a:ln w="25400" cap="flat" cmpd="sng" algn="ctr">
          <a:noFill/>
          <a:prstDash val="solid"/>
        </a:ln>
        <a:effectLst/>
      </dgm:spPr>
      <dgm:t>
        <a:bodyPr/>
        <a:lstStyle/>
        <a:p>
          <a:endParaRPr lang="zh-CN" altLang="en-US"/>
        </a:p>
      </dgm:t>
    </dgm:pt>
    <dgm:pt modelId="{6545506E-F82F-40D0-B269-A33A56AD6FAD}" type="pres">
      <dgm:prSet presAssocID="{62F3A35F-EA2B-462C-89DA-224952DBD84B}" presName="c3" presStyleLbl="node1" presStyleIdx="2" presStyleCnt="19"/>
      <dgm:spPr>
        <a:xfrm>
          <a:off x="540146" y="719815"/>
          <a:ext cx="264449" cy="264449"/>
        </a:xfrm>
        <a:prstGeom prst="ellipse">
          <a:avLst/>
        </a:prstGeom>
        <a:solidFill>
          <a:srgbClr val="003466"/>
        </a:solidFill>
        <a:ln w="25400" cap="flat" cmpd="sng" algn="ctr">
          <a:noFill/>
          <a:prstDash val="solid"/>
        </a:ln>
        <a:effectLst/>
      </dgm:spPr>
      <dgm:t>
        <a:bodyPr/>
        <a:lstStyle/>
        <a:p>
          <a:endParaRPr lang="zh-CN" altLang="en-US"/>
        </a:p>
      </dgm:t>
    </dgm:pt>
    <dgm:pt modelId="{977EB5CB-7F94-462A-B74B-D681CCDAFE96}" type="pres">
      <dgm:prSet presAssocID="{62F3A35F-EA2B-462C-89DA-224952DBD84B}" presName="c4" presStyleLbl="node1" presStyleIdx="3" presStyleCnt="19"/>
      <dgm:spPr>
        <a:xfrm>
          <a:off x="775747" y="460654"/>
          <a:ext cx="168286" cy="168286"/>
        </a:xfrm>
        <a:prstGeom prst="ellipse">
          <a:avLst/>
        </a:prstGeom>
        <a:solidFill>
          <a:srgbClr val="003466"/>
        </a:solidFill>
        <a:ln w="25400" cap="flat" cmpd="sng" algn="ctr">
          <a:noFill/>
          <a:prstDash val="solid"/>
        </a:ln>
        <a:effectLst/>
      </dgm:spPr>
      <dgm:t>
        <a:bodyPr/>
        <a:lstStyle/>
        <a:p>
          <a:endParaRPr lang="zh-CN" altLang="en-US"/>
        </a:p>
      </dgm:t>
    </dgm:pt>
    <dgm:pt modelId="{94D41D45-881E-45E0-815F-B3D1F42ABA6A}" type="pres">
      <dgm:prSet presAssocID="{62F3A35F-EA2B-462C-89DA-224952DBD84B}" presName="c5" presStyleLbl="node1" presStyleIdx="4" presStyleCnt="19"/>
      <dgm:spPr>
        <a:xfrm>
          <a:off x="1082028" y="366414"/>
          <a:ext cx="168286" cy="168286"/>
        </a:xfrm>
        <a:prstGeom prst="ellipse">
          <a:avLst/>
        </a:prstGeom>
        <a:solidFill>
          <a:srgbClr val="003466"/>
        </a:solidFill>
        <a:ln w="25400" cap="flat" cmpd="sng" algn="ctr">
          <a:noFill/>
          <a:prstDash val="solid"/>
        </a:ln>
        <a:effectLst/>
      </dgm:spPr>
      <dgm:t>
        <a:bodyPr/>
        <a:lstStyle/>
        <a:p>
          <a:endParaRPr lang="zh-CN" altLang="en-US"/>
        </a:p>
      </dgm:t>
    </dgm:pt>
    <dgm:pt modelId="{3BAFF7A7-30C4-4792-80F0-F4ED56695A86}" type="pres">
      <dgm:prSet presAssocID="{62F3A35F-EA2B-462C-89DA-224952DBD84B}" presName="c6" presStyleLbl="node1" presStyleIdx="5" presStyleCnt="19"/>
      <dgm:spPr>
        <a:xfrm>
          <a:off x="1458989" y="531334"/>
          <a:ext cx="168286" cy="168286"/>
        </a:xfrm>
        <a:prstGeom prst="ellipse">
          <a:avLst/>
        </a:prstGeom>
        <a:solidFill>
          <a:srgbClr val="003466"/>
        </a:solidFill>
        <a:ln w="25400" cap="flat" cmpd="sng" algn="ctr">
          <a:noFill/>
          <a:prstDash val="solid"/>
        </a:ln>
        <a:effectLst/>
      </dgm:spPr>
      <dgm:t>
        <a:bodyPr/>
        <a:lstStyle/>
        <a:p>
          <a:endParaRPr lang="zh-CN" altLang="en-US"/>
        </a:p>
      </dgm:t>
    </dgm:pt>
    <dgm:pt modelId="{902BDD82-6500-4745-ABB1-8AB85030FF96}" type="pres">
      <dgm:prSet presAssocID="{62F3A35F-EA2B-462C-89DA-224952DBD84B}" presName="c7" presStyleLbl="node1" presStyleIdx="6" presStyleCnt="19"/>
      <dgm:spPr>
        <a:xfrm>
          <a:off x="1694590" y="649135"/>
          <a:ext cx="264449" cy="264449"/>
        </a:xfrm>
        <a:prstGeom prst="ellipse">
          <a:avLst/>
        </a:prstGeom>
        <a:solidFill>
          <a:srgbClr val="003466"/>
        </a:solidFill>
        <a:ln w="25400" cap="flat" cmpd="sng" algn="ctr">
          <a:noFill/>
          <a:prstDash val="solid"/>
        </a:ln>
        <a:effectLst/>
      </dgm:spPr>
      <dgm:t>
        <a:bodyPr/>
        <a:lstStyle/>
        <a:p>
          <a:endParaRPr lang="zh-CN" altLang="en-US"/>
        </a:p>
      </dgm:t>
    </dgm:pt>
    <dgm:pt modelId="{9BCC20C0-4B3E-4A32-8289-0C043EE14E08}" type="pres">
      <dgm:prSet presAssocID="{62F3A35F-EA2B-462C-89DA-224952DBD84B}" presName="c8" presStyleLbl="node1" presStyleIdx="7" presStyleCnt="19"/>
      <dgm:spPr>
        <a:xfrm>
          <a:off x="2024431" y="908296"/>
          <a:ext cx="168286" cy="168286"/>
        </a:xfrm>
        <a:prstGeom prst="ellipse">
          <a:avLst/>
        </a:prstGeom>
        <a:solidFill>
          <a:srgbClr val="003466"/>
        </a:solidFill>
        <a:ln w="25400" cap="flat" cmpd="sng" algn="ctr">
          <a:noFill/>
          <a:prstDash val="solid"/>
        </a:ln>
        <a:effectLst/>
      </dgm:spPr>
      <dgm:t>
        <a:bodyPr/>
        <a:lstStyle/>
        <a:p>
          <a:endParaRPr lang="zh-CN" altLang="en-US"/>
        </a:p>
      </dgm:t>
    </dgm:pt>
    <dgm:pt modelId="{1395F43B-46B6-48BD-BE0D-466AE12A59E4}" type="pres">
      <dgm:prSet presAssocID="{62F3A35F-EA2B-462C-89DA-224952DBD84B}" presName="c9" presStyleLbl="node1" presStyleIdx="8" presStyleCnt="19"/>
      <dgm:spPr>
        <a:xfrm>
          <a:off x="2165792" y="1167457"/>
          <a:ext cx="168286" cy="168286"/>
        </a:xfrm>
        <a:prstGeom prst="ellipse">
          <a:avLst/>
        </a:prstGeom>
        <a:solidFill>
          <a:srgbClr val="003466"/>
        </a:solidFill>
        <a:ln w="25400" cap="flat" cmpd="sng" algn="ctr">
          <a:noFill/>
          <a:prstDash val="solid"/>
        </a:ln>
        <a:effectLst/>
      </dgm:spPr>
      <dgm:t>
        <a:bodyPr/>
        <a:lstStyle/>
        <a:p>
          <a:endParaRPr lang="zh-CN" altLang="en-US"/>
        </a:p>
      </dgm:t>
    </dgm:pt>
    <dgm:pt modelId="{3361D2E2-6923-453F-81C0-77902D700F8C}" type="pres">
      <dgm:prSet presAssocID="{62F3A35F-EA2B-462C-89DA-224952DBD84B}" presName="c10" presStyleLbl="node1" presStyleIdx="9" presStyleCnt="19"/>
      <dgm:spPr>
        <a:xfrm>
          <a:off x="940667" y="672695"/>
          <a:ext cx="432736" cy="432736"/>
        </a:xfrm>
        <a:prstGeom prst="ellipse">
          <a:avLst/>
        </a:prstGeom>
        <a:solidFill>
          <a:srgbClr val="003466"/>
        </a:solidFill>
        <a:ln w="25400" cap="flat" cmpd="sng" algn="ctr">
          <a:noFill/>
          <a:prstDash val="solid"/>
        </a:ln>
        <a:effectLst/>
      </dgm:spPr>
      <dgm:t>
        <a:bodyPr/>
        <a:lstStyle/>
        <a:p>
          <a:endParaRPr lang="zh-CN" altLang="en-US"/>
        </a:p>
      </dgm:t>
    </dgm:pt>
    <dgm:pt modelId="{B5D258C8-C381-4DFA-9DF0-F1337D842739}" type="pres">
      <dgm:prSet presAssocID="{62F3A35F-EA2B-462C-89DA-224952DBD84B}" presName="c11" presStyleLbl="node1" presStyleIdx="10" presStyleCnt="19"/>
      <dgm:spPr>
        <a:xfrm>
          <a:off x="21824" y="1567978"/>
          <a:ext cx="168286" cy="168286"/>
        </a:xfrm>
        <a:prstGeom prst="ellipse">
          <a:avLst/>
        </a:prstGeom>
        <a:solidFill>
          <a:srgbClr val="003466"/>
        </a:solidFill>
        <a:ln w="25400" cap="flat" cmpd="sng" algn="ctr">
          <a:noFill/>
          <a:prstDash val="solid"/>
        </a:ln>
        <a:effectLst/>
      </dgm:spPr>
      <dgm:t>
        <a:bodyPr/>
        <a:lstStyle/>
        <a:p>
          <a:endParaRPr lang="zh-CN" altLang="en-US"/>
        </a:p>
      </dgm:t>
    </dgm:pt>
    <dgm:pt modelId="{483701E9-331F-4DBD-88D4-C515F77B849D}" type="pres">
      <dgm:prSet presAssocID="{62F3A35F-EA2B-462C-89DA-224952DBD84B}" presName="c12" presStyleLbl="node1" presStyleIdx="11" presStyleCnt="19"/>
      <dgm:spPr>
        <a:xfrm>
          <a:off x="163184" y="1780019"/>
          <a:ext cx="264449" cy="264449"/>
        </a:xfrm>
        <a:prstGeom prst="ellipse">
          <a:avLst/>
        </a:prstGeom>
        <a:solidFill>
          <a:srgbClr val="003466"/>
        </a:solidFill>
        <a:ln w="25400" cap="flat" cmpd="sng" algn="ctr">
          <a:noFill/>
          <a:prstDash val="solid"/>
        </a:ln>
        <a:effectLst/>
      </dgm:spPr>
      <dgm:t>
        <a:bodyPr/>
        <a:lstStyle/>
        <a:p>
          <a:endParaRPr lang="zh-CN" altLang="en-US"/>
        </a:p>
      </dgm:t>
    </dgm:pt>
    <dgm:pt modelId="{4320B6E2-693F-4792-89C6-95944ABED13F}" type="pres">
      <dgm:prSet presAssocID="{62F3A35F-EA2B-462C-89DA-224952DBD84B}" presName="c13" presStyleLbl="node1" presStyleIdx="12" presStyleCnt="19"/>
      <dgm:spPr>
        <a:xfrm>
          <a:off x="516586" y="1968500"/>
          <a:ext cx="384654" cy="384654"/>
        </a:xfrm>
        <a:prstGeom prst="ellipse">
          <a:avLst/>
        </a:prstGeom>
        <a:solidFill>
          <a:srgbClr val="003466"/>
        </a:solidFill>
        <a:ln w="25400" cap="flat" cmpd="sng" algn="ctr">
          <a:noFill/>
          <a:prstDash val="solid"/>
        </a:ln>
        <a:effectLst/>
      </dgm:spPr>
      <dgm:t>
        <a:bodyPr/>
        <a:lstStyle/>
        <a:p>
          <a:endParaRPr lang="zh-CN" altLang="en-US"/>
        </a:p>
      </dgm:t>
    </dgm:pt>
    <dgm:pt modelId="{37D79030-070E-406E-AD08-42C45219AC7F}" type="pres">
      <dgm:prSet presAssocID="{62F3A35F-EA2B-462C-89DA-224952DBD84B}" presName="c14" presStyleLbl="node1" presStyleIdx="13" presStyleCnt="19"/>
      <dgm:spPr>
        <a:xfrm>
          <a:off x="1011348" y="2274781"/>
          <a:ext cx="168286" cy="168286"/>
        </a:xfrm>
        <a:prstGeom prst="ellipse">
          <a:avLst/>
        </a:prstGeom>
        <a:solidFill>
          <a:srgbClr val="003466"/>
        </a:solidFill>
        <a:ln w="25400" cap="flat" cmpd="sng" algn="ctr">
          <a:noFill/>
          <a:prstDash val="solid"/>
        </a:ln>
        <a:effectLst/>
      </dgm:spPr>
      <dgm:t>
        <a:bodyPr/>
        <a:lstStyle/>
        <a:p>
          <a:endParaRPr lang="zh-CN" altLang="en-US"/>
        </a:p>
      </dgm:t>
    </dgm:pt>
    <dgm:pt modelId="{98D3AB0A-B676-4AFF-8575-8BA9B28186E3}" type="pres">
      <dgm:prSet presAssocID="{62F3A35F-EA2B-462C-89DA-224952DBD84B}" presName="c15" presStyleLbl="node1" presStyleIdx="14" presStyleCnt="19"/>
      <dgm:spPr>
        <a:xfrm>
          <a:off x="1105588" y="1968500"/>
          <a:ext cx="264449" cy="264449"/>
        </a:xfrm>
        <a:prstGeom prst="ellipse">
          <a:avLst/>
        </a:prstGeom>
        <a:solidFill>
          <a:srgbClr val="003466"/>
        </a:solidFill>
        <a:ln w="25400" cap="flat" cmpd="sng" algn="ctr">
          <a:noFill/>
          <a:prstDash val="solid"/>
        </a:ln>
        <a:effectLst/>
      </dgm:spPr>
      <dgm:t>
        <a:bodyPr/>
        <a:lstStyle/>
        <a:p>
          <a:endParaRPr lang="zh-CN" altLang="en-US"/>
        </a:p>
      </dgm:t>
    </dgm:pt>
    <dgm:pt modelId="{005F7ED7-2138-429B-B8E8-40FB2DAF0412}" type="pres">
      <dgm:prSet presAssocID="{62F3A35F-EA2B-462C-89DA-224952DBD84B}" presName="c16" presStyleLbl="node1" presStyleIdx="15" presStyleCnt="19"/>
      <dgm:spPr>
        <a:xfrm>
          <a:off x="1341189" y="2298341"/>
          <a:ext cx="168286" cy="168286"/>
        </a:xfrm>
        <a:prstGeom prst="ellipse">
          <a:avLst/>
        </a:prstGeom>
        <a:solidFill>
          <a:srgbClr val="003466"/>
        </a:solidFill>
        <a:ln w="25400" cap="flat" cmpd="sng" algn="ctr">
          <a:noFill/>
          <a:prstDash val="solid"/>
        </a:ln>
        <a:effectLst/>
      </dgm:spPr>
      <dgm:t>
        <a:bodyPr/>
        <a:lstStyle/>
        <a:p>
          <a:endParaRPr lang="zh-CN" altLang="en-US"/>
        </a:p>
      </dgm:t>
    </dgm:pt>
    <dgm:pt modelId="{45319392-E8FF-4496-B113-53B39E20FF13}" type="pres">
      <dgm:prSet presAssocID="{62F3A35F-EA2B-462C-89DA-224952DBD84B}" presName="c17" presStyleLbl="node1" presStyleIdx="16" presStyleCnt="19"/>
      <dgm:spPr>
        <a:xfrm>
          <a:off x="1553230" y="1921380"/>
          <a:ext cx="384654" cy="384654"/>
        </a:xfrm>
        <a:prstGeom prst="ellipse">
          <a:avLst/>
        </a:prstGeom>
        <a:solidFill>
          <a:srgbClr val="003466"/>
        </a:solidFill>
        <a:ln w="25400" cap="flat" cmpd="sng" algn="ctr">
          <a:noFill/>
          <a:prstDash val="solid"/>
        </a:ln>
        <a:effectLst/>
      </dgm:spPr>
      <dgm:t>
        <a:bodyPr/>
        <a:lstStyle/>
        <a:p>
          <a:endParaRPr lang="zh-CN" altLang="en-US"/>
        </a:p>
      </dgm:t>
    </dgm:pt>
    <dgm:pt modelId="{AAC1A9B1-BA60-4D17-BB1E-F0F02B4A3B2B}" type="pres">
      <dgm:prSet presAssocID="{62F3A35F-EA2B-462C-89DA-224952DBD84B}" presName="c18" presStyleLbl="node1" presStyleIdx="17" presStyleCnt="19"/>
      <dgm:spPr>
        <a:xfrm>
          <a:off x="2071552" y="1827139"/>
          <a:ext cx="264449" cy="264449"/>
        </a:xfrm>
        <a:prstGeom prst="ellipse">
          <a:avLst/>
        </a:prstGeom>
        <a:solidFill>
          <a:srgbClr val="003466"/>
        </a:solidFill>
        <a:ln w="25400" cap="flat" cmpd="sng" algn="ctr">
          <a:noFill/>
          <a:prstDash val="solid"/>
        </a:ln>
        <a:effectLst/>
      </dgm:spPr>
      <dgm:t>
        <a:bodyPr/>
        <a:lstStyle/>
        <a:p>
          <a:endParaRPr lang="zh-CN" altLang="en-US"/>
        </a:p>
      </dgm:t>
    </dgm:pt>
    <dgm:pt modelId="{82AD7A0A-5AB4-479D-8368-D9F5B1295A52}" type="pres">
      <dgm:prSet presAssocID="{12A631F8-73E8-4437-A632-1DA4C96C2081}" presName="chevronComposite1" presStyleCnt="0"/>
      <dgm:spPr/>
    </dgm:pt>
    <dgm:pt modelId="{DDED6EF4-A0CC-49CB-9AE7-43B444C48543}" type="pres">
      <dgm:prSet presAssocID="{12A631F8-73E8-4437-A632-1DA4C96C2081}" presName="chevron1" presStyleLbl="sibTrans2D1" presStyleIdx="0" presStyleCnt="2"/>
      <dgm:spPr>
        <a:xfrm>
          <a:off x="2336002" y="719423"/>
          <a:ext cx="776651" cy="1482713"/>
        </a:xfrm>
        <a:prstGeom prst="chevron">
          <a:avLst>
            <a:gd name="adj" fmla="val 62310"/>
          </a:avLst>
        </a:prstGeom>
        <a:solidFill>
          <a:srgbClr val="003466"/>
        </a:solidFill>
        <a:ln>
          <a:noFill/>
        </a:ln>
        <a:effectLst/>
      </dgm:spPr>
      <dgm:t>
        <a:bodyPr/>
        <a:lstStyle/>
        <a:p>
          <a:endParaRPr lang="zh-CN" altLang="en-US"/>
        </a:p>
      </dgm:t>
    </dgm:pt>
    <dgm:pt modelId="{7DBDECA1-EFB3-441D-B55B-B2EDF3E67A5C}" type="pres">
      <dgm:prSet presAssocID="{12A631F8-73E8-4437-A632-1DA4C96C2081}" presName="spChevron1" presStyleCnt="0"/>
      <dgm:spPr/>
    </dgm:pt>
    <dgm:pt modelId="{4A249969-3882-4C5E-83DE-4EAFA9E51242}" type="pres">
      <dgm:prSet presAssocID="{37FDA6AE-027B-4120-90CE-09301A415796}" presName="middle" presStyleCnt="0"/>
      <dgm:spPr/>
    </dgm:pt>
    <dgm:pt modelId="{84DDEA6A-77C7-4BDC-8B22-AD74F2C7D212}" type="pres">
      <dgm:prSet presAssocID="{37FDA6AE-027B-4120-90CE-09301A415796}" presName="parTxMid" presStyleLbl="revTx" presStyleIdx="1" presStyleCnt="2" custScaleX="72508"/>
      <dgm:spPr>
        <a:prstGeom prst="rect">
          <a:avLst/>
        </a:prstGeom>
      </dgm:spPr>
      <dgm:t>
        <a:bodyPr/>
        <a:lstStyle/>
        <a:p>
          <a:endParaRPr lang="en-US"/>
        </a:p>
      </dgm:t>
    </dgm:pt>
    <dgm:pt modelId="{E4B536CE-980D-41E5-8069-8FF3B8BBD1D5}" type="pres">
      <dgm:prSet presAssocID="{37FDA6AE-027B-4120-90CE-09301A415796}" presName="spMid" presStyleCnt="0"/>
      <dgm:spPr/>
    </dgm:pt>
    <dgm:pt modelId="{B0AEC9A7-8FDF-4A59-A69A-84615429EC7E}" type="pres">
      <dgm:prSet presAssocID="{AACFA7FC-124D-47F0-AAB7-D837F03A13D6}" presName="chevronComposite1" presStyleCnt="0"/>
      <dgm:spPr/>
    </dgm:pt>
    <dgm:pt modelId="{21E83F37-BEFF-4B60-BB9A-345F36FD8FDB}" type="pres">
      <dgm:prSet presAssocID="{AACFA7FC-124D-47F0-AAB7-D837F03A13D6}" presName="chevron1" presStyleLbl="sibTrans2D1" presStyleIdx="1" presStyleCnt="2"/>
      <dgm:spPr>
        <a:xfrm>
          <a:off x="4648476" y="719423"/>
          <a:ext cx="776651" cy="1482713"/>
        </a:xfrm>
        <a:prstGeom prst="chevron">
          <a:avLst>
            <a:gd name="adj" fmla="val 62310"/>
          </a:avLst>
        </a:prstGeom>
        <a:solidFill>
          <a:srgbClr val="003466"/>
        </a:solidFill>
        <a:ln>
          <a:noFill/>
        </a:ln>
        <a:effectLst/>
      </dgm:spPr>
      <dgm:t>
        <a:bodyPr/>
        <a:lstStyle/>
        <a:p>
          <a:endParaRPr lang="zh-CN" altLang="en-US"/>
        </a:p>
      </dgm:t>
    </dgm:pt>
    <dgm:pt modelId="{0D23C859-4AC6-4798-9EAF-9002A78D7A30}" type="pres">
      <dgm:prSet presAssocID="{AACFA7FC-124D-47F0-AAB7-D837F03A13D6}" presName="spChevron1" presStyleCnt="0"/>
      <dgm:spPr/>
    </dgm:pt>
    <dgm:pt modelId="{08367D8A-B881-4E55-8500-66CAD438B3A1}" type="pres">
      <dgm:prSet presAssocID="{8C92A023-B595-4B7E-9FD1-86305B47363F}" presName="last" presStyleCnt="0"/>
      <dgm:spPr/>
    </dgm:pt>
    <dgm:pt modelId="{7B1BE0AD-50A5-48F7-B598-DEB590DCA7A9}" type="pres">
      <dgm:prSet presAssocID="{8C92A023-B595-4B7E-9FD1-86305B47363F}" presName="circleTx" presStyleLbl="node1" presStyleIdx="18" presStyleCnt="19"/>
      <dgm:spPr>
        <a:prstGeom prst="ellipse">
          <a:avLst/>
        </a:prstGeom>
      </dgm:spPr>
      <dgm:t>
        <a:bodyPr/>
        <a:lstStyle/>
        <a:p>
          <a:endParaRPr lang="en-US"/>
        </a:p>
      </dgm:t>
    </dgm:pt>
    <dgm:pt modelId="{53BB76F8-11EC-45E6-BA8B-345C7EB06E51}" type="pres">
      <dgm:prSet presAssocID="{8C92A023-B595-4B7E-9FD1-86305B47363F}" presName="spN" presStyleCnt="0"/>
      <dgm:spPr/>
    </dgm:pt>
  </dgm:ptLst>
  <dgm:cxnLst>
    <dgm:cxn modelId="{7F66E92A-4FCE-4363-ACB1-AB8EE67399D0}" type="presOf" srcId="{8C92A023-B595-4B7E-9FD1-86305B47363F}" destId="{7B1BE0AD-50A5-48F7-B598-DEB590DCA7A9}" srcOrd="0" destOrd="0" presId="urn:microsoft.com/office/officeart/2009/3/layout/RandomtoResultProcess"/>
    <dgm:cxn modelId="{6393EA77-6C35-4795-B9F8-BC384CEB01BB}" srcId="{ABB6AAD5-BB22-443A-B98E-11707CBE16C9}" destId="{8C92A023-B595-4B7E-9FD1-86305B47363F}" srcOrd="2" destOrd="0" parTransId="{126030B6-AD92-4139-8AC7-ED96A61FFA13}" sibTransId="{45610BF7-B096-4636-A867-71803911F6BC}"/>
    <dgm:cxn modelId="{69365B62-B3AB-40B7-A1C2-52FAE015B75D}" type="presOf" srcId="{37FDA6AE-027B-4120-90CE-09301A415796}" destId="{84DDEA6A-77C7-4BDC-8B22-AD74F2C7D212}" srcOrd="0" destOrd="0" presId="urn:microsoft.com/office/officeart/2009/3/layout/RandomtoResultProcess"/>
    <dgm:cxn modelId="{BE103F67-F523-4F58-BBBC-0340AE06F79F}" type="presOf" srcId="{62F3A35F-EA2B-462C-89DA-224952DBD84B}" destId="{A90A0BFC-07A7-4DDD-8427-0CA01EE69FD7}" srcOrd="0" destOrd="0" presId="urn:microsoft.com/office/officeart/2009/3/layout/RandomtoResultProcess"/>
    <dgm:cxn modelId="{78D5CF50-3633-4A11-9FE0-D306D94A091D}" srcId="{ABB6AAD5-BB22-443A-B98E-11707CBE16C9}" destId="{62F3A35F-EA2B-462C-89DA-224952DBD84B}" srcOrd="0" destOrd="0" parTransId="{68C8E73F-A05A-4DC8-914A-C484D8568F55}" sibTransId="{12A631F8-73E8-4437-A632-1DA4C96C2081}"/>
    <dgm:cxn modelId="{352FDCC8-638F-4146-9D7E-7AC8A243313C}" type="presOf" srcId="{ABB6AAD5-BB22-443A-B98E-11707CBE16C9}" destId="{49417DCD-9717-4962-8221-45CEFE5E3B38}" srcOrd="0" destOrd="0" presId="urn:microsoft.com/office/officeart/2009/3/layout/RandomtoResultProcess"/>
    <dgm:cxn modelId="{97371629-EAFB-49C5-8D4C-1C2CC8EF98DA}" srcId="{ABB6AAD5-BB22-443A-B98E-11707CBE16C9}" destId="{37FDA6AE-027B-4120-90CE-09301A415796}" srcOrd="1" destOrd="0" parTransId="{F547554B-51EF-4D52-BD83-B530786A53F6}" sibTransId="{AACFA7FC-124D-47F0-AAB7-D837F03A13D6}"/>
    <dgm:cxn modelId="{D8B60054-8C43-48D3-BB68-B97801083CCC}" type="presParOf" srcId="{49417DCD-9717-4962-8221-45CEFE5E3B38}" destId="{E3264D2C-01CD-46FE-9390-E04B78C088AF}" srcOrd="0" destOrd="0" presId="urn:microsoft.com/office/officeart/2009/3/layout/RandomtoResultProcess"/>
    <dgm:cxn modelId="{6125D55C-2DD4-484D-91CE-81FF27D67BB1}" type="presParOf" srcId="{E3264D2C-01CD-46FE-9390-E04B78C088AF}" destId="{A90A0BFC-07A7-4DDD-8427-0CA01EE69FD7}" srcOrd="0" destOrd="0" presId="urn:microsoft.com/office/officeart/2009/3/layout/RandomtoResultProcess"/>
    <dgm:cxn modelId="{331A8379-01FD-4F12-A054-B5AEBE5FE2B0}" type="presParOf" srcId="{E3264D2C-01CD-46FE-9390-E04B78C088AF}" destId="{7425EFB1-85FD-43BD-9E0C-5EB503D12F2B}" srcOrd="1" destOrd="0" presId="urn:microsoft.com/office/officeart/2009/3/layout/RandomtoResultProcess"/>
    <dgm:cxn modelId="{ED94BEE2-5427-4CE0-BF53-AF4E2137E98B}" type="presParOf" srcId="{E3264D2C-01CD-46FE-9390-E04B78C088AF}" destId="{73069CC5-AC2A-4E40-80C3-B6257E28E1D3}" srcOrd="2" destOrd="0" presId="urn:microsoft.com/office/officeart/2009/3/layout/RandomtoResultProcess"/>
    <dgm:cxn modelId="{F29FECFF-13C2-4CE0-8A78-D2837A8B2E33}" type="presParOf" srcId="{E3264D2C-01CD-46FE-9390-E04B78C088AF}" destId="{6545506E-F82F-40D0-B269-A33A56AD6FAD}" srcOrd="3" destOrd="0" presId="urn:microsoft.com/office/officeart/2009/3/layout/RandomtoResultProcess"/>
    <dgm:cxn modelId="{6DE9C818-82A4-42B3-8765-0A5AC328B724}" type="presParOf" srcId="{E3264D2C-01CD-46FE-9390-E04B78C088AF}" destId="{977EB5CB-7F94-462A-B74B-D681CCDAFE96}" srcOrd="4" destOrd="0" presId="urn:microsoft.com/office/officeart/2009/3/layout/RandomtoResultProcess"/>
    <dgm:cxn modelId="{959D74CF-1CF7-40FF-83C2-E0077A1BA372}" type="presParOf" srcId="{E3264D2C-01CD-46FE-9390-E04B78C088AF}" destId="{94D41D45-881E-45E0-815F-B3D1F42ABA6A}" srcOrd="5" destOrd="0" presId="urn:microsoft.com/office/officeart/2009/3/layout/RandomtoResultProcess"/>
    <dgm:cxn modelId="{ACF96F05-A6A5-41E9-A20D-8BB914731A55}" type="presParOf" srcId="{E3264D2C-01CD-46FE-9390-E04B78C088AF}" destId="{3BAFF7A7-30C4-4792-80F0-F4ED56695A86}" srcOrd="6" destOrd="0" presId="urn:microsoft.com/office/officeart/2009/3/layout/RandomtoResultProcess"/>
    <dgm:cxn modelId="{35333117-6104-4CAD-837F-B5F342359AD9}" type="presParOf" srcId="{E3264D2C-01CD-46FE-9390-E04B78C088AF}" destId="{902BDD82-6500-4745-ABB1-8AB85030FF96}" srcOrd="7" destOrd="0" presId="urn:microsoft.com/office/officeart/2009/3/layout/RandomtoResultProcess"/>
    <dgm:cxn modelId="{71712E2C-F37B-4D1A-8E53-FD94F3D470C7}" type="presParOf" srcId="{E3264D2C-01CD-46FE-9390-E04B78C088AF}" destId="{9BCC20C0-4B3E-4A32-8289-0C043EE14E08}" srcOrd="8" destOrd="0" presId="urn:microsoft.com/office/officeart/2009/3/layout/RandomtoResultProcess"/>
    <dgm:cxn modelId="{59DC947C-1677-4D87-A231-5D26634E37B3}" type="presParOf" srcId="{E3264D2C-01CD-46FE-9390-E04B78C088AF}" destId="{1395F43B-46B6-48BD-BE0D-466AE12A59E4}" srcOrd="9" destOrd="0" presId="urn:microsoft.com/office/officeart/2009/3/layout/RandomtoResultProcess"/>
    <dgm:cxn modelId="{50778E6E-358F-4207-9F56-594DE538CB07}" type="presParOf" srcId="{E3264D2C-01CD-46FE-9390-E04B78C088AF}" destId="{3361D2E2-6923-453F-81C0-77902D700F8C}" srcOrd="10" destOrd="0" presId="urn:microsoft.com/office/officeart/2009/3/layout/RandomtoResultProcess"/>
    <dgm:cxn modelId="{5400F0EF-5A8A-4399-B840-B2D79AFE1F9D}" type="presParOf" srcId="{E3264D2C-01CD-46FE-9390-E04B78C088AF}" destId="{B5D258C8-C381-4DFA-9DF0-F1337D842739}" srcOrd="11" destOrd="0" presId="urn:microsoft.com/office/officeart/2009/3/layout/RandomtoResultProcess"/>
    <dgm:cxn modelId="{22792E67-DBE2-4130-ACD4-712CAB87B0A0}" type="presParOf" srcId="{E3264D2C-01CD-46FE-9390-E04B78C088AF}" destId="{483701E9-331F-4DBD-88D4-C515F77B849D}" srcOrd="12" destOrd="0" presId="urn:microsoft.com/office/officeart/2009/3/layout/RandomtoResultProcess"/>
    <dgm:cxn modelId="{9FB00F8D-F2E0-4AAA-A933-D012B00BA739}" type="presParOf" srcId="{E3264D2C-01CD-46FE-9390-E04B78C088AF}" destId="{4320B6E2-693F-4792-89C6-95944ABED13F}" srcOrd="13" destOrd="0" presId="urn:microsoft.com/office/officeart/2009/3/layout/RandomtoResultProcess"/>
    <dgm:cxn modelId="{EFC5DF63-F40C-4C31-BAE8-3BDF7B744EDC}" type="presParOf" srcId="{E3264D2C-01CD-46FE-9390-E04B78C088AF}" destId="{37D79030-070E-406E-AD08-42C45219AC7F}" srcOrd="14" destOrd="0" presId="urn:microsoft.com/office/officeart/2009/3/layout/RandomtoResultProcess"/>
    <dgm:cxn modelId="{9C14962C-230B-45B2-A806-95D1CAB99688}" type="presParOf" srcId="{E3264D2C-01CD-46FE-9390-E04B78C088AF}" destId="{98D3AB0A-B676-4AFF-8575-8BA9B28186E3}" srcOrd="15" destOrd="0" presId="urn:microsoft.com/office/officeart/2009/3/layout/RandomtoResultProcess"/>
    <dgm:cxn modelId="{282952FD-9E53-4F9E-8D5F-5446048DD422}" type="presParOf" srcId="{E3264D2C-01CD-46FE-9390-E04B78C088AF}" destId="{005F7ED7-2138-429B-B8E8-40FB2DAF0412}" srcOrd="16" destOrd="0" presId="urn:microsoft.com/office/officeart/2009/3/layout/RandomtoResultProcess"/>
    <dgm:cxn modelId="{805588F6-2AA9-4700-8A23-8AB2CE4F660B}" type="presParOf" srcId="{E3264D2C-01CD-46FE-9390-E04B78C088AF}" destId="{45319392-E8FF-4496-B113-53B39E20FF13}" srcOrd="17" destOrd="0" presId="urn:microsoft.com/office/officeart/2009/3/layout/RandomtoResultProcess"/>
    <dgm:cxn modelId="{821BBA60-19E1-4082-B15A-4CF0E0D3FFC7}" type="presParOf" srcId="{E3264D2C-01CD-46FE-9390-E04B78C088AF}" destId="{AAC1A9B1-BA60-4D17-BB1E-F0F02B4A3B2B}" srcOrd="18" destOrd="0" presId="urn:microsoft.com/office/officeart/2009/3/layout/RandomtoResultProcess"/>
    <dgm:cxn modelId="{B2E7C9A1-517A-4204-81AD-0C7ABFDC5658}" type="presParOf" srcId="{49417DCD-9717-4962-8221-45CEFE5E3B38}" destId="{82AD7A0A-5AB4-479D-8368-D9F5B1295A52}" srcOrd="1" destOrd="0" presId="urn:microsoft.com/office/officeart/2009/3/layout/RandomtoResultProcess"/>
    <dgm:cxn modelId="{A7D18977-3A12-416D-AD69-5808F6A8BB2F}" type="presParOf" srcId="{82AD7A0A-5AB4-479D-8368-D9F5B1295A52}" destId="{DDED6EF4-A0CC-49CB-9AE7-43B444C48543}" srcOrd="0" destOrd="0" presId="urn:microsoft.com/office/officeart/2009/3/layout/RandomtoResultProcess"/>
    <dgm:cxn modelId="{5363E3CF-6298-4F72-A0AE-3357CED3A891}" type="presParOf" srcId="{82AD7A0A-5AB4-479D-8368-D9F5B1295A52}" destId="{7DBDECA1-EFB3-441D-B55B-B2EDF3E67A5C}" srcOrd="1" destOrd="0" presId="urn:microsoft.com/office/officeart/2009/3/layout/RandomtoResultProcess"/>
    <dgm:cxn modelId="{95618F82-7A22-480F-9CD8-B916F130B444}" type="presParOf" srcId="{49417DCD-9717-4962-8221-45CEFE5E3B38}" destId="{4A249969-3882-4C5E-83DE-4EAFA9E51242}" srcOrd="2" destOrd="0" presId="urn:microsoft.com/office/officeart/2009/3/layout/RandomtoResultProcess"/>
    <dgm:cxn modelId="{8278B6FA-43A5-453C-998C-3DC8AB0842FC}" type="presParOf" srcId="{4A249969-3882-4C5E-83DE-4EAFA9E51242}" destId="{84DDEA6A-77C7-4BDC-8B22-AD74F2C7D212}" srcOrd="0" destOrd="0" presId="urn:microsoft.com/office/officeart/2009/3/layout/RandomtoResultProcess"/>
    <dgm:cxn modelId="{6C05038E-869D-470C-B36A-9026A8B5AF5E}" type="presParOf" srcId="{4A249969-3882-4C5E-83DE-4EAFA9E51242}" destId="{E4B536CE-980D-41E5-8069-8FF3B8BBD1D5}" srcOrd="1" destOrd="0" presId="urn:microsoft.com/office/officeart/2009/3/layout/RandomtoResultProcess"/>
    <dgm:cxn modelId="{2095A861-1DE6-4E01-8305-B6CFD69C0E5B}" type="presParOf" srcId="{49417DCD-9717-4962-8221-45CEFE5E3B38}" destId="{B0AEC9A7-8FDF-4A59-A69A-84615429EC7E}" srcOrd="3" destOrd="0" presId="urn:microsoft.com/office/officeart/2009/3/layout/RandomtoResultProcess"/>
    <dgm:cxn modelId="{F817D89E-431D-4AE2-A502-ACE189F40193}" type="presParOf" srcId="{B0AEC9A7-8FDF-4A59-A69A-84615429EC7E}" destId="{21E83F37-BEFF-4B60-BB9A-345F36FD8FDB}" srcOrd="0" destOrd="0" presId="urn:microsoft.com/office/officeart/2009/3/layout/RandomtoResultProcess"/>
    <dgm:cxn modelId="{20A9838F-CAB1-47F2-BA19-BFAD95436E3C}" type="presParOf" srcId="{B0AEC9A7-8FDF-4A59-A69A-84615429EC7E}" destId="{0D23C859-4AC6-4798-9EAF-9002A78D7A30}" srcOrd="1" destOrd="0" presId="urn:microsoft.com/office/officeart/2009/3/layout/RandomtoResultProcess"/>
    <dgm:cxn modelId="{CF7EC5D4-D6F3-481A-8CCC-CBD7B228F7BA}" type="presParOf" srcId="{49417DCD-9717-4962-8221-45CEFE5E3B38}" destId="{08367D8A-B881-4E55-8500-66CAD438B3A1}" srcOrd="4" destOrd="0" presId="urn:microsoft.com/office/officeart/2009/3/layout/RandomtoResultProcess"/>
    <dgm:cxn modelId="{2A1D5A39-67AF-4330-A060-FFD84A5DE788}" type="presParOf" srcId="{08367D8A-B881-4E55-8500-66CAD438B3A1}" destId="{7B1BE0AD-50A5-48F7-B598-DEB590DCA7A9}" srcOrd="0" destOrd="0" presId="urn:microsoft.com/office/officeart/2009/3/layout/RandomtoResultProcess"/>
    <dgm:cxn modelId="{5C884265-2C53-467B-A14F-354AF276478F}" type="presParOf" srcId="{08367D8A-B881-4E55-8500-66CAD438B3A1}" destId="{53BB76F8-11EC-45E6-BA8B-345C7EB06E51}" srcOrd="1" destOrd="0" presId="urn:microsoft.com/office/officeart/2009/3/layout/RandomtoResult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0A0BFC-07A7-4DDD-8427-0CA01EE69FD7}">
      <dsp:nvSpPr>
        <dsp:cNvPr id="0" name=""/>
        <dsp:cNvSpPr/>
      </dsp:nvSpPr>
      <dsp:spPr>
        <a:xfrm>
          <a:off x="109448" y="1120337"/>
          <a:ext cx="2115599" cy="6971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zh-CN" altLang="en-US" sz="1200" b="0" kern="1200" dirty="0" smtClean="0">
              <a:solidFill>
                <a:srgbClr val="7F7F7F">
                  <a:lumMod val="50000"/>
                </a:srgbClr>
              </a:solidFill>
              <a:latin typeface="微软雅黑" panose="020B0503020204020204" pitchFamily="34" charset="-122"/>
              <a:ea typeface="微软雅黑" panose="020B0503020204020204" pitchFamily="34" charset="-122"/>
              <a:cs typeface="+mn-cs"/>
            </a:rPr>
            <a:t>文字标题内容</a:t>
          </a:r>
          <a:endParaRPr lang="en-US" altLang="zh-CN" sz="1200" b="0" kern="1200" dirty="0" smtClean="0">
            <a:solidFill>
              <a:srgbClr val="7F7F7F">
                <a:lumMod val="50000"/>
              </a:srgbClr>
            </a:solidFill>
            <a:latin typeface="微软雅黑" panose="020B0503020204020204" pitchFamily="34" charset="-122"/>
            <a:ea typeface="微软雅黑" panose="020B0503020204020204" pitchFamily="34" charset="-122"/>
            <a:cs typeface="+mn-cs"/>
          </a:endParaRPr>
        </a:p>
        <a:p>
          <a:pPr lvl="0" algn="ctr" defTabSz="533400">
            <a:lnSpc>
              <a:spcPct val="90000"/>
            </a:lnSpc>
            <a:spcBef>
              <a:spcPct val="0"/>
            </a:spcBef>
            <a:spcAft>
              <a:spcPct val="35000"/>
            </a:spcAft>
          </a:pPr>
          <a:r>
            <a:rPr lang="zh-CN" altLang="en-US" sz="1200" b="0" kern="1200" dirty="0" smtClean="0">
              <a:solidFill>
                <a:srgbClr val="7F7F7F">
                  <a:lumMod val="50000"/>
                </a:srgbClr>
              </a:solidFill>
              <a:latin typeface="微软雅黑" panose="020B0503020204020204" pitchFamily="34" charset="-122"/>
              <a:ea typeface="微软雅黑" panose="020B0503020204020204" pitchFamily="34" charset="-122"/>
              <a:cs typeface="+mn-cs"/>
            </a:rPr>
            <a:t>文字标题内容</a:t>
          </a:r>
          <a:endParaRPr lang="en-US" sz="1200" b="0" kern="1200" dirty="0">
            <a:solidFill>
              <a:srgbClr val="7F7F7F">
                <a:lumMod val="50000"/>
              </a:srgbClr>
            </a:solidFill>
            <a:latin typeface="微软雅黑" panose="020B0503020204020204" pitchFamily="34" charset="-122"/>
            <a:ea typeface="微软雅黑" panose="020B0503020204020204" pitchFamily="34" charset="-122"/>
            <a:cs typeface="+mn-cs"/>
          </a:endParaRPr>
        </a:p>
      </dsp:txBody>
      <dsp:txXfrm>
        <a:off x="109448" y="1120337"/>
        <a:ext cx="2115599" cy="697186"/>
      </dsp:txXfrm>
    </dsp:sp>
    <dsp:sp modelId="{7425EFB1-85FD-43BD-9E0C-5EB503D12F2B}">
      <dsp:nvSpPr>
        <dsp:cNvPr id="0" name=""/>
        <dsp:cNvSpPr/>
      </dsp:nvSpPr>
      <dsp:spPr>
        <a:xfrm>
          <a:off x="139624" y="908296"/>
          <a:ext cx="168286" cy="168286"/>
        </a:xfrm>
        <a:prstGeom prst="ellipse">
          <a:avLst/>
        </a:prstGeom>
        <a:solidFill>
          <a:srgbClr val="003466"/>
        </a:solidFill>
        <a:ln w="254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3069CC5-AC2A-4E40-80C3-B6257E28E1D3}">
      <dsp:nvSpPr>
        <dsp:cNvPr id="0" name=""/>
        <dsp:cNvSpPr/>
      </dsp:nvSpPr>
      <dsp:spPr>
        <a:xfrm>
          <a:off x="257425" y="672695"/>
          <a:ext cx="168286" cy="168286"/>
        </a:xfrm>
        <a:prstGeom prst="ellipse">
          <a:avLst/>
        </a:prstGeom>
        <a:solidFill>
          <a:srgbClr val="003466"/>
        </a:solidFill>
        <a:ln w="254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545506E-F82F-40D0-B269-A33A56AD6FAD}">
      <dsp:nvSpPr>
        <dsp:cNvPr id="0" name=""/>
        <dsp:cNvSpPr/>
      </dsp:nvSpPr>
      <dsp:spPr>
        <a:xfrm>
          <a:off x="540146" y="719815"/>
          <a:ext cx="264449" cy="264449"/>
        </a:xfrm>
        <a:prstGeom prst="ellipse">
          <a:avLst/>
        </a:prstGeom>
        <a:solidFill>
          <a:srgbClr val="003466"/>
        </a:solidFill>
        <a:ln w="254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77EB5CB-7F94-462A-B74B-D681CCDAFE96}">
      <dsp:nvSpPr>
        <dsp:cNvPr id="0" name=""/>
        <dsp:cNvSpPr/>
      </dsp:nvSpPr>
      <dsp:spPr>
        <a:xfrm>
          <a:off x="775747" y="460654"/>
          <a:ext cx="168286" cy="168286"/>
        </a:xfrm>
        <a:prstGeom prst="ellipse">
          <a:avLst/>
        </a:prstGeom>
        <a:solidFill>
          <a:srgbClr val="003466"/>
        </a:solidFill>
        <a:ln w="254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4D41D45-881E-45E0-815F-B3D1F42ABA6A}">
      <dsp:nvSpPr>
        <dsp:cNvPr id="0" name=""/>
        <dsp:cNvSpPr/>
      </dsp:nvSpPr>
      <dsp:spPr>
        <a:xfrm>
          <a:off x="1082028" y="366414"/>
          <a:ext cx="168286" cy="168286"/>
        </a:xfrm>
        <a:prstGeom prst="ellipse">
          <a:avLst/>
        </a:prstGeom>
        <a:solidFill>
          <a:srgbClr val="003466"/>
        </a:solidFill>
        <a:ln w="254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BAFF7A7-30C4-4792-80F0-F4ED56695A86}">
      <dsp:nvSpPr>
        <dsp:cNvPr id="0" name=""/>
        <dsp:cNvSpPr/>
      </dsp:nvSpPr>
      <dsp:spPr>
        <a:xfrm>
          <a:off x="1458989" y="531334"/>
          <a:ext cx="168286" cy="168286"/>
        </a:xfrm>
        <a:prstGeom prst="ellipse">
          <a:avLst/>
        </a:prstGeom>
        <a:solidFill>
          <a:srgbClr val="003466"/>
        </a:solidFill>
        <a:ln w="254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02BDD82-6500-4745-ABB1-8AB85030FF96}">
      <dsp:nvSpPr>
        <dsp:cNvPr id="0" name=""/>
        <dsp:cNvSpPr/>
      </dsp:nvSpPr>
      <dsp:spPr>
        <a:xfrm>
          <a:off x="1694590" y="649135"/>
          <a:ext cx="264449" cy="264449"/>
        </a:xfrm>
        <a:prstGeom prst="ellipse">
          <a:avLst/>
        </a:prstGeom>
        <a:solidFill>
          <a:srgbClr val="003466"/>
        </a:solidFill>
        <a:ln w="254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BCC20C0-4B3E-4A32-8289-0C043EE14E08}">
      <dsp:nvSpPr>
        <dsp:cNvPr id="0" name=""/>
        <dsp:cNvSpPr/>
      </dsp:nvSpPr>
      <dsp:spPr>
        <a:xfrm>
          <a:off x="2024431" y="908296"/>
          <a:ext cx="168286" cy="168286"/>
        </a:xfrm>
        <a:prstGeom prst="ellipse">
          <a:avLst/>
        </a:prstGeom>
        <a:solidFill>
          <a:srgbClr val="003466"/>
        </a:solidFill>
        <a:ln w="254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395F43B-46B6-48BD-BE0D-466AE12A59E4}">
      <dsp:nvSpPr>
        <dsp:cNvPr id="0" name=""/>
        <dsp:cNvSpPr/>
      </dsp:nvSpPr>
      <dsp:spPr>
        <a:xfrm>
          <a:off x="2165792" y="1167457"/>
          <a:ext cx="168286" cy="168286"/>
        </a:xfrm>
        <a:prstGeom prst="ellipse">
          <a:avLst/>
        </a:prstGeom>
        <a:solidFill>
          <a:srgbClr val="003466"/>
        </a:solidFill>
        <a:ln w="254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361D2E2-6923-453F-81C0-77902D700F8C}">
      <dsp:nvSpPr>
        <dsp:cNvPr id="0" name=""/>
        <dsp:cNvSpPr/>
      </dsp:nvSpPr>
      <dsp:spPr>
        <a:xfrm>
          <a:off x="940667" y="672695"/>
          <a:ext cx="432736" cy="432736"/>
        </a:xfrm>
        <a:prstGeom prst="ellipse">
          <a:avLst/>
        </a:prstGeom>
        <a:solidFill>
          <a:srgbClr val="003466"/>
        </a:solidFill>
        <a:ln w="254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5D258C8-C381-4DFA-9DF0-F1337D842739}">
      <dsp:nvSpPr>
        <dsp:cNvPr id="0" name=""/>
        <dsp:cNvSpPr/>
      </dsp:nvSpPr>
      <dsp:spPr>
        <a:xfrm>
          <a:off x="21824" y="1567978"/>
          <a:ext cx="168286" cy="168286"/>
        </a:xfrm>
        <a:prstGeom prst="ellipse">
          <a:avLst/>
        </a:prstGeom>
        <a:solidFill>
          <a:srgbClr val="003466"/>
        </a:solidFill>
        <a:ln w="254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83701E9-331F-4DBD-88D4-C515F77B849D}">
      <dsp:nvSpPr>
        <dsp:cNvPr id="0" name=""/>
        <dsp:cNvSpPr/>
      </dsp:nvSpPr>
      <dsp:spPr>
        <a:xfrm>
          <a:off x="163184" y="1780019"/>
          <a:ext cx="264449" cy="264449"/>
        </a:xfrm>
        <a:prstGeom prst="ellipse">
          <a:avLst/>
        </a:prstGeom>
        <a:solidFill>
          <a:srgbClr val="003466"/>
        </a:solidFill>
        <a:ln w="254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320B6E2-693F-4792-89C6-95944ABED13F}">
      <dsp:nvSpPr>
        <dsp:cNvPr id="0" name=""/>
        <dsp:cNvSpPr/>
      </dsp:nvSpPr>
      <dsp:spPr>
        <a:xfrm>
          <a:off x="516586" y="1968500"/>
          <a:ext cx="384654" cy="384654"/>
        </a:xfrm>
        <a:prstGeom prst="ellipse">
          <a:avLst/>
        </a:prstGeom>
        <a:solidFill>
          <a:srgbClr val="003466"/>
        </a:solidFill>
        <a:ln w="254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7D79030-070E-406E-AD08-42C45219AC7F}">
      <dsp:nvSpPr>
        <dsp:cNvPr id="0" name=""/>
        <dsp:cNvSpPr/>
      </dsp:nvSpPr>
      <dsp:spPr>
        <a:xfrm>
          <a:off x="1011348" y="2274781"/>
          <a:ext cx="168286" cy="168286"/>
        </a:xfrm>
        <a:prstGeom prst="ellipse">
          <a:avLst/>
        </a:prstGeom>
        <a:solidFill>
          <a:srgbClr val="003466"/>
        </a:solidFill>
        <a:ln w="254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8D3AB0A-B676-4AFF-8575-8BA9B28186E3}">
      <dsp:nvSpPr>
        <dsp:cNvPr id="0" name=""/>
        <dsp:cNvSpPr/>
      </dsp:nvSpPr>
      <dsp:spPr>
        <a:xfrm>
          <a:off x="1105588" y="1968500"/>
          <a:ext cx="264449" cy="264449"/>
        </a:xfrm>
        <a:prstGeom prst="ellipse">
          <a:avLst/>
        </a:prstGeom>
        <a:solidFill>
          <a:srgbClr val="003466"/>
        </a:solidFill>
        <a:ln w="254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05F7ED7-2138-429B-B8E8-40FB2DAF0412}">
      <dsp:nvSpPr>
        <dsp:cNvPr id="0" name=""/>
        <dsp:cNvSpPr/>
      </dsp:nvSpPr>
      <dsp:spPr>
        <a:xfrm>
          <a:off x="1341189" y="2298341"/>
          <a:ext cx="168286" cy="168286"/>
        </a:xfrm>
        <a:prstGeom prst="ellipse">
          <a:avLst/>
        </a:prstGeom>
        <a:solidFill>
          <a:srgbClr val="003466"/>
        </a:solidFill>
        <a:ln w="254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5319392-E8FF-4496-B113-53B39E20FF13}">
      <dsp:nvSpPr>
        <dsp:cNvPr id="0" name=""/>
        <dsp:cNvSpPr/>
      </dsp:nvSpPr>
      <dsp:spPr>
        <a:xfrm>
          <a:off x="1553230" y="1921380"/>
          <a:ext cx="384654" cy="384654"/>
        </a:xfrm>
        <a:prstGeom prst="ellipse">
          <a:avLst/>
        </a:prstGeom>
        <a:solidFill>
          <a:srgbClr val="003466"/>
        </a:solidFill>
        <a:ln w="254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AC1A9B1-BA60-4D17-BB1E-F0F02B4A3B2B}">
      <dsp:nvSpPr>
        <dsp:cNvPr id="0" name=""/>
        <dsp:cNvSpPr/>
      </dsp:nvSpPr>
      <dsp:spPr>
        <a:xfrm>
          <a:off x="2071552" y="1827139"/>
          <a:ext cx="264449" cy="264449"/>
        </a:xfrm>
        <a:prstGeom prst="ellipse">
          <a:avLst/>
        </a:prstGeom>
        <a:solidFill>
          <a:srgbClr val="003466"/>
        </a:solidFill>
        <a:ln w="254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DED6EF4-A0CC-49CB-9AE7-43B444C48543}">
      <dsp:nvSpPr>
        <dsp:cNvPr id="0" name=""/>
        <dsp:cNvSpPr/>
      </dsp:nvSpPr>
      <dsp:spPr>
        <a:xfrm>
          <a:off x="2336002" y="719423"/>
          <a:ext cx="776651" cy="1482713"/>
        </a:xfrm>
        <a:prstGeom prst="chevron">
          <a:avLst>
            <a:gd name="adj" fmla="val 62310"/>
          </a:avLst>
        </a:prstGeom>
        <a:solidFill>
          <a:srgbClr val="003466"/>
        </a:solidFill>
        <a:ln>
          <a:noFill/>
        </a:ln>
        <a:effectLst/>
      </dsp:spPr>
      <dsp:style>
        <a:lnRef idx="0">
          <a:scrgbClr r="0" g="0" b="0"/>
        </a:lnRef>
        <a:fillRef idx="1">
          <a:scrgbClr r="0" g="0" b="0"/>
        </a:fillRef>
        <a:effectRef idx="0">
          <a:scrgbClr r="0" g="0" b="0"/>
        </a:effectRef>
        <a:fontRef idx="minor">
          <a:schemeClr val="lt1"/>
        </a:fontRef>
      </dsp:style>
    </dsp:sp>
    <dsp:sp modelId="{84DDEA6A-77C7-4BDC-8B22-AD74F2C7D212}">
      <dsp:nvSpPr>
        <dsp:cNvPr id="0" name=""/>
        <dsp:cNvSpPr/>
      </dsp:nvSpPr>
      <dsp:spPr>
        <a:xfrm>
          <a:off x="3112653" y="720143"/>
          <a:ext cx="1535822" cy="14826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zh-CN" altLang="en-US" sz="1400" b="1" kern="1200" dirty="0" smtClean="0">
              <a:solidFill>
                <a:srgbClr val="7F7F7F">
                  <a:lumMod val="50000"/>
                </a:srgbClr>
              </a:solidFill>
              <a:latin typeface="微软雅黑" panose="020B0503020204020204" pitchFamily="34" charset="-122"/>
              <a:ea typeface="微软雅黑" panose="020B0503020204020204" pitchFamily="34" charset="-122"/>
              <a:cs typeface="+mn-cs"/>
            </a:rPr>
            <a:t>文字标题内容文</a:t>
          </a:r>
          <a:endParaRPr lang="en-US" altLang="zh-CN" sz="1400" b="1" kern="1200" dirty="0" smtClean="0">
            <a:solidFill>
              <a:srgbClr val="7F7F7F">
                <a:lumMod val="50000"/>
              </a:srgbClr>
            </a:solidFill>
            <a:latin typeface="微软雅黑" panose="020B0503020204020204" pitchFamily="34" charset="-122"/>
            <a:ea typeface="微软雅黑" panose="020B0503020204020204" pitchFamily="34" charset="-122"/>
            <a:cs typeface="+mn-cs"/>
          </a:endParaRPr>
        </a:p>
        <a:p>
          <a:pPr lvl="0" algn="ctr" defTabSz="622300">
            <a:lnSpc>
              <a:spcPct val="90000"/>
            </a:lnSpc>
            <a:spcBef>
              <a:spcPct val="0"/>
            </a:spcBef>
            <a:spcAft>
              <a:spcPct val="35000"/>
            </a:spcAft>
          </a:pPr>
          <a:r>
            <a:rPr lang="zh-CN" altLang="en-US" sz="1400" b="1" kern="1200" dirty="0" smtClean="0">
              <a:solidFill>
                <a:srgbClr val="7F7F7F">
                  <a:lumMod val="50000"/>
                </a:srgbClr>
              </a:solidFill>
              <a:latin typeface="微软雅黑" panose="020B0503020204020204" pitchFamily="34" charset="-122"/>
              <a:ea typeface="微软雅黑" panose="020B0503020204020204" pitchFamily="34" charset="-122"/>
              <a:cs typeface="+mn-cs"/>
            </a:rPr>
            <a:t>字标题内容文字</a:t>
          </a:r>
          <a:endParaRPr lang="en-US" altLang="zh-CN" sz="1400" b="1" kern="1200" dirty="0" smtClean="0">
            <a:solidFill>
              <a:srgbClr val="7F7F7F">
                <a:lumMod val="50000"/>
              </a:srgbClr>
            </a:solidFill>
            <a:latin typeface="微软雅黑" panose="020B0503020204020204" pitchFamily="34" charset="-122"/>
            <a:ea typeface="微软雅黑" panose="020B0503020204020204" pitchFamily="34" charset="-122"/>
            <a:cs typeface="+mn-cs"/>
          </a:endParaRPr>
        </a:p>
        <a:p>
          <a:pPr lvl="0" algn="ctr" defTabSz="622300">
            <a:lnSpc>
              <a:spcPct val="90000"/>
            </a:lnSpc>
            <a:spcBef>
              <a:spcPct val="0"/>
            </a:spcBef>
            <a:spcAft>
              <a:spcPct val="35000"/>
            </a:spcAft>
          </a:pPr>
          <a:r>
            <a:rPr lang="zh-CN" altLang="en-US" sz="1400" b="1" kern="1200" dirty="0" smtClean="0">
              <a:solidFill>
                <a:srgbClr val="7F7F7F">
                  <a:lumMod val="50000"/>
                </a:srgbClr>
              </a:solidFill>
              <a:latin typeface="微软雅黑" panose="020B0503020204020204" pitchFamily="34" charset="-122"/>
              <a:ea typeface="微软雅黑" panose="020B0503020204020204" pitchFamily="34" charset="-122"/>
              <a:cs typeface="+mn-cs"/>
            </a:rPr>
            <a:t>标题内容</a:t>
          </a:r>
          <a:endParaRPr lang="en-US" sz="1400" b="1" kern="1200" dirty="0">
            <a:solidFill>
              <a:srgbClr val="7F7F7F">
                <a:lumMod val="50000"/>
              </a:srgbClr>
            </a:solidFill>
            <a:latin typeface="微软雅黑" panose="020B0503020204020204" pitchFamily="34" charset="-122"/>
            <a:ea typeface="微软雅黑" panose="020B0503020204020204" pitchFamily="34" charset="-122"/>
            <a:cs typeface="+mn-cs"/>
          </a:endParaRPr>
        </a:p>
      </dsp:txBody>
      <dsp:txXfrm>
        <a:off x="3112653" y="720143"/>
        <a:ext cx="1535822" cy="1482699"/>
      </dsp:txXfrm>
    </dsp:sp>
    <dsp:sp modelId="{21E83F37-BEFF-4B60-BB9A-345F36FD8FDB}">
      <dsp:nvSpPr>
        <dsp:cNvPr id="0" name=""/>
        <dsp:cNvSpPr/>
      </dsp:nvSpPr>
      <dsp:spPr>
        <a:xfrm>
          <a:off x="4648476" y="719423"/>
          <a:ext cx="776651" cy="1482713"/>
        </a:xfrm>
        <a:prstGeom prst="chevron">
          <a:avLst>
            <a:gd name="adj" fmla="val 62310"/>
          </a:avLst>
        </a:prstGeom>
        <a:solidFill>
          <a:srgbClr val="003466"/>
        </a:solidFill>
        <a:ln>
          <a:noFill/>
        </a:ln>
        <a:effectLst/>
      </dsp:spPr>
      <dsp:style>
        <a:lnRef idx="0">
          <a:scrgbClr r="0" g="0" b="0"/>
        </a:lnRef>
        <a:fillRef idx="1">
          <a:scrgbClr r="0" g="0" b="0"/>
        </a:fillRef>
        <a:effectRef idx="0">
          <a:scrgbClr r="0" g="0" b="0"/>
        </a:effectRef>
        <a:fontRef idx="minor">
          <a:schemeClr val="lt1"/>
        </a:fontRef>
      </dsp:style>
    </dsp:sp>
    <dsp:sp modelId="{7B1BE0AD-50A5-48F7-B598-DEB590DCA7A9}">
      <dsp:nvSpPr>
        <dsp:cNvPr id="0" name=""/>
        <dsp:cNvSpPr/>
      </dsp:nvSpPr>
      <dsp:spPr>
        <a:xfrm>
          <a:off x="5509853" y="596889"/>
          <a:ext cx="1800420" cy="1800420"/>
        </a:xfrm>
        <a:prstGeom prst="ellipse">
          <a:avLst/>
        </a:prstGeom>
        <a:solidFill>
          <a:srgbClr val="003466"/>
        </a:solidFill>
        <a:ln w="254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zh-CN" altLang="en-US" sz="1800" b="1" kern="1200" dirty="0" smtClean="0">
              <a:solidFill>
                <a:sysClr val="window" lastClr="FFFFFF"/>
              </a:solidFill>
              <a:latin typeface="微软雅黑" panose="020B0503020204020204" pitchFamily="34" charset="-122"/>
              <a:ea typeface="微软雅黑" panose="020B0503020204020204" pitchFamily="34" charset="-122"/>
              <a:cs typeface="+mn-cs"/>
            </a:rPr>
            <a:t>已完成的项目及概况</a:t>
          </a:r>
          <a:endParaRPr lang="en-US" altLang="zh-CN" sz="1800" b="1" kern="1200" dirty="0" smtClean="0">
            <a:solidFill>
              <a:sysClr val="window" lastClr="FFFFFF"/>
            </a:solidFill>
            <a:latin typeface="微软雅黑" panose="020B0503020204020204" pitchFamily="34" charset="-122"/>
            <a:ea typeface="微软雅黑" panose="020B0503020204020204" pitchFamily="34" charset="-122"/>
            <a:cs typeface="+mn-cs"/>
          </a:endParaRPr>
        </a:p>
      </dsp:txBody>
      <dsp:txXfrm>
        <a:off x="5773518" y="860554"/>
        <a:ext cx="1273090" cy="1273090"/>
      </dsp:txXfrm>
    </dsp:sp>
  </dsp:spTree>
</dsp:drawing>
</file>

<file path=ppt/diagrams/layout1.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9636B108-DBB7-426A-8C42-E99F9398205D}" type="datetimeFigureOut">
              <a:rPr lang="zh-CN" altLang="en-US" smtClean="0"/>
              <a:t>2019/4/30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D365D1C-E0F3-4831-9690-B8D1908039F2}" type="slidenum">
              <a:rPr lang="zh-CN" altLang="en-US" smtClean="0"/>
              <a:t>‹#›</a:t>
            </a:fld>
            <a:endParaRPr lang="zh-CN" altLang="en-US"/>
          </a:p>
        </p:txBody>
      </p:sp>
    </p:spTree>
    <p:extLst>
      <p:ext uri="{BB962C8B-B14F-4D97-AF65-F5344CB8AC3E}">
        <p14:creationId xmlns:p14="http://schemas.microsoft.com/office/powerpoint/2010/main" val="2973482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9636B108-DBB7-426A-8C42-E99F9398205D}" type="datetimeFigureOut">
              <a:rPr lang="zh-CN" altLang="en-US" smtClean="0"/>
              <a:t>2019/4/30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D365D1C-E0F3-4831-9690-B8D1908039F2}" type="slidenum">
              <a:rPr lang="zh-CN" altLang="en-US" smtClean="0"/>
              <a:t>‹#›</a:t>
            </a:fld>
            <a:endParaRPr lang="zh-CN" altLang="en-US"/>
          </a:p>
        </p:txBody>
      </p:sp>
    </p:spTree>
    <p:extLst>
      <p:ext uri="{BB962C8B-B14F-4D97-AF65-F5344CB8AC3E}">
        <p14:creationId xmlns:p14="http://schemas.microsoft.com/office/powerpoint/2010/main" val="3873526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9636B108-DBB7-426A-8C42-E99F9398205D}" type="datetimeFigureOut">
              <a:rPr lang="zh-CN" altLang="en-US" smtClean="0"/>
              <a:t>2019/4/30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D365D1C-E0F3-4831-9690-B8D1908039F2}" type="slidenum">
              <a:rPr lang="zh-CN" altLang="en-US" smtClean="0"/>
              <a:t>‹#›</a:t>
            </a:fld>
            <a:endParaRPr lang="zh-CN" altLang="en-US"/>
          </a:p>
        </p:txBody>
      </p:sp>
    </p:spTree>
    <p:extLst>
      <p:ext uri="{BB962C8B-B14F-4D97-AF65-F5344CB8AC3E}">
        <p14:creationId xmlns:p14="http://schemas.microsoft.com/office/powerpoint/2010/main" val="39342487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39921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98213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6922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93945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94892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26488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89220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72579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9636B108-DBB7-426A-8C42-E99F9398205D}" type="datetimeFigureOut">
              <a:rPr lang="zh-CN" altLang="en-US" smtClean="0"/>
              <a:t>2019/4/30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D365D1C-E0F3-4831-9690-B8D1908039F2}" type="slidenum">
              <a:rPr lang="zh-CN" altLang="en-US" smtClean="0"/>
              <a:t>‹#›</a:t>
            </a:fld>
            <a:endParaRPr lang="zh-CN" altLang="en-US"/>
          </a:p>
        </p:txBody>
      </p:sp>
    </p:spTree>
    <p:extLst>
      <p:ext uri="{BB962C8B-B14F-4D97-AF65-F5344CB8AC3E}">
        <p14:creationId xmlns:p14="http://schemas.microsoft.com/office/powerpoint/2010/main" val="1443795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72778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14464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34905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9636B108-DBB7-426A-8C42-E99F9398205D}" type="datetimeFigureOut">
              <a:rPr lang="zh-CN" altLang="en-US" smtClean="0"/>
              <a:t>2019/4/30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D365D1C-E0F3-4831-9690-B8D1908039F2}" type="slidenum">
              <a:rPr lang="zh-CN" altLang="en-US" smtClean="0"/>
              <a:t>‹#›</a:t>
            </a:fld>
            <a:endParaRPr lang="zh-CN" altLang="en-US"/>
          </a:p>
        </p:txBody>
      </p:sp>
    </p:spTree>
    <p:extLst>
      <p:ext uri="{BB962C8B-B14F-4D97-AF65-F5344CB8AC3E}">
        <p14:creationId xmlns:p14="http://schemas.microsoft.com/office/powerpoint/2010/main" val="20718108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9636B108-DBB7-426A-8C42-E99F9398205D}" type="datetimeFigureOut">
              <a:rPr lang="zh-CN" altLang="en-US" smtClean="0"/>
              <a:t>2019/4/30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D365D1C-E0F3-4831-9690-B8D1908039F2}" type="slidenum">
              <a:rPr lang="zh-CN" altLang="en-US" smtClean="0"/>
              <a:t>‹#›</a:t>
            </a:fld>
            <a:endParaRPr lang="zh-CN" altLang="en-US"/>
          </a:p>
        </p:txBody>
      </p:sp>
      <p:sp>
        <p:nvSpPr>
          <p:cNvPr id="9" name="矩形 8"/>
          <p:cNvSpPr/>
          <p:nvPr userDrawn="1"/>
        </p:nvSpPr>
        <p:spPr>
          <a:xfrm>
            <a:off x="7169528" y="48055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模板下载：</a:t>
            </a:r>
            <a:r>
              <a:rPr kumimoji="0" lang="en-US" altLang="zh-CN" sz="100" b="0" i="0" u="none" strike="noStrike" kern="0" cap="none" spc="0" normalizeH="0" baseline="0" noProof="0" dirty="0" smtClean="0">
                <a:ln>
                  <a:noFill/>
                </a:ln>
                <a:solidFill>
                  <a:schemeClr val="bg1">
                    <a:lumMod val="95000"/>
                  </a:schemeClr>
                </a:solidFill>
                <a:effectLst/>
                <a:uLnTx/>
                <a:uFillTx/>
              </a:rPr>
              <a:t>www.1ppt.com/moban/     </a:t>
            </a:r>
            <a:r>
              <a:rPr kumimoji="0" lang="zh-CN" altLang="en-US" sz="100" b="0" i="0" u="none" strike="noStrike" kern="0" cap="none" spc="0" normalizeH="0" baseline="0" noProof="0" dirty="0" smtClean="0">
                <a:ln>
                  <a:noFill/>
                </a:ln>
                <a:solidFill>
                  <a:schemeClr val="bg1">
                    <a:lumMod val="95000"/>
                  </a:schemeClr>
                </a:solidFill>
                <a:effectLst/>
                <a:uLnTx/>
                <a:uFillTx/>
              </a:rPr>
              <a:t>行业</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节日</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www.1ppt.com/jieri/           PPT</a:t>
            </a:r>
            <a:r>
              <a:rPr kumimoji="0" lang="zh-CN" altLang="en-US" sz="100" b="0" i="0" u="none" strike="noStrike" kern="0" cap="none" spc="0" normalizeH="0" baseline="0" noProof="0" dirty="0" smtClean="0">
                <a:ln>
                  <a:noFill/>
                </a:ln>
                <a:solidFill>
                  <a:schemeClr val="bg1">
                    <a:lumMod val="95000"/>
                  </a:schemeClr>
                </a:solidFill>
                <a:effectLst/>
                <a:uLnTx/>
                <a:uFillTx/>
              </a:rPr>
              <a:t>素材下载：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背景图片：</a:t>
            </a:r>
            <a:r>
              <a:rPr kumimoji="0" lang="en-US" altLang="zh-CN" sz="100" b="0" i="0" u="none" strike="noStrike" kern="0" cap="none" spc="0" normalizeH="0" baseline="0" noProof="0" dirty="0" smtClean="0">
                <a:ln>
                  <a:noFill/>
                </a:ln>
                <a:solidFill>
                  <a:schemeClr val="bg1">
                    <a:lumMod val="95000"/>
                  </a:schemeClr>
                </a:solidFill>
                <a:effectLst/>
                <a:uLnTx/>
                <a:uFillTx/>
              </a:rPr>
              <a:t>www.1ppt.com/beijing/      PPT</a:t>
            </a:r>
            <a:r>
              <a:rPr kumimoji="0" lang="zh-CN" altLang="en-US" sz="100" b="0" i="0" u="none" strike="noStrike" kern="0" cap="none" spc="0" normalizeH="0" baseline="0" noProof="0" dirty="0" smtClean="0">
                <a:ln>
                  <a:noFill/>
                </a:ln>
                <a:solidFill>
                  <a:schemeClr val="bg1">
                    <a:lumMod val="95000"/>
                  </a:schemeClr>
                </a:solidFill>
                <a:effectLst/>
                <a:uLnTx/>
                <a:uFillTx/>
              </a:rPr>
              <a:t>图表下载：</a:t>
            </a:r>
            <a:r>
              <a:rPr kumimoji="0" lang="en-US" altLang="zh-CN" sz="100" b="0" i="0" u="none" strike="noStrike" kern="0" cap="none" spc="0" normalizeH="0" baseline="0" noProof="0" dirty="0" smtClean="0">
                <a:ln>
                  <a:noFill/>
                </a:ln>
                <a:solidFill>
                  <a:schemeClr val="bg1">
                    <a:lumMod val="9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优秀</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下载：</a:t>
            </a:r>
            <a:r>
              <a:rPr kumimoji="0" lang="en-US" altLang="zh-CN" sz="100" b="0" i="0" u="none" strike="noStrike" kern="0" cap="none" spc="0" normalizeH="0" baseline="0" noProof="0" dirty="0" smtClean="0">
                <a:ln>
                  <a:noFill/>
                </a:ln>
                <a:solidFill>
                  <a:schemeClr val="bg1">
                    <a:lumMod val="95000"/>
                  </a:schemeClr>
                </a:solidFill>
                <a:effectLst/>
                <a:uLnTx/>
                <a:uFillTx/>
              </a:rPr>
              <a:t>www.1ppt.com/xiazai/        PPT</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Word</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www.1ppt.com/word/              Excel</a:t>
            </a:r>
            <a:r>
              <a:rPr kumimoji="0" lang="zh-CN" altLang="en-US" sz="100" b="0" i="0" u="none" strike="noStrike" kern="0" cap="none" spc="0" normalizeH="0" baseline="0" noProof="0" dirty="0" smtClean="0">
                <a:ln>
                  <a:noFill/>
                </a:ln>
                <a:solidFill>
                  <a:schemeClr val="bg1">
                    <a:lumMod val="95000"/>
                  </a:schemeClr>
                </a:solidFill>
                <a:effectLst/>
                <a:uLnTx/>
                <a:uFillTx/>
              </a:rPr>
              <a:t>教程：</a:t>
            </a:r>
            <a:r>
              <a:rPr kumimoji="0" lang="en-US" altLang="zh-CN" sz="100" b="0" i="0" u="none" strike="noStrike" kern="0" cap="none" spc="0" normalizeH="0" baseline="0" noProof="0" dirty="0" smtClean="0">
                <a:ln>
                  <a:noFill/>
                </a:ln>
                <a:solidFill>
                  <a:schemeClr val="bg1">
                    <a:lumMod val="9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资料下载：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www.1ppt.com/ziliao/                PPT</a:t>
            </a:r>
            <a:r>
              <a:rPr kumimoji="0" lang="zh-CN" altLang="en-US" sz="100" b="0" i="0" u="none" strike="noStrike" kern="0" cap="none" spc="0" normalizeH="0" baseline="0" noProof="0" dirty="0" smtClean="0">
                <a:ln>
                  <a:noFill/>
                </a:ln>
                <a:solidFill>
                  <a:schemeClr val="bg1">
                    <a:lumMod val="95000"/>
                  </a:schemeClr>
                </a:solidFill>
                <a:effectLst/>
                <a:uLnTx/>
                <a:uFillTx/>
              </a:rPr>
              <a:t>课件下载：</a:t>
            </a:r>
            <a:r>
              <a:rPr kumimoji="0" lang="en-US" altLang="zh-CN" sz="100" b="0" i="0" u="none" strike="noStrike" kern="0" cap="none" spc="0" normalizeH="0" baseline="0" noProof="0" dirty="0" smtClean="0">
                <a:ln>
                  <a:noFill/>
                </a:ln>
                <a:solidFill>
                  <a:schemeClr val="bg1">
                    <a:lumMod val="9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范文下载：</a:t>
            </a:r>
            <a:r>
              <a:rPr kumimoji="0" lang="en-US" altLang="zh-CN" sz="100" b="0" i="0" u="none" strike="noStrike" kern="0" cap="none" spc="0" normalizeH="0" baseline="0" noProof="0" dirty="0" smtClean="0">
                <a:ln>
                  <a:noFill/>
                </a:ln>
                <a:solidFill>
                  <a:schemeClr val="bg1">
                    <a:lumMod val="95000"/>
                  </a:schemeClr>
                </a:solidFill>
                <a:effectLst/>
                <a:uLnTx/>
                <a:uFillTx/>
              </a:rPr>
              <a:t>www.1ppt.com/fanwen/             </a:t>
            </a:r>
            <a:r>
              <a:rPr kumimoji="0" lang="zh-CN" altLang="en-US" sz="100" b="0" i="0" u="none" strike="noStrike" kern="0" cap="none" spc="0" normalizeH="0" baseline="0" noProof="0" dirty="0" smtClean="0">
                <a:ln>
                  <a:noFill/>
                </a:ln>
                <a:solidFill>
                  <a:schemeClr val="bg1">
                    <a:lumMod val="95000"/>
                  </a:schemeClr>
                </a:solidFill>
                <a:effectLst/>
                <a:uLnTx/>
                <a:uFillTx/>
              </a:rPr>
              <a:t>试卷下载：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教案下载：</a:t>
            </a:r>
            <a:r>
              <a:rPr kumimoji="0" lang="en-US" altLang="zh-CN" sz="100" b="0" i="0" u="none" strike="noStrike" kern="0" cap="none" spc="0" normalizeH="0" baseline="0" noProof="0" dirty="0" smtClean="0">
                <a:ln>
                  <a:noFill/>
                </a:ln>
                <a:solidFill>
                  <a:schemeClr val="bg1">
                    <a:lumMod val="9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字体下载：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 </a:t>
            </a:r>
            <a:endParaRPr kumimoji="0" lang="zh-CN" altLang="en-US" sz="100" b="0" i="0" u="none" strike="noStrike" kern="0" cap="none" spc="0" normalizeH="0" baseline="0" noProof="0" dirty="0" smtClean="0">
              <a:ln>
                <a:noFill/>
              </a:ln>
              <a:solidFill>
                <a:schemeClr val="bg1">
                  <a:lumMod val="95000"/>
                </a:schemeClr>
              </a:solidFill>
              <a:effectLst/>
              <a:uLnTx/>
              <a:uFillTx/>
            </a:endParaRPr>
          </a:p>
        </p:txBody>
      </p:sp>
    </p:spTree>
    <p:extLst>
      <p:ext uri="{BB962C8B-B14F-4D97-AF65-F5344CB8AC3E}">
        <p14:creationId xmlns:p14="http://schemas.microsoft.com/office/powerpoint/2010/main" val="39083186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9636B108-DBB7-426A-8C42-E99F9398205D}" type="datetimeFigureOut">
              <a:rPr lang="zh-CN" altLang="en-US" smtClean="0"/>
              <a:t>2019/4/30</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8D365D1C-E0F3-4831-9690-B8D1908039F2}" type="slidenum">
              <a:rPr lang="zh-CN" altLang="en-US" smtClean="0"/>
              <a:t>‹#›</a:t>
            </a:fld>
            <a:endParaRPr lang="zh-CN" altLang="en-US"/>
          </a:p>
        </p:txBody>
      </p:sp>
    </p:spTree>
    <p:extLst>
      <p:ext uri="{BB962C8B-B14F-4D97-AF65-F5344CB8AC3E}">
        <p14:creationId xmlns:p14="http://schemas.microsoft.com/office/powerpoint/2010/main" val="4265234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9636B108-DBB7-426A-8C42-E99F9398205D}" type="datetimeFigureOut">
              <a:rPr lang="zh-CN" altLang="en-US" smtClean="0"/>
              <a:t>2019/4/30</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8D365D1C-E0F3-4831-9690-B8D1908039F2}" type="slidenum">
              <a:rPr lang="zh-CN" altLang="en-US" smtClean="0"/>
              <a:t>‹#›</a:t>
            </a:fld>
            <a:endParaRPr lang="zh-CN" altLang="en-US"/>
          </a:p>
        </p:txBody>
      </p:sp>
    </p:spTree>
    <p:extLst>
      <p:ext uri="{BB962C8B-B14F-4D97-AF65-F5344CB8AC3E}">
        <p14:creationId xmlns:p14="http://schemas.microsoft.com/office/powerpoint/2010/main" val="10152155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36B108-DBB7-426A-8C42-E99F9398205D}" type="datetimeFigureOut">
              <a:rPr lang="zh-CN" altLang="en-US" smtClean="0"/>
              <a:t>2019/4/30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8D365D1C-E0F3-4831-9690-B8D1908039F2}" type="slidenum">
              <a:rPr lang="zh-CN" altLang="en-US" smtClean="0"/>
              <a:t>‹#›</a:t>
            </a:fld>
            <a:endParaRPr lang="zh-CN" altLang="en-US"/>
          </a:p>
        </p:txBody>
      </p:sp>
    </p:spTree>
    <p:extLst>
      <p:ext uri="{BB962C8B-B14F-4D97-AF65-F5344CB8AC3E}">
        <p14:creationId xmlns:p14="http://schemas.microsoft.com/office/powerpoint/2010/main" val="1728450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9636B108-DBB7-426A-8C42-E99F9398205D}" type="datetimeFigureOut">
              <a:rPr lang="zh-CN" altLang="en-US" smtClean="0"/>
              <a:t>2019/4/30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D365D1C-E0F3-4831-9690-B8D1908039F2}" type="slidenum">
              <a:rPr lang="zh-CN" altLang="en-US" smtClean="0"/>
              <a:t>‹#›</a:t>
            </a:fld>
            <a:endParaRPr lang="zh-CN" altLang="en-US"/>
          </a:p>
        </p:txBody>
      </p:sp>
    </p:spTree>
    <p:extLst>
      <p:ext uri="{BB962C8B-B14F-4D97-AF65-F5344CB8AC3E}">
        <p14:creationId xmlns:p14="http://schemas.microsoft.com/office/powerpoint/2010/main" val="3463572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9636B108-DBB7-426A-8C42-E99F9398205D}" type="datetimeFigureOut">
              <a:rPr lang="zh-CN" altLang="en-US" smtClean="0"/>
              <a:t>2019/4/30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D365D1C-E0F3-4831-9690-B8D1908039F2}" type="slidenum">
              <a:rPr lang="zh-CN" altLang="en-US" smtClean="0"/>
              <a:t>‹#›</a:t>
            </a:fld>
            <a:endParaRPr lang="zh-CN" altLang="en-US"/>
          </a:p>
        </p:txBody>
      </p:sp>
    </p:spTree>
    <p:extLst>
      <p:ext uri="{BB962C8B-B14F-4D97-AF65-F5344CB8AC3E}">
        <p14:creationId xmlns:p14="http://schemas.microsoft.com/office/powerpoint/2010/main" val="15502844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636B108-DBB7-426A-8C42-E99F9398205D}" type="datetimeFigureOut">
              <a:rPr lang="zh-CN" altLang="en-US" smtClean="0"/>
              <a:t>2019/4/30</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8D365D1C-E0F3-4831-9690-B8D1908039F2}" type="slidenum">
              <a:rPr lang="zh-CN" altLang="en-US" smtClean="0"/>
              <a:t>‹#›</a:t>
            </a:fld>
            <a:endParaRPr lang="zh-CN" altLang="en-US"/>
          </a:p>
        </p:txBody>
      </p:sp>
    </p:spTree>
    <p:extLst>
      <p:ext uri="{BB962C8B-B14F-4D97-AF65-F5344CB8AC3E}">
        <p14:creationId xmlns:p14="http://schemas.microsoft.com/office/powerpoint/2010/main" val="43458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2019/4/30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07144488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9144000" cy="5143500"/>
          </a:xfrm>
          <a:prstGeom prst="rect">
            <a:avLst/>
          </a:prstGeom>
          <a:solidFill>
            <a:srgbClr val="EDEDEB"/>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white"/>
              </a:solidFill>
              <a:effectLst/>
              <a:uLnTx/>
              <a:uFillTx/>
              <a:latin typeface="Calibri" panose="020F0502020204030204"/>
              <a:ea typeface="宋体" panose="02010600030101010101" pitchFamily="2" charset="-122"/>
            </a:endParaRPr>
          </a:p>
        </p:txBody>
      </p:sp>
      <p:sp>
        <p:nvSpPr>
          <p:cNvPr id="5" name="直角三角形 4"/>
          <p:cNvSpPr/>
          <p:nvPr/>
        </p:nvSpPr>
        <p:spPr>
          <a:xfrm flipH="1">
            <a:off x="3682219" y="0"/>
            <a:ext cx="5461781" cy="5143500"/>
          </a:xfrm>
          <a:prstGeom prst="rtTriangle">
            <a:avLst/>
          </a:prstGeom>
          <a:solidFill>
            <a:srgbClr val="003466"/>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endParaRPr>
          </a:p>
        </p:txBody>
      </p:sp>
      <p:sp>
        <p:nvSpPr>
          <p:cNvPr id="6" name="斜纹 5"/>
          <p:cNvSpPr/>
          <p:nvPr/>
        </p:nvSpPr>
        <p:spPr>
          <a:xfrm>
            <a:off x="5591908" y="0"/>
            <a:ext cx="2877178" cy="2700997"/>
          </a:xfrm>
          <a:prstGeom prst="diagStripe">
            <a:avLst>
              <a:gd name="adj" fmla="val 46235"/>
            </a:avLst>
          </a:prstGeom>
          <a:blipFill>
            <a:blip r:embed="rId2"/>
            <a:stretch>
              <a:fillRect/>
            </a:stretch>
          </a:bli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sp>
        <p:nvSpPr>
          <p:cNvPr id="7" name="斜纹 6"/>
          <p:cNvSpPr/>
          <p:nvPr/>
        </p:nvSpPr>
        <p:spPr>
          <a:xfrm>
            <a:off x="7973774" y="0"/>
            <a:ext cx="990623" cy="929963"/>
          </a:xfrm>
          <a:prstGeom prst="diagStripe">
            <a:avLst>
              <a:gd name="adj" fmla="val 75545"/>
            </a:avLst>
          </a:prstGeom>
          <a:solidFill>
            <a:srgbClr val="003466"/>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sp>
        <p:nvSpPr>
          <p:cNvPr id="8" name="任意多边形 7"/>
          <p:cNvSpPr/>
          <p:nvPr/>
        </p:nvSpPr>
        <p:spPr>
          <a:xfrm>
            <a:off x="4013425" y="4437039"/>
            <a:ext cx="990623" cy="706462"/>
          </a:xfrm>
          <a:custGeom>
            <a:avLst/>
            <a:gdLst>
              <a:gd name="connsiteX0" fmla="*/ 997821 w 1320830"/>
              <a:gd name="connsiteY0" fmla="*/ 0 h 941949"/>
              <a:gd name="connsiteX1" fmla="*/ 1320830 w 1320830"/>
              <a:gd name="connsiteY1" fmla="*/ 0 h 941949"/>
              <a:gd name="connsiteX2" fmla="*/ 317439 w 1320830"/>
              <a:gd name="connsiteY2" fmla="*/ 941949 h 941949"/>
              <a:gd name="connsiteX3" fmla="*/ 0 w 1320830"/>
              <a:gd name="connsiteY3" fmla="*/ 941949 h 941949"/>
              <a:gd name="connsiteX4" fmla="*/ 0 w 1320830"/>
              <a:gd name="connsiteY4" fmla="*/ 936720 h 941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0830" h="941949">
                <a:moveTo>
                  <a:pt x="997821" y="0"/>
                </a:moveTo>
                <a:lnTo>
                  <a:pt x="1320830" y="0"/>
                </a:lnTo>
                <a:lnTo>
                  <a:pt x="317439" y="941949"/>
                </a:lnTo>
                <a:lnTo>
                  <a:pt x="0" y="941949"/>
                </a:lnTo>
                <a:lnTo>
                  <a:pt x="0" y="936720"/>
                </a:lnTo>
                <a:close/>
              </a:path>
            </a:pathLst>
          </a:custGeom>
          <a:solidFill>
            <a:srgbClr val="A6A6A6"/>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sp>
        <p:nvSpPr>
          <p:cNvPr id="9" name="任意多边形 8"/>
          <p:cNvSpPr/>
          <p:nvPr/>
        </p:nvSpPr>
        <p:spPr>
          <a:xfrm>
            <a:off x="268196" y="3844977"/>
            <a:ext cx="1810306" cy="1301936"/>
          </a:xfrm>
          <a:custGeom>
            <a:avLst/>
            <a:gdLst>
              <a:gd name="connsiteX0" fmla="*/ 1823461 w 2413741"/>
              <a:gd name="connsiteY0" fmla="*/ 0 h 1735915"/>
              <a:gd name="connsiteX1" fmla="*/ 2413741 w 2413741"/>
              <a:gd name="connsiteY1" fmla="*/ 0 h 1735915"/>
              <a:gd name="connsiteX2" fmla="*/ 564595 w 2413741"/>
              <a:gd name="connsiteY2" fmla="*/ 1735915 h 1735915"/>
              <a:gd name="connsiteX3" fmla="*/ 0 w 2413741"/>
              <a:gd name="connsiteY3" fmla="*/ 1735915 h 1735915"/>
              <a:gd name="connsiteX4" fmla="*/ 0 w 2413741"/>
              <a:gd name="connsiteY4" fmla="*/ 1711802 h 1735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3741" h="1735915">
                <a:moveTo>
                  <a:pt x="1823461" y="0"/>
                </a:moveTo>
                <a:lnTo>
                  <a:pt x="2413741" y="0"/>
                </a:lnTo>
                <a:lnTo>
                  <a:pt x="564595" y="1735915"/>
                </a:lnTo>
                <a:lnTo>
                  <a:pt x="0" y="1735915"/>
                </a:lnTo>
                <a:lnTo>
                  <a:pt x="0" y="1711802"/>
                </a:lnTo>
                <a:close/>
              </a:path>
            </a:pathLst>
          </a:cu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sp>
        <p:nvSpPr>
          <p:cNvPr id="10" name="任意多边形 9"/>
          <p:cNvSpPr/>
          <p:nvPr/>
        </p:nvSpPr>
        <p:spPr>
          <a:xfrm>
            <a:off x="0" y="4756278"/>
            <a:ext cx="523886" cy="387222"/>
          </a:xfrm>
          <a:custGeom>
            <a:avLst/>
            <a:gdLst>
              <a:gd name="connsiteX0" fmla="*/ 543196 w 698514"/>
              <a:gd name="connsiteY0" fmla="*/ 0 h 516296"/>
              <a:gd name="connsiteX1" fmla="*/ 698514 w 698514"/>
              <a:gd name="connsiteY1" fmla="*/ 0 h 516296"/>
              <a:gd name="connsiteX2" fmla="*/ 148541 w 698514"/>
              <a:gd name="connsiteY2" fmla="*/ 516296 h 516296"/>
              <a:gd name="connsiteX3" fmla="*/ 0 w 698514"/>
              <a:gd name="connsiteY3" fmla="*/ 516296 h 516296"/>
              <a:gd name="connsiteX4" fmla="*/ 0 w 698514"/>
              <a:gd name="connsiteY4" fmla="*/ 509934 h 516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8514" h="516296">
                <a:moveTo>
                  <a:pt x="543196" y="0"/>
                </a:moveTo>
                <a:lnTo>
                  <a:pt x="698514" y="0"/>
                </a:lnTo>
                <a:lnTo>
                  <a:pt x="148541" y="516296"/>
                </a:lnTo>
                <a:lnTo>
                  <a:pt x="0" y="516296"/>
                </a:lnTo>
                <a:lnTo>
                  <a:pt x="0" y="509934"/>
                </a:lnTo>
                <a:close/>
              </a:path>
            </a:pathLst>
          </a:custGeom>
          <a:solidFill>
            <a:srgbClr val="003466"/>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sp>
        <p:nvSpPr>
          <p:cNvPr id="11" name="斜纹 10"/>
          <p:cNvSpPr/>
          <p:nvPr/>
        </p:nvSpPr>
        <p:spPr>
          <a:xfrm>
            <a:off x="0" y="2767496"/>
            <a:ext cx="2295525" cy="2154960"/>
          </a:xfrm>
          <a:prstGeom prst="diagStripe">
            <a:avLst>
              <a:gd name="adj" fmla="val 75545"/>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sp>
        <p:nvSpPr>
          <p:cNvPr id="12" name="任意多边形 11"/>
          <p:cNvSpPr/>
          <p:nvPr/>
        </p:nvSpPr>
        <p:spPr>
          <a:xfrm>
            <a:off x="0" y="3557572"/>
            <a:ext cx="834983" cy="783853"/>
          </a:xfrm>
          <a:custGeom>
            <a:avLst/>
            <a:gdLst>
              <a:gd name="connsiteX0" fmla="*/ 789260 w 1113310"/>
              <a:gd name="connsiteY0" fmla="*/ 0 h 1045137"/>
              <a:gd name="connsiteX1" fmla="*/ 1113310 w 1113310"/>
              <a:gd name="connsiteY1" fmla="*/ 0 h 1045137"/>
              <a:gd name="connsiteX2" fmla="*/ 0 w 1113310"/>
              <a:gd name="connsiteY2" fmla="*/ 1045137 h 1045137"/>
              <a:gd name="connsiteX3" fmla="*/ 0 w 1113310"/>
              <a:gd name="connsiteY3" fmla="*/ 740930 h 1045137"/>
            </a:gdLst>
            <a:ahLst/>
            <a:cxnLst>
              <a:cxn ang="0">
                <a:pos x="connsiteX0" y="connsiteY0"/>
              </a:cxn>
              <a:cxn ang="0">
                <a:pos x="connsiteX1" y="connsiteY1"/>
              </a:cxn>
              <a:cxn ang="0">
                <a:pos x="connsiteX2" y="connsiteY2"/>
              </a:cxn>
              <a:cxn ang="0">
                <a:pos x="connsiteX3" y="connsiteY3"/>
              </a:cxn>
            </a:cxnLst>
            <a:rect l="l" t="t" r="r" b="b"/>
            <a:pathLst>
              <a:path w="1113310" h="1045137">
                <a:moveTo>
                  <a:pt x="789260" y="0"/>
                </a:moveTo>
                <a:lnTo>
                  <a:pt x="1113310" y="0"/>
                </a:lnTo>
                <a:lnTo>
                  <a:pt x="0" y="1045137"/>
                </a:lnTo>
                <a:lnTo>
                  <a:pt x="0" y="740930"/>
                </a:lnTo>
                <a:close/>
              </a:path>
            </a:pathLst>
          </a:custGeom>
          <a:solidFill>
            <a:srgbClr val="003466"/>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sp>
        <p:nvSpPr>
          <p:cNvPr id="13" name="任意多边形 12"/>
          <p:cNvSpPr/>
          <p:nvPr/>
        </p:nvSpPr>
        <p:spPr>
          <a:xfrm>
            <a:off x="1" y="-5565"/>
            <a:ext cx="1053821" cy="989291"/>
          </a:xfrm>
          <a:custGeom>
            <a:avLst/>
            <a:gdLst>
              <a:gd name="connsiteX0" fmla="*/ 1025302 w 1405095"/>
              <a:gd name="connsiteY0" fmla="*/ 0 h 1319055"/>
              <a:gd name="connsiteX1" fmla="*/ 1405095 w 1405095"/>
              <a:gd name="connsiteY1" fmla="*/ 0 h 1319055"/>
              <a:gd name="connsiteX2" fmla="*/ 0 w 1405095"/>
              <a:gd name="connsiteY2" fmla="*/ 1319055 h 1319055"/>
              <a:gd name="connsiteX3" fmla="*/ 0 w 1405095"/>
              <a:gd name="connsiteY3" fmla="*/ 962518 h 1319055"/>
            </a:gdLst>
            <a:ahLst/>
            <a:cxnLst>
              <a:cxn ang="0">
                <a:pos x="connsiteX0" y="connsiteY0"/>
              </a:cxn>
              <a:cxn ang="0">
                <a:pos x="connsiteX1" y="connsiteY1"/>
              </a:cxn>
              <a:cxn ang="0">
                <a:pos x="connsiteX2" y="connsiteY2"/>
              </a:cxn>
              <a:cxn ang="0">
                <a:pos x="connsiteX3" y="connsiteY3"/>
              </a:cxn>
            </a:cxnLst>
            <a:rect l="l" t="t" r="r" b="b"/>
            <a:pathLst>
              <a:path w="1405095" h="1319055">
                <a:moveTo>
                  <a:pt x="1025302" y="0"/>
                </a:moveTo>
                <a:lnTo>
                  <a:pt x="1405095" y="0"/>
                </a:lnTo>
                <a:lnTo>
                  <a:pt x="0" y="1319055"/>
                </a:lnTo>
                <a:lnTo>
                  <a:pt x="0" y="962518"/>
                </a:lnTo>
                <a:close/>
              </a:path>
            </a:pathLst>
          </a:custGeom>
          <a:solidFill>
            <a:sysClr val="window" lastClr="FFFFFF">
              <a:lumMod val="8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pic>
        <p:nvPicPr>
          <p:cNvPr id="14" name="图片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16734" y="2499742"/>
            <a:ext cx="1705795" cy="1692000"/>
          </a:xfrm>
          <a:prstGeom prst="rect">
            <a:avLst/>
          </a:prstGeom>
        </p:spPr>
      </p:pic>
      <p:pic>
        <p:nvPicPr>
          <p:cNvPr id="15" name="图片 1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2412208"/>
            <a:ext cx="1645784" cy="1383678"/>
          </a:xfrm>
          <a:prstGeom prst="rect">
            <a:avLst/>
          </a:prstGeom>
        </p:spPr>
      </p:pic>
      <p:sp>
        <p:nvSpPr>
          <p:cNvPr id="16" name="Text Box 197"/>
          <p:cNvSpPr txBox="1">
            <a:spLocks noChangeArrowheads="1"/>
          </p:cNvSpPr>
          <p:nvPr/>
        </p:nvSpPr>
        <p:spPr bwMode="ltGray">
          <a:xfrm>
            <a:off x="6862807" y="4408473"/>
            <a:ext cx="1813649" cy="323517"/>
          </a:xfrm>
          <a:prstGeom prst="rect">
            <a:avLst/>
          </a:prstGeom>
          <a:noFill/>
          <a:ln>
            <a:noFill/>
          </a:ln>
          <a:effectLst/>
          <a:extLst>
            <a:ext uri="{909E8E84-426E-40DD-AFC4-6F175D3DCCD1}">
              <a14:hiddenFill xmlns:a14="http://schemas.microsoft.com/office/drawing/2010/main">
                <a:gradFill rotWithShape="1">
                  <a:gsLst>
                    <a:gs pos="0">
                      <a:srgbClr val="FFFFFF"/>
                    </a:gs>
                    <a:gs pos="100000">
                      <a:srgbClr val="FF0517"/>
                    </a:gs>
                  </a:gsLst>
                  <a:lin ang="0" scaled="1"/>
                </a:gra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3500" tIns="36750" rIns="73500" bIns="36750">
            <a:spAutoFit/>
          </a:bodyPr>
          <a:lstStyle>
            <a:lvl1pPr algn="l" defTabSz="815975" fontAlgn="base">
              <a:defRPr>
                <a:solidFill>
                  <a:schemeClr val="tx1"/>
                </a:solidFill>
                <a:latin typeface="Arial" charset="0"/>
              </a:defRPr>
            </a:lvl1pPr>
            <a:lvl2pPr marL="407988" algn="l" defTabSz="815975" fontAlgn="base">
              <a:defRPr>
                <a:solidFill>
                  <a:schemeClr val="tx1"/>
                </a:solidFill>
                <a:latin typeface="Arial" charset="0"/>
              </a:defRPr>
            </a:lvl2pPr>
            <a:lvl3pPr marL="815975" algn="l" defTabSz="815975" fontAlgn="base">
              <a:defRPr>
                <a:solidFill>
                  <a:schemeClr val="tx1"/>
                </a:solidFill>
                <a:latin typeface="Arial" charset="0"/>
              </a:defRPr>
            </a:lvl3pPr>
            <a:lvl4pPr marL="1225550" algn="l" defTabSz="815975" fontAlgn="base">
              <a:defRPr>
                <a:solidFill>
                  <a:schemeClr val="tx1"/>
                </a:solidFill>
                <a:latin typeface="Arial" charset="0"/>
              </a:defRPr>
            </a:lvl4pPr>
            <a:lvl5pPr marL="1633538" algn="l" defTabSz="815975" fontAlgn="base">
              <a:defRPr>
                <a:solidFill>
                  <a:schemeClr val="tx1"/>
                </a:solidFill>
                <a:latin typeface="Arial" charset="0"/>
              </a:defRPr>
            </a:lvl5pPr>
            <a:lvl6pPr marL="2090738" defTabSz="815975" fontAlgn="base">
              <a:spcBef>
                <a:spcPct val="0"/>
              </a:spcBef>
              <a:spcAft>
                <a:spcPct val="0"/>
              </a:spcAft>
              <a:defRPr>
                <a:solidFill>
                  <a:schemeClr val="tx1"/>
                </a:solidFill>
                <a:latin typeface="Arial" charset="0"/>
              </a:defRPr>
            </a:lvl6pPr>
            <a:lvl7pPr marL="2547938" defTabSz="815975" fontAlgn="base">
              <a:spcBef>
                <a:spcPct val="0"/>
              </a:spcBef>
              <a:spcAft>
                <a:spcPct val="0"/>
              </a:spcAft>
              <a:defRPr>
                <a:solidFill>
                  <a:schemeClr val="tx1"/>
                </a:solidFill>
                <a:latin typeface="Arial" charset="0"/>
              </a:defRPr>
            </a:lvl7pPr>
            <a:lvl8pPr marL="3005138" defTabSz="815975" fontAlgn="base">
              <a:spcBef>
                <a:spcPct val="0"/>
              </a:spcBef>
              <a:spcAft>
                <a:spcPct val="0"/>
              </a:spcAft>
              <a:defRPr>
                <a:solidFill>
                  <a:schemeClr val="tx1"/>
                </a:solidFill>
                <a:latin typeface="Arial" charset="0"/>
              </a:defRPr>
            </a:lvl8pPr>
            <a:lvl9pPr marL="3462338" defTabSz="815975" fontAlgn="base">
              <a:spcBef>
                <a:spcPct val="0"/>
              </a:spcBef>
              <a:spcAft>
                <a:spcPct val="0"/>
              </a:spcAft>
              <a:defRPr>
                <a:solidFill>
                  <a:schemeClr val="tx1"/>
                </a:solidFill>
                <a:latin typeface="Arial" charset="0"/>
              </a:defRPr>
            </a:lvl9pPr>
          </a:lstStyle>
          <a:p>
            <a:pPr defTabSz="822960">
              <a:spcBef>
                <a:spcPct val="50000"/>
              </a:spcBef>
            </a:pPr>
            <a:r>
              <a:rPr lang="zh-CN" altLang="en-US" sz="1620" dirty="0" smtClean="0">
                <a:solidFill>
                  <a:schemeClr val="bg1"/>
                </a:solidFill>
                <a:latin typeface="微软雅黑" panose="020B0503020204020204" pitchFamily="34" charset="-122"/>
                <a:ea typeface="微软雅黑" panose="020B0503020204020204" pitchFamily="34" charset="-122"/>
              </a:rPr>
              <a:t>请输入您单位名称</a:t>
            </a:r>
            <a:endParaRPr lang="en-US" altLang="zh-CN" sz="1620" dirty="0">
              <a:solidFill>
                <a:schemeClr val="bg1"/>
              </a:solidFill>
              <a:latin typeface="微软雅黑" panose="020B0503020204020204" pitchFamily="34" charset="-122"/>
              <a:ea typeface="微软雅黑" panose="020B0503020204020204" pitchFamily="34" charset="-122"/>
            </a:endParaRPr>
          </a:p>
        </p:txBody>
      </p:sp>
      <p:sp>
        <p:nvSpPr>
          <p:cNvPr id="17" name="TextBox 42"/>
          <p:cNvSpPr txBox="1"/>
          <p:nvPr/>
        </p:nvSpPr>
        <p:spPr>
          <a:xfrm>
            <a:off x="1403648" y="1245487"/>
            <a:ext cx="3895618" cy="590931"/>
          </a:xfrm>
          <a:prstGeom prst="rect">
            <a:avLst/>
          </a:prstGeom>
          <a:noFill/>
        </p:spPr>
        <p:txBody>
          <a:bodyPr wrap="none" rtlCol="0">
            <a:spAutoFit/>
          </a:bodyPr>
          <a:lstStyle/>
          <a:p>
            <a:r>
              <a:rPr lang="zh-CN" altLang="en-US" sz="3240" b="1" dirty="0" smtClean="0">
                <a:solidFill>
                  <a:prstClr val="black"/>
                </a:solidFill>
                <a:latin typeface="微软雅黑" panose="020B0503020204020204" pitchFamily="34" charset="-122"/>
                <a:ea typeface="微软雅黑" panose="020B0503020204020204" pitchFamily="34" charset="-122"/>
              </a:rPr>
              <a:t>警察公安派出所</a:t>
            </a:r>
            <a:r>
              <a:rPr lang="en-US" altLang="zh-CN" sz="3240" b="1" dirty="0" smtClean="0">
                <a:solidFill>
                  <a:prstClr val="black"/>
                </a:solidFill>
                <a:latin typeface="微软雅黑" panose="020B0503020204020204" pitchFamily="34" charset="-122"/>
                <a:ea typeface="微软雅黑" panose="020B0503020204020204" pitchFamily="34" charset="-122"/>
              </a:rPr>
              <a:t>PPT</a:t>
            </a:r>
            <a:endParaRPr lang="zh-CN" altLang="en-US" sz="3240" b="1" dirty="0">
              <a:solidFill>
                <a:prstClr val="black"/>
              </a:solidFill>
              <a:latin typeface="微软雅黑" panose="020B0503020204020204" pitchFamily="34" charset="-122"/>
              <a:ea typeface="微软雅黑" panose="020B0503020204020204" pitchFamily="34" charset="-122"/>
            </a:endParaRPr>
          </a:p>
        </p:txBody>
      </p:sp>
      <p:cxnSp>
        <p:nvCxnSpPr>
          <p:cNvPr id="18" name="直接连接符 17"/>
          <p:cNvCxnSpPr/>
          <p:nvPr/>
        </p:nvCxnSpPr>
        <p:spPr>
          <a:xfrm>
            <a:off x="1403648" y="1882584"/>
            <a:ext cx="3829973" cy="0"/>
          </a:xfrm>
          <a:prstGeom prst="line">
            <a:avLst/>
          </a:prstGeom>
          <a:noFill/>
          <a:ln w="28575" cap="flat" cmpd="sng" algn="ctr">
            <a:solidFill>
              <a:srgbClr val="003466"/>
            </a:solidFill>
            <a:prstDash val="solid"/>
          </a:ln>
          <a:effectLst/>
        </p:spPr>
      </p:cxnSp>
      <p:sp>
        <p:nvSpPr>
          <p:cNvPr id="19" name="TextBox 50"/>
          <p:cNvSpPr txBox="1"/>
          <p:nvPr/>
        </p:nvSpPr>
        <p:spPr>
          <a:xfrm>
            <a:off x="2092030" y="1947341"/>
            <a:ext cx="2664296" cy="400110"/>
          </a:xfrm>
          <a:prstGeom prst="rect">
            <a:avLst/>
          </a:prstGeom>
          <a:noFill/>
        </p:spPr>
        <p:txBody>
          <a:bodyPr wrap="square" rtlCol="0">
            <a:spAutoFit/>
          </a:bodyPr>
          <a:lstStyle/>
          <a:p>
            <a:r>
              <a:rPr lang="zh-CN" altLang="en-US" sz="2000" dirty="0" smtClean="0">
                <a:solidFill>
                  <a:prstClr val="black"/>
                </a:solidFill>
                <a:latin typeface="微软雅黑" panose="020B0503020204020204" pitchFamily="34" charset="-122"/>
                <a:ea typeface="微软雅黑" panose="020B0503020204020204" pitchFamily="34" charset="-122"/>
              </a:rPr>
              <a:t>立警为公 </a:t>
            </a:r>
            <a:r>
              <a:rPr lang="en-US" altLang="zh-CN" sz="2000" dirty="0" smtClean="0">
                <a:solidFill>
                  <a:srgbClr val="555555"/>
                </a:solidFill>
                <a:latin typeface="Microsoft YaHei" panose="020B0503020204020204" pitchFamily="34" charset="-122"/>
                <a:ea typeface="Microsoft YaHei" panose="020B0503020204020204" pitchFamily="34" charset="-122"/>
              </a:rPr>
              <a:t>• </a:t>
            </a:r>
            <a:r>
              <a:rPr lang="zh-CN" altLang="en-US" sz="2000" dirty="0" smtClean="0">
                <a:solidFill>
                  <a:prstClr val="black"/>
                </a:solidFill>
                <a:latin typeface="微软雅黑" panose="020B0503020204020204" pitchFamily="34" charset="-122"/>
                <a:ea typeface="微软雅黑" panose="020B0503020204020204" pitchFamily="34" charset="-122"/>
              </a:rPr>
              <a:t>执法为民</a:t>
            </a:r>
            <a:endParaRPr lang="zh-CN" altLang="en-US" sz="2000" dirty="0">
              <a:solidFill>
                <a:prstClr val="black"/>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2288290" y="3795886"/>
            <a:ext cx="1332416" cy="307777"/>
          </a:xfrm>
          <a:prstGeom prst="rect">
            <a:avLst/>
          </a:prstGeom>
          <a:noFill/>
        </p:spPr>
        <p:txBody>
          <a:bodyPr wrap="none" rtlCol="0">
            <a:spAutoFit/>
          </a:bodyPr>
          <a:lstStyle/>
          <a:p>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汇报人</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a:t>
            </a:r>
            <a:r>
              <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rPr>
              <a:t>1PPT</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2288290" y="4117594"/>
            <a:ext cx="1564852" cy="307777"/>
          </a:xfrm>
          <a:prstGeom prst="rect">
            <a:avLst/>
          </a:prstGeom>
          <a:noFill/>
        </p:spPr>
        <p:txBody>
          <a:bodyPr wrap="none" rtlCol="0">
            <a:spAutoFit/>
          </a:bodyPr>
          <a:lstStyle/>
          <a:p>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   位</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rPr>
              <a:t>PPT</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01036811"/>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down)">
                                      <p:cBhvr>
                                        <p:cTn id="19" dur="500"/>
                                        <p:tgtEl>
                                          <p:spTgt spid="1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down)">
                                      <p:cBhvr>
                                        <p:cTn id="27" dur="500"/>
                                        <p:tgtEl>
                                          <p:spTgt spid="12"/>
                                        </p:tgtEl>
                                      </p:cBhvr>
                                    </p:animEffect>
                                  </p:childTnLst>
                                </p:cTn>
                              </p:par>
                            </p:childTnLst>
                          </p:cTn>
                        </p:par>
                        <p:par>
                          <p:cTn id="28" fill="hold">
                            <p:stCondLst>
                              <p:cond delay="3000"/>
                            </p:stCondLst>
                            <p:childTnLst>
                              <p:par>
                                <p:cTn id="29" presetID="2" presetClass="entr" presetSubtype="4"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par>
                          <p:cTn id="33" fill="hold">
                            <p:stCondLst>
                              <p:cond delay="3500"/>
                            </p:stCondLst>
                            <p:childTnLst>
                              <p:par>
                                <p:cTn id="34" presetID="49" presetClass="entr" presetSubtype="0" decel="100000" fill="hold" nodeType="after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anim calcmode="lin" valueType="num">
                                      <p:cBhvr>
                                        <p:cTn id="38" dur="500" fill="hold"/>
                                        <p:tgtEl>
                                          <p:spTgt spid="15"/>
                                        </p:tgtEl>
                                        <p:attrNameLst>
                                          <p:attrName>style.rotation</p:attrName>
                                        </p:attrNameLst>
                                      </p:cBhvr>
                                      <p:tavLst>
                                        <p:tav tm="0">
                                          <p:val>
                                            <p:fltVal val="360"/>
                                          </p:val>
                                        </p:tav>
                                        <p:tav tm="100000">
                                          <p:val>
                                            <p:fltVal val="0"/>
                                          </p:val>
                                        </p:tav>
                                      </p:tavLst>
                                    </p:anim>
                                    <p:animEffect transition="in" filter="fade">
                                      <p:cBhvr>
                                        <p:cTn id="39" dur="500"/>
                                        <p:tgtEl>
                                          <p:spTgt spid="15"/>
                                        </p:tgtEl>
                                      </p:cBhvr>
                                    </p:animEffect>
                                  </p:childTnLst>
                                </p:cTn>
                              </p:par>
                            </p:childTnLst>
                          </p:cTn>
                        </p:par>
                        <p:par>
                          <p:cTn id="40" fill="hold">
                            <p:stCondLst>
                              <p:cond delay="4000"/>
                            </p:stCondLst>
                            <p:childTnLst>
                              <p:par>
                                <p:cTn id="41" presetID="2" presetClass="entr" presetSubtype="4"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ppt_x"/>
                                          </p:val>
                                        </p:tav>
                                        <p:tav tm="100000">
                                          <p:val>
                                            <p:strVal val="#ppt_x"/>
                                          </p:val>
                                        </p:tav>
                                      </p:tavLst>
                                    </p:anim>
                                    <p:anim calcmode="lin" valueType="num">
                                      <p:cBhvr additive="base">
                                        <p:cTn id="44" dur="500" fill="hold"/>
                                        <p:tgtEl>
                                          <p:spTgt spid="7"/>
                                        </p:tgtEl>
                                        <p:attrNameLst>
                                          <p:attrName>ppt_y</p:attrName>
                                        </p:attrNameLst>
                                      </p:cBhvr>
                                      <p:tavLst>
                                        <p:tav tm="0">
                                          <p:val>
                                            <p:strVal val="1+#ppt_h/2"/>
                                          </p:val>
                                        </p:tav>
                                        <p:tav tm="100000">
                                          <p:val>
                                            <p:strVal val="#ppt_y"/>
                                          </p:val>
                                        </p:tav>
                                      </p:tavLst>
                                    </p:anim>
                                  </p:childTnLst>
                                </p:cTn>
                              </p:par>
                              <p:par>
                                <p:cTn id="45" presetID="10" presetClass="entr" presetSubtype="0"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childTnLst>
                          </p:cTn>
                        </p:par>
                        <p:par>
                          <p:cTn id="48" fill="hold">
                            <p:stCondLst>
                              <p:cond delay="4500"/>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17"/>
                                        </p:tgtEl>
                                        <p:attrNameLst>
                                          <p:attrName>ppt_y</p:attrName>
                                        </p:attrNameLst>
                                      </p:cBhvr>
                                      <p:tavLst>
                                        <p:tav tm="0">
                                          <p:val>
                                            <p:strVal val="#ppt_y"/>
                                          </p:val>
                                        </p:tav>
                                        <p:tav tm="100000">
                                          <p:val>
                                            <p:strVal val="#ppt_y"/>
                                          </p:val>
                                        </p:tav>
                                      </p:tavLst>
                                    </p:anim>
                                    <p:anim calcmode="lin" valueType="num">
                                      <p:cBhvr>
                                        <p:cTn id="53"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17"/>
                                        </p:tgtEl>
                                      </p:cBhvr>
                                    </p:animEffect>
                                  </p:childTnLst>
                                </p:cTn>
                              </p:par>
                            </p:childTnLst>
                          </p:cTn>
                        </p:par>
                        <p:par>
                          <p:cTn id="56" fill="hold">
                            <p:stCondLst>
                              <p:cond delay="5450"/>
                            </p:stCondLst>
                            <p:childTnLst>
                              <p:par>
                                <p:cTn id="57" presetID="22" presetClass="entr" presetSubtype="8" fill="hold"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left)">
                                      <p:cBhvr>
                                        <p:cTn id="59" dur="500"/>
                                        <p:tgtEl>
                                          <p:spTgt spid="18"/>
                                        </p:tgtEl>
                                      </p:cBhvr>
                                    </p:animEffect>
                                  </p:childTnLst>
                                </p:cTn>
                              </p:par>
                            </p:childTnLst>
                          </p:cTn>
                        </p:par>
                        <p:par>
                          <p:cTn id="60" fill="hold">
                            <p:stCondLst>
                              <p:cond delay="5950"/>
                            </p:stCondLst>
                            <p:childTnLst>
                              <p:par>
                                <p:cTn id="61" presetID="31" presetClass="entr" presetSubtype="0"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p:cTn id="63" dur="1000" fill="hold"/>
                                        <p:tgtEl>
                                          <p:spTgt spid="19"/>
                                        </p:tgtEl>
                                        <p:attrNameLst>
                                          <p:attrName>ppt_w</p:attrName>
                                        </p:attrNameLst>
                                      </p:cBhvr>
                                      <p:tavLst>
                                        <p:tav tm="0">
                                          <p:val>
                                            <p:fltVal val="0"/>
                                          </p:val>
                                        </p:tav>
                                        <p:tav tm="100000">
                                          <p:val>
                                            <p:strVal val="#ppt_w"/>
                                          </p:val>
                                        </p:tav>
                                      </p:tavLst>
                                    </p:anim>
                                    <p:anim calcmode="lin" valueType="num">
                                      <p:cBhvr>
                                        <p:cTn id="64" dur="1000" fill="hold"/>
                                        <p:tgtEl>
                                          <p:spTgt spid="19"/>
                                        </p:tgtEl>
                                        <p:attrNameLst>
                                          <p:attrName>ppt_h</p:attrName>
                                        </p:attrNameLst>
                                      </p:cBhvr>
                                      <p:tavLst>
                                        <p:tav tm="0">
                                          <p:val>
                                            <p:fltVal val="0"/>
                                          </p:val>
                                        </p:tav>
                                        <p:tav tm="100000">
                                          <p:val>
                                            <p:strVal val="#ppt_h"/>
                                          </p:val>
                                        </p:tav>
                                      </p:tavLst>
                                    </p:anim>
                                    <p:anim calcmode="lin" valueType="num">
                                      <p:cBhvr>
                                        <p:cTn id="65" dur="1000" fill="hold"/>
                                        <p:tgtEl>
                                          <p:spTgt spid="19"/>
                                        </p:tgtEl>
                                        <p:attrNameLst>
                                          <p:attrName>style.rotation</p:attrName>
                                        </p:attrNameLst>
                                      </p:cBhvr>
                                      <p:tavLst>
                                        <p:tav tm="0">
                                          <p:val>
                                            <p:fltVal val="90"/>
                                          </p:val>
                                        </p:tav>
                                        <p:tav tm="100000">
                                          <p:val>
                                            <p:fltVal val="0"/>
                                          </p:val>
                                        </p:tav>
                                      </p:tavLst>
                                    </p:anim>
                                    <p:animEffect transition="in" filter="fade">
                                      <p:cBhvr>
                                        <p:cTn id="66" dur="1000"/>
                                        <p:tgtEl>
                                          <p:spTgt spid="19"/>
                                        </p:tgtEl>
                                      </p:cBhvr>
                                    </p:animEffect>
                                  </p:childTnLst>
                                </p:cTn>
                              </p:par>
                            </p:childTnLst>
                          </p:cTn>
                        </p:par>
                        <p:par>
                          <p:cTn id="67" fill="hold">
                            <p:stCondLst>
                              <p:cond delay="6950"/>
                            </p:stCondLst>
                            <p:childTnLst>
                              <p:par>
                                <p:cTn id="68" presetID="2" presetClass="entr" presetSubtype="4"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 calcmode="lin" valueType="num">
                                      <p:cBhvr additive="base">
                                        <p:cTn id="70" dur="500" fill="hold"/>
                                        <p:tgtEl>
                                          <p:spTgt spid="20"/>
                                        </p:tgtEl>
                                        <p:attrNameLst>
                                          <p:attrName>ppt_x</p:attrName>
                                        </p:attrNameLst>
                                      </p:cBhvr>
                                      <p:tavLst>
                                        <p:tav tm="0">
                                          <p:val>
                                            <p:strVal val="#ppt_x"/>
                                          </p:val>
                                        </p:tav>
                                        <p:tav tm="100000">
                                          <p:val>
                                            <p:strVal val="#ppt_x"/>
                                          </p:val>
                                        </p:tav>
                                      </p:tavLst>
                                    </p:anim>
                                    <p:anim calcmode="lin" valueType="num">
                                      <p:cBhvr additive="base">
                                        <p:cTn id="71" dur="500" fill="hold"/>
                                        <p:tgtEl>
                                          <p:spTgt spid="20"/>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250"/>
                                  </p:stCondLst>
                                  <p:childTnLst>
                                    <p:set>
                                      <p:cBhvr>
                                        <p:cTn id="73" dur="1" fill="hold">
                                          <p:stCondLst>
                                            <p:cond delay="0"/>
                                          </p:stCondLst>
                                        </p:cTn>
                                        <p:tgtEl>
                                          <p:spTgt spid="21"/>
                                        </p:tgtEl>
                                        <p:attrNameLst>
                                          <p:attrName>style.visibility</p:attrName>
                                        </p:attrNameLst>
                                      </p:cBhvr>
                                      <p:to>
                                        <p:strVal val="visible"/>
                                      </p:to>
                                    </p:set>
                                    <p:anim calcmode="lin" valueType="num">
                                      <p:cBhvr additive="base">
                                        <p:cTn id="74" dur="500" fill="hold"/>
                                        <p:tgtEl>
                                          <p:spTgt spid="21"/>
                                        </p:tgtEl>
                                        <p:attrNameLst>
                                          <p:attrName>ppt_x</p:attrName>
                                        </p:attrNameLst>
                                      </p:cBhvr>
                                      <p:tavLst>
                                        <p:tav tm="0">
                                          <p:val>
                                            <p:strVal val="#ppt_x"/>
                                          </p:val>
                                        </p:tav>
                                        <p:tav tm="100000">
                                          <p:val>
                                            <p:strVal val="#ppt_x"/>
                                          </p:val>
                                        </p:tav>
                                      </p:tavLst>
                                    </p:anim>
                                    <p:anim calcmode="lin" valueType="num">
                                      <p:cBhvr additive="base">
                                        <p:cTn id="75" dur="500" fill="hold"/>
                                        <p:tgtEl>
                                          <p:spTgt spid="21"/>
                                        </p:tgtEl>
                                        <p:attrNameLst>
                                          <p:attrName>ppt_y</p:attrName>
                                        </p:attrNameLst>
                                      </p:cBhvr>
                                      <p:tavLst>
                                        <p:tav tm="0">
                                          <p:val>
                                            <p:strVal val="1+#ppt_h/2"/>
                                          </p:val>
                                        </p:tav>
                                        <p:tav tm="100000">
                                          <p:val>
                                            <p:strVal val="#ppt_y"/>
                                          </p:val>
                                        </p:tav>
                                      </p:tavLst>
                                    </p:anim>
                                  </p:childTnLst>
                                </p:cTn>
                              </p:par>
                            </p:childTnLst>
                          </p:cTn>
                        </p:par>
                        <p:par>
                          <p:cTn id="76" fill="hold">
                            <p:stCondLst>
                              <p:cond delay="7700"/>
                            </p:stCondLst>
                            <p:childTnLst>
                              <p:par>
                                <p:cTn id="77" presetID="42" presetClass="entr" presetSubtype="0"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fade">
                                      <p:cBhvr>
                                        <p:cTn id="79" dur="1000"/>
                                        <p:tgtEl>
                                          <p:spTgt spid="14"/>
                                        </p:tgtEl>
                                      </p:cBhvr>
                                    </p:animEffect>
                                    <p:anim calcmode="lin" valueType="num">
                                      <p:cBhvr>
                                        <p:cTn id="80" dur="1000" fill="hold"/>
                                        <p:tgtEl>
                                          <p:spTgt spid="14"/>
                                        </p:tgtEl>
                                        <p:attrNameLst>
                                          <p:attrName>ppt_x</p:attrName>
                                        </p:attrNameLst>
                                      </p:cBhvr>
                                      <p:tavLst>
                                        <p:tav tm="0">
                                          <p:val>
                                            <p:strVal val="#ppt_x"/>
                                          </p:val>
                                        </p:tav>
                                        <p:tav tm="100000">
                                          <p:val>
                                            <p:strVal val="#ppt_x"/>
                                          </p:val>
                                        </p:tav>
                                      </p:tavLst>
                                    </p:anim>
                                    <p:anim calcmode="lin" valueType="num">
                                      <p:cBhvr>
                                        <p:cTn id="81" dur="1000" fill="hold"/>
                                        <p:tgtEl>
                                          <p:spTgt spid="14"/>
                                        </p:tgtEl>
                                        <p:attrNameLst>
                                          <p:attrName>ppt_y</p:attrName>
                                        </p:attrNameLst>
                                      </p:cBhvr>
                                      <p:tavLst>
                                        <p:tav tm="0">
                                          <p:val>
                                            <p:strVal val="#ppt_y+.1"/>
                                          </p:val>
                                        </p:tav>
                                        <p:tav tm="100000">
                                          <p:val>
                                            <p:strVal val="#ppt_y"/>
                                          </p:val>
                                        </p:tav>
                                      </p:tavLst>
                                    </p:anim>
                                  </p:childTnLst>
                                </p:cTn>
                              </p:par>
                            </p:childTnLst>
                          </p:cTn>
                        </p:par>
                        <p:par>
                          <p:cTn id="82" fill="hold">
                            <p:stCondLst>
                              <p:cond delay="8700"/>
                            </p:stCondLst>
                            <p:childTnLst>
                              <p:par>
                                <p:cTn id="83" presetID="22" presetClass="entr" presetSubtype="8" fill="hold" grpId="0" nodeType="afterEffect">
                                  <p:stCondLst>
                                    <p:cond delay="0"/>
                                  </p:stCondLst>
                                  <p:childTnLst>
                                    <p:set>
                                      <p:cBhvr>
                                        <p:cTn id="84" dur="1" fill="hold">
                                          <p:stCondLst>
                                            <p:cond delay="0"/>
                                          </p:stCondLst>
                                        </p:cTn>
                                        <p:tgtEl>
                                          <p:spTgt spid="16"/>
                                        </p:tgtEl>
                                        <p:attrNameLst>
                                          <p:attrName>style.visibility</p:attrName>
                                        </p:attrNameLst>
                                      </p:cBhvr>
                                      <p:to>
                                        <p:strVal val="visible"/>
                                      </p:to>
                                    </p:set>
                                    <p:animEffect transition="in" filter="wipe(left)">
                                      <p:cBhvr>
                                        <p:cTn id="8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6" grpId="0"/>
      <p:bldP spid="17" grpId="0"/>
      <p:bldP spid="19" grpId="0"/>
      <p:bldP spid="20"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
        <p:nvSpPr>
          <p:cNvPr id="5" name="TextBox 43"/>
          <p:cNvSpPr txBox="1">
            <a:spLocks noChangeArrowheads="1"/>
          </p:cNvSpPr>
          <p:nvPr/>
        </p:nvSpPr>
        <p:spPr bwMode="auto">
          <a:xfrm>
            <a:off x="899592" y="262884"/>
            <a:ext cx="30610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点击此处添加标题内容</a:t>
            </a:r>
            <a:endParaRPr lang="en-US" altLang="zh-CN" b="1" dirty="0">
              <a:solidFill>
                <a:prstClr val="black">
                  <a:lumMod val="75000"/>
                  <a:lumOff val="25000"/>
                </a:prstClr>
              </a:solidFill>
              <a:latin typeface="微软雅黑" pitchFamily="34" charset="-122"/>
            </a:endParaRPr>
          </a:p>
        </p:txBody>
      </p:sp>
      <p:graphicFrame>
        <p:nvGraphicFramePr>
          <p:cNvPr id="6" name="Diagram 41"/>
          <p:cNvGraphicFramePr/>
          <p:nvPr>
            <p:extLst>
              <p:ext uri="{D42A27DB-BD31-4B8C-83A1-F6EECF244321}">
                <p14:modId xmlns:p14="http://schemas.microsoft.com/office/powerpoint/2010/main" val="410816670"/>
              </p:ext>
            </p:extLst>
          </p:nvPr>
        </p:nvGraphicFramePr>
        <p:xfrm>
          <a:off x="755576" y="970523"/>
          <a:ext cx="7416824" cy="28330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矩形 6"/>
          <p:cNvSpPr/>
          <p:nvPr/>
        </p:nvSpPr>
        <p:spPr>
          <a:xfrm>
            <a:off x="880686" y="3575015"/>
            <a:ext cx="2204204" cy="646331"/>
          </a:xfrm>
          <a:prstGeom prst="rect">
            <a:avLst/>
          </a:prstGeom>
        </p:spPr>
        <p:txBody>
          <a:bodyPr wrap="square">
            <a:spAutoFit/>
          </a:bodyPr>
          <a:lstStyle/>
          <a:p>
            <a:pPr algn="ctr">
              <a:lnSpc>
                <a:spcPct val="120000"/>
              </a:lnSpc>
              <a:defRPr/>
            </a:pPr>
            <a:r>
              <a:rPr lang="zh-CN" altLang="en-US" sz="1000" kern="0" dirty="0">
                <a:solidFill>
                  <a:srgbClr val="7F7F7F">
                    <a:lumMod val="75000"/>
                  </a:srgbClr>
                </a:solidFill>
                <a:latin typeface="微软雅黑" panose="020B0503020204020204" pitchFamily="34" charset="-122"/>
                <a:ea typeface="微软雅黑" panose="020B0503020204020204" pitchFamily="34" charset="-122"/>
                <a:sym typeface="方正兰亭黑_GBK" pitchFamily="2" charset="-122"/>
              </a:rPr>
              <a:t>在此录入上述图表的综合描述说明，在此录入上述图表的综合描述</a:t>
            </a:r>
            <a:r>
              <a:rPr lang="zh-CN" altLang="en-US" sz="1000" kern="0" dirty="0" smtClean="0">
                <a:solidFill>
                  <a:srgbClr val="7F7F7F">
                    <a:lumMod val="75000"/>
                  </a:srgbClr>
                </a:solidFill>
                <a:latin typeface="微软雅黑" pitchFamily="34" charset="-122"/>
                <a:ea typeface="微软雅黑" pitchFamily="34" charset="-122"/>
                <a:sym typeface="方正兰亭黑_GBK" pitchFamily="2" charset="-122"/>
              </a:rPr>
              <a:t>说明</a:t>
            </a:r>
            <a:r>
              <a:rPr lang="zh-CN" altLang="en-US" sz="1000" kern="0" dirty="0">
                <a:solidFill>
                  <a:srgbClr val="7F7F7F">
                    <a:lumMod val="75000"/>
                  </a:srgbClr>
                </a:solidFill>
                <a:latin typeface="微软雅黑" pitchFamily="34" charset="-122"/>
                <a:ea typeface="微软雅黑" pitchFamily="34" charset="-122"/>
                <a:sym typeface="方正兰亭黑_GBK" pitchFamily="2" charset="-122"/>
              </a:rPr>
              <a:t>在此录入上述图表</a:t>
            </a:r>
            <a:r>
              <a:rPr lang="zh-CN" altLang="en-US" sz="1000" kern="0" dirty="0" smtClean="0">
                <a:solidFill>
                  <a:srgbClr val="7F7F7F">
                    <a:lumMod val="75000"/>
                  </a:srgbClr>
                </a:solidFill>
                <a:latin typeface="微软雅黑" pitchFamily="34" charset="-122"/>
                <a:ea typeface="微软雅黑" pitchFamily="34" charset="-122"/>
                <a:sym typeface="方正兰亭黑_GBK" pitchFamily="2" charset="-122"/>
              </a:rPr>
              <a:t>的</a:t>
            </a:r>
            <a:endParaRPr lang="zh-CN" altLang="en-US" sz="1000" kern="0" dirty="0">
              <a:solidFill>
                <a:srgbClr val="7F7F7F">
                  <a:lumMod val="75000"/>
                </a:srgbClr>
              </a:solidFill>
              <a:latin typeface="微软雅黑" pitchFamily="34" charset="-122"/>
              <a:ea typeface="微软雅黑" pitchFamily="34" charset="-122"/>
              <a:sym typeface="方正兰亭黑_GBK" pitchFamily="2" charset="-122"/>
            </a:endParaRPr>
          </a:p>
        </p:txBody>
      </p:sp>
      <p:sp>
        <p:nvSpPr>
          <p:cNvPr id="8" name="矩形 7"/>
          <p:cNvSpPr/>
          <p:nvPr/>
        </p:nvSpPr>
        <p:spPr>
          <a:xfrm>
            <a:off x="3505994" y="3575015"/>
            <a:ext cx="2204204" cy="646331"/>
          </a:xfrm>
          <a:prstGeom prst="rect">
            <a:avLst/>
          </a:prstGeom>
        </p:spPr>
        <p:txBody>
          <a:bodyPr wrap="square">
            <a:spAutoFit/>
          </a:bodyPr>
          <a:lstStyle/>
          <a:p>
            <a:pPr algn="ctr">
              <a:lnSpc>
                <a:spcPct val="120000"/>
              </a:lnSpc>
              <a:defRPr/>
            </a:pPr>
            <a:r>
              <a:rPr lang="zh-CN" altLang="en-US" sz="1000" kern="0" dirty="0">
                <a:solidFill>
                  <a:srgbClr val="7F7F7F">
                    <a:lumMod val="75000"/>
                  </a:srgbClr>
                </a:solidFill>
                <a:latin typeface="微软雅黑" panose="020B0503020204020204" pitchFamily="34" charset="-122"/>
                <a:ea typeface="微软雅黑" panose="020B0503020204020204" pitchFamily="34" charset="-122"/>
                <a:sym typeface="方正兰亭黑_GBK" pitchFamily="2" charset="-122"/>
              </a:rPr>
              <a:t>在此录入上述图表的综合描述说明，在此录入上述图表的综合描述</a:t>
            </a:r>
            <a:r>
              <a:rPr lang="zh-CN" altLang="en-US" sz="1000" kern="0" dirty="0" smtClean="0">
                <a:solidFill>
                  <a:srgbClr val="7F7F7F">
                    <a:lumMod val="75000"/>
                  </a:srgbClr>
                </a:solidFill>
                <a:latin typeface="微软雅黑" pitchFamily="34" charset="-122"/>
                <a:ea typeface="微软雅黑" pitchFamily="34" charset="-122"/>
                <a:sym typeface="方正兰亭黑_GBK" pitchFamily="2" charset="-122"/>
              </a:rPr>
              <a:t>说明</a:t>
            </a:r>
            <a:r>
              <a:rPr lang="zh-CN" altLang="en-US" sz="1000" kern="0" dirty="0">
                <a:solidFill>
                  <a:srgbClr val="7F7F7F">
                    <a:lumMod val="75000"/>
                  </a:srgbClr>
                </a:solidFill>
                <a:latin typeface="微软雅黑" pitchFamily="34" charset="-122"/>
                <a:ea typeface="微软雅黑" pitchFamily="34" charset="-122"/>
                <a:sym typeface="方正兰亭黑_GBK" pitchFamily="2" charset="-122"/>
              </a:rPr>
              <a:t>在此录入上述图表</a:t>
            </a:r>
            <a:r>
              <a:rPr lang="zh-CN" altLang="en-US" sz="1000" kern="0" dirty="0" smtClean="0">
                <a:solidFill>
                  <a:srgbClr val="7F7F7F">
                    <a:lumMod val="75000"/>
                  </a:srgbClr>
                </a:solidFill>
                <a:latin typeface="微软雅黑" pitchFamily="34" charset="-122"/>
                <a:ea typeface="微软雅黑" pitchFamily="34" charset="-122"/>
                <a:sym typeface="方正兰亭黑_GBK" pitchFamily="2" charset="-122"/>
              </a:rPr>
              <a:t>的</a:t>
            </a:r>
            <a:endParaRPr lang="zh-CN" altLang="en-US" sz="1000" kern="0" dirty="0">
              <a:solidFill>
                <a:srgbClr val="7F7F7F">
                  <a:lumMod val="75000"/>
                </a:srgbClr>
              </a:solidFill>
              <a:latin typeface="微软雅黑" pitchFamily="34" charset="-122"/>
              <a:ea typeface="微软雅黑" pitchFamily="34" charset="-122"/>
              <a:sym typeface="方正兰亭黑_GBK" pitchFamily="2" charset="-122"/>
            </a:endParaRPr>
          </a:p>
        </p:txBody>
      </p:sp>
      <p:sp>
        <p:nvSpPr>
          <p:cNvPr id="9" name="矩形 8"/>
          <p:cNvSpPr/>
          <p:nvPr/>
        </p:nvSpPr>
        <p:spPr>
          <a:xfrm>
            <a:off x="6102390" y="3575015"/>
            <a:ext cx="2204204" cy="830997"/>
          </a:xfrm>
          <a:prstGeom prst="rect">
            <a:avLst/>
          </a:prstGeom>
        </p:spPr>
        <p:txBody>
          <a:bodyPr wrap="square">
            <a:spAutoFit/>
          </a:bodyPr>
          <a:lstStyle/>
          <a:p>
            <a:pPr algn="ctr">
              <a:lnSpc>
                <a:spcPct val="120000"/>
              </a:lnSpc>
              <a:defRPr/>
            </a:pPr>
            <a:r>
              <a:rPr lang="zh-CN" altLang="en-US" sz="1000" kern="0" dirty="0">
                <a:solidFill>
                  <a:srgbClr val="7F7F7F">
                    <a:lumMod val="75000"/>
                  </a:srgbClr>
                </a:solidFill>
                <a:latin typeface="微软雅黑" panose="020B0503020204020204" pitchFamily="34" charset="-122"/>
                <a:ea typeface="微软雅黑" panose="020B0503020204020204" pitchFamily="34" charset="-122"/>
                <a:sym typeface="方正兰亭黑_GBK" pitchFamily="2" charset="-122"/>
              </a:rPr>
              <a:t>在此录入上述图表的综合描述说明，在此录入上述图表的综合描述</a:t>
            </a:r>
            <a:r>
              <a:rPr lang="zh-CN" altLang="en-US" sz="1000" kern="0" dirty="0" smtClean="0">
                <a:solidFill>
                  <a:srgbClr val="7F7F7F">
                    <a:lumMod val="75000"/>
                  </a:srgbClr>
                </a:solidFill>
                <a:latin typeface="微软雅黑" pitchFamily="34" charset="-122"/>
                <a:ea typeface="微软雅黑" pitchFamily="34" charset="-122"/>
                <a:sym typeface="方正兰亭黑_GBK" pitchFamily="2" charset="-122"/>
              </a:rPr>
              <a:t>说明</a:t>
            </a:r>
            <a:r>
              <a:rPr lang="zh-CN" altLang="en-US" sz="1000" kern="0" dirty="0">
                <a:solidFill>
                  <a:srgbClr val="7F7F7F">
                    <a:lumMod val="75000"/>
                  </a:srgbClr>
                </a:solidFill>
                <a:latin typeface="微软雅黑" pitchFamily="34" charset="-122"/>
                <a:ea typeface="微软雅黑" pitchFamily="34" charset="-122"/>
                <a:sym typeface="方正兰亭黑_GBK" pitchFamily="2" charset="-122"/>
              </a:rPr>
              <a:t>在此录入上述图表的综合描述说明，在此录入上述图表</a:t>
            </a:r>
            <a:r>
              <a:rPr lang="zh-CN" altLang="en-US" sz="1000" kern="0" dirty="0" smtClean="0">
                <a:solidFill>
                  <a:srgbClr val="7F7F7F">
                    <a:lumMod val="75000"/>
                  </a:srgbClr>
                </a:solidFill>
                <a:latin typeface="微软雅黑" pitchFamily="34" charset="-122"/>
                <a:ea typeface="微软雅黑" pitchFamily="34" charset="-122"/>
                <a:sym typeface="方正兰亭黑_GBK" pitchFamily="2" charset="-122"/>
              </a:rPr>
              <a:t>的</a:t>
            </a:r>
            <a:endParaRPr lang="zh-CN" altLang="en-US" sz="1000" kern="0" dirty="0">
              <a:solidFill>
                <a:srgbClr val="7F7F7F">
                  <a:lumMod val="75000"/>
                </a:srgbClr>
              </a:solidFill>
              <a:latin typeface="微软雅黑" pitchFamily="34" charset="-122"/>
              <a:ea typeface="微软雅黑" pitchFamily="34" charset="-122"/>
              <a:sym typeface="方正兰亭黑_GBK" pitchFamily="2" charset="-122"/>
            </a:endParaRPr>
          </a:p>
        </p:txBody>
      </p:sp>
    </p:spTree>
    <p:extLst>
      <p:ext uri="{BB962C8B-B14F-4D97-AF65-F5344CB8AC3E}">
        <p14:creationId xmlns:p14="http://schemas.microsoft.com/office/powerpoint/2010/main" val="189003834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childTnLst>
                          </p:cTn>
                        </p:par>
                        <p:par>
                          <p:cTn id="15" fill="hold">
                            <p:stCondLst>
                              <p:cond delay="500"/>
                            </p:stCondLst>
                            <p:childTnLst>
                              <p:par>
                                <p:cTn id="16" presetID="16" presetClass="entr" presetSubtype="2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barn(inVertical)">
                                      <p:cBhvr>
                                        <p:cTn id="18" dur="500"/>
                                        <p:tgtEl>
                                          <p:spTgt spid="6"/>
                                        </p:tgtEl>
                                      </p:cBhvr>
                                    </p:animEffect>
                                  </p:childTnLst>
                                </p:cTn>
                              </p:par>
                            </p:childTnLst>
                          </p:cTn>
                        </p:par>
                        <p:par>
                          <p:cTn id="19" fill="hold">
                            <p:stCondLst>
                              <p:cond delay="1000"/>
                            </p:stCondLst>
                            <p:childTnLst>
                              <p:par>
                                <p:cTn id="20" presetID="16" presetClass="entr" presetSubtype="21"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arn(inVertical)">
                                      <p:cBhvr>
                                        <p:cTn id="22" dur="500"/>
                                        <p:tgtEl>
                                          <p:spTgt spid="7"/>
                                        </p:tgtEl>
                                      </p:cBhvr>
                                    </p:animEffect>
                                  </p:childTnLst>
                                </p:cTn>
                              </p:par>
                            </p:childTnLst>
                          </p:cTn>
                        </p:par>
                        <p:par>
                          <p:cTn id="23" fill="hold">
                            <p:stCondLst>
                              <p:cond delay="1500"/>
                            </p:stCondLst>
                            <p:childTnLst>
                              <p:par>
                                <p:cTn id="24" presetID="16" presetClass="entr" presetSubtype="21"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barn(inVertical)">
                                      <p:cBhvr>
                                        <p:cTn id="26" dur="500"/>
                                        <p:tgtEl>
                                          <p:spTgt spid="8"/>
                                        </p:tgtEl>
                                      </p:cBhvr>
                                    </p:animEffect>
                                  </p:childTnLst>
                                </p:cTn>
                              </p:par>
                            </p:childTnLst>
                          </p:cTn>
                        </p:par>
                        <p:par>
                          <p:cTn id="27" fill="hold">
                            <p:stCondLst>
                              <p:cond delay="2000"/>
                            </p:stCondLst>
                            <p:childTnLst>
                              <p:par>
                                <p:cTn id="28" presetID="16" presetClass="entr" presetSubtype="21"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barn(inVertical)">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Graphic spid="6" grpId="0">
        <p:bldAsOne/>
      </p:bldGraphic>
      <p:bldP spid="7" grpId="0"/>
      <p:bldP spid="8"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
        <p:nvSpPr>
          <p:cNvPr id="5" name="TextBox 43"/>
          <p:cNvSpPr txBox="1">
            <a:spLocks noChangeArrowheads="1"/>
          </p:cNvSpPr>
          <p:nvPr/>
        </p:nvSpPr>
        <p:spPr bwMode="auto">
          <a:xfrm>
            <a:off x="899592" y="262884"/>
            <a:ext cx="30610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点击此处添加标题内容</a:t>
            </a:r>
            <a:endParaRPr lang="en-US" altLang="zh-CN" b="1" dirty="0">
              <a:solidFill>
                <a:prstClr val="black">
                  <a:lumMod val="75000"/>
                  <a:lumOff val="25000"/>
                </a:prstClr>
              </a:solidFill>
              <a:latin typeface="微软雅黑" pitchFamily="34" charset="-122"/>
            </a:endParaRPr>
          </a:p>
        </p:txBody>
      </p:sp>
      <p:grpSp>
        <p:nvGrpSpPr>
          <p:cNvPr id="6" name="组合 5"/>
          <p:cNvGrpSpPr/>
          <p:nvPr/>
        </p:nvGrpSpPr>
        <p:grpSpPr>
          <a:xfrm>
            <a:off x="845586" y="1182414"/>
            <a:ext cx="1404156" cy="1404156"/>
            <a:chOff x="467544" y="1578560"/>
            <a:chExt cx="1872208" cy="1872208"/>
          </a:xfrm>
        </p:grpSpPr>
        <p:sp>
          <p:nvSpPr>
            <p:cNvPr id="7" name="弦形 6"/>
            <p:cNvSpPr/>
            <p:nvPr/>
          </p:nvSpPr>
          <p:spPr>
            <a:xfrm rot="19715174">
              <a:off x="537184" y="1644658"/>
              <a:ext cx="1732929" cy="1732929"/>
            </a:xfrm>
            <a:prstGeom prst="chord">
              <a:avLst>
                <a:gd name="adj1" fmla="val 2700000"/>
                <a:gd name="adj2" fmla="val 11761192"/>
              </a:avLst>
            </a:prstGeom>
            <a:solidFill>
              <a:srgbClr val="003466"/>
            </a:solidFill>
            <a:ln w="25400" cap="flat" cmpd="sng" algn="ctr">
              <a:noFill/>
              <a:prstDash val="solid"/>
            </a:ln>
            <a:effectLst/>
          </p:spPr>
          <p:txBody>
            <a:bodyPr rtlCol="0" anchor="ctr"/>
            <a:lstStyle/>
            <a:p>
              <a:pPr algn="ctr" fontAlgn="base">
                <a:spcBef>
                  <a:spcPct val="0"/>
                </a:spcBef>
                <a:spcAft>
                  <a:spcPct val="0"/>
                </a:spcAft>
                <a:defRPr/>
              </a:pPr>
              <a:endParaRPr lang="zh-CN" altLang="en-US" sz="1350" kern="0" smtClean="0">
                <a:solidFill>
                  <a:prstClr val="white"/>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467544" y="1578560"/>
              <a:ext cx="1872208" cy="1872208"/>
              <a:chOff x="467544" y="1578560"/>
              <a:chExt cx="1872208" cy="1872208"/>
            </a:xfrm>
          </p:grpSpPr>
          <p:sp>
            <p:nvSpPr>
              <p:cNvPr id="9" name="椭圆 8"/>
              <p:cNvSpPr/>
              <p:nvPr/>
            </p:nvSpPr>
            <p:spPr>
              <a:xfrm>
                <a:off x="467544" y="1578560"/>
                <a:ext cx="1872208" cy="1872208"/>
              </a:xfrm>
              <a:prstGeom prst="ellipse">
                <a:avLst/>
              </a:prstGeom>
              <a:noFill/>
              <a:ln w="38100" cap="flat" cmpd="sng" algn="ctr">
                <a:solidFill>
                  <a:srgbClr val="003466"/>
                </a:solidFill>
                <a:prstDash val="solid"/>
              </a:ln>
              <a:effectLst/>
            </p:spPr>
            <p:txBody>
              <a:bodyPr rtlCol="0" anchor="ctr"/>
              <a:lstStyle/>
              <a:p>
                <a:pPr algn="ctr" fontAlgn="base">
                  <a:spcBef>
                    <a:spcPct val="0"/>
                  </a:spcBef>
                  <a:spcAft>
                    <a:spcPct val="0"/>
                  </a:spcAft>
                  <a:defRPr/>
                </a:pPr>
                <a:endParaRPr lang="zh-CN" altLang="en-US" sz="1050" kern="0" smtClean="0">
                  <a:solidFill>
                    <a:prstClr val="white"/>
                  </a:solidFill>
                  <a:latin typeface="微软雅黑" panose="020B0503020204020204" pitchFamily="34" charset="-122"/>
                  <a:ea typeface="微软雅黑" panose="020B0503020204020204" pitchFamily="34" charset="-122"/>
                </a:endParaRPr>
              </a:p>
            </p:txBody>
          </p:sp>
          <p:sp>
            <p:nvSpPr>
              <p:cNvPr id="10" name="TextBox 21"/>
              <p:cNvSpPr txBox="1"/>
              <p:nvPr/>
            </p:nvSpPr>
            <p:spPr>
              <a:xfrm>
                <a:off x="909709" y="2194119"/>
                <a:ext cx="987877" cy="553997"/>
              </a:xfrm>
              <a:prstGeom prst="rect">
                <a:avLst/>
              </a:prstGeom>
              <a:noFill/>
              <a:ln>
                <a:noFill/>
              </a:ln>
            </p:spPr>
            <p:txBody>
              <a:bodyPr wrap="none" rtlCol="0">
                <a:spAutoFit/>
              </a:bodyPr>
              <a:lstStyle/>
              <a:p>
                <a:pPr algn="ctr" fontAlgn="base">
                  <a:spcBef>
                    <a:spcPct val="0"/>
                  </a:spcBef>
                  <a:spcAft>
                    <a:spcPct val="0"/>
                  </a:spcAft>
                  <a:defRPr/>
                </a:pPr>
                <a:r>
                  <a:rPr lang="en-US" altLang="zh-CN" sz="2100" kern="0" dirty="0" smtClean="0">
                    <a:solidFill>
                      <a:prstClr val="black"/>
                    </a:solidFill>
                    <a:latin typeface="微软雅黑" panose="020B0503020204020204" pitchFamily="34" charset="-122"/>
                    <a:ea typeface="微软雅黑" panose="020B0503020204020204" pitchFamily="34" charset="-122"/>
                  </a:rPr>
                  <a:t>20%</a:t>
                </a:r>
                <a:endParaRPr lang="zh-CN" altLang="en-US" sz="2100" kern="0" dirty="0" smtClean="0">
                  <a:solidFill>
                    <a:prstClr val="black"/>
                  </a:solidFill>
                  <a:latin typeface="微软雅黑" panose="020B0503020204020204" pitchFamily="34" charset="-122"/>
                  <a:ea typeface="微软雅黑" panose="020B0503020204020204" pitchFamily="34" charset="-122"/>
                </a:endParaRPr>
              </a:p>
            </p:txBody>
          </p:sp>
        </p:grpSp>
      </p:grpSp>
      <p:grpSp>
        <p:nvGrpSpPr>
          <p:cNvPr id="11" name="组合 10"/>
          <p:cNvGrpSpPr/>
          <p:nvPr/>
        </p:nvGrpSpPr>
        <p:grpSpPr>
          <a:xfrm>
            <a:off x="2873398" y="1182414"/>
            <a:ext cx="1404156" cy="1404156"/>
            <a:chOff x="2603781" y="1578560"/>
            <a:chExt cx="1872208" cy="1872208"/>
          </a:xfrm>
        </p:grpSpPr>
        <p:sp>
          <p:nvSpPr>
            <p:cNvPr id="12" name="弦形 11"/>
            <p:cNvSpPr/>
            <p:nvPr/>
          </p:nvSpPr>
          <p:spPr>
            <a:xfrm rot="18780312">
              <a:off x="2678221" y="1651667"/>
              <a:ext cx="1732929" cy="1732929"/>
            </a:xfrm>
            <a:prstGeom prst="chord">
              <a:avLst>
                <a:gd name="adj1" fmla="val 2700000"/>
                <a:gd name="adj2" fmla="val 13643534"/>
              </a:avLst>
            </a:prstGeom>
            <a:solidFill>
              <a:srgbClr val="003466"/>
            </a:solidFill>
            <a:ln w="25400" cap="flat" cmpd="sng" algn="ctr">
              <a:noFill/>
              <a:prstDash val="solid"/>
            </a:ln>
            <a:effectLst/>
          </p:spPr>
          <p:txBody>
            <a:bodyPr rtlCol="0" anchor="ctr"/>
            <a:lstStyle/>
            <a:p>
              <a:pPr algn="ctr" fontAlgn="base">
                <a:spcBef>
                  <a:spcPct val="0"/>
                </a:spcBef>
                <a:spcAft>
                  <a:spcPct val="0"/>
                </a:spcAft>
                <a:defRPr/>
              </a:pPr>
              <a:endParaRPr lang="zh-CN" altLang="en-US" sz="1350" kern="0" smtClean="0">
                <a:solidFill>
                  <a:prstClr val="white"/>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2603781" y="1578560"/>
              <a:ext cx="1872208" cy="1872208"/>
              <a:chOff x="2603781" y="1578560"/>
              <a:chExt cx="1872208" cy="1872208"/>
            </a:xfrm>
          </p:grpSpPr>
          <p:sp>
            <p:nvSpPr>
              <p:cNvPr id="14" name="椭圆 13"/>
              <p:cNvSpPr/>
              <p:nvPr/>
            </p:nvSpPr>
            <p:spPr>
              <a:xfrm>
                <a:off x="2603781" y="1578560"/>
                <a:ext cx="1872208" cy="1872208"/>
              </a:xfrm>
              <a:prstGeom prst="ellipse">
                <a:avLst/>
              </a:prstGeom>
              <a:noFill/>
              <a:ln w="38100" cap="flat" cmpd="sng" algn="ctr">
                <a:solidFill>
                  <a:srgbClr val="003466"/>
                </a:solidFill>
                <a:prstDash val="solid"/>
              </a:ln>
              <a:effectLst/>
            </p:spPr>
            <p:txBody>
              <a:bodyPr rtlCol="0" anchor="ctr"/>
              <a:lstStyle/>
              <a:p>
                <a:pPr algn="ctr" fontAlgn="base">
                  <a:spcBef>
                    <a:spcPct val="0"/>
                  </a:spcBef>
                  <a:spcAft>
                    <a:spcPct val="0"/>
                  </a:spcAft>
                  <a:defRPr/>
                </a:pPr>
                <a:endParaRPr lang="zh-CN" altLang="en-US" sz="1050" kern="0" smtClean="0">
                  <a:solidFill>
                    <a:prstClr val="white"/>
                  </a:solidFill>
                  <a:latin typeface="微软雅黑" panose="020B0503020204020204" pitchFamily="34" charset="-122"/>
                  <a:ea typeface="微软雅黑" panose="020B0503020204020204" pitchFamily="34" charset="-122"/>
                </a:endParaRPr>
              </a:p>
            </p:txBody>
          </p:sp>
          <p:sp>
            <p:nvSpPr>
              <p:cNvPr id="15" name="TextBox 26"/>
              <p:cNvSpPr txBox="1"/>
              <p:nvPr/>
            </p:nvSpPr>
            <p:spPr>
              <a:xfrm>
                <a:off x="3050746" y="2194119"/>
                <a:ext cx="987877" cy="553997"/>
              </a:xfrm>
              <a:prstGeom prst="rect">
                <a:avLst/>
              </a:prstGeom>
              <a:noFill/>
            </p:spPr>
            <p:txBody>
              <a:bodyPr wrap="none" rtlCol="0">
                <a:spAutoFit/>
              </a:bodyPr>
              <a:lstStyle/>
              <a:p>
                <a:pPr algn="ctr" fontAlgn="base">
                  <a:spcBef>
                    <a:spcPct val="0"/>
                  </a:spcBef>
                  <a:spcAft>
                    <a:spcPct val="0"/>
                  </a:spcAft>
                  <a:defRPr/>
                </a:pPr>
                <a:r>
                  <a:rPr lang="en-US" altLang="zh-CN" sz="2100" kern="0" dirty="0" smtClean="0">
                    <a:solidFill>
                      <a:prstClr val="black"/>
                    </a:solidFill>
                    <a:latin typeface="微软雅黑" panose="020B0503020204020204" pitchFamily="34" charset="-122"/>
                    <a:ea typeface="微软雅黑" panose="020B0503020204020204" pitchFamily="34" charset="-122"/>
                  </a:rPr>
                  <a:t>40%</a:t>
                </a:r>
                <a:endParaRPr lang="zh-CN" altLang="en-US" sz="2100" kern="0" dirty="0" smtClean="0">
                  <a:solidFill>
                    <a:prstClr val="black"/>
                  </a:solidFill>
                  <a:latin typeface="微软雅黑" panose="020B0503020204020204" pitchFamily="34" charset="-122"/>
                  <a:ea typeface="微软雅黑" panose="020B0503020204020204" pitchFamily="34" charset="-122"/>
                </a:endParaRPr>
              </a:p>
            </p:txBody>
          </p:sp>
        </p:grpSp>
      </p:grpSp>
      <p:grpSp>
        <p:nvGrpSpPr>
          <p:cNvPr id="16" name="组合 15"/>
          <p:cNvGrpSpPr/>
          <p:nvPr/>
        </p:nvGrpSpPr>
        <p:grpSpPr>
          <a:xfrm>
            <a:off x="5011700" y="1182414"/>
            <a:ext cx="1404156" cy="1404156"/>
            <a:chOff x="4740018" y="1578560"/>
            <a:chExt cx="1872208" cy="1872208"/>
          </a:xfrm>
        </p:grpSpPr>
        <p:sp>
          <p:nvSpPr>
            <p:cNvPr id="17" name="椭圆 16"/>
            <p:cNvSpPr/>
            <p:nvPr/>
          </p:nvSpPr>
          <p:spPr>
            <a:xfrm>
              <a:off x="4740018" y="1578560"/>
              <a:ext cx="1872208" cy="1872208"/>
            </a:xfrm>
            <a:prstGeom prst="ellipse">
              <a:avLst/>
            </a:prstGeom>
            <a:noFill/>
            <a:ln w="38100" cap="flat" cmpd="sng" algn="ctr">
              <a:solidFill>
                <a:srgbClr val="003466"/>
              </a:solidFill>
              <a:prstDash val="solid"/>
            </a:ln>
            <a:effectLst/>
          </p:spPr>
          <p:txBody>
            <a:bodyPr rtlCol="0" anchor="ctr"/>
            <a:lstStyle/>
            <a:p>
              <a:pPr algn="ctr" fontAlgn="base">
                <a:spcBef>
                  <a:spcPct val="0"/>
                </a:spcBef>
                <a:spcAft>
                  <a:spcPct val="0"/>
                </a:spcAft>
                <a:defRPr/>
              </a:pPr>
              <a:endParaRPr lang="zh-CN" altLang="en-US" sz="1050" kern="0" smtClean="0">
                <a:solidFill>
                  <a:schemeClr val="bg1"/>
                </a:solidFill>
                <a:latin typeface="微软雅黑" panose="020B0503020204020204" pitchFamily="34" charset="-122"/>
                <a:ea typeface="微软雅黑" panose="020B0503020204020204" pitchFamily="34" charset="-122"/>
              </a:endParaRPr>
            </a:p>
          </p:txBody>
        </p:sp>
        <p:sp>
          <p:nvSpPr>
            <p:cNvPr id="18" name="弦形 17"/>
            <p:cNvSpPr/>
            <p:nvPr/>
          </p:nvSpPr>
          <p:spPr>
            <a:xfrm rot="18000000">
              <a:off x="4824171" y="1651666"/>
              <a:ext cx="1732929" cy="1732929"/>
            </a:xfrm>
            <a:prstGeom prst="chord">
              <a:avLst>
                <a:gd name="adj1" fmla="val 2700000"/>
                <a:gd name="adj2" fmla="val 15272079"/>
              </a:avLst>
            </a:prstGeom>
            <a:solidFill>
              <a:srgbClr val="003466"/>
            </a:solidFill>
            <a:ln w="25400" cap="flat" cmpd="sng" algn="ctr">
              <a:noFill/>
              <a:prstDash val="solid"/>
            </a:ln>
            <a:effectLst/>
          </p:spPr>
          <p:txBody>
            <a:bodyPr rtlCol="0" anchor="ctr"/>
            <a:lstStyle/>
            <a:p>
              <a:pPr algn="ctr" fontAlgn="base">
                <a:spcBef>
                  <a:spcPct val="0"/>
                </a:spcBef>
                <a:spcAft>
                  <a:spcPct val="0"/>
                </a:spcAft>
                <a:defRPr/>
              </a:pPr>
              <a:endParaRPr lang="zh-CN" altLang="en-US" sz="1350" kern="0" smtClean="0">
                <a:solidFill>
                  <a:schemeClr val="bg1"/>
                </a:solidFill>
                <a:latin typeface="微软雅黑" panose="020B0503020204020204" pitchFamily="34" charset="-122"/>
                <a:ea typeface="微软雅黑" panose="020B0503020204020204" pitchFamily="34" charset="-122"/>
              </a:endParaRPr>
            </a:p>
          </p:txBody>
        </p:sp>
        <p:sp>
          <p:nvSpPr>
            <p:cNvPr id="19" name="TextBox 30"/>
            <p:cNvSpPr txBox="1"/>
            <p:nvPr/>
          </p:nvSpPr>
          <p:spPr>
            <a:xfrm>
              <a:off x="5201070" y="2194119"/>
              <a:ext cx="987877" cy="553997"/>
            </a:xfrm>
            <a:prstGeom prst="rect">
              <a:avLst/>
            </a:prstGeom>
            <a:noFill/>
          </p:spPr>
          <p:txBody>
            <a:bodyPr wrap="none" rtlCol="0">
              <a:spAutoFit/>
            </a:bodyPr>
            <a:lstStyle/>
            <a:p>
              <a:pPr algn="ctr" fontAlgn="base">
                <a:spcBef>
                  <a:spcPct val="0"/>
                </a:spcBef>
                <a:spcAft>
                  <a:spcPct val="0"/>
                </a:spcAft>
                <a:defRPr/>
              </a:pPr>
              <a:r>
                <a:rPr lang="en-US" altLang="zh-CN" sz="2100" kern="0" dirty="0" smtClean="0">
                  <a:solidFill>
                    <a:schemeClr val="bg1"/>
                  </a:solidFill>
                  <a:latin typeface="微软雅黑" panose="020B0503020204020204" pitchFamily="34" charset="-122"/>
                  <a:ea typeface="微软雅黑" panose="020B0503020204020204" pitchFamily="34" charset="-122"/>
                </a:rPr>
                <a:t>50%</a:t>
              </a:r>
              <a:endParaRPr lang="zh-CN" altLang="en-US" sz="2100" kern="0" dirty="0" smtClean="0">
                <a:solidFill>
                  <a:schemeClr val="bg1"/>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6984268" y="1182414"/>
            <a:ext cx="1404156" cy="1404156"/>
            <a:chOff x="6876256" y="1578560"/>
            <a:chExt cx="1872208" cy="1872208"/>
          </a:xfrm>
        </p:grpSpPr>
        <p:sp>
          <p:nvSpPr>
            <p:cNvPr id="21" name="椭圆 20"/>
            <p:cNvSpPr/>
            <p:nvPr/>
          </p:nvSpPr>
          <p:spPr>
            <a:xfrm>
              <a:off x="6876256" y="1578560"/>
              <a:ext cx="1872208" cy="1872208"/>
            </a:xfrm>
            <a:prstGeom prst="ellipse">
              <a:avLst/>
            </a:prstGeom>
            <a:noFill/>
            <a:ln w="38100" cap="flat" cmpd="sng" algn="ctr">
              <a:solidFill>
                <a:srgbClr val="003466"/>
              </a:solidFill>
              <a:prstDash val="solid"/>
            </a:ln>
            <a:effectLst/>
          </p:spPr>
          <p:txBody>
            <a:bodyPr rtlCol="0" anchor="ctr"/>
            <a:lstStyle/>
            <a:p>
              <a:pPr algn="ctr" fontAlgn="base">
                <a:spcBef>
                  <a:spcPct val="0"/>
                </a:spcBef>
                <a:spcAft>
                  <a:spcPct val="0"/>
                </a:spcAft>
                <a:defRPr/>
              </a:pPr>
              <a:endParaRPr lang="zh-CN" altLang="en-US" sz="1050" kern="0" smtClean="0">
                <a:solidFill>
                  <a:schemeClr val="bg1"/>
                </a:solidFill>
                <a:latin typeface="微软雅黑" panose="020B0503020204020204" pitchFamily="34" charset="-122"/>
                <a:ea typeface="微软雅黑" panose="020B0503020204020204" pitchFamily="34" charset="-122"/>
              </a:endParaRPr>
            </a:p>
          </p:txBody>
        </p:sp>
        <p:sp>
          <p:nvSpPr>
            <p:cNvPr id="22" name="弦形 21"/>
            <p:cNvSpPr/>
            <p:nvPr/>
          </p:nvSpPr>
          <p:spPr>
            <a:xfrm rot="16358992">
              <a:off x="6960409" y="1648200"/>
              <a:ext cx="1732929" cy="1732929"/>
            </a:xfrm>
            <a:prstGeom prst="chord">
              <a:avLst>
                <a:gd name="adj1" fmla="val 2700000"/>
                <a:gd name="adj2" fmla="val 18533528"/>
              </a:avLst>
            </a:prstGeom>
            <a:solidFill>
              <a:srgbClr val="003466"/>
            </a:solidFill>
            <a:ln w="25400" cap="flat" cmpd="sng" algn="ctr">
              <a:noFill/>
              <a:prstDash val="solid"/>
            </a:ln>
            <a:effectLst/>
          </p:spPr>
          <p:txBody>
            <a:bodyPr rtlCol="0" anchor="ctr"/>
            <a:lstStyle/>
            <a:p>
              <a:pPr algn="ctr" fontAlgn="base">
                <a:spcBef>
                  <a:spcPct val="0"/>
                </a:spcBef>
                <a:spcAft>
                  <a:spcPct val="0"/>
                </a:spcAft>
                <a:defRPr/>
              </a:pPr>
              <a:endParaRPr lang="zh-CN" altLang="en-US" sz="1050" kern="0" smtClean="0">
                <a:solidFill>
                  <a:schemeClr val="bg1"/>
                </a:solidFill>
                <a:latin typeface="微软雅黑" panose="020B0503020204020204" pitchFamily="34" charset="-122"/>
                <a:ea typeface="微软雅黑" panose="020B0503020204020204" pitchFamily="34" charset="-122"/>
              </a:endParaRPr>
            </a:p>
          </p:txBody>
        </p:sp>
        <p:sp>
          <p:nvSpPr>
            <p:cNvPr id="23" name="TextBox 34"/>
            <p:cNvSpPr txBox="1"/>
            <p:nvPr/>
          </p:nvSpPr>
          <p:spPr>
            <a:xfrm>
              <a:off x="7340488" y="2194119"/>
              <a:ext cx="987877" cy="553997"/>
            </a:xfrm>
            <a:prstGeom prst="rect">
              <a:avLst/>
            </a:prstGeom>
            <a:noFill/>
          </p:spPr>
          <p:txBody>
            <a:bodyPr wrap="none" rtlCol="0">
              <a:spAutoFit/>
            </a:bodyPr>
            <a:lstStyle/>
            <a:p>
              <a:pPr algn="ctr" fontAlgn="base">
                <a:spcBef>
                  <a:spcPct val="0"/>
                </a:spcBef>
                <a:spcAft>
                  <a:spcPct val="0"/>
                </a:spcAft>
                <a:defRPr/>
              </a:pPr>
              <a:r>
                <a:rPr lang="en-US" altLang="zh-CN" sz="2100" kern="0" dirty="0" smtClean="0">
                  <a:solidFill>
                    <a:schemeClr val="bg1"/>
                  </a:solidFill>
                  <a:latin typeface="微软雅黑" panose="020B0503020204020204" pitchFamily="34" charset="-122"/>
                  <a:ea typeface="微软雅黑" panose="020B0503020204020204" pitchFamily="34" charset="-122"/>
                </a:rPr>
                <a:t>90%</a:t>
              </a:r>
              <a:endParaRPr lang="zh-CN" altLang="en-US" sz="2100" kern="0" dirty="0" smtClean="0">
                <a:solidFill>
                  <a:schemeClr val="bg1"/>
                </a:solidFill>
                <a:latin typeface="微软雅黑" panose="020B0503020204020204" pitchFamily="34" charset="-122"/>
                <a:ea typeface="微软雅黑" panose="020B0503020204020204" pitchFamily="34" charset="-122"/>
              </a:endParaRPr>
            </a:p>
          </p:txBody>
        </p:sp>
      </p:grpSp>
      <p:cxnSp>
        <p:nvCxnSpPr>
          <p:cNvPr id="24" name="直接连接符 23"/>
          <p:cNvCxnSpPr/>
          <p:nvPr/>
        </p:nvCxnSpPr>
        <p:spPr>
          <a:xfrm>
            <a:off x="611560" y="2766668"/>
            <a:ext cx="8280920" cy="0"/>
          </a:xfrm>
          <a:prstGeom prst="line">
            <a:avLst/>
          </a:prstGeom>
          <a:noFill/>
          <a:ln w="9525" cap="flat" cmpd="sng" algn="ctr">
            <a:solidFill>
              <a:srgbClr val="003466"/>
            </a:solidFill>
            <a:prstDash val="solid"/>
          </a:ln>
          <a:effectLst/>
        </p:spPr>
      </p:cxnSp>
      <p:grpSp>
        <p:nvGrpSpPr>
          <p:cNvPr id="25" name="组合 24"/>
          <p:cNvGrpSpPr/>
          <p:nvPr/>
        </p:nvGrpSpPr>
        <p:grpSpPr>
          <a:xfrm>
            <a:off x="683568" y="2966577"/>
            <a:ext cx="1689711" cy="1316034"/>
            <a:chOff x="251520" y="3957444"/>
            <a:chExt cx="2252948" cy="1754713"/>
          </a:xfrm>
        </p:grpSpPr>
        <p:sp>
          <p:nvSpPr>
            <p:cNvPr id="26" name="TextBox 37"/>
            <p:cNvSpPr txBox="1"/>
            <p:nvPr/>
          </p:nvSpPr>
          <p:spPr>
            <a:xfrm>
              <a:off x="323528" y="3957444"/>
              <a:ext cx="2108932" cy="410370"/>
            </a:xfrm>
            <a:prstGeom prst="rect">
              <a:avLst/>
            </a:prstGeom>
            <a:noFill/>
          </p:spPr>
          <p:txBody>
            <a:bodyPr wrap="square" rtlCol="0">
              <a:spAutoFit/>
            </a:bodyPr>
            <a:lstStyle/>
            <a:p>
              <a:pPr algn="ctr" fontAlgn="base">
                <a:spcBef>
                  <a:spcPct val="0"/>
                </a:spcBef>
                <a:spcAft>
                  <a:spcPct val="0"/>
                </a:spcAft>
              </a:pPr>
              <a:r>
                <a:rPr lang="zh-CN" altLang="en-US" sz="1400" b="1" dirty="0">
                  <a:solidFill>
                    <a:prstClr val="black"/>
                  </a:solidFill>
                  <a:latin typeface="微软雅黑" panose="020B0503020204020204" pitchFamily="34" charset="-122"/>
                  <a:ea typeface="微软雅黑" panose="020B0503020204020204" pitchFamily="34" charset="-122"/>
                </a:rPr>
                <a:t>单击添加文本</a:t>
              </a:r>
            </a:p>
          </p:txBody>
        </p:sp>
        <p:sp>
          <p:nvSpPr>
            <p:cNvPr id="27" name="矩形 26"/>
            <p:cNvSpPr/>
            <p:nvPr/>
          </p:nvSpPr>
          <p:spPr>
            <a:xfrm>
              <a:off x="251520" y="4440014"/>
              <a:ext cx="2252948" cy="1272143"/>
            </a:xfrm>
            <a:prstGeom prst="rect">
              <a:avLst/>
            </a:prstGeom>
          </p:spPr>
          <p:txBody>
            <a:bodyPr wrap="square">
              <a:spAutoFit/>
            </a:bodyPr>
            <a:lstStyle/>
            <a:p>
              <a:pPr algn="ctr" fontAlgn="base">
                <a:spcBef>
                  <a:spcPct val="0"/>
                </a:spcBef>
                <a:spcAft>
                  <a:spcPct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endParaRPr lang="en-US" altLang="zh-CN" sz="1400" dirty="0">
                <a:solidFill>
                  <a:prstClr val="black"/>
                </a:solidFill>
                <a:latin typeface="微软雅黑" panose="020B0503020204020204" pitchFamily="34" charset="-122"/>
                <a:ea typeface="微软雅黑" panose="020B0503020204020204" pitchFamily="34" charset="-122"/>
              </a:endParaRPr>
            </a:p>
            <a:p>
              <a:pPr algn="ctr" fontAlgn="base">
                <a:spcBef>
                  <a:spcPct val="0"/>
                </a:spcBef>
                <a:spcAft>
                  <a:spcPct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endParaRPr lang="en-US" altLang="zh-CN" sz="1400" dirty="0">
                <a:solidFill>
                  <a:prstClr val="black"/>
                </a:solidFill>
                <a:latin typeface="微软雅黑" panose="020B0503020204020204" pitchFamily="34" charset="-122"/>
                <a:ea typeface="微软雅黑" panose="020B0503020204020204" pitchFamily="34" charset="-122"/>
              </a:endParaRPr>
            </a:p>
            <a:p>
              <a:pPr algn="ctr" fontAlgn="base">
                <a:spcBef>
                  <a:spcPct val="0"/>
                </a:spcBef>
                <a:spcAft>
                  <a:spcPct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endParaRPr lang="en-US" altLang="zh-CN" sz="1400" dirty="0">
                <a:solidFill>
                  <a:prstClr val="black"/>
                </a:solidFill>
                <a:latin typeface="微软雅黑" panose="020B0503020204020204" pitchFamily="34" charset="-122"/>
                <a:ea typeface="微软雅黑" panose="020B0503020204020204" pitchFamily="34" charset="-122"/>
              </a:endParaRPr>
            </a:p>
            <a:p>
              <a:pPr algn="ctr" fontAlgn="base">
                <a:spcBef>
                  <a:spcPct val="0"/>
                </a:spcBef>
                <a:spcAft>
                  <a:spcPct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p>
          </p:txBody>
        </p:sp>
      </p:grpSp>
      <p:grpSp>
        <p:nvGrpSpPr>
          <p:cNvPr id="28" name="组合 27"/>
          <p:cNvGrpSpPr/>
          <p:nvPr/>
        </p:nvGrpSpPr>
        <p:grpSpPr>
          <a:xfrm>
            <a:off x="2699792" y="2966577"/>
            <a:ext cx="1689711" cy="1316034"/>
            <a:chOff x="2372306" y="3957444"/>
            <a:chExt cx="2252948" cy="1754713"/>
          </a:xfrm>
        </p:grpSpPr>
        <p:sp>
          <p:nvSpPr>
            <p:cNvPr id="29" name="TextBox 55"/>
            <p:cNvSpPr txBox="1"/>
            <p:nvPr/>
          </p:nvSpPr>
          <p:spPr>
            <a:xfrm>
              <a:off x="2411761" y="3957444"/>
              <a:ext cx="2160240" cy="410370"/>
            </a:xfrm>
            <a:prstGeom prst="rect">
              <a:avLst/>
            </a:prstGeom>
            <a:noFill/>
          </p:spPr>
          <p:txBody>
            <a:bodyPr wrap="square" rtlCol="0">
              <a:spAutoFit/>
            </a:bodyPr>
            <a:lstStyle/>
            <a:p>
              <a:pPr algn="ctr" fontAlgn="base">
                <a:spcBef>
                  <a:spcPct val="0"/>
                </a:spcBef>
                <a:spcAft>
                  <a:spcPct val="0"/>
                </a:spcAft>
              </a:pPr>
              <a:r>
                <a:rPr lang="zh-CN" altLang="en-US" sz="1400" b="1" dirty="0">
                  <a:solidFill>
                    <a:prstClr val="black"/>
                  </a:solidFill>
                  <a:latin typeface="微软雅黑" panose="020B0503020204020204" pitchFamily="34" charset="-122"/>
                  <a:ea typeface="微软雅黑" panose="020B0503020204020204" pitchFamily="34" charset="-122"/>
                </a:rPr>
                <a:t>单击添加文本</a:t>
              </a:r>
            </a:p>
          </p:txBody>
        </p:sp>
        <p:sp>
          <p:nvSpPr>
            <p:cNvPr id="30" name="矩形 29"/>
            <p:cNvSpPr/>
            <p:nvPr/>
          </p:nvSpPr>
          <p:spPr>
            <a:xfrm>
              <a:off x="2372306" y="4440014"/>
              <a:ext cx="2252948" cy="1272143"/>
            </a:xfrm>
            <a:prstGeom prst="rect">
              <a:avLst/>
            </a:prstGeom>
          </p:spPr>
          <p:txBody>
            <a:bodyPr wrap="square">
              <a:spAutoFit/>
            </a:bodyPr>
            <a:lstStyle/>
            <a:p>
              <a:pPr algn="ctr" fontAlgn="base">
                <a:spcBef>
                  <a:spcPct val="0"/>
                </a:spcBef>
                <a:spcAft>
                  <a:spcPct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endParaRPr lang="en-US" altLang="zh-CN" sz="1400" dirty="0">
                <a:solidFill>
                  <a:prstClr val="black"/>
                </a:solidFill>
                <a:latin typeface="微软雅黑" panose="020B0503020204020204" pitchFamily="34" charset="-122"/>
                <a:ea typeface="微软雅黑" panose="020B0503020204020204" pitchFamily="34" charset="-122"/>
              </a:endParaRPr>
            </a:p>
            <a:p>
              <a:pPr algn="ctr" fontAlgn="base">
                <a:spcBef>
                  <a:spcPct val="0"/>
                </a:spcBef>
                <a:spcAft>
                  <a:spcPct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endParaRPr lang="en-US" altLang="zh-CN" sz="1400" dirty="0">
                <a:solidFill>
                  <a:prstClr val="black"/>
                </a:solidFill>
                <a:latin typeface="微软雅黑" panose="020B0503020204020204" pitchFamily="34" charset="-122"/>
                <a:ea typeface="微软雅黑" panose="020B0503020204020204" pitchFamily="34" charset="-122"/>
              </a:endParaRPr>
            </a:p>
            <a:p>
              <a:pPr algn="ctr" fontAlgn="base">
                <a:spcBef>
                  <a:spcPct val="0"/>
                </a:spcBef>
                <a:spcAft>
                  <a:spcPct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endParaRPr lang="en-US" altLang="zh-CN" sz="1400" dirty="0">
                <a:solidFill>
                  <a:prstClr val="black"/>
                </a:solidFill>
                <a:latin typeface="微软雅黑" panose="020B0503020204020204" pitchFamily="34" charset="-122"/>
                <a:ea typeface="微软雅黑" panose="020B0503020204020204" pitchFamily="34" charset="-122"/>
              </a:endParaRPr>
            </a:p>
            <a:p>
              <a:pPr algn="ctr" fontAlgn="base">
                <a:spcBef>
                  <a:spcPct val="0"/>
                </a:spcBef>
                <a:spcAft>
                  <a:spcPct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p>
          </p:txBody>
        </p:sp>
      </p:grpSp>
      <p:grpSp>
        <p:nvGrpSpPr>
          <p:cNvPr id="31" name="组合 30"/>
          <p:cNvGrpSpPr/>
          <p:nvPr/>
        </p:nvGrpSpPr>
        <p:grpSpPr>
          <a:xfrm>
            <a:off x="4898513" y="2966577"/>
            <a:ext cx="1689711" cy="1316034"/>
            <a:chOff x="4493092" y="3957444"/>
            <a:chExt cx="2252948" cy="1754713"/>
          </a:xfrm>
        </p:grpSpPr>
        <p:sp>
          <p:nvSpPr>
            <p:cNvPr id="32" name="TextBox 58"/>
            <p:cNvSpPr txBox="1"/>
            <p:nvPr/>
          </p:nvSpPr>
          <p:spPr>
            <a:xfrm>
              <a:off x="4557204" y="3957444"/>
              <a:ext cx="2175036" cy="410370"/>
            </a:xfrm>
            <a:prstGeom prst="rect">
              <a:avLst/>
            </a:prstGeom>
            <a:noFill/>
          </p:spPr>
          <p:txBody>
            <a:bodyPr wrap="square" rtlCol="0">
              <a:spAutoFit/>
            </a:bodyPr>
            <a:lstStyle/>
            <a:p>
              <a:pPr algn="ctr" fontAlgn="base">
                <a:spcBef>
                  <a:spcPct val="0"/>
                </a:spcBef>
                <a:spcAft>
                  <a:spcPct val="0"/>
                </a:spcAft>
              </a:pPr>
              <a:r>
                <a:rPr lang="zh-CN" altLang="en-US" sz="1400" b="1" dirty="0">
                  <a:solidFill>
                    <a:prstClr val="black"/>
                  </a:solidFill>
                  <a:latin typeface="微软雅黑" panose="020B0503020204020204" pitchFamily="34" charset="-122"/>
                  <a:ea typeface="微软雅黑" panose="020B0503020204020204" pitchFamily="34" charset="-122"/>
                </a:rPr>
                <a:t>单击添加文本</a:t>
              </a:r>
            </a:p>
          </p:txBody>
        </p:sp>
        <p:sp>
          <p:nvSpPr>
            <p:cNvPr id="33" name="矩形 32"/>
            <p:cNvSpPr/>
            <p:nvPr/>
          </p:nvSpPr>
          <p:spPr>
            <a:xfrm>
              <a:off x="4493092" y="4440014"/>
              <a:ext cx="2252948" cy="1272143"/>
            </a:xfrm>
            <a:prstGeom prst="rect">
              <a:avLst/>
            </a:prstGeom>
          </p:spPr>
          <p:txBody>
            <a:bodyPr wrap="square">
              <a:spAutoFit/>
            </a:bodyPr>
            <a:lstStyle/>
            <a:p>
              <a:pPr algn="ctr" fontAlgn="base">
                <a:spcBef>
                  <a:spcPct val="0"/>
                </a:spcBef>
                <a:spcAft>
                  <a:spcPct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endParaRPr lang="en-US" altLang="zh-CN" sz="1400" dirty="0">
                <a:solidFill>
                  <a:prstClr val="black"/>
                </a:solidFill>
                <a:latin typeface="微软雅黑" panose="020B0503020204020204" pitchFamily="34" charset="-122"/>
                <a:ea typeface="微软雅黑" panose="020B0503020204020204" pitchFamily="34" charset="-122"/>
              </a:endParaRPr>
            </a:p>
            <a:p>
              <a:pPr algn="ctr" fontAlgn="base">
                <a:spcBef>
                  <a:spcPct val="0"/>
                </a:spcBef>
                <a:spcAft>
                  <a:spcPct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endParaRPr lang="en-US" altLang="zh-CN" sz="1400" dirty="0">
                <a:solidFill>
                  <a:prstClr val="black"/>
                </a:solidFill>
                <a:latin typeface="微软雅黑" panose="020B0503020204020204" pitchFamily="34" charset="-122"/>
                <a:ea typeface="微软雅黑" panose="020B0503020204020204" pitchFamily="34" charset="-122"/>
              </a:endParaRPr>
            </a:p>
            <a:p>
              <a:pPr algn="ctr" fontAlgn="base">
                <a:spcBef>
                  <a:spcPct val="0"/>
                </a:spcBef>
                <a:spcAft>
                  <a:spcPct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endParaRPr lang="en-US" altLang="zh-CN" sz="1400" dirty="0">
                <a:solidFill>
                  <a:prstClr val="black"/>
                </a:solidFill>
                <a:latin typeface="微软雅黑" panose="020B0503020204020204" pitchFamily="34" charset="-122"/>
                <a:ea typeface="微软雅黑" panose="020B0503020204020204" pitchFamily="34" charset="-122"/>
              </a:endParaRPr>
            </a:p>
            <a:p>
              <a:pPr algn="ctr" fontAlgn="base">
                <a:spcBef>
                  <a:spcPct val="0"/>
                </a:spcBef>
                <a:spcAft>
                  <a:spcPct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p>
          </p:txBody>
        </p:sp>
      </p:grpSp>
      <p:grpSp>
        <p:nvGrpSpPr>
          <p:cNvPr id="34" name="组合 33"/>
          <p:cNvGrpSpPr/>
          <p:nvPr/>
        </p:nvGrpSpPr>
        <p:grpSpPr>
          <a:xfrm>
            <a:off x="6914737" y="2966577"/>
            <a:ext cx="1689711" cy="1316034"/>
            <a:chOff x="6783548" y="3957444"/>
            <a:chExt cx="2252948" cy="1754713"/>
          </a:xfrm>
        </p:grpSpPr>
        <p:sp>
          <p:nvSpPr>
            <p:cNvPr id="35" name="TextBox 61"/>
            <p:cNvSpPr txBox="1"/>
            <p:nvPr/>
          </p:nvSpPr>
          <p:spPr>
            <a:xfrm>
              <a:off x="6921276" y="3957444"/>
              <a:ext cx="1971204" cy="410370"/>
            </a:xfrm>
            <a:prstGeom prst="rect">
              <a:avLst/>
            </a:prstGeom>
            <a:noFill/>
          </p:spPr>
          <p:txBody>
            <a:bodyPr wrap="square" rtlCol="0">
              <a:spAutoFit/>
            </a:bodyPr>
            <a:lstStyle/>
            <a:p>
              <a:pPr algn="ctr" fontAlgn="base">
                <a:spcBef>
                  <a:spcPct val="0"/>
                </a:spcBef>
                <a:spcAft>
                  <a:spcPct val="0"/>
                </a:spcAft>
              </a:pPr>
              <a:r>
                <a:rPr lang="zh-CN" altLang="en-US" sz="1400" b="1" dirty="0">
                  <a:solidFill>
                    <a:prstClr val="black"/>
                  </a:solidFill>
                  <a:latin typeface="微软雅黑" panose="020B0503020204020204" pitchFamily="34" charset="-122"/>
                  <a:ea typeface="微软雅黑" panose="020B0503020204020204" pitchFamily="34" charset="-122"/>
                </a:rPr>
                <a:t>单击添加文本</a:t>
              </a:r>
            </a:p>
          </p:txBody>
        </p:sp>
        <p:sp>
          <p:nvSpPr>
            <p:cNvPr id="36" name="矩形 35"/>
            <p:cNvSpPr/>
            <p:nvPr/>
          </p:nvSpPr>
          <p:spPr>
            <a:xfrm>
              <a:off x="6783548" y="4440014"/>
              <a:ext cx="2252948" cy="1272143"/>
            </a:xfrm>
            <a:prstGeom prst="rect">
              <a:avLst/>
            </a:prstGeom>
          </p:spPr>
          <p:txBody>
            <a:bodyPr wrap="square">
              <a:spAutoFit/>
            </a:bodyPr>
            <a:lstStyle/>
            <a:p>
              <a:pPr algn="ctr" fontAlgn="base">
                <a:spcBef>
                  <a:spcPct val="0"/>
                </a:spcBef>
                <a:spcAft>
                  <a:spcPct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endParaRPr lang="en-US" altLang="zh-CN" sz="1400" dirty="0">
                <a:solidFill>
                  <a:prstClr val="black"/>
                </a:solidFill>
                <a:latin typeface="微软雅黑" panose="020B0503020204020204" pitchFamily="34" charset="-122"/>
                <a:ea typeface="微软雅黑" panose="020B0503020204020204" pitchFamily="34" charset="-122"/>
              </a:endParaRPr>
            </a:p>
            <a:p>
              <a:pPr algn="ctr" fontAlgn="base">
                <a:spcBef>
                  <a:spcPct val="0"/>
                </a:spcBef>
                <a:spcAft>
                  <a:spcPct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endParaRPr lang="en-US" altLang="zh-CN" sz="1400" dirty="0">
                <a:solidFill>
                  <a:prstClr val="black"/>
                </a:solidFill>
                <a:latin typeface="微软雅黑" panose="020B0503020204020204" pitchFamily="34" charset="-122"/>
                <a:ea typeface="微软雅黑" panose="020B0503020204020204" pitchFamily="34" charset="-122"/>
              </a:endParaRPr>
            </a:p>
            <a:p>
              <a:pPr algn="ctr" fontAlgn="base">
                <a:spcBef>
                  <a:spcPct val="0"/>
                </a:spcBef>
                <a:spcAft>
                  <a:spcPct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endParaRPr lang="en-US" altLang="zh-CN" sz="1400" dirty="0">
                <a:solidFill>
                  <a:prstClr val="black"/>
                </a:solidFill>
                <a:latin typeface="微软雅黑" panose="020B0503020204020204" pitchFamily="34" charset="-122"/>
                <a:ea typeface="微软雅黑" panose="020B0503020204020204" pitchFamily="34" charset="-122"/>
              </a:endParaRPr>
            </a:p>
            <a:p>
              <a:pPr algn="ctr" fontAlgn="base">
                <a:spcBef>
                  <a:spcPct val="0"/>
                </a:spcBef>
                <a:spcAft>
                  <a:spcPct val="0"/>
                </a:spcAft>
              </a:pPr>
              <a:r>
                <a:rPr lang="zh-CN" altLang="en-US" sz="1400" dirty="0">
                  <a:solidFill>
                    <a:prstClr val="black"/>
                  </a:solidFill>
                  <a:latin typeface="微软雅黑" panose="020B0503020204020204" pitchFamily="34" charset="-122"/>
                  <a:ea typeface="微软雅黑" panose="020B0503020204020204" pitchFamily="34" charset="-122"/>
                </a:rPr>
                <a:t>单击此处添加文本</a:t>
              </a:r>
            </a:p>
          </p:txBody>
        </p:sp>
      </p:grpSp>
    </p:spTree>
    <p:extLst>
      <p:ext uri="{BB962C8B-B14F-4D97-AF65-F5344CB8AC3E}">
        <p14:creationId xmlns:p14="http://schemas.microsoft.com/office/powerpoint/2010/main" val="414706479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left)">
                                          <p:cBhvr>
                                            <p:cTn id="18" dur="500"/>
                                            <p:tgtEl>
                                              <p:spTgt spid="24"/>
                                            </p:tgtEl>
                                          </p:cBhvr>
                                        </p:animEffect>
                                      </p:childTnLst>
                                    </p:cTn>
                                  </p:par>
                                </p:childTnLst>
                              </p:cTn>
                            </p:par>
                            <p:par>
                              <p:cTn id="19" fill="hold">
                                <p:stCondLst>
                                  <p:cond delay="1000"/>
                                </p:stCondLst>
                                <p:childTnLst>
                                  <p:par>
                                    <p:cTn id="20" presetID="2" presetClass="entr" presetSubtype="1" fill="hold" nodeType="afterEffect" p14:presetBounceEnd="48000">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14:bounceEnd="48000">
                                          <p:cBhvr additive="base">
                                            <p:cTn id="22" dur="500" fill="hold"/>
                                            <p:tgtEl>
                                              <p:spTgt spid="6"/>
                                            </p:tgtEl>
                                            <p:attrNameLst>
                                              <p:attrName>ppt_x</p:attrName>
                                            </p:attrNameLst>
                                          </p:cBhvr>
                                          <p:tavLst>
                                            <p:tav tm="0">
                                              <p:val>
                                                <p:strVal val="#ppt_x"/>
                                              </p:val>
                                            </p:tav>
                                            <p:tav tm="100000">
                                              <p:val>
                                                <p:strVal val="#ppt_x"/>
                                              </p:val>
                                            </p:tav>
                                          </p:tavLst>
                                        </p:anim>
                                        <p:anim calcmode="lin" valueType="num" p14:bounceEnd="48000">
                                          <p:cBhvr additive="base">
                                            <p:cTn id="23" dur="500" fill="hold"/>
                                            <p:tgtEl>
                                              <p:spTgt spid="6"/>
                                            </p:tgtEl>
                                            <p:attrNameLst>
                                              <p:attrName>ppt_y</p:attrName>
                                            </p:attrNameLst>
                                          </p:cBhvr>
                                          <p:tavLst>
                                            <p:tav tm="0">
                                              <p:val>
                                                <p:strVal val="0-#ppt_h/2"/>
                                              </p:val>
                                            </p:tav>
                                            <p:tav tm="100000">
                                              <p:val>
                                                <p:strVal val="#ppt_y"/>
                                              </p:val>
                                            </p:tav>
                                          </p:tavLst>
                                        </p:anim>
                                      </p:childTnLst>
                                    </p:cTn>
                                  </p:par>
                                  <p:par>
                                    <p:cTn id="24" presetID="22" presetClass="entr" presetSubtype="1"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up)">
                                          <p:cBhvr>
                                            <p:cTn id="26" dur="500"/>
                                            <p:tgtEl>
                                              <p:spTgt spid="25"/>
                                            </p:tgtEl>
                                          </p:cBhvr>
                                        </p:animEffect>
                                      </p:childTnLst>
                                    </p:cTn>
                                  </p:par>
                                </p:childTnLst>
                              </p:cTn>
                            </p:par>
                            <p:par>
                              <p:cTn id="27" fill="hold">
                                <p:stCondLst>
                                  <p:cond delay="1500"/>
                                </p:stCondLst>
                                <p:childTnLst>
                                  <p:par>
                                    <p:cTn id="28" presetID="2" presetClass="entr" presetSubtype="1" fill="hold" nodeType="afterEffect" p14:presetBounceEnd="48000">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14:bounceEnd="48000">
                                          <p:cBhvr additive="base">
                                            <p:cTn id="30" dur="500" fill="hold"/>
                                            <p:tgtEl>
                                              <p:spTgt spid="11"/>
                                            </p:tgtEl>
                                            <p:attrNameLst>
                                              <p:attrName>ppt_x</p:attrName>
                                            </p:attrNameLst>
                                          </p:cBhvr>
                                          <p:tavLst>
                                            <p:tav tm="0">
                                              <p:val>
                                                <p:strVal val="#ppt_x"/>
                                              </p:val>
                                            </p:tav>
                                            <p:tav tm="100000">
                                              <p:val>
                                                <p:strVal val="#ppt_x"/>
                                              </p:val>
                                            </p:tav>
                                          </p:tavLst>
                                        </p:anim>
                                        <p:anim calcmode="lin" valueType="num" p14:bounceEnd="48000">
                                          <p:cBhvr additive="base">
                                            <p:cTn id="31" dur="500" fill="hold"/>
                                            <p:tgtEl>
                                              <p:spTgt spid="11"/>
                                            </p:tgtEl>
                                            <p:attrNameLst>
                                              <p:attrName>ppt_y</p:attrName>
                                            </p:attrNameLst>
                                          </p:cBhvr>
                                          <p:tavLst>
                                            <p:tav tm="0">
                                              <p:val>
                                                <p:strVal val="0-#ppt_h/2"/>
                                              </p:val>
                                            </p:tav>
                                            <p:tav tm="100000">
                                              <p:val>
                                                <p:strVal val="#ppt_y"/>
                                              </p:val>
                                            </p:tav>
                                          </p:tavLst>
                                        </p:anim>
                                      </p:childTnLst>
                                    </p:cTn>
                                  </p:par>
                                  <p:par>
                                    <p:cTn id="32" presetID="22" presetClass="entr" presetSubtype="1" fill="hold" nodeType="with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wipe(up)">
                                          <p:cBhvr>
                                            <p:cTn id="34" dur="500"/>
                                            <p:tgtEl>
                                              <p:spTgt spid="28"/>
                                            </p:tgtEl>
                                          </p:cBhvr>
                                        </p:animEffect>
                                      </p:childTnLst>
                                    </p:cTn>
                                  </p:par>
                                </p:childTnLst>
                              </p:cTn>
                            </p:par>
                            <p:par>
                              <p:cTn id="35" fill="hold">
                                <p:stCondLst>
                                  <p:cond delay="2000"/>
                                </p:stCondLst>
                                <p:childTnLst>
                                  <p:par>
                                    <p:cTn id="36" presetID="2" presetClass="entr" presetSubtype="1" fill="hold" nodeType="afterEffect" p14:presetBounceEnd="48000">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14:bounceEnd="48000">
                                          <p:cBhvr additive="base">
                                            <p:cTn id="38" dur="500" fill="hold"/>
                                            <p:tgtEl>
                                              <p:spTgt spid="16"/>
                                            </p:tgtEl>
                                            <p:attrNameLst>
                                              <p:attrName>ppt_x</p:attrName>
                                            </p:attrNameLst>
                                          </p:cBhvr>
                                          <p:tavLst>
                                            <p:tav tm="0">
                                              <p:val>
                                                <p:strVal val="#ppt_x"/>
                                              </p:val>
                                            </p:tav>
                                            <p:tav tm="100000">
                                              <p:val>
                                                <p:strVal val="#ppt_x"/>
                                              </p:val>
                                            </p:tav>
                                          </p:tavLst>
                                        </p:anim>
                                        <p:anim calcmode="lin" valueType="num" p14:bounceEnd="48000">
                                          <p:cBhvr additive="base">
                                            <p:cTn id="39" dur="500" fill="hold"/>
                                            <p:tgtEl>
                                              <p:spTgt spid="16"/>
                                            </p:tgtEl>
                                            <p:attrNameLst>
                                              <p:attrName>ppt_y</p:attrName>
                                            </p:attrNameLst>
                                          </p:cBhvr>
                                          <p:tavLst>
                                            <p:tav tm="0">
                                              <p:val>
                                                <p:strVal val="0-#ppt_h/2"/>
                                              </p:val>
                                            </p:tav>
                                            <p:tav tm="100000">
                                              <p:val>
                                                <p:strVal val="#ppt_y"/>
                                              </p:val>
                                            </p:tav>
                                          </p:tavLst>
                                        </p:anim>
                                      </p:childTnLst>
                                    </p:cTn>
                                  </p:par>
                                  <p:par>
                                    <p:cTn id="40" presetID="22" presetClass="entr" presetSubtype="1" fill="hold" nodeType="with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wipe(up)">
                                          <p:cBhvr>
                                            <p:cTn id="42" dur="500"/>
                                            <p:tgtEl>
                                              <p:spTgt spid="31"/>
                                            </p:tgtEl>
                                          </p:cBhvr>
                                        </p:animEffect>
                                      </p:childTnLst>
                                    </p:cTn>
                                  </p:par>
                                </p:childTnLst>
                              </p:cTn>
                            </p:par>
                            <p:par>
                              <p:cTn id="43" fill="hold">
                                <p:stCondLst>
                                  <p:cond delay="2500"/>
                                </p:stCondLst>
                                <p:childTnLst>
                                  <p:par>
                                    <p:cTn id="44" presetID="2" presetClass="entr" presetSubtype="1" fill="hold" nodeType="afterEffect" p14:presetBounceEnd="48000">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14:bounceEnd="48000">
                                          <p:cBhvr additive="base">
                                            <p:cTn id="46" dur="500" fill="hold"/>
                                            <p:tgtEl>
                                              <p:spTgt spid="20"/>
                                            </p:tgtEl>
                                            <p:attrNameLst>
                                              <p:attrName>ppt_x</p:attrName>
                                            </p:attrNameLst>
                                          </p:cBhvr>
                                          <p:tavLst>
                                            <p:tav tm="0">
                                              <p:val>
                                                <p:strVal val="#ppt_x"/>
                                              </p:val>
                                            </p:tav>
                                            <p:tav tm="100000">
                                              <p:val>
                                                <p:strVal val="#ppt_x"/>
                                              </p:val>
                                            </p:tav>
                                          </p:tavLst>
                                        </p:anim>
                                        <p:anim calcmode="lin" valueType="num" p14:bounceEnd="48000">
                                          <p:cBhvr additive="base">
                                            <p:cTn id="47" dur="500" fill="hold"/>
                                            <p:tgtEl>
                                              <p:spTgt spid="20"/>
                                            </p:tgtEl>
                                            <p:attrNameLst>
                                              <p:attrName>ppt_y</p:attrName>
                                            </p:attrNameLst>
                                          </p:cBhvr>
                                          <p:tavLst>
                                            <p:tav tm="0">
                                              <p:val>
                                                <p:strVal val="0-#ppt_h/2"/>
                                              </p:val>
                                            </p:tav>
                                            <p:tav tm="100000">
                                              <p:val>
                                                <p:strVal val="#ppt_y"/>
                                              </p:val>
                                            </p:tav>
                                          </p:tavLst>
                                        </p:anim>
                                      </p:childTnLst>
                                    </p:cTn>
                                  </p:par>
                                  <p:par>
                                    <p:cTn id="48" presetID="22" presetClass="entr" presetSubtype="1" fill="hold"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up)">
                                          <p:cBhvr>
                                            <p:cTn id="50"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left)">
                                          <p:cBhvr>
                                            <p:cTn id="18" dur="500"/>
                                            <p:tgtEl>
                                              <p:spTgt spid="24"/>
                                            </p:tgtEl>
                                          </p:cBhvr>
                                        </p:animEffect>
                                      </p:childTnLst>
                                    </p:cTn>
                                  </p:par>
                                </p:childTnLst>
                              </p:cTn>
                            </p:par>
                            <p:par>
                              <p:cTn id="19" fill="hold">
                                <p:stCondLst>
                                  <p:cond delay="1000"/>
                                </p:stCondLst>
                                <p:childTnLst>
                                  <p:par>
                                    <p:cTn id="20" presetID="2" presetClass="entr" presetSubtype="1"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0-#ppt_h/2"/>
                                              </p:val>
                                            </p:tav>
                                            <p:tav tm="100000">
                                              <p:val>
                                                <p:strVal val="#ppt_y"/>
                                              </p:val>
                                            </p:tav>
                                          </p:tavLst>
                                        </p:anim>
                                      </p:childTnLst>
                                    </p:cTn>
                                  </p:par>
                                  <p:par>
                                    <p:cTn id="24" presetID="22" presetClass="entr" presetSubtype="1"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up)">
                                          <p:cBhvr>
                                            <p:cTn id="26" dur="500"/>
                                            <p:tgtEl>
                                              <p:spTgt spid="25"/>
                                            </p:tgtEl>
                                          </p:cBhvr>
                                        </p:animEffect>
                                      </p:childTnLst>
                                    </p:cTn>
                                  </p:par>
                                </p:childTnLst>
                              </p:cTn>
                            </p:par>
                            <p:par>
                              <p:cTn id="27" fill="hold">
                                <p:stCondLst>
                                  <p:cond delay="1500"/>
                                </p:stCondLst>
                                <p:childTnLst>
                                  <p:par>
                                    <p:cTn id="28" presetID="2" presetClass="entr" presetSubtype="1"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ppt_x"/>
                                              </p:val>
                                            </p:tav>
                                            <p:tav tm="100000">
                                              <p:val>
                                                <p:strVal val="#ppt_x"/>
                                              </p:val>
                                            </p:tav>
                                          </p:tavLst>
                                        </p:anim>
                                        <p:anim calcmode="lin" valueType="num">
                                          <p:cBhvr additive="base">
                                            <p:cTn id="31" dur="500" fill="hold"/>
                                            <p:tgtEl>
                                              <p:spTgt spid="11"/>
                                            </p:tgtEl>
                                            <p:attrNameLst>
                                              <p:attrName>ppt_y</p:attrName>
                                            </p:attrNameLst>
                                          </p:cBhvr>
                                          <p:tavLst>
                                            <p:tav tm="0">
                                              <p:val>
                                                <p:strVal val="0-#ppt_h/2"/>
                                              </p:val>
                                            </p:tav>
                                            <p:tav tm="100000">
                                              <p:val>
                                                <p:strVal val="#ppt_y"/>
                                              </p:val>
                                            </p:tav>
                                          </p:tavLst>
                                        </p:anim>
                                      </p:childTnLst>
                                    </p:cTn>
                                  </p:par>
                                  <p:par>
                                    <p:cTn id="32" presetID="22" presetClass="entr" presetSubtype="1" fill="hold" nodeType="with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wipe(up)">
                                          <p:cBhvr>
                                            <p:cTn id="34" dur="500"/>
                                            <p:tgtEl>
                                              <p:spTgt spid="28"/>
                                            </p:tgtEl>
                                          </p:cBhvr>
                                        </p:animEffect>
                                      </p:childTnLst>
                                    </p:cTn>
                                  </p:par>
                                </p:childTnLst>
                              </p:cTn>
                            </p:par>
                            <p:par>
                              <p:cTn id="35" fill="hold">
                                <p:stCondLst>
                                  <p:cond delay="2000"/>
                                </p:stCondLst>
                                <p:childTnLst>
                                  <p:par>
                                    <p:cTn id="36" presetID="2" presetClass="entr" presetSubtype="1" fill="hold" nodeType="after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fill="hold"/>
                                            <p:tgtEl>
                                              <p:spTgt spid="16"/>
                                            </p:tgtEl>
                                            <p:attrNameLst>
                                              <p:attrName>ppt_x</p:attrName>
                                            </p:attrNameLst>
                                          </p:cBhvr>
                                          <p:tavLst>
                                            <p:tav tm="0">
                                              <p:val>
                                                <p:strVal val="#ppt_x"/>
                                              </p:val>
                                            </p:tav>
                                            <p:tav tm="100000">
                                              <p:val>
                                                <p:strVal val="#ppt_x"/>
                                              </p:val>
                                            </p:tav>
                                          </p:tavLst>
                                        </p:anim>
                                        <p:anim calcmode="lin" valueType="num">
                                          <p:cBhvr additive="base">
                                            <p:cTn id="39" dur="500" fill="hold"/>
                                            <p:tgtEl>
                                              <p:spTgt spid="16"/>
                                            </p:tgtEl>
                                            <p:attrNameLst>
                                              <p:attrName>ppt_y</p:attrName>
                                            </p:attrNameLst>
                                          </p:cBhvr>
                                          <p:tavLst>
                                            <p:tav tm="0">
                                              <p:val>
                                                <p:strVal val="0-#ppt_h/2"/>
                                              </p:val>
                                            </p:tav>
                                            <p:tav tm="100000">
                                              <p:val>
                                                <p:strVal val="#ppt_y"/>
                                              </p:val>
                                            </p:tav>
                                          </p:tavLst>
                                        </p:anim>
                                      </p:childTnLst>
                                    </p:cTn>
                                  </p:par>
                                  <p:par>
                                    <p:cTn id="40" presetID="22" presetClass="entr" presetSubtype="1" fill="hold" nodeType="with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wipe(up)">
                                          <p:cBhvr>
                                            <p:cTn id="42" dur="500"/>
                                            <p:tgtEl>
                                              <p:spTgt spid="31"/>
                                            </p:tgtEl>
                                          </p:cBhvr>
                                        </p:animEffect>
                                      </p:childTnLst>
                                    </p:cTn>
                                  </p:par>
                                </p:childTnLst>
                              </p:cTn>
                            </p:par>
                            <p:par>
                              <p:cTn id="43" fill="hold">
                                <p:stCondLst>
                                  <p:cond delay="2500"/>
                                </p:stCondLst>
                                <p:childTnLst>
                                  <p:par>
                                    <p:cTn id="44" presetID="2" presetClass="entr" presetSubtype="1" fill="hold"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additive="base">
                                            <p:cTn id="46" dur="500" fill="hold"/>
                                            <p:tgtEl>
                                              <p:spTgt spid="20"/>
                                            </p:tgtEl>
                                            <p:attrNameLst>
                                              <p:attrName>ppt_x</p:attrName>
                                            </p:attrNameLst>
                                          </p:cBhvr>
                                          <p:tavLst>
                                            <p:tav tm="0">
                                              <p:val>
                                                <p:strVal val="#ppt_x"/>
                                              </p:val>
                                            </p:tav>
                                            <p:tav tm="100000">
                                              <p:val>
                                                <p:strVal val="#ppt_x"/>
                                              </p:val>
                                            </p:tav>
                                          </p:tavLst>
                                        </p:anim>
                                        <p:anim calcmode="lin" valueType="num">
                                          <p:cBhvr additive="base">
                                            <p:cTn id="47" dur="500" fill="hold"/>
                                            <p:tgtEl>
                                              <p:spTgt spid="20"/>
                                            </p:tgtEl>
                                            <p:attrNameLst>
                                              <p:attrName>ppt_y</p:attrName>
                                            </p:attrNameLst>
                                          </p:cBhvr>
                                          <p:tavLst>
                                            <p:tav tm="0">
                                              <p:val>
                                                <p:strVal val="0-#ppt_h/2"/>
                                              </p:val>
                                            </p:tav>
                                            <p:tav tm="100000">
                                              <p:val>
                                                <p:strVal val="#ppt_y"/>
                                              </p:val>
                                            </p:tav>
                                          </p:tavLst>
                                        </p:anim>
                                      </p:childTnLst>
                                    </p:cTn>
                                  </p:par>
                                  <p:par>
                                    <p:cTn id="48" presetID="22" presetClass="entr" presetSubtype="1" fill="hold"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wipe(up)">
                                          <p:cBhvr>
                                            <p:cTn id="50"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
        <p:nvSpPr>
          <p:cNvPr id="5" name="TextBox 43"/>
          <p:cNvSpPr txBox="1">
            <a:spLocks noChangeArrowheads="1"/>
          </p:cNvSpPr>
          <p:nvPr/>
        </p:nvSpPr>
        <p:spPr bwMode="auto">
          <a:xfrm>
            <a:off x="899592" y="262884"/>
            <a:ext cx="30610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点击此处添加标题内容</a:t>
            </a:r>
            <a:endParaRPr lang="en-US" altLang="zh-CN" b="1" dirty="0">
              <a:solidFill>
                <a:prstClr val="black">
                  <a:lumMod val="75000"/>
                  <a:lumOff val="25000"/>
                </a:prstClr>
              </a:solidFill>
              <a:latin typeface="微软雅黑" pitchFamily="34" charset="-122"/>
            </a:endParaRPr>
          </a:p>
        </p:txBody>
      </p:sp>
      <p:sp>
        <p:nvSpPr>
          <p:cNvPr id="6" name="TextBox 53"/>
          <p:cNvSpPr txBox="1"/>
          <p:nvPr/>
        </p:nvSpPr>
        <p:spPr>
          <a:xfrm>
            <a:off x="825508" y="2985534"/>
            <a:ext cx="1888797" cy="738344"/>
          </a:xfrm>
          <a:prstGeom prst="rect">
            <a:avLst/>
          </a:prstGeom>
          <a:noFill/>
        </p:spPr>
        <p:txBody>
          <a:bodyPr wrap="square" rtlCol="0">
            <a:spAutoFit/>
          </a:bodyPr>
          <a:lstStyle/>
          <a:p>
            <a:pPr defTabSz="685732">
              <a:lnSpc>
                <a:spcPct val="120000"/>
              </a:lnSpc>
              <a:spcBef>
                <a:spcPct val="0"/>
              </a:spcBef>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在此录入图表的描述</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说明在此</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录入图表的</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描</a:t>
            </a:r>
            <a:endPar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endParaRPr>
          </a:p>
          <a:p>
            <a:pPr defTabSz="685732">
              <a:lnSpc>
                <a:spcPct val="120000"/>
              </a:lnSpc>
              <a:spcBef>
                <a:spcPct val="0"/>
              </a:spcBef>
            </a:pP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述说明。</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endParaRPr>
          </a:p>
        </p:txBody>
      </p:sp>
      <p:sp>
        <p:nvSpPr>
          <p:cNvPr id="7" name="TextBox 54"/>
          <p:cNvSpPr txBox="1"/>
          <p:nvPr/>
        </p:nvSpPr>
        <p:spPr>
          <a:xfrm>
            <a:off x="2736211" y="2121438"/>
            <a:ext cx="1888797" cy="738344"/>
          </a:xfrm>
          <a:prstGeom prst="rect">
            <a:avLst/>
          </a:prstGeom>
          <a:noFill/>
        </p:spPr>
        <p:txBody>
          <a:bodyPr wrap="square" rtlCol="0">
            <a:spAutoFit/>
          </a:bodyPr>
          <a:lstStyle/>
          <a:p>
            <a:pPr defTabSz="685732">
              <a:lnSpc>
                <a:spcPct val="120000"/>
              </a:lnSpc>
              <a:spcBef>
                <a:spcPct val="0"/>
              </a:spcBef>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在此录入图表的描述</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说明在此</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录入图表的描</a:t>
            </a:r>
            <a:endPar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endParaRPr>
          </a:p>
          <a:p>
            <a:pPr defTabSz="685732">
              <a:lnSpc>
                <a:spcPct val="120000"/>
              </a:lnSpc>
              <a:spcBef>
                <a:spcPct val="0"/>
              </a:spcBef>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述说明。</a:t>
            </a:r>
          </a:p>
        </p:txBody>
      </p:sp>
      <p:sp>
        <p:nvSpPr>
          <p:cNvPr id="8" name="TextBox 55"/>
          <p:cNvSpPr txBox="1"/>
          <p:nvPr/>
        </p:nvSpPr>
        <p:spPr>
          <a:xfrm>
            <a:off x="4594528" y="1275606"/>
            <a:ext cx="1888797" cy="738344"/>
          </a:xfrm>
          <a:prstGeom prst="rect">
            <a:avLst/>
          </a:prstGeom>
          <a:noFill/>
        </p:spPr>
        <p:txBody>
          <a:bodyPr wrap="square" rtlCol="0">
            <a:spAutoFit/>
          </a:bodyPr>
          <a:lstStyle/>
          <a:p>
            <a:pPr defTabSz="685732">
              <a:lnSpc>
                <a:spcPct val="120000"/>
              </a:lnSpc>
              <a:spcBef>
                <a:spcPct val="0"/>
              </a:spcBef>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在此录入图表的</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描述明</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，在此录入图表的描</a:t>
            </a:r>
            <a:endPar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endParaRPr>
          </a:p>
          <a:p>
            <a:pPr defTabSz="685732">
              <a:lnSpc>
                <a:spcPct val="120000"/>
              </a:lnSpc>
              <a:spcBef>
                <a:spcPct val="0"/>
              </a:spcBef>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述说明。</a:t>
            </a:r>
          </a:p>
        </p:txBody>
      </p:sp>
      <p:sp>
        <p:nvSpPr>
          <p:cNvPr id="9" name="TextBox 56"/>
          <p:cNvSpPr txBox="1"/>
          <p:nvPr/>
        </p:nvSpPr>
        <p:spPr>
          <a:xfrm>
            <a:off x="6501744" y="465254"/>
            <a:ext cx="1888797" cy="738344"/>
          </a:xfrm>
          <a:prstGeom prst="rect">
            <a:avLst/>
          </a:prstGeom>
          <a:noFill/>
        </p:spPr>
        <p:txBody>
          <a:bodyPr wrap="square" rtlCol="0">
            <a:spAutoFit/>
          </a:bodyPr>
          <a:lstStyle/>
          <a:p>
            <a:pPr defTabSz="685732">
              <a:lnSpc>
                <a:spcPct val="120000"/>
              </a:lnSpc>
              <a:spcBef>
                <a:spcPct val="0"/>
              </a:spcBef>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在此录入图表的描述</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说明在此</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录入图表的描</a:t>
            </a:r>
            <a:endPar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endParaRPr>
          </a:p>
          <a:p>
            <a:pPr defTabSz="685732">
              <a:lnSpc>
                <a:spcPct val="120000"/>
              </a:lnSpc>
              <a:spcBef>
                <a:spcPct val="0"/>
              </a:spcBef>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sym typeface="微软雅黑" pitchFamily="34" charset="-122"/>
              </a:rPr>
              <a:t>述说明。</a:t>
            </a:r>
          </a:p>
        </p:txBody>
      </p:sp>
      <p:grpSp>
        <p:nvGrpSpPr>
          <p:cNvPr id="10" name="Group 66"/>
          <p:cNvGrpSpPr/>
          <p:nvPr/>
        </p:nvGrpSpPr>
        <p:grpSpPr>
          <a:xfrm>
            <a:off x="769938" y="3793162"/>
            <a:ext cx="1821518" cy="1082868"/>
            <a:chOff x="769938" y="3793162"/>
            <a:chExt cx="1821518" cy="1082868"/>
          </a:xfrm>
        </p:grpSpPr>
        <p:sp>
          <p:nvSpPr>
            <p:cNvPr id="11" name="L-Shape 28"/>
            <p:cNvSpPr/>
            <p:nvPr/>
          </p:nvSpPr>
          <p:spPr>
            <a:xfrm rot="5400000">
              <a:off x="1139263" y="3423837"/>
              <a:ext cx="1082868" cy="1821518"/>
            </a:xfrm>
            <a:prstGeom prst="corner">
              <a:avLst>
                <a:gd name="adj1" fmla="val 23898"/>
                <a:gd name="adj2" fmla="val 22341"/>
              </a:avLst>
            </a:prstGeom>
            <a:solidFill>
              <a:srgbClr val="003466"/>
            </a:solidFill>
            <a:ln w="25400" cap="flat" cmpd="sng" algn="ctr">
              <a:noFill/>
              <a:prstDash val="solid"/>
            </a:ln>
            <a:effectLst/>
          </p:spPr>
          <p:txBody>
            <a:bodyPr rtlCol="0" anchor="ctr"/>
            <a:lstStyle/>
            <a:p>
              <a:pPr marL="0" marR="0" lvl="0" indent="0" algn="ctr" defTabSz="103124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003466"/>
                </a:solidFill>
                <a:effectLst/>
                <a:uLnTx/>
                <a:uFillTx/>
                <a:latin typeface="Calibri"/>
              </a:endParaRPr>
            </a:p>
          </p:txBody>
        </p:sp>
        <p:sp>
          <p:nvSpPr>
            <p:cNvPr id="12" name="Text Placeholder 3"/>
            <p:cNvSpPr txBox="1"/>
            <p:nvPr/>
          </p:nvSpPr>
          <p:spPr>
            <a:xfrm>
              <a:off x="1343032" y="4415174"/>
              <a:ext cx="718145" cy="21544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eaLnBrk="1" fontAlgn="auto" latinLnBrk="0" hangingPunct="1">
                <a:lnSpc>
                  <a:spcPct val="100000"/>
                </a:lnSpc>
                <a:spcBef>
                  <a:spcPct val="20000"/>
                </a:spcBef>
                <a:spcAft>
                  <a:spcPts val="0"/>
                </a:spcAft>
                <a:buClrTx/>
                <a:buSzTx/>
                <a:buFont typeface="Arial" pitchFamily="34" charset="0"/>
                <a:buNone/>
                <a:tabLst/>
                <a:defRPr/>
              </a:pPr>
              <a:r>
                <a:rPr kumimoji="0" lang="zh-CN" altLang="en-US" sz="1400" b="1" i="0" u="none" strike="noStrike" kern="0" cap="none" spc="0" normalizeH="0" baseline="0" noProof="0" dirty="0">
                  <a:ln>
                    <a:noFill/>
                  </a:ln>
                  <a:solidFill>
                    <a:srgbClr val="003466"/>
                  </a:solidFill>
                  <a:effectLst/>
                  <a:uLnTx/>
                  <a:uFillTx/>
                </a:rPr>
                <a:t>标题文本</a:t>
              </a:r>
              <a:endParaRPr kumimoji="0" lang="en-US" sz="1400" b="1" i="0" u="none" strike="noStrike" kern="0" cap="none" spc="0" normalizeH="0" baseline="0" noProof="0" dirty="0" smtClean="0">
                <a:ln>
                  <a:noFill/>
                </a:ln>
                <a:solidFill>
                  <a:srgbClr val="003466"/>
                </a:solidFill>
                <a:effectLst/>
                <a:uLnTx/>
                <a:uFillTx/>
              </a:endParaRPr>
            </a:p>
          </p:txBody>
        </p:sp>
      </p:grpSp>
      <p:grpSp>
        <p:nvGrpSpPr>
          <p:cNvPr id="13" name="Group 67"/>
          <p:cNvGrpSpPr/>
          <p:nvPr/>
        </p:nvGrpSpPr>
        <p:grpSpPr>
          <a:xfrm>
            <a:off x="2697473" y="2968117"/>
            <a:ext cx="1821518" cy="1082868"/>
            <a:chOff x="2697473" y="2968117"/>
            <a:chExt cx="1821518" cy="1082868"/>
          </a:xfrm>
        </p:grpSpPr>
        <p:sp>
          <p:nvSpPr>
            <p:cNvPr id="14" name="L-Shape 48"/>
            <p:cNvSpPr/>
            <p:nvPr/>
          </p:nvSpPr>
          <p:spPr>
            <a:xfrm rot="5400000">
              <a:off x="3066798" y="2598792"/>
              <a:ext cx="1082868" cy="1821518"/>
            </a:xfrm>
            <a:prstGeom prst="corner">
              <a:avLst>
                <a:gd name="adj1" fmla="val 23898"/>
                <a:gd name="adj2" fmla="val 22341"/>
              </a:avLst>
            </a:prstGeom>
            <a:solidFill>
              <a:srgbClr val="003466"/>
            </a:solidFill>
            <a:ln w="25400" cap="flat" cmpd="sng" algn="ctr">
              <a:noFill/>
              <a:prstDash val="solid"/>
            </a:ln>
            <a:effectLst/>
          </p:spPr>
          <p:txBody>
            <a:bodyPr rtlCol="0" anchor="ctr"/>
            <a:lstStyle/>
            <a:p>
              <a:pPr marL="0" marR="0" lvl="0" indent="0" algn="ctr" defTabSz="103124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003466"/>
                </a:solidFill>
                <a:effectLst/>
                <a:uLnTx/>
                <a:uFillTx/>
                <a:latin typeface="Calibri"/>
              </a:endParaRPr>
            </a:p>
          </p:txBody>
        </p:sp>
        <p:sp>
          <p:nvSpPr>
            <p:cNvPr id="15" name="Text Placeholder 3"/>
            <p:cNvSpPr txBox="1"/>
            <p:nvPr/>
          </p:nvSpPr>
          <p:spPr>
            <a:xfrm>
              <a:off x="3296444" y="3551069"/>
              <a:ext cx="718145" cy="21544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eaLnBrk="1" fontAlgn="auto" latinLnBrk="0" hangingPunct="1">
                <a:lnSpc>
                  <a:spcPct val="100000"/>
                </a:lnSpc>
                <a:spcBef>
                  <a:spcPct val="20000"/>
                </a:spcBef>
                <a:spcAft>
                  <a:spcPts val="0"/>
                </a:spcAft>
                <a:buClrTx/>
                <a:buSzTx/>
                <a:buFont typeface="Arial" pitchFamily="34" charset="0"/>
                <a:buNone/>
                <a:tabLst/>
                <a:defRPr/>
              </a:pPr>
              <a:r>
                <a:rPr kumimoji="0" lang="zh-CN" altLang="en-US" sz="1400" b="1" i="0" u="none" strike="noStrike" kern="0" cap="none" spc="0" normalizeH="0" baseline="0" noProof="0" dirty="0" smtClean="0">
                  <a:ln>
                    <a:noFill/>
                  </a:ln>
                  <a:solidFill>
                    <a:srgbClr val="003466"/>
                  </a:solidFill>
                  <a:effectLst/>
                  <a:uLnTx/>
                  <a:uFillTx/>
                </a:rPr>
                <a:t>标题文本</a:t>
              </a:r>
              <a:endParaRPr kumimoji="0" lang="en-US" sz="1400" b="1" i="0" u="none" strike="noStrike" kern="0" cap="none" spc="0" normalizeH="0" baseline="0" noProof="0" dirty="0" smtClean="0">
                <a:ln>
                  <a:noFill/>
                </a:ln>
                <a:solidFill>
                  <a:srgbClr val="003466"/>
                </a:solidFill>
                <a:effectLst/>
                <a:uLnTx/>
                <a:uFillTx/>
              </a:endParaRPr>
            </a:p>
          </p:txBody>
        </p:sp>
      </p:grpSp>
      <p:grpSp>
        <p:nvGrpSpPr>
          <p:cNvPr id="16" name="Group 68"/>
          <p:cNvGrpSpPr/>
          <p:nvPr/>
        </p:nvGrpSpPr>
        <p:grpSpPr>
          <a:xfrm>
            <a:off x="4625008" y="2148759"/>
            <a:ext cx="1821518" cy="1082868"/>
            <a:chOff x="4625008" y="2148759"/>
            <a:chExt cx="1821518" cy="1082868"/>
          </a:xfrm>
        </p:grpSpPr>
        <p:sp>
          <p:nvSpPr>
            <p:cNvPr id="17" name="L-Shape 49"/>
            <p:cNvSpPr/>
            <p:nvPr/>
          </p:nvSpPr>
          <p:spPr>
            <a:xfrm rot="5400000">
              <a:off x="4994333" y="1779434"/>
              <a:ext cx="1082868" cy="1821518"/>
            </a:xfrm>
            <a:prstGeom prst="corner">
              <a:avLst>
                <a:gd name="adj1" fmla="val 23898"/>
                <a:gd name="adj2" fmla="val 22341"/>
              </a:avLst>
            </a:prstGeom>
            <a:solidFill>
              <a:srgbClr val="003466"/>
            </a:solidFill>
            <a:ln w="25400" cap="flat" cmpd="sng" algn="ctr">
              <a:noFill/>
              <a:prstDash val="solid"/>
            </a:ln>
            <a:effectLst/>
          </p:spPr>
          <p:txBody>
            <a:bodyPr rtlCol="0" anchor="ctr"/>
            <a:lstStyle/>
            <a:p>
              <a:pPr marL="0" marR="0" lvl="0" indent="0" algn="ctr" defTabSz="103124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003466"/>
                </a:solidFill>
                <a:effectLst/>
                <a:uLnTx/>
                <a:uFillTx/>
                <a:latin typeface="Calibri"/>
              </a:endParaRPr>
            </a:p>
          </p:txBody>
        </p:sp>
        <p:sp>
          <p:nvSpPr>
            <p:cNvPr id="18" name="Text Placeholder 3"/>
            <p:cNvSpPr txBox="1"/>
            <p:nvPr/>
          </p:nvSpPr>
          <p:spPr>
            <a:xfrm>
              <a:off x="5197475" y="2644341"/>
              <a:ext cx="718145" cy="21544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eaLnBrk="1" fontAlgn="auto" latinLnBrk="0" hangingPunct="1">
                <a:lnSpc>
                  <a:spcPct val="100000"/>
                </a:lnSpc>
                <a:spcBef>
                  <a:spcPct val="20000"/>
                </a:spcBef>
                <a:spcAft>
                  <a:spcPts val="0"/>
                </a:spcAft>
                <a:buClrTx/>
                <a:buSzTx/>
                <a:buFont typeface="Arial" pitchFamily="34" charset="0"/>
                <a:buNone/>
                <a:tabLst/>
                <a:defRPr/>
              </a:pPr>
              <a:r>
                <a:rPr kumimoji="0" lang="zh-CN" altLang="en-US" sz="1400" b="1" i="0" u="none" strike="noStrike" kern="0" cap="none" spc="0" normalizeH="0" baseline="0" noProof="0" dirty="0" smtClean="0">
                  <a:ln>
                    <a:noFill/>
                  </a:ln>
                  <a:solidFill>
                    <a:srgbClr val="003466"/>
                  </a:solidFill>
                  <a:effectLst/>
                  <a:uLnTx/>
                  <a:uFillTx/>
                </a:rPr>
                <a:t>标题文本</a:t>
              </a:r>
              <a:endParaRPr kumimoji="0" lang="en-US" sz="1400" b="1" i="0" u="none" strike="noStrike" kern="0" cap="none" spc="0" normalizeH="0" baseline="0" noProof="0" dirty="0" smtClean="0">
                <a:ln>
                  <a:noFill/>
                </a:ln>
                <a:solidFill>
                  <a:srgbClr val="003466"/>
                </a:solidFill>
                <a:effectLst/>
                <a:uLnTx/>
                <a:uFillTx/>
              </a:endParaRPr>
            </a:p>
          </p:txBody>
        </p:sp>
      </p:grpSp>
      <p:grpSp>
        <p:nvGrpSpPr>
          <p:cNvPr id="19" name="Group 69"/>
          <p:cNvGrpSpPr/>
          <p:nvPr/>
        </p:nvGrpSpPr>
        <p:grpSpPr>
          <a:xfrm>
            <a:off x="6552544" y="1323714"/>
            <a:ext cx="1821518" cy="1082868"/>
            <a:chOff x="6552544" y="1323714"/>
            <a:chExt cx="1821518" cy="1082868"/>
          </a:xfrm>
        </p:grpSpPr>
        <p:sp>
          <p:nvSpPr>
            <p:cNvPr id="20" name="L-Shape 51"/>
            <p:cNvSpPr/>
            <p:nvPr/>
          </p:nvSpPr>
          <p:spPr>
            <a:xfrm rot="5400000">
              <a:off x="6921869" y="954389"/>
              <a:ext cx="1082868" cy="1821518"/>
            </a:xfrm>
            <a:prstGeom prst="corner">
              <a:avLst>
                <a:gd name="adj1" fmla="val 23898"/>
                <a:gd name="adj2" fmla="val 22341"/>
              </a:avLst>
            </a:prstGeom>
            <a:solidFill>
              <a:srgbClr val="003466"/>
            </a:solidFill>
            <a:ln w="25400" cap="flat" cmpd="sng" algn="ctr">
              <a:noFill/>
              <a:prstDash val="solid"/>
            </a:ln>
            <a:effectLst/>
          </p:spPr>
          <p:txBody>
            <a:bodyPr rtlCol="0" anchor="ctr"/>
            <a:lstStyle/>
            <a:p>
              <a:pPr marL="0" marR="0" lvl="0" indent="0" algn="ctr" defTabSz="103124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003466"/>
                </a:solidFill>
                <a:effectLst/>
                <a:uLnTx/>
                <a:uFillTx/>
                <a:latin typeface="Calibri"/>
              </a:endParaRPr>
            </a:p>
          </p:txBody>
        </p:sp>
        <p:sp>
          <p:nvSpPr>
            <p:cNvPr id="21" name="Text Placeholder 3"/>
            <p:cNvSpPr txBox="1"/>
            <p:nvPr/>
          </p:nvSpPr>
          <p:spPr>
            <a:xfrm>
              <a:off x="7213720" y="1880466"/>
              <a:ext cx="718145" cy="21544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eaLnBrk="1" fontAlgn="auto" latinLnBrk="0" hangingPunct="1">
                <a:lnSpc>
                  <a:spcPct val="100000"/>
                </a:lnSpc>
                <a:spcBef>
                  <a:spcPct val="20000"/>
                </a:spcBef>
                <a:spcAft>
                  <a:spcPts val="0"/>
                </a:spcAft>
                <a:buClrTx/>
                <a:buSzTx/>
                <a:buFont typeface="Arial" pitchFamily="34" charset="0"/>
                <a:buNone/>
                <a:tabLst/>
                <a:defRPr/>
              </a:pPr>
              <a:r>
                <a:rPr kumimoji="0" lang="zh-CN" altLang="en-US" sz="1400" b="1" i="0" u="none" strike="noStrike" kern="0" cap="none" spc="0" normalizeH="0" baseline="0" noProof="0" dirty="0" smtClean="0">
                  <a:ln>
                    <a:noFill/>
                  </a:ln>
                  <a:solidFill>
                    <a:srgbClr val="003466"/>
                  </a:solidFill>
                  <a:effectLst/>
                  <a:uLnTx/>
                  <a:uFillTx/>
                </a:rPr>
                <a:t>标题文本</a:t>
              </a:r>
              <a:endParaRPr kumimoji="0" lang="en-US" sz="1400" b="1" i="0" u="none" strike="noStrike" kern="0" cap="none" spc="0" normalizeH="0" baseline="0" noProof="0" dirty="0" smtClean="0">
                <a:ln>
                  <a:noFill/>
                </a:ln>
                <a:solidFill>
                  <a:srgbClr val="003466"/>
                </a:solidFill>
                <a:effectLst/>
                <a:uLnTx/>
                <a:uFillTx/>
              </a:endParaRPr>
            </a:p>
          </p:txBody>
        </p:sp>
      </p:grpSp>
    </p:spTree>
    <p:extLst>
      <p:ext uri="{BB962C8B-B14F-4D97-AF65-F5344CB8AC3E}">
        <p14:creationId xmlns:p14="http://schemas.microsoft.com/office/powerpoint/2010/main" val="358568463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childTnLst>
                          </p:cTn>
                        </p:par>
                        <p:par>
                          <p:cTn id="15" fill="hold">
                            <p:stCondLst>
                              <p:cond delay="500"/>
                            </p:stCondLst>
                            <p:childTnLst>
                              <p:par>
                                <p:cTn id="16" presetID="2" presetClass="entr" presetSubtype="4" accel="50000" decel="50000"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1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slide(fromBottom)">
                                      <p:cBhvr>
                                        <p:cTn id="23" dur="500"/>
                                        <p:tgtEl>
                                          <p:spTgt spid="6"/>
                                        </p:tgtEl>
                                      </p:cBhvr>
                                    </p:animEffect>
                                  </p:childTnLst>
                                </p:cTn>
                              </p:par>
                            </p:childTnLst>
                          </p:cTn>
                        </p:par>
                        <p:par>
                          <p:cTn id="24" fill="hold">
                            <p:stCondLst>
                              <p:cond delay="1500"/>
                            </p:stCondLst>
                            <p:childTnLst>
                              <p:par>
                                <p:cTn id="25" presetID="2" presetClass="entr" presetSubtype="4" accel="50000" decel="50000"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12" presetClass="entr" presetSubtype="4"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slide(fromBottom)">
                                      <p:cBhvr>
                                        <p:cTn id="32" dur="500"/>
                                        <p:tgtEl>
                                          <p:spTgt spid="7"/>
                                        </p:tgtEl>
                                      </p:cBhvr>
                                    </p:animEffect>
                                  </p:childTnLst>
                                </p:cTn>
                              </p:par>
                            </p:childTnLst>
                          </p:cTn>
                        </p:par>
                        <p:par>
                          <p:cTn id="33" fill="hold">
                            <p:stCondLst>
                              <p:cond delay="2500"/>
                            </p:stCondLst>
                            <p:childTnLst>
                              <p:par>
                                <p:cTn id="34" presetID="2" presetClass="entr" presetSubtype="4" accel="50000" decel="50000"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ppt_x"/>
                                          </p:val>
                                        </p:tav>
                                        <p:tav tm="100000">
                                          <p:val>
                                            <p:strVal val="#ppt_x"/>
                                          </p:val>
                                        </p:tav>
                                      </p:tavLst>
                                    </p:anim>
                                    <p:anim calcmode="lin" valueType="num">
                                      <p:cBhvr additive="base">
                                        <p:cTn id="37" dur="500" fill="hold"/>
                                        <p:tgtEl>
                                          <p:spTgt spid="16"/>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12" presetClass="entr" presetSubtype="4"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slide(fromBottom)">
                                      <p:cBhvr>
                                        <p:cTn id="41" dur="500"/>
                                        <p:tgtEl>
                                          <p:spTgt spid="8"/>
                                        </p:tgtEl>
                                      </p:cBhvr>
                                    </p:animEffect>
                                  </p:childTnLst>
                                </p:cTn>
                              </p:par>
                            </p:childTnLst>
                          </p:cTn>
                        </p:par>
                        <p:par>
                          <p:cTn id="42" fill="hold">
                            <p:stCondLst>
                              <p:cond delay="3500"/>
                            </p:stCondLst>
                            <p:childTnLst>
                              <p:par>
                                <p:cTn id="43" presetID="2" presetClass="entr" presetSubtype="4" accel="50000" decel="50000" fill="hold" nodeType="after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fill="hold"/>
                                        <p:tgtEl>
                                          <p:spTgt spid="19"/>
                                        </p:tgtEl>
                                        <p:attrNameLst>
                                          <p:attrName>ppt_x</p:attrName>
                                        </p:attrNameLst>
                                      </p:cBhvr>
                                      <p:tavLst>
                                        <p:tav tm="0">
                                          <p:val>
                                            <p:strVal val="#ppt_x"/>
                                          </p:val>
                                        </p:tav>
                                        <p:tav tm="100000">
                                          <p:val>
                                            <p:strVal val="#ppt_x"/>
                                          </p:val>
                                        </p:tav>
                                      </p:tavLst>
                                    </p:anim>
                                    <p:anim calcmode="lin" valueType="num">
                                      <p:cBhvr additive="base">
                                        <p:cTn id="46" dur="500" fill="hold"/>
                                        <p:tgtEl>
                                          <p:spTgt spid="19"/>
                                        </p:tgtEl>
                                        <p:attrNameLst>
                                          <p:attrName>ppt_y</p:attrName>
                                        </p:attrNameLst>
                                      </p:cBhvr>
                                      <p:tavLst>
                                        <p:tav tm="0">
                                          <p:val>
                                            <p:strVal val="1+#ppt_h/2"/>
                                          </p:val>
                                        </p:tav>
                                        <p:tav tm="100000">
                                          <p:val>
                                            <p:strVal val="#ppt_y"/>
                                          </p:val>
                                        </p:tav>
                                      </p:tavLst>
                                    </p:anim>
                                  </p:childTnLst>
                                </p:cTn>
                              </p:par>
                            </p:childTnLst>
                          </p:cTn>
                        </p:par>
                        <p:par>
                          <p:cTn id="47" fill="hold">
                            <p:stCondLst>
                              <p:cond delay="4000"/>
                            </p:stCondLst>
                            <p:childTnLst>
                              <p:par>
                                <p:cTn id="48" presetID="12" presetClass="entr" presetSubtype="4"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slide(fromBottom)">
                                      <p:cBhvr>
                                        <p:cTn id="5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84407" y="1337721"/>
            <a:ext cx="1704313" cy="1569660"/>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600" b="1" i="0" u="none" strike="noStrike" kern="0" cap="none" spc="0" normalizeH="0" baseline="0" noProof="0" dirty="0" smtClean="0">
                <a:ln>
                  <a:noFill/>
                </a:ln>
                <a:solidFill>
                  <a:srgbClr val="003466"/>
                </a:solidFill>
                <a:effectLst/>
                <a:uLnTx/>
                <a:uFillTx/>
                <a:latin typeface="微软雅黑" pitchFamily="34" charset="-122"/>
                <a:ea typeface="微软雅黑" pitchFamily="34" charset="-122"/>
              </a:rPr>
              <a:t>03</a:t>
            </a:r>
            <a:endParaRPr kumimoji="0" lang="zh-CN" altLang="en-US" sz="9600" b="1" i="0" u="none" strike="noStrike" kern="0" cap="none" spc="0" normalizeH="0" baseline="0" noProof="0" dirty="0">
              <a:ln>
                <a:noFill/>
              </a:ln>
              <a:solidFill>
                <a:srgbClr val="003466"/>
              </a:solidFill>
              <a:effectLst/>
              <a:uLnTx/>
              <a:uFillTx/>
              <a:latin typeface="微软雅黑" pitchFamily="34" charset="-122"/>
              <a:ea typeface="微软雅黑" pitchFamily="34" charset="-122"/>
            </a:endParaRPr>
          </a:p>
        </p:txBody>
      </p:sp>
      <p:cxnSp>
        <p:nvCxnSpPr>
          <p:cNvPr id="5" name="直接连接符 4"/>
          <p:cNvCxnSpPr/>
          <p:nvPr/>
        </p:nvCxnSpPr>
        <p:spPr>
          <a:xfrm>
            <a:off x="-12614" y="2115293"/>
            <a:ext cx="1781944" cy="0"/>
          </a:xfrm>
          <a:prstGeom prst="line">
            <a:avLst/>
          </a:prstGeom>
          <a:noFill/>
          <a:ln w="95250" cap="flat" cmpd="sng" algn="ctr">
            <a:solidFill>
              <a:srgbClr val="003466"/>
            </a:solidFill>
            <a:prstDash val="solid"/>
          </a:ln>
          <a:effectLst/>
        </p:spPr>
      </p:cxnSp>
      <p:cxnSp>
        <p:nvCxnSpPr>
          <p:cNvPr id="6" name="直接连接符 5"/>
          <p:cNvCxnSpPr>
            <a:stCxn id="4" idx="3"/>
          </p:cNvCxnSpPr>
          <p:nvPr/>
        </p:nvCxnSpPr>
        <p:spPr>
          <a:xfrm flipV="1">
            <a:off x="3488720" y="2115293"/>
            <a:ext cx="5655280" cy="7258"/>
          </a:xfrm>
          <a:prstGeom prst="line">
            <a:avLst/>
          </a:prstGeom>
          <a:noFill/>
          <a:ln w="95250" cap="flat" cmpd="sng" algn="ctr">
            <a:solidFill>
              <a:srgbClr val="003466"/>
            </a:solidFill>
            <a:prstDash val="solid"/>
          </a:ln>
          <a:effectLst/>
        </p:spPr>
      </p:cxnSp>
      <p:sp>
        <p:nvSpPr>
          <p:cNvPr id="7" name="TextBox 6"/>
          <p:cNvSpPr txBox="1"/>
          <p:nvPr/>
        </p:nvSpPr>
        <p:spPr>
          <a:xfrm>
            <a:off x="3563888" y="1263391"/>
            <a:ext cx="4288353" cy="707886"/>
          </a:xfrm>
          <a:prstGeom prst="rect">
            <a:avLst/>
          </a:prstGeom>
          <a:noFill/>
        </p:spPr>
        <p:txBody>
          <a:bodyPr wrap="none" rtlCol="0">
            <a:spAutoFit/>
          </a:bodyPr>
          <a:lstStyle/>
          <a:p>
            <a:r>
              <a:rPr lang="zh-CN" altLang="en-US" sz="4000" b="1" dirty="0" smtClean="0">
                <a:solidFill>
                  <a:prstClr val="black">
                    <a:lumMod val="85000"/>
                    <a:lumOff val="15000"/>
                  </a:prstClr>
                </a:solidFill>
                <a:latin typeface="微软雅黑" panose="020B0503020204020204" pitchFamily="34" charset="-122"/>
                <a:ea typeface="微软雅黑" panose="020B0503020204020204" pitchFamily="34" charset="-122"/>
              </a:rPr>
              <a:t>点击添加标题文本</a:t>
            </a:r>
            <a:endParaRPr lang="zh-CN" altLang="en-US" sz="4000" b="1"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8" name="TextBox 7"/>
          <p:cNvSpPr txBox="1"/>
          <p:nvPr/>
        </p:nvSpPr>
        <p:spPr>
          <a:xfrm>
            <a:off x="3667917" y="2355726"/>
            <a:ext cx="1451038" cy="338554"/>
          </a:xfrm>
          <a:prstGeom prst="rect">
            <a:avLst/>
          </a:prstGeom>
          <a:noFill/>
        </p:spPr>
        <p:txBody>
          <a:bodyPr wrap="none" rtlCol="0">
            <a:spAutoFit/>
          </a:bodyPr>
          <a:lstStyle/>
          <a:p>
            <a:r>
              <a:rPr lang="en-US" altLang="zh-CN" sz="1600" dirty="0" smtClean="0">
                <a:solidFill>
                  <a:prstClr val="black">
                    <a:lumMod val="85000"/>
                    <a:lumOff val="15000"/>
                  </a:prstClr>
                </a:solidFill>
                <a:latin typeface="微软雅黑" panose="020B0503020204020204" pitchFamily="34" charset="-122"/>
                <a:ea typeface="微软雅黑" panose="020B0503020204020204" pitchFamily="34" charset="-122"/>
              </a:rPr>
              <a:t>01</a:t>
            </a:r>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：标题文本</a:t>
            </a:r>
          </a:p>
        </p:txBody>
      </p:sp>
      <p:sp>
        <p:nvSpPr>
          <p:cNvPr id="9" name="TextBox 8"/>
          <p:cNvSpPr txBox="1"/>
          <p:nvPr/>
        </p:nvSpPr>
        <p:spPr>
          <a:xfrm>
            <a:off x="3667917" y="2785451"/>
            <a:ext cx="1451038" cy="338554"/>
          </a:xfrm>
          <a:prstGeom prst="rect">
            <a:avLst/>
          </a:prstGeom>
          <a:noFill/>
        </p:spPr>
        <p:txBody>
          <a:bodyPr wrap="none" rtlCol="0">
            <a:spAutoFit/>
          </a:bodyPr>
          <a:lstStyle/>
          <a:p>
            <a:r>
              <a:rPr lang="en-US" altLang="zh-CN" sz="1600" dirty="0" smtClean="0">
                <a:solidFill>
                  <a:prstClr val="black">
                    <a:lumMod val="85000"/>
                    <a:lumOff val="15000"/>
                  </a:prstClr>
                </a:solidFill>
                <a:latin typeface="微软雅黑" panose="020B0503020204020204" pitchFamily="34" charset="-122"/>
                <a:ea typeface="微软雅黑" panose="020B0503020204020204" pitchFamily="34" charset="-122"/>
              </a:rPr>
              <a:t>02</a:t>
            </a:r>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：标题文本</a:t>
            </a:r>
          </a:p>
        </p:txBody>
      </p:sp>
      <p:sp>
        <p:nvSpPr>
          <p:cNvPr id="10" name="TextBox 9"/>
          <p:cNvSpPr txBox="1"/>
          <p:nvPr/>
        </p:nvSpPr>
        <p:spPr>
          <a:xfrm>
            <a:off x="5436096" y="2355726"/>
            <a:ext cx="1451038" cy="338554"/>
          </a:xfrm>
          <a:prstGeom prst="rect">
            <a:avLst/>
          </a:prstGeom>
          <a:noFill/>
        </p:spPr>
        <p:txBody>
          <a:bodyPr wrap="none" rtlCol="0">
            <a:spAutoFit/>
          </a:bodyPr>
          <a:lstStyle/>
          <a:p>
            <a:r>
              <a:rPr lang="en-US" altLang="zh-CN" sz="1600" dirty="0" smtClean="0">
                <a:solidFill>
                  <a:prstClr val="black">
                    <a:lumMod val="85000"/>
                    <a:lumOff val="15000"/>
                  </a:prstClr>
                </a:solidFill>
                <a:latin typeface="微软雅黑" panose="020B0503020204020204" pitchFamily="34" charset="-122"/>
                <a:ea typeface="微软雅黑" panose="020B0503020204020204" pitchFamily="34" charset="-122"/>
              </a:rPr>
              <a:t>03</a:t>
            </a:r>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：标题</a:t>
            </a:r>
            <a:r>
              <a:rPr lang="zh-CN" altLang="en-US" sz="1600" dirty="0">
                <a:solidFill>
                  <a:prstClr val="black">
                    <a:lumMod val="85000"/>
                    <a:lumOff val="15000"/>
                  </a:prstClr>
                </a:solidFill>
                <a:latin typeface="微软雅黑" panose="020B0503020204020204" pitchFamily="34" charset="-122"/>
                <a:ea typeface="微软雅黑" panose="020B0503020204020204" pitchFamily="34" charset="-122"/>
              </a:rPr>
              <a:t>文本</a:t>
            </a:r>
          </a:p>
        </p:txBody>
      </p:sp>
      <p:sp>
        <p:nvSpPr>
          <p:cNvPr id="11" name="TextBox 10"/>
          <p:cNvSpPr txBox="1"/>
          <p:nvPr/>
        </p:nvSpPr>
        <p:spPr>
          <a:xfrm>
            <a:off x="5436096" y="2785451"/>
            <a:ext cx="1451038" cy="338554"/>
          </a:xfrm>
          <a:prstGeom prst="rect">
            <a:avLst/>
          </a:prstGeom>
          <a:noFill/>
        </p:spPr>
        <p:txBody>
          <a:bodyPr wrap="none" rtlCol="0">
            <a:spAutoFit/>
          </a:bodyPr>
          <a:lstStyle/>
          <a:p>
            <a:r>
              <a:rPr lang="en-US" altLang="zh-CN" sz="1600" dirty="0" smtClean="0">
                <a:solidFill>
                  <a:prstClr val="black">
                    <a:lumMod val="85000"/>
                    <a:lumOff val="15000"/>
                  </a:prstClr>
                </a:solidFill>
                <a:latin typeface="微软雅黑" panose="020B0503020204020204" pitchFamily="34" charset="-122"/>
                <a:ea typeface="微软雅黑" panose="020B0503020204020204" pitchFamily="34" charset="-122"/>
              </a:rPr>
              <a:t>04</a:t>
            </a:r>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：标题</a:t>
            </a:r>
            <a:r>
              <a:rPr lang="zh-CN" altLang="en-US" sz="1600" dirty="0">
                <a:solidFill>
                  <a:prstClr val="black">
                    <a:lumMod val="85000"/>
                    <a:lumOff val="15000"/>
                  </a:prstClr>
                </a:solidFill>
                <a:latin typeface="微软雅黑" panose="020B0503020204020204" pitchFamily="34" charset="-122"/>
                <a:ea typeface="微软雅黑" panose="020B0503020204020204" pitchFamily="34" charset="-122"/>
              </a:rPr>
              <a:t>文本</a:t>
            </a:r>
          </a:p>
        </p:txBody>
      </p:sp>
      <p:pic>
        <p:nvPicPr>
          <p:cNvPr id="12" name="图片 1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092280" y="2840948"/>
            <a:ext cx="2093107" cy="2520000"/>
          </a:xfrm>
          <a:prstGeom prst="rect">
            <a:avLst/>
          </a:prstGeom>
        </p:spPr>
      </p:pic>
    </p:spTree>
    <p:extLst>
      <p:ext uri="{BB962C8B-B14F-4D97-AF65-F5344CB8AC3E}">
        <p14:creationId xmlns:p14="http://schemas.microsoft.com/office/powerpoint/2010/main" val="62158049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iterate type="lt">
                                    <p:tmPct val="10000"/>
                                  </p:iterate>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0-#ppt_h/2"/>
                                          </p:val>
                                        </p:tav>
                                        <p:tav tm="100000">
                                          <p:val>
                                            <p:strVal val="#ppt_y"/>
                                          </p:val>
                                        </p:tav>
                                      </p:tavLst>
                                    </p:anim>
                                  </p:childTnLst>
                                </p:cTn>
                              </p:par>
                            </p:childTnLst>
                          </p:cTn>
                        </p:par>
                        <p:par>
                          <p:cTn id="18" fill="hold">
                            <p:stCondLst>
                              <p:cond delay="105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7"/>
                                        </p:tgtEl>
                                        <p:attrNameLst>
                                          <p:attrName>style.visibility</p:attrName>
                                        </p:attrNameLst>
                                      </p:cBhvr>
                                      <p:to>
                                        <p:strVal val="visible"/>
                                      </p:to>
                                    </p:set>
                                    <p:anim by="(-#ppt_w*2)" calcmode="lin" valueType="num">
                                      <p:cBhvr rctx="PPT">
                                        <p:cTn id="21" dur="500" autoRev="1" fill="hold">
                                          <p:stCondLst>
                                            <p:cond delay="0"/>
                                          </p:stCondLst>
                                        </p:cTn>
                                        <p:tgtEl>
                                          <p:spTgt spid="7"/>
                                        </p:tgtEl>
                                        <p:attrNameLst>
                                          <p:attrName>ppt_w</p:attrName>
                                        </p:attrNameLst>
                                      </p:cBhvr>
                                    </p:anim>
                                    <p:anim by="(#ppt_w*0.50)" calcmode="lin" valueType="num">
                                      <p:cBhvr>
                                        <p:cTn id="22" dur="500" decel="50000" autoRev="1" fill="hold">
                                          <p:stCondLst>
                                            <p:cond delay="0"/>
                                          </p:stCondLst>
                                        </p:cTn>
                                        <p:tgtEl>
                                          <p:spTgt spid="7"/>
                                        </p:tgtEl>
                                        <p:attrNameLst>
                                          <p:attrName>ppt_x</p:attrName>
                                        </p:attrNameLst>
                                      </p:cBhvr>
                                    </p:anim>
                                    <p:anim from="(-#ppt_h/2)" to="(#ppt_y)" calcmode="lin" valueType="num">
                                      <p:cBhvr>
                                        <p:cTn id="23" dur="1000" fill="hold">
                                          <p:stCondLst>
                                            <p:cond delay="0"/>
                                          </p:stCondLst>
                                        </p:cTn>
                                        <p:tgtEl>
                                          <p:spTgt spid="7"/>
                                        </p:tgtEl>
                                        <p:attrNameLst>
                                          <p:attrName>ppt_y</p:attrName>
                                        </p:attrNameLst>
                                      </p:cBhvr>
                                    </p:anim>
                                    <p:animRot by="21600000">
                                      <p:cBhvr>
                                        <p:cTn id="24" dur="1000" fill="hold">
                                          <p:stCondLst>
                                            <p:cond delay="0"/>
                                          </p:stCondLst>
                                        </p:cTn>
                                        <p:tgtEl>
                                          <p:spTgt spid="7"/>
                                        </p:tgtEl>
                                        <p:attrNameLst>
                                          <p:attrName>r</p:attrName>
                                        </p:attrNameLst>
                                      </p:cBhvr>
                                    </p:animRot>
                                  </p:childTnLst>
                                </p:cTn>
                              </p:par>
                            </p:childTnLst>
                          </p:cTn>
                        </p:par>
                        <p:par>
                          <p:cTn id="25" fill="hold">
                            <p:stCondLst>
                              <p:cond delay="2750"/>
                            </p:stCondLst>
                            <p:childTnLst>
                              <p:par>
                                <p:cTn id="26" presetID="2" presetClass="entr" presetSubtype="2"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1+#ppt_w/2"/>
                                          </p:val>
                                        </p:tav>
                                        <p:tav tm="100000">
                                          <p:val>
                                            <p:strVal val="#ppt_x"/>
                                          </p:val>
                                        </p:tav>
                                      </p:tavLst>
                                    </p:anim>
                                    <p:anim calcmode="lin" valueType="num">
                                      <p:cBhvr additive="base">
                                        <p:cTn id="29" dur="500" fill="hold"/>
                                        <p:tgtEl>
                                          <p:spTgt spid="8"/>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25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1+#ppt_w/2"/>
                                          </p:val>
                                        </p:tav>
                                        <p:tav tm="100000">
                                          <p:val>
                                            <p:strVal val="#ppt_x"/>
                                          </p:val>
                                        </p:tav>
                                      </p:tavLst>
                                    </p:anim>
                                    <p:anim calcmode="lin" valueType="num">
                                      <p:cBhvr additive="base">
                                        <p:cTn id="33" dur="500" fill="hold"/>
                                        <p:tgtEl>
                                          <p:spTgt spid="9"/>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45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1+#ppt_w/2"/>
                                          </p:val>
                                        </p:tav>
                                        <p:tav tm="100000">
                                          <p:val>
                                            <p:strVal val="#ppt_x"/>
                                          </p:val>
                                        </p:tav>
                                      </p:tavLst>
                                    </p:anim>
                                    <p:anim calcmode="lin" valueType="num">
                                      <p:cBhvr additive="base">
                                        <p:cTn id="37" dur="500" fill="hold"/>
                                        <p:tgtEl>
                                          <p:spTgt spid="10"/>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65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1+#ppt_w/2"/>
                                          </p:val>
                                        </p:tav>
                                        <p:tav tm="100000">
                                          <p:val>
                                            <p:strVal val="#ppt_x"/>
                                          </p:val>
                                        </p:tav>
                                      </p:tavLst>
                                    </p:anim>
                                    <p:anim calcmode="lin" valueType="num">
                                      <p:cBhvr additive="base">
                                        <p:cTn id="41" dur="500" fill="hold"/>
                                        <p:tgtEl>
                                          <p:spTgt spid="11"/>
                                        </p:tgtEl>
                                        <p:attrNameLst>
                                          <p:attrName>ppt_y</p:attrName>
                                        </p:attrNameLst>
                                      </p:cBhvr>
                                      <p:tavLst>
                                        <p:tav tm="0">
                                          <p:val>
                                            <p:strVal val="#ppt_y"/>
                                          </p:val>
                                        </p:tav>
                                        <p:tav tm="100000">
                                          <p:val>
                                            <p:strVal val="#ppt_y"/>
                                          </p:val>
                                        </p:tav>
                                      </p:tavLst>
                                    </p:anim>
                                  </p:childTnLst>
                                </p:cTn>
                              </p:par>
                            </p:childTnLst>
                          </p:cTn>
                        </p:par>
                        <p:par>
                          <p:cTn id="42" fill="hold">
                            <p:stCondLst>
                              <p:cond delay="3900"/>
                            </p:stCondLst>
                            <p:childTnLst>
                              <p:par>
                                <p:cTn id="43" presetID="14" presetClass="entr" presetSubtype="10"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randombar(horizontal)">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9" grpId="0"/>
      <p:bldP spid="10"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
        <p:nvSpPr>
          <p:cNvPr id="5" name="TextBox 43"/>
          <p:cNvSpPr txBox="1">
            <a:spLocks noChangeArrowheads="1"/>
          </p:cNvSpPr>
          <p:nvPr/>
        </p:nvSpPr>
        <p:spPr bwMode="auto">
          <a:xfrm>
            <a:off x="899592" y="262884"/>
            <a:ext cx="30610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点击此处添加标题内容</a:t>
            </a:r>
            <a:endParaRPr lang="en-US" altLang="zh-CN" b="1" dirty="0">
              <a:solidFill>
                <a:prstClr val="black">
                  <a:lumMod val="75000"/>
                  <a:lumOff val="25000"/>
                </a:prstClr>
              </a:solidFill>
              <a:latin typeface="微软雅黑" pitchFamily="34" charset="-122"/>
            </a:endParaRPr>
          </a:p>
        </p:txBody>
      </p:sp>
      <p:grpSp>
        <p:nvGrpSpPr>
          <p:cNvPr id="6" name="组合 5"/>
          <p:cNvGrpSpPr/>
          <p:nvPr/>
        </p:nvGrpSpPr>
        <p:grpSpPr>
          <a:xfrm>
            <a:off x="1058168" y="3783895"/>
            <a:ext cx="448121" cy="448121"/>
            <a:chOff x="1622288" y="2631136"/>
            <a:chExt cx="597494" cy="597494"/>
          </a:xfrm>
        </p:grpSpPr>
        <p:sp>
          <p:nvSpPr>
            <p:cNvPr id="7" name="泪滴形 6"/>
            <p:cNvSpPr/>
            <p:nvPr/>
          </p:nvSpPr>
          <p:spPr>
            <a:xfrm rot="5400000">
              <a:off x="1622288" y="2631136"/>
              <a:ext cx="597494" cy="597494"/>
            </a:xfrm>
            <a:prstGeom prst="teardrop">
              <a:avLst/>
            </a:prstGeom>
            <a:solidFill>
              <a:sysClr val="windowText" lastClr="000000">
                <a:lumMod val="65000"/>
                <a:lumOff val="35000"/>
              </a:sysClr>
            </a:solidFill>
            <a:ln w="12700" cap="flat" cmpd="sng" algn="ctr">
              <a:noFill/>
              <a:prstDash val="solid"/>
              <a:miter lim="800000"/>
            </a:ln>
            <a:effectLst/>
          </p:spPr>
          <p:txBody>
            <a:bodyPr rtlCol="0" anchor="ctr"/>
            <a:lstStyle/>
            <a:p>
              <a:pPr marL="0" marR="0" lvl="0" indent="0" algn="ctr"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pitchFamily="34" charset="-122"/>
              </a:endParaRPr>
            </a:p>
          </p:txBody>
        </p:sp>
        <p:sp>
          <p:nvSpPr>
            <p:cNvPr id="8" name="Freeform 23"/>
            <p:cNvSpPr>
              <a:spLocks/>
            </p:cNvSpPr>
            <p:nvPr/>
          </p:nvSpPr>
          <p:spPr bwMode="auto">
            <a:xfrm>
              <a:off x="1710720" y="2753807"/>
              <a:ext cx="301477" cy="228279"/>
            </a:xfrm>
            <a:custGeom>
              <a:avLst/>
              <a:gdLst>
                <a:gd name="T0" fmla="*/ 15 w 100"/>
                <a:gd name="T1" fmla="*/ 75 h 75"/>
                <a:gd name="T2" fmla="*/ 51 w 100"/>
                <a:gd name="T3" fmla="*/ 17 h 75"/>
                <a:gd name="T4" fmla="*/ 51 w 100"/>
                <a:gd name="T5" fmla="*/ 0 h 75"/>
                <a:gd name="T6" fmla="*/ 100 w 100"/>
                <a:gd name="T7" fmla="*/ 28 h 75"/>
                <a:gd name="T8" fmla="*/ 51 w 100"/>
                <a:gd name="T9" fmla="*/ 61 h 75"/>
                <a:gd name="T10" fmla="*/ 51 w 100"/>
                <a:gd name="T11" fmla="*/ 45 h 75"/>
                <a:gd name="T12" fmla="*/ 51 w 100"/>
                <a:gd name="T13" fmla="*/ 40 h 75"/>
                <a:gd name="T14" fmla="*/ 15 w 100"/>
                <a:gd name="T15" fmla="*/ 75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75">
                  <a:moveTo>
                    <a:pt x="15" y="75"/>
                  </a:moveTo>
                  <a:cubicBezTo>
                    <a:pt x="15" y="75"/>
                    <a:pt x="0" y="31"/>
                    <a:pt x="51" y="17"/>
                  </a:cubicBezTo>
                  <a:cubicBezTo>
                    <a:pt x="51" y="0"/>
                    <a:pt x="51" y="0"/>
                    <a:pt x="51" y="0"/>
                  </a:cubicBezTo>
                  <a:cubicBezTo>
                    <a:pt x="100" y="28"/>
                    <a:pt x="100" y="28"/>
                    <a:pt x="100" y="28"/>
                  </a:cubicBezTo>
                  <a:cubicBezTo>
                    <a:pt x="51" y="61"/>
                    <a:pt x="51" y="61"/>
                    <a:pt x="51" y="61"/>
                  </a:cubicBezTo>
                  <a:cubicBezTo>
                    <a:pt x="51" y="45"/>
                    <a:pt x="51" y="45"/>
                    <a:pt x="51" y="45"/>
                  </a:cubicBezTo>
                  <a:cubicBezTo>
                    <a:pt x="51" y="40"/>
                    <a:pt x="51" y="40"/>
                    <a:pt x="51" y="40"/>
                  </a:cubicBezTo>
                  <a:cubicBezTo>
                    <a:pt x="51" y="40"/>
                    <a:pt x="24" y="42"/>
                    <a:pt x="15" y="75"/>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smtClean="0">
                <a:ln>
                  <a:noFill/>
                </a:ln>
                <a:solidFill>
                  <a:prstClr val="black"/>
                </a:solidFill>
                <a:effectLst/>
                <a:uLnTx/>
                <a:uFillTx/>
                <a:ea typeface="微软雅黑" panose="020B0503020204020204" pitchFamily="34" charset="-122"/>
              </a:endParaRPr>
            </a:p>
          </p:txBody>
        </p:sp>
        <p:sp>
          <p:nvSpPr>
            <p:cNvPr id="9" name="Freeform 27"/>
            <p:cNvSpPr>
              <a:spLocks/>
            </p:cNvSpPr>
            <p:nvPr/>
          </p:nvSpPr>
          <p:spPr bwMode="auto">
            <a:xfrm>
              <a:off x="1858552" y="2906471"/>
              <a:ext cx="301478" cy="229520"/>
            </a:xfrm>
            <a:custGeom>
              <a:avLst/>
              <a:gdLst>
                <a:gd name="T0" fmla="*/ 84 w 100"/>
                <a:gd name="T1" fmla="*/ 0 h 75"/>
                <a:gd name="T2" fmla="*/ 49 w 100"/>
                <a:gd name="T3" fmla="*/ 59 h 75"/>
                <a:gd name="T4" fmla="*/ 49 w 100"/>
                <a:gd name="T5" fmla="*/ 75 h 75"/>
                <a:gd name="T6" fmla="*/ 0 w 100"/>
                <a:gd name="T7" fmla="*/ 48 h 75"/>
                <a:gd name="T8" fmla="*/ 49 w 100"/>
                <a:gd name="T9" fmla="*/ 14 h 75"/>
                <a:gd name="T10" fmla="*/ 49 w 100"/>
                <a:gd name="T11" fmla="*/ 30 h 75"/>
                <a:gd name="T12" fmla="*/ 49 w 100"/>
                <a:gd name="T13" fmla="*/ 35 h 75"/>
                <a:gd name="T14" fmla="*/ 84 w 100"/>
                <a:gd name="T15" fmla="*/ 0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75">
                  <a:moveTo>
                    <a:pt x="84" y="0"/>
                  </a:moveTo>
                  <a:cubicBezTo>
                    <a:pt x="84" y="0"/>
                    <a:pt x="100" y="44"/>
                    <a:pt x="49" y="59"/>
                  </a:cubicBezTo>
                  <a:cubicBezTo>
                    <a:pt x="49" y="75"/>
                    <a:pt x="49" y="75"/>
                    <a:pt x="49" y="75"/>
                  </a:cubicBezTo>
                  <a:cubicBezTo>
                    <a:pt x="0" y="48"/>
                    <a:pt x="0" y="48"/>
                    <a:pt x="0" y="48"/>
                  </a:cubicBezTo>
                  <a:cubicBezTo>
                    <a:pt x="49" y="14"/>
                    <a:pt x="49" y="14"/>
                    <a:pt x="49" y="14"/>
                  </a:cubicBezTo>
                  <a:cubicBezTo>
                    <a:pt x="49" y="30"/>
                    <a:pt x="49" y="30"/>
                    <a:pt x="49" y="30"/>
                  </a:cubicBezTo>
                  <a:cubicBezTo>
                    <a:pt x="49" y="35"/>
                    <a:pt x="49" y="35"/>
                    <a:pt x="49" y="35"/>
                  </a:cubicBezTo>
                  <a:cubicBezTo>
                    <a:pt x="49" y="35"/>
                    <a:pt x="76" y="33"/>
                    <a:pt x="84" y="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smtClean="0">
                <a:ln>
                  <a:noFill/>
                </a:ln>
                <a:solidFill>
                  <a:prstClr val="black"/>
                </a:solidFill>
                <a:effectLst/>
                <a:uLnTx/>
                <a:uFillTx/>
                <a:ea typeface="微软雅黑" panose="020B0503020204020204" pitchFamily="34" charset="-122"/>
              </a:endParaRPr>
            </a:p>
          </p:txBody>
        </p:sp>
      </p:grpSp>
      <p:grpSp>
        <p:nvGrpSpPr>
          <p:cNvPr id="10" name="组合 9"/>
          <p:cNvGrpSpPr/>
          <p:nvPr/>
        </p:nvGrpSpPr>
        <p:grpSpPr>
          <a:xfrm>
            <a:off x="3522228" y="3783895"/>
            <a:ext cx="448121" cy="448121"/>
            <a:chOff x="1622288" y="1296650"/>
            <a:chExt cx="597494" cy="597494"/>
          </a:xfrm>
        </p:grpSpPr>
        <p:sp>
          <p:nvSpPr>
            <p:cNvPr id="11" name="泪滴形 10"/>
            <p:cNvSpPr/>
            <p:nvPr/>
          </p:nvSpPr>
          <p:spPr>
            <a:xfrm rot="5400000">
              <a:off x="1622288" y="1296650"/>
              <a:ext cx="597494" cy="597494"/>
            </a:xfrm>
            <a:prstGeom prst="teardrop">
              <a:avLst/>
            </a:prstGeom>
            <a:solidFill>
              <a:sysClr val="windowText" lastClr="000000">
                <a:lumMod val="65000"/>
                <a:lumOff val="35000"/>
              </a:sysClr>
            </a:solidFill>
            <a:ln w="12700" cap="flat" cmpd="sng" algn="ctr">
              <a:noFill/>
              <a:prstDash val="solid"/>
              <a:miter lim="800000"/>
            </a:ln>
            <a:effectLst/>
          </p:spPr>
          <p:txBody>
            <a:bodyPr rtlCol="0" anchor="ctr"/>
            <a:lstStyle/>
            <a:p>
              <a:pPr marL="0" marR="0" lvl="0" indent="0" algn="ctr"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pitchFamily="34" charset="-122"/>
              </a:endParaRPr>
            </a:p>
          </p:txBody>
        </p:sp>
        <p:sp>
          <p:nvSpPr>
            <p:cNvPr id="12" name="Freeform 13"/>
            <p:cNvSpPr>
              <a:spLocks noEditPoints="1"/>
            </p:cNvSpPr>
            <p:nvPr/>
          </p:nvSpPr>
          <p:spPr bwMode="auto">
            <a:xfrm>
              <a:off x="1894044" y="1513319"/>
              <a:ext cx="263670" cy="264390"/>
            </a:xfrm>
            <a:custGeom>
              <a:avLst/>
              <a:gdLst>
                <a:gd name="T0" fmla="*/ 9 w 80"/>
                <a:gd name="T1" fmla="*/ 19 h 80"/>
                <a:gd name="T2" fmla="*/ 10 w 80"/>
                <a:gd name="T3" fmla="*/ 26 h 80"/>
                <a:gd name="T4" fmla="*/ 5 w 80"/>
                <a:gd name="T5" fmla="*/ 27 h 80"/>
                <a:gd name="T6" fmla="*/ 0 w 80"/>
                <a:gd name="T7" fmla="*/ 31 h 80"/>
                <a:gd name="T8" fmla="*/ 3 w 80"/>
                <a:gd name="T9" fmla="*/ 37 h 80"/>
                <a:gd name="T10" fmla="*/ 7 w 80"/>
                <a:gd name="T11" fmla="*/ 42 h 80"/>
                <a:gd name="T12" fmla="*/ 3 w 80"/>
                <a:gd name="T13" fmla="*/ 46 h 80"/>
                <a:gd name="T14" fmla="*/ 1 w 80"/>
                <a:gd name="T15" fmla="*/ 52 h 80"/>
                <a:gd name="T16" fmla="*/ 7 w 80"/>
                <a:gd name="T17" fmla="*/ 56 h 80"/>
                <a:gd name="T18" fmla="*/ 11 w 80"/>
                <a:gd name="T19" fmla="*/ 57 h 80"/>
                <a:gd name="T20" fmla="*/ 11 w 80"/>
                <a:gd name="T21" fmla="*/ 63 h 80"/>
                <a:gd name="T22" fmla="*/ 13 w 80"/>
                <a:gd name="T23" fmla="*/ 70 h 80"/>
                <a:gd name="T24" fmla="*/ 19 w 80"/>
                <a:gd name="T25" fmla="*/ 70 h 80"/>
                <a:gd name="T26" fmla="*/ 25 w 80"/>
                <a:gd name="T27" fmla="*/ 70 h 80"/>
                <a:gd name="T28" fmla="*/ 27 w 80"/>
                <a:gd name="T29" fmla="*/ 74 h 80"/>
                <a:gd name="T30" fmla="*/ 31 w 80"/>
                <a:gd name="T31" fmla="*/ 79 h 80"/>
                <a:gd name="T32" fmla="*/ 37 w 80"/>
                <a:gd name="T33" fmla="*/ 76 h 80"/>
                <a:gd name="T34" fmla="*/ 42 w 80"/>
                <a:gd name="T35" fmla="*/ 73 h 80"/>
                <a:gd name="T36" fmla="*/ 46 w 80"/>
                <a:gd name="T37" fmla="*/ 76 h 80"/>
                <a:gd name="T38" fmla="*/ 52 w 80"/>
                <a:gd name="T39" fmla="*/ 78 h 80"/>
                <a:gd name="T40" fmla="*/ 56 w 80"/>
                <a:gd name="T41" fmla="*/ 73 h 80"/>
                <a:gd name="T42" fmla="*/ 58 w 80"/>
                <a:gd name="T43" fmla="*/ 67 h 80"/>
                <a:gd name="T44" fmla="*/ 63 w 80"/>
                <a:gd name="T45" fmla="*/ 68 h 80"/>
                <a:gd name="T46" fmla="*/ 69 w 80"/>
                <a:gd name="T47" fmla="*/ 67 h 80"/>
                <a:gd name="T48" fmla="*/ 70 w 80"/>
                <a:gd name="T49" fmla="*/ 60 h 80"/>
                <a:gd name="T50" fmla="*/ 69 w 80"/>
                <a:gd name="T51" fmla="*/ 54 h 80"/>
                <a:gd name="T52" fmla="*/ 74 w 80"/>
                <a:gd name="T53" fmla="*/ 53 h 80"/>
                <a:gd name="T54" fmla="*/ 79 w 80"/>
                <a:gd name="T55" fmla="*/ 48 h 80"/>
                <a:gd name="T56" fmla="*/ 76 w 80"/>
                <a:gd name="T57" fmla="*/ 42 h 80"/>
                <a:gd name="T58" fmla="*/ 72 w 80"/>
                <a:gd name="T59" fmla="*/ 37 h 80"/>
                <a:gd name="T60" fmla="*/ 76 w 80"/>
                <a:gd name="T61" fmla="*/ 34 h 80"/>
                <a:gd name="T62" fmla="*/ 78 w 80"/>
                <a:gd name="T63" fmla="*/ 27 h 80"/>
                <a:gd name="T64" fmla="*/ 73 w 80"/>
                <a:gd name="T65" fmla="*/ 24 h 80"/>
                <a:gd name="T66" fmla="*/ 67 w 80"/>
                <a:gd name="T67" fmla="*/ 21 h 80"/>
                <a:gd name="T68" fmla="*/ 68 w 80"/>
                <a:gd name="T69" fmla="*/ 16 h 80"/>
                <a:gd name="T70" fmla="*/ 67 w 80"/>
                <a:gd name="T71" fmla="*/ 10 h 80"/>
                <a:gd name="T72" fmla="*/ 60 w 80"/>
                <a:gd name="T73" fmla="*/ 9 h 80"/>
                <a:gd name="T74" fmla="*/ 54 w 80"/>
                <a:gd name="T75" fmla="*/ 10 h 80"/>
                <a:gd name="T76" fmla="*/ 52 w 80"/>
                <a:gd name="T77" fmla="*/ 5 h 80"/>
                <a:gd name="T78" fmla="*/ 48 w 80"/>
                <a:gd name="T79" fmla="*/ 0 h 80"/>
                <a:gd name="T80" fmla="*/ 42 w 80"/>
                <a:gd name="T81" fmla="*/ 3 h 80"/>
                <a:gd name="T82" fmla="*/ 37 w 80"/>
                <a:gd name="T83" fmla="*/ 7 h 80"/>
                <a:gd name="T84" fmla="*/ 33 w 80"/>
                <a:gd name="T85" fmla="*/ 3 h 80"/>
                <a:gd name="T86" fmla="*/ 27 w 80"/>
                <a:gd name="T87" fmla="*/ 1 h 80"/>
                <a:gd name="T88" fmla="*/ 23 w 80"/>
                <a:gd name="T89" fmla="*/ 7 h 80"/>
                <a:gd name="T90" fmla="*/ 21 w 80"/>
                <a:gd name="T91" fmla="*/ 13 h 80"/>
                <a:gd name="T92" fmla="*/ 16 w 80"/>
                <a:gd name="T93" fmla="*/ 11 h 80"/>
                <a:gd name="T94" fmla="*/ 10 w 80"/>
                <a:gd name="T95" fmla="*/ 13 h 80"/>
                <a:gd name="T96" fmla="*/ 9 w 80"/>
                <a:gd name="T97" fmla="*/ 19 h 80"/>
                <a:gd name="T98" fmla="*/ 32 w 80"/>
                <a:gd name="T99" fmla="*/ 18 h 80"/>
                <a:gd name="T100" fmla="*/ 62 w 80"/>
                <a:gd name="T101" fmla="*/ 33 h 80"/>
                <a:gd name="T102" fmla="*/ 47 w 80"/>
                <a:gd name="T103" fmla="*/ 62 h 80"/>
                <a:gd name="T104" fmla="*/ 18 w 80"/>
                <a:gd name="T105" fmla="*/ 47 h 80"/>
                <a:gd name="T106" fmla="*/ 32 w 80"/>
                <a:gd name="T107"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80">
                  <a:moveTo>
                    <a:pt x="9" y="19"/>
                  </a:moveTo>
                  <a:cubicBezTo>
                    <a:pt x="11" y="21"/>
                    <a:pt x="10" y="25"/>
                    <a:pt x="10" y="26"/>
                  </a:cubicBezTo>
                  <a:cubicBezTo>
                    <a:pt x="9" y="27"/>
                    <a:pt x="7" y="27"/>
                    <a:pt x="5" y="27"/>
                  </a:cubicBezTo>
                  <a:cubicBezTo>
                    <a:pt x="3" y="26"/>
                    <a:pt x="1" y="28"/>
                    <a:pt x="0" y="31"/>
                  </a:cubicBezTo>
                  <a:cubicBezTo>
                    <a:pt x="0" y="34"/>
                    <a:pt x="1" y="37"/>
                    <a:pt x="3" y="37"/>
                  </a:cubicBezTo>
                  <a:cubicBezTo>
                    <a:pt x="5" y="38"/>
                    <a:pt x="7" y="41"/>
                    <a:pt x="7" y="42"/>
                  </a:cubicBezTo>
                  <a:cubicBezTo>
                    <a:pt x="7" y="44"/>
                    <a:pt x="5" y="45"/>
                    <a:pt x="3" y="46"/>
                  </a:cubicBezTo>
                  <a:cubicBezTo>
                    <a:pt x="1" y="47"/>
                    <a:pt x="0" y="49"/>
                    <a:pt x="1" y="52"/>
                  </a:cubicBezTo>
                  <a:cubicBezTo>
                    <a:pt x="2" y="55"/>
                    <a:pt x="4" y="57"/>
                    <a:pt x="7" y="56"/>
                  </a:cubicBezTo>
                  <a:cubicBezTo>
                    <a:pt x="9" y="55"/>
                    <a:pt x="11" y="56"/>
                    <a:pt x="11" y="57"/>
                  </a:cubicBezTo>
                  <a:cubicBezTo>
                    <a:pt x="12" y="58"/>
                    <a:pt x="13" y="62"/>
                    <a:pt x="11" y="63"/>
                  </a:cubicBezTo>
                  <a:cubicBezTo>
                    <a:pt x="10" y="65"/>
                    <a:pt x="10" y="68"/>
                    <a:pt x="13" y="70"/>
                  </a:cubicBezTo>
                  <a:cubicBezTo>
                    <a:pt x="15" y="72"/>
                    <a:pt x="18" y="72"/>
                    <a:pt x="19" y="70"/>
                  </a:cubicBezTo>
                  <a:cubicBezTo>
                    <a:pt x="20" y="69"/>
                    <a:pt x="24" y="69"/>
                    <a:pt x="25" y="70"/>
                  </a:cubicBezTo>
                  <a:cubicBezTo>
                    <a:pt x="27" y="70"/>
                    <a:pt x="27" y="72"/>
                    <a:pt x="27" y="74"/>
                  </a:cubicBezTo>
                  <a:cubicBezTo>
                    <a:pt x="26" y="76"/>
                    <a:pt x="28" y="78"/>
                    <a:pt x="31" y="79"/>
                  </a:cubicBezTo>
                  <a:cubicBezTo>
                    <a:pt x="34" y="80"/>
                    <a:pt x="37" y="79"/>
                    <a:pt x="37" y="76"/>
                  </a:cubicBezTo>
                  <a:cubicBezTo>
                    <a:pt x="37" y="74"/>
                    <a:pt x="41" y="73"/>
                    <a:pt x="42" y="73"/>
                  </a:cubicBezTo>
                  <a:cubicBezTo>
                    <a:pt x="43" y="72"/>
                    <a:pt x="45" y="74"/>
                    <a:pt x="46" y="76"/>
                  </a:cubicBezTo>
                  <a:cubicBezTo>
                    <a:pt x="46" y="78"/>
                    <a:pt x="49" y="79"/>
                    <a:pt x="52" y="78"/>
                  </a:cubicBezTo>
                  <a:cubicBezTo>
                    <a:pt x="55" y="77"/>
                    <a:pt x="56" y="75"/>
                    <a:pt x="56" y="73"/>
                  </a:cubicBezTo>
                  <a:cubicBezTo>
                    <a:pt x="55" y="71"/>
                    <a:pt x="57" y="68"/>
                    <a:pt x="58" y="67"/>
                  </a:cubicBezTo>
                  <a:cubicBezTo>
                    <a:pt x="59" y="66"/>
                    <a:pt x="61" y="67"/>
                    <a:pt x="63" y="68"/>
                  </a:cubicBezTo>
                  <a:cubicBezTo>
                    <a:pt x="65" y="70"/>
                    <a:pt x="67" y="69"/>
                    <a:pt x="69" y="67"/>
                  </a:cubicBezTo>
                  <a:cubicBezTo>
                    <a:pt x="71" y="65"/>
                    <a:pt x="72" y="62"/>
                    <a:pt x="70" y="60"/>
                  </a:cubicBezTo>
                  <a:cubicBezTo>
                    <a:pt x="69" y="59"/>
                    <a:pt x="69" y="55"/>
                    <a:pt x="69" y="54"/>
                  </a:cubicBezTo>
                  <a:cubicBezTo>
                    <a:pt x="70" y="53"/>
                    <a:pt x="72" y="52"/>
                    <a:pt x="74" y="53"/>
                  </a:cubicBezTo>
                  <a:cubicBezTo>
                    <a:pt x="76" y="53"/>
                    <a:pt x="78" y="51"/>
                    <a:pt x="79" y="48"/>
                  </a:cubicBezTo>
                  <a:cubicBezTo>
                    <a:pt x="80" y="45"/>
                    <a:pt x="78" y="43"/>
                    <a:pt x="76" y="42"/>
                  </a:cubicBezTo>
                  <a:cubicBezTo>
                    <a:pt x="74" y="42"/>
                    <a:pt x="72" y="38"/>
                    <a:pt x="72" y="37"/>
                  </a:cubicBezTo>
                  <a:cubicBezTo>
                    <a:pt x="72" y="36"/>
                    <a:pt x="74" y="34"/>
                    <a:pt x="76" y="34"/>
                  </a:cubicBezTo>
                  <a:cubicBezTo>
                    <a:pt x="78" y="33"/>
                    <a:pt x="79" y="30"/>
                    <a:pt x="78" y="27"/>
                  </a:cubicBezTo>
                  <a:cubicBezTo>
                    <a:pt x="77" y="25"/>
                    <a:pt x="75" y="23"/>
                    <a:pt x="73" y="24"/>
                  </a:cubicBezTo>
                  <a:cubicBezTo>
                    <a:pt x="71" y="24"/>
                    <a:pt x="67" y="22"/>
                    <a:pt x="67" y="21"/>
                  </a:cubicBezTo>
                  <a:cubicBezTo>
                    <a:pt x="66" y="20"/>
                    <a:pt x="66" y="18"/>
                    <a:pt x="68" y="16"/>
                  </a:cubicBezTo>
                  <a:cubicBezTo>
                    <a:pt x="69" y="15"/>
                    <a:pt x="69" y="12"/>
                    <a:pt x="67" y="10"/>
                  </a:cubicBezTo>
                  <a:cubicBezTo>
                    <a:pt x="64" y="8"/>
                    <a:pt x="61" y="8"/>
                    <a:pt x="60" y="9"/>
                  </a:cubicBezTo>
                  <a:cubicBezTo>
                    <a:pt x="59" y="11"/>
                    <a:pt x="55" y="10"/>
                    <a:pt x="54" y="10"/>
                  </a:cubicBezTo>
                  <a:cubicBezTo>
                    <a:pt x="52" y="9"/>
                    <a:pt x="52" y="7"/>
                    <a:pt x="52" y="5"/>
                  </a:cubicBezTo>
                  <a:cubicBezTo>
                    <a:pt x="53" y="3"/>
                    <a:pt x="51" y="1"/>
                    <a:pt x="48" y="0"/>
                  </a:cubicBezTo>
                  <a:cubicBezTo>
                    <a:pt x="45" y="0"/>
                    <a:pt x="42" y="1"/>
                    <a:pt x="42" y="3"/>
                  </a:cubicBezTo>
                  <a:cubicBezTo>
                    <a:pt x="42" y="5"/>
                    <a:pt x="38" y="7"/>
                    <a:pt x="37" y="7"/>
                  </a:cubicBezTo>
                  <a:cubicBezTo>
                    <a:pt x="36" y="7"/>
                    <a:pt x="34" y="5"/>
                    <a:pt x="33" y="3"/>
                  </a:cubicBezTo>
                  <a:cubicBezTo>
                    <a:pt x="33" y="1"/>
                    <a:pt x="30" y="1"/>
                    <a:pt x="27" y="1"/>
                  </a:cubicBezTo>
                  <a:cubicBezTo>
                    <a:pt x="24" y="2"/>
                    <a:pt x="23" y="5"/>
                    <a:pt x="23" y="7"/>
                  </a:cubicBezTo>
                  <a:cubicBezTo>
                    <a:pt x="24" y="9"/>
                    <a:pt x="22" y="12"/>
                    <a:pt x="21" y="13"/>
                  </a:cubicBezTo>
                  <a:cubicBezTo>
                    <a:pt x="20" y="13"/>
                    <a:pt x="18" y="13"/>
                    <a:pt x="16" y="11"/>
                  </a:cubicBezTo>
                  <a:cubicBezTo>
                    <a:pt x="15" y="10"/>
                    <a:pt x="12" y="11"/>
                    <a:pt x="10" y="13"/>
                  </a:cubicBezTo>
                  <a:cubicBezTo>
                    <a:pt x="8" y="15"/>
                    <a:pt x="7" y="18"/>
                    <a:pt x="9" y="19"/>
                  </a:cubicBezTo>
                  <a:close/>
                  <a:moveTo>
                    <a:pt x="32" y="18"/>
                  </a:moveTo>
                  <a:cubicBezTo>
                    <a:pt x="45" y="14"/>
                    <a:pt x="58" y="21"/>
                    <a:pt x="62" y="33"/>
                  </a:cubicBezTo>
                  <a:cubicBezTo>
                    <a:pt x="65" y="45"/>
                    <a:pt x="59" y="58"/>
                    <a:pt x="47" y="62"/>
                  </a:cubicBezTo>
                  <a:cubicBezTo>
                    <a:pt x="34" y="66"/>
                    <a:pt x="21" y="59"/>
                    <a:pt x="18" y="47"/>
                  </a:cubicBezTo>
                  <a:cubicBezTo>
                    <a:pt x="14" y="35"/>
                    <a:pt x="20" y="22"/>
                    <a:pt x="32" y="1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smtClean="0">
                <a:ln>
                  <a:noFill/>
                </a:ln>
                <a:solidFill>
                  <a:prstClr val="black"/>
                </a:solidFill>
                <a:effectLst/>
                <a:uLnTx/>
                <a:uFillTx/>
                <a:ea typeface="微软雅黑" panose="020B0503020204020204" pitchFamily="34" charset="-122"/>
              </a:endParaRPr>
            </a:p>
          </p:txBody>
        </p:sp>
        <p:sp>
          <p:nvSpPr>
            <p:cNvPr id="13" name="Freeform 14"/>
            <p:cNvSpPr>
              <a:spLocks noEditPoints="1"/>
            </p:cNvSpPr>
            <p:nvPr/>
          </p:nvSpPr>
          <p:spPr bwMode="auto">
            <a:xfrm>
              <a:off x="1722435" y="1466772"/>
              <a:ext cx="184065" cy="180971"/>
            </a:xfrm>
            <a:custGeom>
              <a:avLst/>
              <a:gdLst>
                <a:gd name="T0" fmla="*/ 6 w 52"/>
                <a:gd name="T1" fmla="*/ 12 h 51"/>
                <a:gd name="T2" fmla="*/ 7 w 52"/>
                <a:gd name="T3" fmla="*/ 16 h 51"/>
                <a:gd name="T4" fmla="*/ 4 w 52"/>
                <a:gd name="T5" fmla="*/ 17 h 51"/>
                <a:gd name="T6" fmla="*/ 1 w 52"/>
                <a:gd name="T7" fmla="*/ 20 h 51"/>
                <a:gd name="T8" fmla="*/ 3 w 52"/>
                <a:gd name="T9" fmla="*/ 24 h 51"/>
                <a:gd name="T10" fmla="*/ 5 w 52"/>
                <a:gd name="T11" fmla="*/ 27 h 51"/>
                <a:gd name="T12" fmla="*/ 3 w 52"/>
                <a:gd name="T13" fmla="*/ 29 h 51"/>
                <a:gd name="T14" fmla="*/ 1 w 52"/>
                <a:gd name="T15" fmla="*/ 33 h 51"/>
                <a:gd name="T16" fmla="*/ 5 w 52"/>
                <a:gd name="T17" fmla="*/ 36 h 51"/>
                <a:gd name="T18" fmla="*/ 8 w 52"/>
                <a:gd name="T19" fmla="*/ 36 h 51"/>
                <a:gd name="T20" fmla="*/ 8 w 52"/>
                <a:gd name="T21" fmla="*/ 41 h 51"/>
                <a:gd name="T22" fmla="*/ 9 w 52"/>
                <a:gd name="T23" fmla="*/ 45 h 51"/>
                <a:gd name="T24" fmla="*/ 13 w 52"/>
                <a:gd name="T25" fmla="*/ 45 h 51"/>
                <a:gd name="T26" fmla="*/ 17 w 52"/>
                <a:gd name="T27" fmla="*/ 45 h 51"/>
                <a:gd name="T28" fmla="*/ 18 w 52"/>
                <a:gd name="T29" fmla="*/ 48 h 51"/>
                <a:gd name="T30" fmla="*/ 21 w 52"/>
                <a:gd name="T31" fmla="*/ 51 h 51"/>
                <a:gd name="T32" fmla="*/ 25 w 52"/>
                <a:gd name="T33" fmla="*/ 49 h 51"/>
                <a:gd name="T34" fmla="*/ 28 w 52"/>
                <a:gd name="T35" fmla="*/ 47 h 51"/>
                <a:gd name="T36" fmla="*/ 30 w 52"/>
                <a:gd name="T37" fmla="*/ 49 h 51"/>
                <a:gd name="T38" fmla="*/ 34 w 52"/>
                <a:gd name="T39" fmla="*/ 50 h 51"/>
                <a:gd name="T40" fmla="*/ 37 w 52"/>
                <a:gd name="T41" fmla="*/ 47 h 51"/>
                <a:gd name="T42" fmla="*/ 38 w 52"/>
                <a:gd name="T43" fmla="*/ 43 h 51"/>
                <a:gd name="T44" fmla="*/ 41 w 52"/>
                <a:gd name="T45" fmla="*/ 44 h 51"/>
                <a:gd name="T46" fmla="*/ 45 w 52"/>
                <a:gd name="T47" fmla="*/ 43 h 51"/>
                <a:gd name="T48" fmla="*/ 46 w 52"/>
                <a:gd name="T49" fmla="*/ 39 h 51"/>
                <a:gd name="T50" fmla="*/ 45 w 52"/>
                <a:gd name="T51" fmla="*/ 35 h 51"/>
                <a:gd name="T52" fmla="*/ 48 w 52"/>
                <a:gd name="T53" fmla="*/ 34 h 51"/>
                <a:gd name="T54" fmla="*/ 51 w 52"/>
                <a:gd name="T55" fmla="*/ 31 h 51"/>
                <a:gd name="T56" fmla="*/ 50 w 52"/>
                <a:gd name="T57" fmla="*/ 27 h 51"/>
                <a:gd name="T58" fmla="*/ 47 w 52"/>
                <a:gd name="T59" fmla="*/ 24 h 51"/>
                <a:gd name="T60" fmla="*/ 49 w 52"/>
                <a:gd name="T61" fmla="*/ 22 h 51"/>
                <a:gd name="T62" fmla="*/ 51 w 52"/>
                <a:gd name="T63" fmla="*/ 18 h 51"/>
                <a:gd name="T64" fmla="*/ 47 w 52"/>
                <a:gd name="T65" fmla="*/ 15 h 51"/>
                <a:gd name="T66" fmla="*/ 44 w 52"/>
                <a:gd name="T67" fmla="*/ 13 h 51"/>
                <a:gd name="T68" fmla="*/ 44 w 52"/>
                <a:gd name="T69" fmla="*/ 10 h 51"/>
                <a:gd name="T70" fmla="*/ 43 w 52"/>
                <a:gd name="T71" fmla="*/ 6 h 51"/>
                <a:gd name="T72" fmla="*/ 39 w 52"/>
                <a:gd name="T73" fmla="*/ 6 h 51"/>
                <a:gd name="T74" fmla="*/ 35 w 52"/>
                <a:gd name="T75" fmla="*/ 6 h 51"/>
                <a:gd name="T76" fmla="*/ 34 w 52"/>
                <a:gd name="T77" fmla="*/ 3 h 51"/>
                <a:gd name="T78" fmla="*/ 32 w 52"/>
                <a:gd name="T79" fmla="*/ 0 h 51"/>
                <a:gd name="T80" fmla="*/ 28 w 52"/>
                <a:gd name="T81" fmla="*/ 2 h 51"/>
                <a:gd name="T82" fmla="*/ 24 w 52"/>
                <a:gd name="T83" fmla="*/ 4 h 51"/>
                <a:gd name="T84" fmla="*/ 22 w 52"/>
                <a:gd name="T85" fmla="*/ 2 h 51"/>
                <a:gd name="T86" fmla="*/ 18 w 52"/>
                <a:gd name="T87" fmla="*/ 1 h 51"/>
                <a:gd name="T88" fmla="*/ 16 w 52"/>
                <a:gd name="T89" fmla="*/ 4 h 51"/>
                <a:gd name="T90" fmla="*/ 14 w 52"/>
                <a:gd name="T91" fmla="*/ 8 h 51"/>
                <a:gd name="T92" fmla="*/ 11 w 52"/>
                <a:gd name="T93" fmla="*/ 7 h 51"/>
                <a:gd name="T94" fmla="*/ 7 w 52"/>
                <a:gd name="T95" fmla="*/ 8 h 51"/>
                <a:gd name="T96" fmla="*/ 6 w 52"/>
                <a:gd name="T97" fmla="*/ 12 h 51"/>
                <a:gd name="T98" fmla="*/ 22 w 52"/>
                <a:gd name="T99" fmla="*/ 11 h 51"/>
                <a:gd name="T100" fmla="*/ 40 w 52"/>
                <a:gd name="T101" fmla="*/ 21 h 51"/>
                <a:gd name="T102" fmla="*/ 31 w 52"/>
                <a:gd name="T103" fmla="*/ 40 h 51"/>
                <a:gd name="T104" fmla="*/ 12 w 52"/>
                <a:gd name="T105" fmla="*/ 30 h 51"/>
                <a:gd name="T106" fmla="*/ 22 w 52"/>
                <a:gd name="T107" fmla="*/ 1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1">
                  <a:moveTo>
                    <a:pt x="6" y="12"/>
                  </a:moveTo>
                  <a:cubicBezTo>
                    <a:pt x="7" y="13"/>
                    <a:pt x="7" y="16"/>
                    <a:pt x="7" y="16"/>
                  </a:cubicBezTo>
                  <a:cubicBezTo>
                    <a:pt x="7" y="17"/>
                    <a:pt x="5" y="18"/>
                    <a:pt x="4" y="17"/>
                  </a:cubicBezTo>
                  <a:cubicBezTo>
                    <a:pt x="3" y="17"/>
                    <a:pt x="1" y="18"/>
                    <a:pt x="1" y="20"/>
                  </a:cubicBezTo>
                  <a:cubicBezTo>
                    <a:pt x="0" y="22"/>
                    <a:pt x="1" y="24"/>
                    <a:pt x="3" y="24"/>
                  </a:cubicBezTo>
                  <a:cubicBezTo>
                    <a:pt x="4" y="24"/>
                    <a:pt x="5" y="26"/>
                    <a:pt x="5" y="27"/>
                  </a:cubicBezTo>
                  <a:cubicBezTo>
                    <a:pt x="5" y="28"/>
                    <a:pt x="4" y="29"/>
                    <a:pt x="3" y="29"/>
                  </a:cubicBezTo>
                  <a:cubicBezTo>
                    <a:pt x="1" y="30"/>
                    <a:pt x="1" y="32"/>
                    <a:pt x="1" y="33"/>
                  </a:cubicBezTo>
                  <a:cubicBezTo>
                    <a:pt x="2" y="35"/>
                    <a:pt x="4" y="36"/>
                    <a:pt x="5" y="36"/>
                  </a:cubicBezTo>
                  <a:cubicBezTo>
                    <a:pt x="6" y="36"/>
                    <a:pt x="8" y="36"/>
                    <a:pt x="8" y="36"/>
                  </a:cubicBezTo>
                  <a:cubicBezTo>
                    <a:pt x="8" y="37"/>
                    <a:pt x="9" y="40"/>
                    <a:pt x="8" y="41"/>
                  </a:cubicBezTo>
                  <a:cubicBezTo>
                    <a:pt x="7" y="42"/>
                    <a:pt x="7" y="43"/>
                    <a:pt x="9" y="45"/>
                  </a:cubicBezTo>
                  <a:cubicBezTo>
                    <a:pt x="10" y="46"/>
                    <a:pt x="12" y="46"/>
                    <a:pt x="13" y="45"/>
                  </a:cubicBezTo>
                  <a:cubicBezTo>
                    <a:pt x="14" y="44"/>
                    <a:pt x="16" y="44"/>
                    <a:pt x="17" y="45"/>
                  </a:cubicBezTo>
                  <a:cubicBezTo>
                    <a:pt x="18" y="45"/>
                    <a:pt x="18" y="46"/>
                    <a:pt x="18" y="48"/>
                  </a:cubicBezTo>
                  <a:cubicBezTo>
                    <a:pt x="18" y="49"/>
                    <a:pt x="19" y="50"/>
                    <a:pt x="21" y="51"/>
                  </a:cubicBezTo>
                  <a:cubicBezTo>
                    <a:pt x="22" y="51"/>
                    <a:pt x="24" y="50"/>
                    <a:pt x="25" y="49"/>
                  </a:cubicBezTo>
                  <a:cubicBezTo>
                    <a:pt x="25" y="48"/>
                    <a:pt x="27" y="47"/>
                    <a:pt x="28" y="47"/>
                  </a:cubicBezTo>
                  <a:cubicBezTo>
                    <a:pt x="29" y="47"/>
                    <a:pt x="30" y="48"/>
                    <a:pt x="30" y="49"/>
                  </a:cubicBezTo>
                  <a:cubicBezTo>
                    <a:pt x="30" y="50"/>
                    <a:pt x="32" y="51"/>
                    <a:pt x="34" y="50"/>
                  </a:cubicBezTo>
                  <a:cubicBezTo>
                    <a:pt x="36" y="50"/>
                    <a:pt x="37" y="48"/>
                    <a:pt x="37" y="47"/>
                  </a:cubicBezTo>
                  <a:cubicBezTo>
                    <a:pt x="36" y="45"/>
                    <a:pt x="38" y="43"/>
                    <a:pt x="38" y="43"/>
                  </a:cubicBezTo>
                  <a:cubicBezTo>
                    <a:pt x="39" y="42"/>
                    <a:pt x="40" y="43"/>
                    <a:pt x="41" y="44"/>
                  </a:cubicBezTo>
                  <a:cubicBezTo>
                    <a:pt x="42" y="45"/>
                    <a:pt x="44" y="44"/>
                    <a:pt x="45" y="43"/>
                  </a:cubicBezTo>
                  <a:cubicBezTo>
                    <a:pt x="47" y="42"/>
                    <a:pt x="47" y="40"/>
                    <a:pt x="46" y="39"/>
                  </a:cubicBezTo>
                  <a:cubicBezTo>
                    <a:pt x="45" y="38"/>
                    <a:pt x="45" y="35"/>
                    <a:pt x="45" y="35"/>
                  </a:cubicBezTo>
                  <a:cubicBezTo>
                    <a:pt x="46" y="34"/>
                    <a:pt x="47" y="34"/>
                    <a:pt x="48" y="34"/>
                  </a:cubicBezTo>
                  <a:cubicBezTo>
                    <a:pt x="50" y="34"/>
                    <a:pt x="51" y="33"/>
                    <a:pt x="51" y="31"/>
                  </a:cubicBezTo>
                  <a:cubicBezTo>
                    <a:pt x="52" y="29"/>
                    <a:pt x="51" y="27"/>
                    <a:pt x="50" y="27"/>
                  </a:cubicBezTo>
                  <a:cubicBezTo>
                    <a:pt x="48" y="27"/>
                    <a:pt x="47" y="25"/>
                    <a:pt x="47" y="24"/>
                  </a:cubicBezTo>
                  <a:cubicBezTo>
                    <a:pt x="47" y="23"/>
                    <a:pt x="48" y="22"/>
                    <a:pt x="49" y="22"/>
                  </a:cubicBezTo>
                  <a:cubicBezTo>
                    <a:pt x="51" y="21"/>
                    <a:pt x="51" y="19"/>
                    <a:pt x="51" y="18"/>
                  </a:cubicBezTo>
                  <a:cubicBezTo>
                    <a:pt x="50" y="16"/>
                    <a:pt x="49" y="15"/>
                    <a:pt x="47" y="15"/>
                  </a:cubicBezTo>
                  <a:cubicBezTo>
                    <a:pt x="46" y="16"/>
                    <a:pt x="44" y="14"/>
                    <a:pt x="44" y="13"/>
                  </a:cubicBezTo>
                  <a:cubicBezTo>
                    <a:pt x="43" y="13"/>
                    <a:pt x="43" y="11"/>
                    <a:pt x="44" y="10"/>
                  </a:cubicBezTo>
                  <a:cubicBezTo>
                    <a:pt x="45" y="9"/>
                    <a:pt x="45" y="8"/>
                    <a:pt x="43" y="6"/>
                  </a:cubicBezTo>
                  <a:cubicBezTo>
                    <a:pt x="42" y="5"/>
                    <a:pt x="40" y="5"/>
                    <a:pt x="39" y="6"/>
                  </a:cubicBezTo>
                  <a:cubicBezTo>
                    <a:pt x="38" y="7"/>
                    <a:pt x="36" y="7"/>
                    <a:pt x="35" y="6"/>
                  </a:cubicBezTo>
                  <a:cubicBezTo>
                    <a:pt x="34" y="6"/>
                    <a:pt x="34" y="5"/>
                    <a:pt x="34" y="3"/>
                  </a:cubicBezTo>
                  <a:cubicBezTo>
                    <a:pt x="35" y="2"/>
                    <a:pt x="33" y="1"/>
                    <a:pt x="32" y="0"/>
                  </a:cubicBezTo>
                  <a:cubicBezTo>
                    <a:pt x="30" y="0"/>
                    <a:pt x="28" y="1"/>
                    <a:pt x="28" y="2"/>
                  </a:cubicBezTo>
                  <a:cubicBezTo>
                    <a:pt x="27" y="3"/>
                    <a:pt x="25" y="4"/>
                    <a:pt x="24" y="4"/>
                  </a:cubicBezTo>
                  <a:cubicBezTo>
                    <a:pt x="24" y="4"/>
                    <a:pt x="23" y="3"/>
                    <a:pt x="22" y="2"/>
                  </a:cubicBezTo>
                  <a:cubicBezTo>
                    <a:pt x="22" y="1"/>
                    <a:pt x="20" y="0"/>
                    <a:pt x="18" y="1"/>
                  </a:cubicBezTo>
                  <a:cubicBezTo>
                    <a:pt x="16" y="1"/>
                    <a:pt x="15" y="3"/>
                    <a:pt x="16" y="4"/>
                  </a:cubicBezTo>
                  <a:cubicBezTo>
                    <a:pt x="16" y="6"/>
                    <a:pt x="15" y="8"/>
                    <a:pt x="14" y="8"/>
                  </a:cubicBezTo>
                  <a:cubicBezTo>
                    <a:pt x="13" y="9"/>
                    <a:pt x="12" y="8"/>
                    <a:pt x="11" y="7"/>
                  </a:cubicBezTo>
                  <a:cubicBezTo>
                    <a:pt x="10" y="6"/>
                    <a:pt x="8" y="7"/>
                    <a:pt x="7" y="8"/>
                  </a:cubicBezTo>
                  <a:cubicBezTo>
                    <a:pt x="6" y="10"/>
                    <a:pt x="5" y="11"/>
                    <a:pt x="6" y="12"/>
                  </a:cubicBezTo>
                  <a:close/>
                  <a:moveTo>
                    <a:pt x="22" y="11"/>
                  </a:moveTo>
                  <a:cubicBezTo>
                    <a:pt x="29" y="9"/>
                    <a:pt x="38" y="13"/>
                    <a:pt x="40" y="21"/>
                  </a:cubicBezTo>
                  <a:cubicBezTo>
                    <a:pt x="43" y="29"/>
                    <a:pt x="38" y="37"/>
                    <a:pt x="31" y="40"/>
                  </a:cubicBezTo>
                  <a:cubicBezTo>
                    <a:pt x="23" y="42"/>
                    <a:pt x="14" y="38"/>
                    <a:pt x="12" y="30"/>
                  </a:cubicBezTo>
                  <a:cubicBezTo>
                    <a:pt x="9" y="22"/>
                    <a:pt x="14" y="14"/>
                    <a:pt x="22" y="11"/>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smtClean="0">
                <a:ln>
                  <a:noFill/>
                </a:ln>
                <a:solidFill>
                  <a:prstClr val="black"/>
                </a:solidFill>
                <a:effectLst/>
                <a:uLnTx/>
                <a:uFillTx/>
                <a:ea typeface="微软雅黑" panose="020B0503020204020204" pitchFamily="34" charset="-122"/>
              </a:endParaRPr>
            </a:p>
          </p:txBody>
        </p:sp>
      </p:grpSp>
      <p:grpSp>
        <p:nvGrpSpPr>
          <p:cNvPr id="14" name="组合 13"/>
          <p:cNvGrpSpPr/>
          <p:nvPr/>
        </p:nvGrpSpPr>
        <p:grpSpPr>
          <a:xfrm>
            <a:off x="5978983" y="3783895"/>
            <a:ext cx="448121" cy="448121"/>
            <a:chOff x="1622288" y="3942436"/>
            <a:chExt cx="597494" cy="597494"/>
          </a:xfrm>
        </p:grpSpPr>
        <p:sp>
          <p:nvSpPr>
            <p:cNvPr id="15" name="泪滴形 14"/>
            <p:cNvSpPr/>
            <p:nvPr/>
          </p:nvSpPr>
          <p:spPr>
            <a:xfrm rot="5400000">
              <a:off x="1622288" y="3942436"/>
              <a:ext cx="597494" cy="597494"/>
            </a:xfrm>
            <a:prstGeom prst="teardrop">
              <a:avLst/>
            </a:prstGeom>
            <a:solidFill>
              <a:sysClr val="windowText" lastClr="000000">
                <a:lumMod val="65000"/>
                <a:lumOff val="35000"/>
              </a:sysClr>
            </a:solidFill>
            <a:ln w="12700" cap="flat" cmpd="sng" algn="ctr">
              <a:noFill/>
              <a:prstDash val="solid"/>
              <a:miter lim="800000"/>
            </a:ln>
            <a:effectLst/>
          </p:spPr>
          <p:txBody>
            <a:bodyPr rtlCol="0" anchor="ctr"/>
            <a:lstStyle/>
            <a:p>
              <a:pPr marL="0" marR="0" lvl="0" indent="0" algn="ctr"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pitchFamily="34" charset="-122"/>
              </a:endParaRPr>
            </a:p>
          </p:txBody>
        </p:sp>
        <p:sp>
          <p:nvSpPr>
            <p:cNvPr id="16" name="Freeform 31"/>
            <p:cNvSpPr>
              <a:spLocks/>
            </p:cNvSpPr>
            <p:nvPr/>
          </p:nvSpPr>
          <p:spPr bwMode="auto">
            <a:xfrm>
              <a:off x="1755558" y="4126343"/>
              <a:ext cx="339017" cy="258298"/>
            </a:xfrm>
            <a:custGeom>
              <a:avLst/>
              <a:gdLst>
                <a:gd name="T0" fmla="*/ 95 w 95"/>
                <a:gd name="T1" fmla="*/ 17 h 71"/>
                <a:gd name="T2" fmla="*/ 78 w 95"/>
                <a:gd name="T3" fmla="*/ 0 h 71"/>
                <a:gd name="T4" fmla="*/ 59 w 95"/>
                <a:gd name="T5" fmla="*/ 0 h 71"/>
                <a:gd name="T6" fmla="*/ 59 w 95"/>
                <a:gd name="T7" fmla="*/ 12 h 71"/>
                <a:gd name="T8" fmla="*/ 78 w 95"/>
                <a:gd name="T9" fmla="*/ 12 h 71"/>
                <a:gd name="T10" fmla="*/ 83 w 95"/>
                <a:gd name="T11" fmla="*/ 17 h 71"/>
                <a:gd name="T12" fmla="*/ 83 w 95"/>
                <a:gd name="T13" fmla="*/ 54 h 71"/>
                <a:gd name="T14" fmla="*/ 78 w 95"/>
                <a:gd name="T15" fmla="*/ 59 h 71"/>
                <a:gd name="T16" fmla="*/ 17 w 95"/>
                <a:gd name="T17" fmla="*/ 59 h 71"/>
                <a:gd name="T18" fmla="*/ 12 w 95"/>
                <a:gd name="T19" fmla="*/ 54 h 71"/>
                <a:gd name="T20" fmla="*/ 12 w 95"/>
                <a:gd name="T21" fmla="*/ 17 h 71"/>
                <a:gd name="T22" fmla="*/ 17 w 95"/>
                <a:gd name="T23" fmla="*/ 12 h 71"/>
                <a:gd name="T24" fmla="*/ 37 w 95"/>
                <a:gd name="T25" fmla="*/ 12 h 71"/>
                <a:gd name="T26" fmla="*/ 37 w 95"/>
                <a:gd name="T27" fmla="*/ 0 h 71"/>
                <a:gd name="T28" fmla="*/ 17 w 95"/>
                <a:gd name="T29" fmla="*/ 0 h 71"/>
                <a:gd name="T30" fmla="*/ 0 w 95"/>
                <a:gd name="T31" fmla="*/ 17 h 71"/>
                <a:gd name="T32" fmla="*/ 0 w 95"/>
                <a:gd name="T33" fmla="*/ 54 h 71"/>
                <a:gd name="T34" fmla="*/ 17 w 95"/>
                <a:gd name="T35" fmla="*/ 71 h 71"/>
                <a:gd name="T36" fmla="*/ 78 w 95"/>
                <a:gd name="T37" fmla="*/ 71 h 71"/>
                <a:gd name="T38" fmla="*/ 95 w 95"/>
                <a:gd name="T39" fmla="*/ 54 h 71"/>
                <a:gd name="T40" fmla="*/ 95 w 95"/>
                <a:gd name="T41" fmla="*/ 1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71">
                  <a:moveTo>
                    <a:pt x="95" y="17"/>
                  </a:moveTo>
                  <a:cubicBezTo>
                    <a:pt x="95" y="8"/>
                    <a:pt x="87" y="0"/>
                    <a:pt x="78" y="0"/>
                  </a:cubicBezTo>
                  <a:cubicBezTo>
                    <a:pt x="59" y="0"/>
                    <a:pt x="59" y="0"/>
                    <a:pt x="59" y="0"/>
                  </a:cubicBezTo>
                  <a:cubicBezTo>
                    <a:pt x="59" y="12"/>
                    <a:pt x="59" y="12"/>
                    <a:pt x="59" y="12"/>
                  </a:cubicBezTo>
                  <a:cubicBezTo>
                    <a:pt x="78" y="12"/>
                    <a:pt x="78" y="12"/>
                    <a:pt x="78" y="12"/>
                  </a:cubicBezTo>
                  <a:cubicBezTo>
                    <a:pt x="81" y="12"/>
                    <a:pt x="83" y="15"/>
                    <a:pt x="83" y="17"/>
                  </a:cubicBezTo>
                  <a:cubicBezTo>
                    <a:pt x="83" y="54"/>
                    <a:pt x="83" y="54"/>
                    <a:pt x="83" y="54"/>
                  </a:cubicBezTo>
                  <a:cubicBezTo>
                    <a:pt x="83" y="57"/>
                    <a:pt x="81" y="59"/>
                    <a:pt x="78" y="59"/>
                  </a:cubicBezTo>
                  <a:cubicBezTo>
                    <a:pt x="17" y="59"/>
                    <a:pt x="17" y="59"/>
                    <a:pt x="17" y="59"/>
                  </a:cubicBezTo>
                  <a:cubicBezTo>
                    <a:pt x="15" y="59"/>
                    <a:pt x="12" y="57"/>
                    <a:pt x="12" y="54"/>
                  </a:cubicBezTo>
                  <a:cubicBezTo>
                    <a:pt x="12" y="17"/>
                    <a:pt x="12" y="17"/>
                    <a:pt x="12" y="17"/>
                  </a:cubicBezTo>
                  <a:cubicBezTo>
                    <a:pt x="12" y="15"/>
                    <a:pt x="15" y="12"/>
                    <a:pt x="17" y="12"/>
                  </a:cubicBezTo>
                  <a:cubicBezTo>
                    <a:pt x="37" y="12"/>
                    <a:pt x="37" y="12"/>
                    <a:pt x="37" y="12"/>
                  </a:cubicBezTo>
                  <a:cubicBezTo>
                    <a:pt x="37" y="0"/>
                    <a:pt x="37" y="0"/>
                    <a:pt x="37" y="0"/>
                  </a:cubicBezTo>
                  <a:cubicBezTo>
                    <a:pt x="17" y="0"/>
                    <a:pt x="17" y="0"/>
                    <a:pt x="17" y="0"/>
                  </a:cubicBezTo>
                  <a:cubicBezTo>
                    <a:pt x="8" y="0"/>
                    <a:pt x="0" y="8"/>
                    <a:pt x="0" y="17"/>
                  </a:cubicBezTo>
                  <a:cubicBezTo>
                    <a:pt x="0" y="54"/>
                    <a:pt x="0" y="54"/>
                    <a:pt x="0" y="54"/>
                  </a:cubicBezTo>
                  <a:cubicBezTo>
                    <a:pt x="0" y="64"/>
                    <a:pt x="8" y="71"/>
                    <a:pt x="17" y="71"/>
                  </a:cubicBezTo>
                  <a:cubicBezTo>
                    <a:pt x="78" y="71"/>
                    <a:pt x="78" y="71"/>
                    <a:pt x="78" y="71"/>
                  </a:cubicBezTo>
                  <a:cubicBezTo>
                    <a:pt x="87" y="71"/>
                    <a:pt x="95" y="64"/>
                    <a:pt x="95" y="54"/>
                  </a:cubicBezTo>
                  <a:lnTo>
                    <a:pt x="95" y="17"/>
                  </a:lnTo>
                  <a:close/>
                </a:path>
              </a:pathLst>
            </a:custGeom>
            <a:solidFill>
              <a:sysClr val="window" lastClr="FFFFFF"/>
            </a:solidFill>
            <a:ln>
              <a:noFill/>
            </a:ln>
          </p:spPr>
          <p:txBody>
            <a:bodyPr vert="horz" wrap="square" lIns="68580" tIns="34290" rIns="68580" bIns="34290" numCol="1" anchor="t" anchorCtr="0" compatLnSpc="1">
              <a:prstTxWarp prst="textNoShape">
                <a:avLst/>
              </a:prstTxWarp>
            </a:bodyPr>
            <a:lstStyle/>
            <a:p>
              <a:pPr marL="0" marR="0" lvl="0" indent="0"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smtClean="0">
                <a:ln>
                  <a:noFill/>
                </a:ln>
                <a:solidFill>
                  <a:prstClr val="black"/>
                </a:solidFill>
                <a:effectLst/>
                <a:uLnTx/>
                <a:uFillTx/>
                <a:ea typeface="微软雅黑" panose="020B0503020204020204" pitchFamily="34" charset="-122"/>
              </a:endParaRPr>
            </a:p>
          </p:txBody>
        </p:sp>
        <p:sp>
          <p:nvSpPr>
            <p:cNvPr id="17" name="Freeform 35"/>
            <p:cNvSpPr>
              <a:spLocks/>
            </p:cNvSpPr>
            <p:nvPr/>
          </p:nvSpPr>
          <p:spPr bwMode="auto">
            <a:xfrm>
              <a:off x="1843152" y="4112558"/>
              <a:ext cx="163942" cy="275766"/>
            </a:xfrm>
            <a:custGeom>
              <a:avLst/>
              <a:gdLst>
                <a:gd name="T0" fmla="*/ 41 w 45"/>
                <a:gd name="T1" fmla="*/ 43 h 78"/>
                <a:gd name="T2" fmla="*/ 32 w 45"/>
                <a:gd name="T3" fmla="*/ 43 h 78"/>
                <a:gd name="T4" fmla="*/ 32 w 45"/>
                <a:gd name="T5" fmla="*/ 38 h 78"/>
                <a:gd name="T6" fmla="*/ 32 w 45"/>
                <a:gd name="T7" fmla="*/ 25 h 78"/>
                <a:gd name="T8" fmla="*/ 32 w 45"/>
                <a:gd name="T9" fmla="*/ 4 h 78"/>
                <a:gd name="T10" fmla="*/ 28 w 45"/>
                <a:gd name="T11" fmla="*/ 0 h 78"/>
                <a:gd name="T12" fmla="*/ 17 w 45"/>
                <a:gd name="T13" fmla="*/ 0 h 78"/>
                <a:gd name="T14" fmla="*/ 14 w 45"/>
                <a:gd name="T15" fmla="*/ 4 h 78"/>
                <a:gd name="T16" fmla="*/ 14 w 45"/>
                <a:gd name="T17" fmla="*/ 25 h 78"/>
                <a:gd name="T18" fmla="*/ 14 w 45"/>
                <a:gd name="T19" fmla="*/ 38 h 78"/>
                <a:gd name="T20" fmla="*/ 14 w 45"/>
                <a:gd name="T21" fmla="*/ 43 h 78"/>
                <a:gd name="T22" fmla="*/ 5 w 45"/>
                <a:gd name="T23" fmla="*/ 43 h 78"/>
                <a:gd name="T24" fmla="*/ 1 w 45"/>
                <a:gd name="T25" fmla="*/ 46 h 78"/>
                <a:gd name="T26" fmla="*/ 9 w 45"/>
                <a:gd name="T27" fmla="*/ 57 h 78"/>
                <a:gd name="T28" fmla="*/ 13 w 45"/>
                <a:gd name="T29" fmla="*/ 65 h 78"/>
                <a:gd name="T30" fmla="*/ 20 w 45"/>
                <a:gd name="T31" fmla="*/ 76 h 78"/>
                <a:gd name="T32" fmla="*/ 25 w 45"/>
                <a:gd name="T33" fmla="*/ 76 h 78"/>
                <a:gd name="T34" fmla="*/ 32 w 45"/>
                <a:gd name="T35" fmla="*/ 64 h 78"/>
                <a:gd name="T36" fmla="*/ 37 w 45"/>
                <a:gd name="T37" fmla="*/ 57 h 78"/>
                <a:gd name="T38" fmla="*/ 44 w 45"/>
                <a:gd name="T39" fmla="*/ 46 h 78"/>
                <a:gd name="T40" fmla="*/ 41 w 45"/>
                <a:gd name="T41" fmla="*/ 4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 h="78">
                  <a:moveTo>
                    <a:pt x="41" y="43"/>
                  </a:moveTo>
                  <a:cubicBezTo>
                    <a:pt x="32" y="43"/>
                    <a:pt x="32" y="43"/>
                    <a:pt x="32" y="43"/>
                  </a:cubicBezTo>
                  <a:cubicBezTo>
                    <a:pt x="32" y="38"/>
                    <a:pt x="32" y="38"/>
                    <a:pt x="32" y="38"/>
                  </a:cubicBezTo>
                  <a:cubicBezTo>
                    <a:pt x="32" y="25"/>
                    <a:pt x="32" y="25"/>
                    <a:pt x="32" y="25"/>
                  </a:cubicBezTo>
                  <a:cubicBezTo>
                    <a:pt x="32" y="4"/>
                    <a:pt x="32" y="4"/>
                    <a:pt x="32" y="4"/>
                  </a:cubicBezTo>
                  <a:cubicBezTo>
                    <a:pt x="32" y="2"/>
                    <a:pt x="30" y="0"/>
                    <a:pt x="28" y="0"/>
                  </a:cubicBezTo>
                  <a:cubicBezTo>
                    <a:pt x="17" y="0"/>
                    <a:pt x="17" y="0"/>
                    <a:pt x="17" y="0"/>
                  </a:cubicBezTo>
                  <a:cubicBezTo>
                    <a:pt x="15" y="1"/>
                    <a:pt x="14" y="2"/>
                    <a:pt x="14" y="4"/>
                  </a:cubicBezTo>
                  <a:cubicBezTo>
                    <a:pt x="14" y="25"/>
                    <a:pt x="14" y="25"/>
                    <a:pt x="14" y="25"/>
                  </a:cubicBezTo>
                  <a:cubicBezTo>
                    <a:pt x="14" y="38"/>
                    <a:pt x="14" y="38"/>
                    <a:pt x="14" y="38"/>
                  </a:cubicBezTo>
                  <a:cubicBezTo>
                    <a:pt x="14" y="43"/>
                    <a:pt x="14" y="43"/>
                    <a:pt x="14" y="43"/>
                  </a:cubicBezTo>
                  <a:cubicBezTo>
                    <a:pt x="5" y="43"/>
                    <a:pt x="5" y="43"/>
                    <a:pt x="5" y="43"/>
                  </a:cubicBezTo>
                  <a:cubicBezTo>
                    <a:pt x="2" y="43"/>
                    <a:pt x="0" y="44"/>
                    <a:pt x="1" y="46"/>
                  </a:cubicBezTo>
                  <a:cubicBezTo>
                    <a:pt x="9" y="57"/>
                    <a:pt x="9" y="57"/>
                    <a:pt x="9" y="57"/>
                  </a:cubicBezTo>
                  <a:cubicBezTo>
                    <a:pt x="10" y="59"/>
                    <a:pt x="12" y="63"/>
                    <a:pt x="13" y="65"/>
                  </a:cubicBezTo>
                  <a:cubicBezTo>
                    <a:pt x="20" y="76"/>
                    <a:pt x="20" y="76"/>
                    <a:pt x="20" y="76"/>
                  </a:cubicBezTo>
                  <a:cubicBezTo>
                    <a:pt x="22" y="78"/>
                    <a:pt x="24" y="78"/>
                    <a:pt x="25" y="76"/>
                  </a:cubicBezTo>
                  <a:cubicBezTo>
                    <a:pt x="32" y="64"/>
                    <a:pt x="32" y="64"/>
                    <a:pt x="32" y="64"/>
                  </a:cubicBezTo>
                  <a:cubicBezTo>
                    <a:pt x="33" y="63"/>
                    <a:pt x="36" y="59"/>
                    <a:pt x="37" y="57"/>
                  </a:cubicBezTo>
                  <a:cubicBezTo>
                    <a:pt x="44" y="46"/>
                    <a:pt x="44" y="46"/>
                    <a:pt x="44" y="46"/>
                  </a:cubicBezTo>
                  <a:cubicBezTo>
                    <a:pt x="45" y="44"/>
                    <a:pt x="44" y="43"/>
                    <a:pt x="41" y="43"/>
                  </a:cubicBezTo>
                  <a:close/>
                </a:path>
              </a:pathLst>
            </a:custGeom>
            <a:solidFill>
              <a:sysClr val="window" lastClr="FFFFFF"/>
            </a:solidFill>
            <a:ln>
              <a:noFill/>
            </a:ln>
          </p:spPr>
          <p:txBody>
            <a:bodyPr vert="horz" wrap="square" lIns="68580" tIns="34290" rIns="68580" bIns="34290" numCol="1" anchor="t" anchorCtr="0" compatLnSpc="1">
              <a:prstTxWarp prst="textNoShape">
                <a:avLst/>
              </a:prstTxWarp>
            </a:bodyPr>
            <a:lstStyle/>
            <a:p>
              <a:pPr marL="0" marR="0" lvl="0" indent="0"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smtClean="0">
                <a:ln>
                  <a:noFill/>
                </a:ln>
                <a:solidFill>
                  <a:prstClr val="black"/>
                </a:solidFill>
                <a:effectLst/>
                <a:uLnTx/>
                <a:uFillTx/>
                <a:ea typeface="微软雅黑" panose="020B0503020204020204" pitchFamily="34" charset="-122"/>
              </a:endParaRPr>
            </a:p>
          </p:txBody>
        </p:sp>
      </p:grpSp>
      <p:grpSp>
        <p:nvGrpSpPr>
          <p:cNvPr id="18" name="组合 17"/>
          <p:cNvGrpSpPr/>
          <p:nvPr/>
        </p:nvGrpSpPr>
        <p:grpSpPr>
          <a:xfrm>
            <a:off x="1129823" y="1167105"/>
            <a:ext cx="1952904" cy="2410620"/>
            <a:chOff x="1790707" y="1556140"/>
            <a:chExt cx="2603872" cy="3214160"/>
          </a:xfrm>
        </p:grpSpPr>
        <p:sp>
          <p:nvSpPr>
            <p:cNvPr id="19" name="任意多边形 18"/>
            <p:cNvSpPr/>
            <p:nvPr/>
          </p:nvSpPr>
          <p:spPr>
            <a:xfrm>
              <a:off x="1790707" y="1556140"/>
              <a:ext cx="2603872" cy="3214160"/>
            </a:xfrm>
            <a:custGeom>
              <a:avLst/>
              <a:gdLst>
                <a:gd name="connsiteX0" fmla="*/ 1008594 w 2603872"/>
                <a:gd name="connsiteY0" fmla="*/ 145742 h 3214160"/>
                <a:gd name="connsiteX1" fmla="*/ 946457 w 2603872"/>
                <a:gd name="connsiteY1" fmla="*/ 207879 h 3214160"/>
                <a:gd name="connsiteX2" fmla="*/ 1008594 w 2603872"/>
                <a:gd name="connsiteY2" fmla="*/ 270016 h 3214160"/>
                <a:gd name="connsiteX3" fmla="*/ 1595278 w 2603872"/>
                <a:gd name="connsiteY3" fmla="*/ 270016 h 3214160"/>
                <a:gd name="connsiteX4" fmla="*/ 1657415 w 2603872"/>
                <a:gd name="connsiteY4" fmla="*/ 207879 h 3214160"/>
                <a:gd name="connsiteX5" fmla="*/ 1595278 w 2603872"/>
                <a:gd name="connsiteY5" fmla="*/ 145742 h 3214160"/>
                <a:gd name="connsiteX6" fmla="*/ 0 w 2603872"/>
                <a:gd name="connsiteY6" fmla="*/ 0 h 3214160"/>
                <a:gd name="connsiteX7" fmla="*/ 2603872 w 2603872"/>
                <a:gd name="connsiteY7" fmla="*/ 0 h 3214160"/>
                <a:gd name="connsiteX8" fmla="*/ 2603872 w 2603872"/>
                <a:gd name="connsiteY8" fmla="*/ 3214160 h 3214160"/>
                <a:gd name="connsiteX9" fmla="*/ 0 w 2603872"/>
                <a:gd name="connsiteY9" fmla="*/ 3214160 h 3214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03872" h="3214160">
                  <a:moveTo>
                    <a:pt x="1008594" y="145742"/>
                  </a:moveTo>
                  <a:cubicBezTo>
                    <a:pt x="974277" y="145742"/>
                    <a:pt x="946457" y="173562"/>
                    <a:pt x="946457" y="207879"/>
                  </a:cubicBezTo>
                  <a:cubicBezTo>
                    <a:pt x="946457" y="242196"/>
                    <a:pt x="974277" y="270016"/>
                    <a:pt x="1008594" y="270016"/>
                  </a:cubicBezTo>
                  <a:lnTo>
                    <a:pt x="1595278" y="270016"/>
                  </a:lnTo>
                  <a:cubicBezTo>
                    <a:pt x="1629595" y="270016"/>
                    <a:pt x="1657415" y="242196"/>
                    <a:pt x="1657415" y="207879"/>
                  </a:cubicBezTo>
                  <a:cubicBezTo>
                    <a:pt x="1657415" y="173562"/>
                    <a:pt x="1629595" y="145742"/>
                    <a:pt x="1595278" y="145742"/>
                  </a:cubicBezTo>
                  <a:close/>
                  <a:moveTo>
                    <a:pt x="0" y="0"/>
                  </a:moveTo>
                  <a:lnTo>
                    <a:pt x="2603872" y="0"/>
                  </a:lnTo>
                  <a:lnTo>
                    <a:pt x="2603872" y="3214160"/>
                  </a:lnTo>
                  <a:lnTo>
                    <a:pt x="0" y="3214160"/>
                  </a:lnTo>
                  <a:close/>
                </a:path>
              </a:pathLst>
            </a:custGeom>
            <a:solidFill>
              <a:srgbClr val="003466"/>
            </a:solidFill>
            <a:ln w="12700" cap="flat" cmpd="sng" algn="ctr">
              <a:noFill/>
              <a:prstDash val="solid"/>
              <a:miter lim="800000"/>
            </a:ln>
            <a:effectLst/>
          </p:spPr>
          <p:txBody>
            <a:bodyPr rtlCol="0" anchor="ctr"/>
            <a:lstStyle/>
            <a:p>
              <a:pPr marL="0" marR="0" lvl="0" indent="0" algn="ctr"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pitchFamily="34" charset="-122"/>
              </a:endParaRPr>
            </a:p>
          </p:txBody>
        </p:sp>
        <p:sp>
          <p:nvSpPr>
            <p:cNvPr id="20" name="矩形 19"/>
            <p:cNvSpPr/>
            <p:nvPr/>
          </p:nvSpPr>
          <p:spPr>
            <a:xfrm>
              <a:off x="1944403" y="1967771"/>
              <a:ext cx="2296480" cy="2678687"/>
            </a:xfrm>
            <a:prstGeom prst="rect">
              <a:avLst/>
            </a:prstGeom>
            <a:blipFill>
              <a:blip r:embed="rId3"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pitchFamily="34" charset="-122"/>
              </a:endParaRPr>
            </a:p>
          </p:txBody>
        </p:sp>
      </p:grpSp>
      <p:grpSp>
        <p:nvGrpSpPr>
          <p:cNvPr id="21" name="组合 20"/>
          <p:cNvGrpSpPr/>
          <p:nvPr/>
        </p:nvGrpSpPr>
        <p:grpSpPr>
          <a:xfrm>
            <a:off x="3595548" y="1167105"/>
            <a:ext cx="1952904" cy="2410620"/>
            <a:chOff x="1790707" y="1556140"/>
            <a:chExt cx="2603872" cy="3214160"/>
          </a:xfrm>
        </p:grpSpPr>
        <p:sp>
          <p:nvSpPr>
            <p:cNvPr id="22" name="任意多边形 21"/>
            <p:cNvSpPr/>
            <p:nvPr/>
          </p:nvSpPr>
          <p:spPr>
            <a:xfrm>
              <a:off x="1790707" y="1556140"/>
              <a:ext cx="2603872" cy="3214160"/>
            </a:xfrm>
            <a:custGeom>
              <a:avLst/>
              <a:gdLst>
                <a:gd name="connsiteX0" fmla="*/ 1008594 w 2603872"/>
                <a:gd name="connsiteY0" fmla="*/ 145742 h 3214160"/>
                <a:gd name="connsiteX1" fmla="*/ 946457 w 2603872"/>
                <a:gd name="connsiteY1" fmla="*/ 207879 h 3214160"/>
                <a:gd name="connsiteX2" fmla="*/ 1008594 w 2603872"/>
                <a:gd name="connsiteY2" fmla="*/ 270016 h 3214160"/>
                <a:gd name="connsiteX3" fmla="*/ 1595278 w 2603872"/>
                <a:gd name="connsiteY3" fmla="*/ 270016 h 3214160"/>
                <a:gd name="connsiteX4" fmla="*/ 1657415 w 2603872"/>
                <a:gd name="connsiteY4" fmla="*/ 207879 h 3214160"/>
                <a:gd name="connsiteX5" fmla="*/ 1595278 w 2603872"/>
                <a:gd name="connsiteY5" fmla="*/ 145742 h 3214160"/>
                <a:gd name="connsiteX6" fmla="*/ 0 w 2603872"/>
                <a:gd name="connsiteY6" fmla="*/ 0 h 3214160"/>
                <a:gd name="connsiteX7" fmla="*/ 2603872 w 2603872"/>
                <a:gd name="connsiteY7" fmla="*/ 0 h 3214160"/>
                <a:gd name="connsiteX8" fmla="*/ 2603872 w 2603872"/>
                <a:gd name="connsiteY8" fmla="*/ 3214160 h 3214160"/>
                <a:gd name="connsiteX9" fmla="*/ 0 w 2603872"/>
                <a:gd name="connsiteY9" fmla="*/ 3214160 h 3214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03872" h="3214160">
                  <a:moveTo>
                    <a:pt x="1008594" y="145742"/>
                  </a:moveTo>
                  <a:cubicBezTo>
                    <a:pt x="974277" y="145742"/>
                    <a:pt x="946457" y="173562"/>
                    <a:pt x="946457" y="207879"/>
                  </a:cubicBezTo>
                  <a:cubicBezTo>
                    <a:pt x="946457" y="242196"/>
                    <a:pt x="974277" y="270016"/>
                    <a:pt x="1008594" y="270016"/>
                  </a:cubicBezTo>
                  <a:lnTo>
                    <a:pt x="1595278" y="270016"/>
                  </a:lnTo>
                  <a:cubicBezTo>
                    <a:pt x="1629595" y="270016"/>
                    <a:pt x="1657415" y="242196"/>
                    <a:pt x="1657415" y="207879"/>
                  </a:cubicBezTo>
                  <a:cubicBezTo>
                    <a:pt x="1657415" y="173562"/>
                    <a:pt x="1629595" y="145742"/>
                    <a:pt x="1595278" y="145742"/>
                  </a:cubicBezTo>
                  <a:close/>
                  <a:moveTo>
                    <a:pt x="0" y="0"/>
                  </a:moveTo>
                  <a:lnTo>
                    <a:pt x="2603872" y="0"/>
                  </a:lnTo>
                  <a:lnTo>
                    <a:pt x="2603872" y="3214160"/>
                  </a:lnTo>
                  <a:lnTo>
                    <a:pt x="0" y="3214160"/>
                  </a:lnTo>
                  <a:close/>
                </a:path>
              </a:pathLst>
            </a:custGeom>
            <a:solidFill>
              <a:srgbClr val="003466"/>
            </a:solidFill>
            <a:ln w="12700" cap="flat" cmpd="sng" algn="ctr">
              <a:noFill/>
              <a:prstDash val="solid"/>
              <a:miter lim="800000"/>
            </a:ln>
            <a:effectLst/>
          </p:spPr>
          <p:txBody>
            <a:bodyPr rtlCol="0" anchor="ctr"/>
            <a:lstStyle/>
            <a:p>
              <a:pPr marL="0" marR="0" lvl="0" indent="0" algn="ctr"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pitchFamily="34" charset="-122"/>
              </a:endParaRPr>
            </a:p>
          </p:txBody>
        </p:sp>
        <p:sp>
          <p:nvSpPr>
            <p:cNvPr id="23" name="矩形 22"/>
            <p:cNvSpPr/>
            <p:nvPr/>
          </p:nvSpPr>
          <p:spPr>
            <a:xfrm>
              <a:off x="1944403" y="1967771"/>
              <a:ext cx="2296480" cy="2678687"/>
            </a:xfrm>
            <a:prstGeom prst="rect">
              <a:avLst/>
            </a:prstGeom>
            <a:blipFill>
              <a:blip r:embed="rId4"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pitchFamily="34" charset="-122"/>
              </a:endParaRPr>
            </a:p>
          </p:txBody>
        </p:sp>
      </p:grpSp>
      <p:grpSp>
        <p:nvGrpSpPr>
          <p:cNvPr id="24" name="组合 23"/>
          <p:cNvGrpSpPr/>
          <p:nvPr/>
        </p:nvGrpSpPr>
        <p:grpSpPr>
          <a:xfrm>
            <a:off x="6061273" y="1167105"/>
            <a:ext cx="1952904" cy="2410620"/>
            <a:chOff x="1790707" y="1556140"/>
            <a:chExt cx="2603872" cy="3214160"/>
          </a:xfrm>
        </p:grpSpPr>
        <p:sp>
          <p:nvSpPr>
            <p:cNvPr id="25" name="任意多边形 24"/>
            <p:cNvSpPr/>
            <p:nvPr/>
          </p:nvSpPr>
          <p:spPr>
            <a:xfrm>
              <a:off x="1790707" y="1556140"/>
              <a:ext cx="2603872" cy="3214160"/>
            </a:xfrm>
            <a:custGeom>
              <a:avLst/>
              <a:gdLst>
                <a:gd name="connsiteX0" fmla="*/ 1008594 w 2603872"/>
                <a:gd name="connsiteY0" fmla="*/ 145742 h 3214160"/>
                <a:gd name="connsiteX1" fmla="*/ 946457 w 2603872"/>
                <a:gd name="connsiteY1" fmla="*/ 207879 h 3214160"/>
                <a:gd name="connsiteX2" fmla="*/ 1008594 w 2603872"/>
                <a:gd name="connsiteY2" fmla="*/ 270016 h 3214160"/>
                <a:gd name="connsiteX3" fmla="*/ 1595278 w 2603872"/>
                <a:gd name="connsiteY3" fmla="*/ 270016 h 3214160"/>
                <a:gd name="connsiteX4" fmla="*/ 1657415 w 2603872"/>
                <a:gd name="connsiteY4" fmla="*/ 207879 h 3214160"/>
                <a:gd name="connsiteX5" fmla="*/ 1595278 w 2603872"/>
                <a:gd name="connsiteY5" fmla="*/ 145742 h 3214160"/>
                <a:gd name="connsiteX6" fmla="*/ 0 w 2603872"/>
                <a:gd name="connsiteY6" fmla="*/ 0 h 3214160"/>
                <a:gd name="connsiteX7" fmla="*/ 2603872 w 2603872"/>
                <a:gd name="connsiteY7" fmla="*/ 0 h 3214160"/>
                <a:gd name="connsiteX8" fmla="*/ 2603872 w 2603872"/>
                <a:gd name="connsiteY8" fmla="*/ 3214160 h 3214160"/>
                <a:gd name="connsiteX9" fmla="*/ 0 w 2603872"/>
                <a:gd name="connsiteY9" fmla="*/ 3214160 h 3214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03872" h="3214160">
                  <a:moveTo>
                    <a:pt x="1008594" y="145742"/>
                  </a:moveTo>
                  <a:cubicBezTo>
                    <a:pt x="974277" y="145742"/>
                    <a:pt x="946457" y="173562"/>
                    <a:pt x="946457" y="207879"/>
                  </a:cubicBezTo>
                  <a:cubicBezTo>
                    <a:pt x="946457" y="242196"/>
                    <a:pt x="974277" y="270016"/>
                    <a:pt x="1008594" y="270016"/>
                  </a:cubicBezTo>
                  <a:lnTo>
                    <a:pt x="1595278" y="270016"/>
                  </a:lnTo>
                  <a:cubicBezTo>
                    <a:pt x="1629595" y="270016"/>
                    <a:pt x="1657415" y="242196"/>
                    <a:pt x="1657415" y="207879"/>
                  </a:cubicBezTo>
                  <a:cubicBezTo>
                    <a:pt x="1657415" y="173562"/>
                    <a:pt x="1629595" y="145742"/>
                    <a:pt x="1595278" y="145742"/>
                  </a:cubicBezTo>
                  <a:close/>
                  <a:moveTo>
                    <a:pt x="0" y="0"/>
                  </a:moveTo>
                  <a:lnTo>
                    <a:pt x="2603872" y="0"/>
                  </a:lnTo>
                  <a:lnTo>
                    <a:pt x="2603872" y="3214160"/>
                  </a:lnTo>
                  <a:lnTo>
                    <a:pt x="0" y="3214160"/>
                  </a:lnTo>
                  <a:close/>
                </a:path>
              </a:pathLst>
            </a:custGeom>
            <a:solidFill>
              <a:srgbClr val="003466"/>
            </a:solidFill>
            <a:ln w="12700" cap="flat" cmpd="sng" algn="ctr">
              <a:noFill/>
              <a:prstDash val="solid"/>
              <a:miter lim="800000"/>
            </a:ln>
            <a:effectLst/>
          </p:spPr>
          <p:txBody>
            <a:bodyPr rtlCol="0" anchor="ctr"/>
            <a:lstStyle/>
            <a:p>
              <a:pPr marL="0" marR="0" lvl="0" indent="0" algn="ctr"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pitchFamily="34" charset="-122"/>
              </a:endParaRPr>
            </a:p>
          </p:txBody>
        </p:sp>
        <p:sp>
          <p:nvSpPr>
            <p:cNvPr id="26" name="矩形 25"/>
            <p:cNvSpPr/>
            <p:nvPr/>
          </p:nvSpPr>
          <p:spPr>
            <a:xfrm>
              <a:off x="1944403" y="1967771"/>
              <a:ext cx="2296480" cy="2678687"/>
            </a:xfrm>
            <a:prstGeom prst="rect">
              <a:avLst/>
            </a:prstGeom>
            <a:blipFill>
              <a:blip r:embed="rId5"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685732"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pitchFamily="34" charset="-122"/>
              </a:endParaRPr>
            </a:p>
          </p:txBody>
        </p:sp>
      </p:grpSp>
      <p:sp>
        <p:nvSpPr>
          <p:cNvPr id="27" name="矩形 26"/>
          <p:cNvSpPr/>
          <p:nvPr/>
        </p:nvSpPr>
        <p:spPr>
          <a:xfrm>
            <a:off x="1565007" y="3731821"/>
            <a:ext cx="984871" cy="323159"/>
          </a:xfrm>
          <a:prstGeom prst="rect">
            <a:avLst/>
          </a:prstGeom>
        </p:spPr>
        <p:txBody>
          <a:bodyPr wrap="none" lIns="68573" tIns="34287" rIns="68573" bIns="34287">
            <a:spAutoFit/>
          </a:bodyPr>
          <a:lstStyle/>
          <a:p>
            <a:pPr defTabSz="685732"/>
            <a:r>
              <a:rPr lang="zh-CN" altLang="en-US" sz="1650" b="1" dirty="0">
                <a:solidFill>
                  <a:prstClr val="black">
                    <a:lumMod val="75000"/>
                    <a:lumOff val="25000"/>
                  </a:prstClr>
                </a:solidFill>
                <a:latin typeface="微软雅黑" pitchFamily="34" charset="-122"/>
                <a:ea typeface="微软雅黑" pitchFamily="34" charset="-122"/>
              </a:rPr>
              <a:t>添加标题</a:t>
            </a:r>
            <a:endParaRPr lang="en-US" altLang="zh-CN" sz="1650" b="1" dirty="0">
              <a:solidFill>
                <a:prstClr val="black">
                  <a:lumMod val="75000"/>
                  <a:lumOff val="25000"/>
                </a:prstClr>
              </a:solidFill>
              <a:latin typeface="微软雅黑" pitchFamily="34" charset="-122"/>
              <a:ea typeface="微软雅黑" pitchFamily="34" charset="-122"/>
            </a:endParaRPr>
          </a:p>
        </p:txBody>
      </p:sp>
      <p:sp>
        <p:nvSpPr>
          <p:cNvPr id="28" name="矩形 47"/>
          <p:cNvSpPr>
            <a:spLocks noChangeArrowheads="1"/>
          </p:cNvSpPr>
          <p:nvPr/>
        </p:nvSpPr>
        <p:spPr bwMode="auto">
          <a:xfrm>
            <a:off x="1565006" y="4043516"/>
            <a:ext cx="1611371" cy="699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685732" eaLnBrk="1" fontAlgn="auto" latinLnBrk="0" hangingPunct="1">
              <a:lnSpc>
                <a:spcPct val="13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29" name="矩形 28"/>
          <p:cNvSpPr/>
          <p:nvPr/>
        </p:nvSpPr>
        <p:spPr>
          <a:xfrm>
            <a:off x="4034074" y="3731821"/>
            <a:ext cx="984871" cy="323159"/>
          </a:xfrm>
          <a:prstGeom prst="rect">
            <a:avLst/>
          </a:prstGeom>
        </p:spPr>
        <p:txBody>
          <a:bodyPr wrap="none" lIns="68573" tIns="34287" rIns="68573" bIns="34287">
            <a:spAutoFit/>
          </a:bodyPr>
          <a:lstStyle/>
          <a:p>
            <a:pPr defTabSz="685732"/>
            <a:r>
              <a:rPr lang="zh-CN" altLang="en-US" sz="1650" b="1" dirty="0">
                <a:solidFill>
                  <a:prstClr val="black">
                    <a:lumMod val="75000"/>
                    <a:lumOff val="25000"/>
                  </a:prstClr>
                </a:solidFill>
                <a:latin typeface="微软雅黑" pitchFamily="34" charset="-122"/>
                <a:ea typeface="微软雅黑" pitchFamily="34" charset="-122"/>
              </a:rPr>
              <a:t>添加标题</a:t>
            </a:r>
            <a:endParaRPr lang="en-US" altLang="zh-CN" sz="1650" b="1" dirty="0">
              <a:solidFill>
                <a:prstClr val="black">
                  <a:lumMod val="75000"/>
                  <a:lumOff val="25000"/>
                </a:prstClr>
              </a:solidFill>
              <a:latin typeface="微软雅黑" pitchFamily="34" charset="-122"/>
              <a:ea typeface="微软雅黑" pitchFamily="34" charset="-122"/>
            </a:endParaRPr>
          </a:p>
        </p:txBody>
      </p:sp>
      <p:sp>
        <p:nvSpPr>
          <p:cNvPr id="30" name="矩形 47"/>
          <p:cNvSpPr>
            <a:spLocks noChangeArrowheads="1"/>
          </p:cNvSpPr>
          <p:nvPr/>
        </p:nvSpPr>
        <p:spPr bwMode="auto">
          <a:xfrm>
            <a:off x="4034074" y="4043516"/>
            <a:ext cx="1613387" cy="699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685732" eaLnBrk="1" fontAlgn="auto" latinLnBrk="0" hangingPunct="1">
              <a:lnSpc>
                <a:spcPct val="13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31" name="矩形 30"/>
          <p:cNvSpPr/>
          <p:nvPr/>
        </p:nvSpPr>
        <p:spPr>
          <a:xfrm>
            <a:off x="6507049" y="3731821"/>
            <a:ext cx="984871" cy="323159"/>
          </a:xfrm>
          <a:prstGeom prst="rect">
            <a:avLst/>
          </a:prstGeom>
        </p:spPr>
        <p:txBody>
          <a:bodyPr wrap="none" lIns="68573" tIns="34287" rIns="68573" bIns="34287">
            <a:spAutoFit/>
          </a:bodyPr>
          <a:lstStyle/>
          <a:p>
            <a:pPr defTabSz="685732"/>
            <a:r>
              <a:rPr lang="zh-CN" altLang="en-US" sz="1650" b="1" dirty="0">
                <a:solidFill>
                  <a:prstClr val="black">
                    <a:lumMod val="75000"/>
                    <a:lumOff val="25000"/>
                  </a:prstClr>
                </a:solidFill>
                <a:latin typeface="微软雅黑" pitchFamily="34" charset="-122"/>
                <a:ea typeface="微软雅黑" pitchFamily="34" charset="-122"/>
              </a:rPr>
              <a:t>添加标题</a:t>
            </a:r>
            <a:endParaRPr lang="en-US" altLang="zh-CN" sz="1650" b="1" dirty="0">
              <a:solidFill>
                <a:prstClr val="black">
                  <a:lumMod val="75000"/>
                  <a:lumOff val="25000"/>
                </a:prstClr>
              </a:solidFill>
              <a:latin typeface="微软雅黑" pitchFamily="34" charset="-122"/>
              <a:ea typeface="微软雅黑" pitchFamily="34" charset="-122"/>
            </a:endParaRPr>
          </a:p>
        </p:txBody>
      </p:sp>
      <p:sp>
        <p:nvSpPr>
          <p:cNvPr id="32" name="矩形 47"/>
          <p:cNvSpPr>
            <a:spLocks noChangeArrowheads="1"/>
          </p:cNvSpPr>
          <p:nvPr/>
        </p:nvSpPr>
        <p:spPr bwMode="auto">
          <a:xfrm>
            <a:off x="6507047" y="4043516"/>
            <a:ext cx="1732788" cy="699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685732" eaLnBrk="1" fontAlgn="auto" latinLnBrk="0" hangingPunct="1">
              <a:lnSpc>
                <a:spcPct val="13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57580968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childTnLst>
                          </p:cTn>
                        </p:par>
                        <p:par>
                          <p:cTn id="15" fill="hold">
                            <p:stCondLst>
                              <p:cond delay="500"/>
                            </p:stCondLst>
                            <p:childTnLst>
                              <p:par>
                                <p:cTn id="16" presetID="23" presetClass="entr" presetSubtype="16" fill="hold" nodeType="after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p:cTn id="18" dur="500" fill="hold"/>
                                        <p:tgtEl>
                                          <p:spTgt spid="18"/>
                                        </p:tgtEl>
                                        <p:attrNameLst>
                                          <p:attrName>ppt_w</p:attrName>
                                        </p:attrNameLst>
                                      </p:cBhvr>
                                      <p:tavLst>
                                        <p:tav tm="0">
                                          <p:val>
                                            <p:fltVal val="0"/>
                                          </p:val>
                                        </p:tav>
                                        <p:tav tm="100000">
                                          <p:val>
                                            <p:strVal val="#ppt_w"/>
                                          </p:val>
                                        </p:tav>
                                      </p:tavLst>
                                    </p:anim>
                                    <p:anim calcmode="lin" valueType="num">
                                      <p:cBhvr>
                                        <p:cTn id="19" dur="500" fill="hold"/>
                                        <p:tgtEl>
                                          <p:spTgt spid="18"/>
                                        </p:tgtEl>
                                        <p:attrNameLst>
                                          <p:attrName>ppt_h</p:attrName>
                                        </p:attrNameLst>
                                      </p:cBhvr>
                                      <p:tavLst>
                                        <p:tav tm="0">
                                          <p:val>
                                            <p:fltVal val="0"/>
                                          </p:val>
                                        </p:tav>
                                        <p:tav tm="100000">
                                          <p:val>
                                            <p:strVal val="#ppt_h"/>
                                          </p:val>
                                        </p:tav>
                                      </p:tavLst>
                                    </p:anim>
                                  </p:childTnLst>
                                </p:cTn>
                              </p:par>
                              <p:par>
                                <p:cTn id="20" presetID="23" presetClass="entr" presetSubtype="16" fill="hold" nodeType="withEffect">
                                  <p:stCondLst>
                                    <p:cond delay="10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ppt_w</p:attrName>
                                        </p:attrNameLst>
                                      </p:cBhvr>
                                      <p:tavLst>
                                        <p:tav tm="0">
                                          <p:val>
                                            <p:fltVal val="0"/>
                                          </p:val>
                                        </p:tav>
                                        <p:tav tm="100000">
                                          <p:val>
                                            <p:strVal val="#ppt_w"/>
                                          </p:val>
                                        </p:tav>
                                      </p:tavLst>
                                    </p:anim>
                                    <p:anim calcmode="lin" valueType="num">
                                      <p:cBhvr>
                                        <p:cTn id="23" dur="500" fill="hold"/>
                                        <p:tgtEl>
                                          <p:spTgt spid="21"/>
                                        </p:tgtEl>
                                        <p:attrNameLst>
                                          <p:attrName>ppt_h</p:attrName>
                                        </p:attrNameLst>
                                      </p:cBhvr>
                                      <p:tavLst>
                                        <p:tav tm="0">
                                          <p:val>
                                            <p:fltVal val="0"/>
                                          </p:val>
                                        </p:tav>
                                        <p:tav tm="100000">
                                          <p:val>
                                            <p:strVal val="#ppt_h"/>
                                          </p:val>
                                        </p:tav>
                                      </p:tavLst>
                                    </p:anim>
                                  </p:childTnLst>
                                </p:cTn>
                              </p:par>
                              <p:par>
                                <p:cTn id="24" presetID="23" presetClass="entr" presetSubtype="16" fill="hold" nodeType="withEffect">
                                  <p:stCondLst>
                                    <p:cond delay="200"/>
                                  </p:stCondLst>
                                  <p:childTnLst>
                                    <p:set>
                                      <p:cBhvr>
                                        <p:cTn id="25" dur="1" fill="hold">
                                          <p:stCondLst>
                                            <p:cond delay="0"/>
                                          </p:stCondLst>
                                        </p:cTn>
                                        <p:tgtEl>
                                          <p:spTgt spid="24"/>
                                        </p:tgtEl>
                                        <p:attrNameLst>
                                          <p:attrName>style.visibility</p:attrName>
                                        </p:attrNameLst>
                                      </p:cBhvr>
                                      <p:to>
                                        <p:strVal val="visible"/>
                                      </p:to>
                                    </p:set>
                                    <p:anim calcmode="lin" valueType="num">
                                      <p:cBhvr>
                                        <p:cTn id="26" dur="500" fill="hold"/>
                                        <p:tgtEl>
                                          <p:spTgt spid="24"/>
                                        </p:tgtEl>
                                        <p:attrNameLst>
                                          <p:attrName>ppt_w</p:attrName>
                                        </p:attrNameLst>
                                      </p:cBhvr>
                                      <p:tavLst>
                                        <p:tav tm="0">
                                          <p:val>
                                            <p:fltVal val="0"/>
                                          </p:val>
                                        </p:tav>
                                        <p:tav tm="100000">
                                          <p:val>
                                            <p:strVal val="#ppt_w"/>
                                          </p:val>
                                        </p:tav>
                                      </p:tavLst>
                                    </p:anim>
                                    <p:anim calcmode="lin" valueType="num">
                                      <p:cBhvr>
                                        <p:cTn id="27" dur="500" fill="hold"/>
                                        <p:tgtEl>
                                          <p:spTgt spid="24"/>
                                        </p:tgtEl>
                                        <p:attrNameLst>
                                          <p:attrName>ppt_h</p:attrName>
                                        </p:attrNameLst>
                                      </p:cBhvr>
                                      <p:tavLst>
                                        <p:tav tm="0">
                                          <p:val>
                                            <p:fltVal val="0"/>
                                          </p:val>
                                        </p:tav>
                                        <p:tav tm="100000">
                                          <p:val>
                                            <p:strVal val="#ppt_h"/>
                                          </p:val>
                                        </p:tav>
                                      </p:tavLst>
                                    </p:anim>
                                  </p:childTnLst>
                                </p:cTn>
                              </p:par>
                              <p:par>
                                <p:cTn id="28" presetID="49" presetClass="entr" presetSubtype="0" decel="100000" fill="hold" nodeType="withEffect">
                                  <p:stCondLst>
                                    <p:cond delay="750"/>
                                  </p:stCondLst>
                                  <p:childTnLst>
                                    <p:set>
                                      <p:cBhvr>
                                        <p:cTn id="29" dur="1" fill="hold">
                                          <p:stCondLst>
                                            <p:cond delay="0"/>
                                          </p:stCondLst>
                                        </p:cTn>
                                        <p:tgtEl>
                                          <p:spTgt spid="6"/>
                                        </p:tgtEl>
                                        <p:attrNameLst>
                                          <p:attrName>style.visibility</p:attrName>
                                        </p:attrNameLst>
                                      </p:cBhvr>
                                      <p:to>
                                        <p:strVal val="visible"/>
                                      </p:to>
                                    </p:set>
                                    <p:anim calcmode="lin" valueType="num">
                                      <p:cBhvr>
                                        <p:cTn id="30" dur="500" fill="hold"/>
                                        <p:tgtEl>
                                          <p:spTgt spid="6"/>
                                        </p:tgtEl>
                                        <p:attrNameLst>
                                          <p:attrName>ppt_w</p:attrName>
                                        </p:attrNameLst>
                                      </p:cBhvr>
                                      <p:tavLst>
                                        <p:tav tm="0">
                                          <p:val>
                                            <p:fltVal val="0"/>
                                          </p:val>
                                        </p:tav>
                                        <p:tav tm="100000">
                                          <p:val>
                                            <p:strVal val="#ppt_w"/>
                                          </p:val>
                                        </p:tav>
                                      </p:tavLst>
                                    </p:anim>
                                    <p:anim calcmode="lin" valueType="num">
                                      <p:cBhvr>
                                        <p:cTn id="31" dur="500" fill="hold"/>
                                        <p:tgtEl>
                                          <p:spTgt spid="6"/>
                                        </p:tgtEl>
                                        <p:attrNameLst>
                                          <p:attrName>ppt_h</p:attrName>
                                        </p:attrNameLst>
                                      </p:cBhvr>
                                      <p:tavLst>
                                        <p:tav tm="0">
                                          <p:val>
                                            <p:fltVal val="0"/>
                                          </p:val>
                                        </p:tav>
                                        <p:tav tm="100000">
                                          <p:val>
                                            <p:strVal val="#ppt_h"/>
                                          </p:val>
                                        </p:tav>
                                      </p:tavLst>
                                    </p:anim>
                                    <p:anim calcmode="lin" valueType="num">
                                      <p:cBhvr>
                                        <p:cTn id="32" dur="500" fill="hold"/>
                                        <p:tgtEl>
                                          <p:spTgt spid="6"/>
                                        </p:tgtEl>
                                        <p:attrNameLst>
                                          <p:attrName>style.rotation</p:attrName>
                                        </p:attrNameLst>
                                      </p:cBhvr>
                                      <p:tavLst>
                                        <p:tav tm="0">
                                          <p:val>
                                            <p:fltVal val="360"/>
                                          </p:val>
                                        </p:tav>
                                        <p:tav tm="100000">
                                          <p:val>
                                            <p:fltVal val="0"/>
                                          </p:val>
                                        </p:tav>
                                      </p:tavLst>
                                    </p:anim>
                                    <p:animEffect transition="in" filter="fade">
                                      <p:cBhvr>
                                        <p:cTn id="33" dur="500"/>
                                        <p:tgtEl>
                                          <p:spTgt spid="6"/>
                                        </p:tgtEl>
                                      </p:cBhvr>
                                    </p:animEffect>
                                  </p:childTnLst>
                                </p:cTn>
                              </p:par>
                              <p:par>
                                <p:cTn id="34" presetID="14" presetClass="entr" presetSubtype="10" fill="hold" grpId="0" nodeType="withEffect">
                                  <p:stCondLst>
                                    <p:cond delay="1000"/>
                                  </p:stCondLst>
                                  <p:childTnLst>
                                    <p:set>
                                      <p:cBhvr>
                                        <p:cTn id="35" dur="1" fill="hold">
                                          <p:stCondLst>
                                            <p:cond delay="0"/>
                                          </p:stCondLst>
                                        </p:cTn>
                                        <p:tgtEl>
                                          <p:spTgt spid="27"/>
                                        </p:tgtEl>
                                        <p:attrNameLst>
                                          <p:attrName>style.visibility</p:attrName>
                                        </p:attrNameLst>
                                      </p:cBhvr>
                                      <p:to>
                                        <p:strVal val="visible"/>
                                      </p:to>
                                    </p:set>
                                    <p:animEffect transition="in" filter="randombar(horizontal)">
                                      <p:cBhvr>
                                        <p:cTn id="36" dur="400"/>
                                        <p:tgtEl>
                                          <p:spTgt spid="27"/>
                                        </p:tgtEl>
                                      </p:cBhvr>
                                    </p:animEffect>
                                  </p:childTnLst>
                                </p:cTn>
                              </p:par>
                              <p:par>
                                <p:cTn id="37" presetID="14" presetClass="entr" presetSubtype="10" fill="hold" grpId="0" nodeType="withEffect">
                                  <p:stCondLst>
                                    <p:cond delay="1000"/>
                                  </p:stCondLst>
                                  <p:childTnLst>
                                    <p:set>
                                      <p:cBhvr>
                                        <p:cTn id="38" dur="1" fill="hold">
                                          <p:stCondLst>
                                            <p:cond delay="0"/>
                                          </p:stCondLst>
                                        </p:cTn>
                                        <p:tgtEl>
                                          <p:spTgt spid="28"/>
                                        </p:tgtEl>
                                        <p:attrNameLst>
                                          <p:attrName>style.visibility</p:attrName>
                                        </p:attrNameLst>
                                      </p:cBhvr>
                                      <p:to>
                                        <p:strVal val="visible"/>
                                      </p:to>
                                    </p:set>
                                    <p:animEffect transition="in" filter="randombar(horizontal)">
                                      <p:cBhvr>
                                        <p:cTn id="39" dur="400"/>
                                        <p:tgtEl>
                                          <p:spTgt spid="28"/>
                                        </p:tgtEl>
                                      </p:cBhvr>
                                    </p:animEffect>
                                  </p:childTnLst>
                                </p:cTn>
                              </p:par>
                              <p:par>
                                <p:cTn id="40" presetID="49" presetClass="entr" presetSubtype="0" decel="100000" fill="hold" nodeType="withEffect">
                                  <p:stCondLst>
                                    <p:cond delay="100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 calcmode="lin" valueType="num">
                                      <p:cBhvr>
                                        <p:cTn id="44" dur="500" fill="hold"/>
                                        <p:tgtEl>
                                          <p:spTgt spid="10"/>
                                        </p:tgtEl>
                                        <p:attrNameLst>
                                          <p:attrName>style.rotation</p:attrName>
                                        </p:attrNameLst>
                                      </p:cBhvr>
                                      <p:tavLst>
                                        <p:tav tm="0">
                                          <p:val>
                                            <p:fltVal val="360"/>
                                          </p:val>
                                        </p:tav>
                                        <p:tav tm="100000">
                                          <p:val>
                                            <p:fltVal val="0"/>
                                          </p:val>
                                        </p:tav>
                                      </p:tavLst>
                                    </p:anim>
                                    <p:animEffect transition="in" filter="fade">
                                      <p:cBhvr>
                                        <p:cTn id="45" dur="500"/>
                                        <p:tgtEl>
                                          <p:spTgt spid="10"/>
                                        </p:tgtEl>
                                      </p:cBhvr>
                                    </p:animEffect>
                                  </p:childTnLst>
                                </p:cTn>
                              </p:par>
                              <p:par>
                                <p:cTn id="46" presetID="14" presetClass="entr" presetSubtype="10" fill="hold" grpId="0" nodeType="withEffect">
                                  <p:stCondLst>
                                    <p:cond delay="1250"/>
                                  </p:stCondLst>
                                  <p:childTnLst>
                                    <p:set>
                                      <p:cBhvr>
                                        <p:cTn id="47" dur="1" fill="hold">
                                          <p:stCondLst>
                                            <p:cond delay="0"/>
                                          </p:stCondLst>
                                        </p:cTn>
                                        <p:tgtEl>
                                          <p:spTgt spid="29"/>
                                        </p:tgtEl>
                                        <p:attrNameLst>
                                          <p:attrName>style.visibility</p:attrName>
                                        </p:attrNameLst>
                                      </p:cBhvr>
                                      <p:to>
                                        <p:strVal val="visible"/>
                                      </p:to>
                                    </p:set>
                                    <p:animEffect transition="in" filter="randombar(horizontal)">
                                      <p:cBhvr>
                                        <p:cTn id="48" dur="400"/>
                                        <p:tgtEl>
                                          <p:spTgt spid="29"/>
                                        </p:tgtEl>
                                      </p:cBhvr>
                                    </p:animEffect>
                                  </p:childTnLst>
                                </p:cTn>
                              </p:par>
                              <p:par>
                                <p:cTn id="49" presetID="14" presetClass="entr" presetSubtype="10" fill="hold" grpId="0" nodeType="withEffect">
                                  <p:stCondLst>
                                    <p:cond delay="1250"/>
                                  </p:stCondLst>
                                  <p:childTnLst>
                                    <p:set>
                                      <p:cBhvr>
                                        <p:cTn id="50" dur="1" fill="hold">
                                          <p:stCondLst>
                                            <p:cond delay="0"/>
                                          </p:stCondLst>
                                        </p:cTn>
                                        <p:tgtEl>
                                          <p:spTgt spid="30"/>
                                        </p:tgtEl>
                                        <p:attrNameLst>
                                          <p:attrName>style.visibility</p:attrName>
                                        </p:attrNameLst>
                                      </p:cBhvr>
                                      <p:to>
                                        <p:strVal val="visible"/>
                                      </p:to>
                                    </p:set>
                                    <p:animEffect transition="in" filter="randombar(horizontal)">
                                      <p:cBhvr>
                                        <p:cTn id="51" dur="400"/>
                                        <p:tgtEl>
                                          <p:spTgt spid="30"/>
                                        </p:tgtEl>
                                      </p:cBhvr>
                                    </p:animEffect>
                                  </p:childTnLst>
                                </p:cTn>
                              </p:par>
                              <p:par>
                                <p:cTn id="52" presetID="49" presetClass="entr" presetSubtype="0" decel="100000" fill="hold" nodeType="withEffect">
                                  <p:stCondLst>
                                    <p:cond delay="1250"/>
                                  </p:stCondLst>
                                  <p:childTnLst>
                                    <p:set>
                                      <p:cBhvr>
                                        <p:cTn id="53" dur="1" fill="hold">
                                          <p:stCondLst>
                                            <p:cond delay="0"/>
                                          </p:stCondLst>
                                        </p:cTn>
                                        <p:tgtEl>
                                          <p:spTgt spid="14"/>
                                        </p:tgtEl>
                                        <p:attrNameLst>
                                          <p:attrName>style.visibility</p:attrName>
                                        </p:attrNameLst>
                                      </p:cBhvr>
                                      <p:to>
                                        <p:strVal val="visible"/>
                                      </p:to>
                                    </p:set>
                                    <p:anim calcmode="lin" valueType="num">
                                      <p:cBhvr>
                                        <p:cTn id="54" dur="500" fill="hold"/>
                                        <p:tgtEl>
                                          <p:spTgt spid="14"/>
                                        </p:tgtEl>
                                        <p:attrNameLst>
                                          <p:attrName>ppt_w</p:attrName>
                                        </p:attrNameLst>
                                      </p:cBhvr>
                                      <p:tavLst>
                                        <p:tav tm="0">
                                          <p:val>
                                            <p:fltVal val="0"/>
                                          </p:val>
                                        </p:tav>
                                        <p:tav tm="100000">
                                          <p:val>
                                            <p:strVal val="#ppt_w"/>
                                          </p:val>
                                        </p:tav>
                                      </p:tavLst>
                                    </p:anim>
                                    <p:anim calcmode="lin" valueType="num">
                                      <p:cBhvr>
                                        <p:cTn id="55" dur="500" fill="hold"/>
                                        <p:tgtEl>
                                          <p:spTgt spid="14"/>
                                        </p:tgtEl>
                                        <p:attrNameLst>
                                          <p:attrName>ppt_h</p:attrName>
                                        </p:attrNameLst>
                                      </p:cBhvr>
                                      <p:tavLst>
                                        <p:tav tm="0">
                                          <p:val>
                                            <p:fltVal val="0"/>
                                          </p:val>
                                        </p:tav>
                                        <p:tav tm="100000">
                                          <p:val>
                                            <p:strVal val="#ppt_h"/>
                                          </p:val>
                                        </p:tav>
                                      </p:tavLst>
                                    </p:anim>
                                    <p:anim calcmode="lin" valueType="num">
                                      <p:cBhvr>
                                        <p:cTn id="56" dur="500" fill="hold"/>
                                        <p:tgtEl>
                                          <p:spTgt spid="14"/>
                                        </p:tgtEl>
                                        <p:attrNameLst>
                                          <p:attrName>style.rotation</p:attrName>
                                        </p:attrNameLst>
                                      </p:cBhvr>
                                      <p:tavLst>
                                        <p:tav tm="0">
                                          <p:val>
                                            <p:fltVal val="360"/>
                                          </p:val>
                                        </p:tav>
                                        <p:tav tm="100000">
                                          <p:val>
                                            <p:fltVal val="0"/>
                                          </p:val>
                                        </p:tav>
                                      </p:tavLst>
                                    </p:anim>
                                    <p:animEffect transition="in" filter="fade">
                                      <p:cBhvr>
                                        <p:cTn id="57" dur="500"/>
                                        <p:tgtEl>
                                          <p:spTgt spid="14"/>
                                        </p:tgtEl>
                                      </p:cBhvr>
                                    </p:animEffect>
                                  </p:childTnLst>
                                </p:cTn>
                              </p:par>
                              <p:par>
                                <p:cTn id="58" presetID="14" presetClass="entr" presetSubtype="10" fill="hold" grpId="0" nodeType="withEffect">
                                  <p:stCondLst>
                                    <p:cond delay="1500"/>
                                  </p:stCondLst>
                                  <p:childTnLst>
                                    <p:set>
                                      <p:cBhvr>
                                        <p:cTn id="59" dur="1" fill="hold">
                                          <p:stCondLst>
                                            <p:cond delay="0"/>
                                          </p:stCondLst>
                                        </p:cTn>
                                        <p:tgtEl>
                                          <p:spTgt spid="31"/>
                                        </p:tgtEl>
                                        <p:attrNameLst>
                                          <p:attrName>style.visibility</p:attrName>
                                        </p:attrNameLst>
                                      </p:cBhvr>
                                      <p:to>
                                        <p:strVal val="visible"/>
                                      </p:to>
                                    </p:set>
                                    <p:animEffect transition="in" filter="randombar(horizontal)">
                                      <p:cBhvr>
                                        <p:cTn id="60" dur="400"/>
                                        <p:tgtEl>
                                          <p:spTgt spid="31"/>
                                        </p:tgtEl>
                                      </p:cBhvr>
                                    </p:animEffect>
                                  </p:childTnLst>
                                </p:cTn>
                              </p:par>
                              <p:par>
                                <p:cTn id="61" presetID="14" presetClass="entr" presetSubtype="10" fill="hold" grpId="0" nodeType="withEffect">
                                  <p:stCondLst>
                                    <p:cond delay="1500"/>
                                  </p:stCondLst>
                                  <p:childTnLst>
                                    <p:set>
                                      <p:cBhvr>
                                        <p:cTn id="62" dur="1" fill="hold">
                                          <p:stCondLst>
                                            <p:cond delay="0"/>
                                          </p:stCondLst>
                                        </p:cTn>
                                        <p:tgtEl>
                                          <p:spTgt spid="32"/>
                                        </p:tgtEl>
                                        <p:attrNameLst>
                                          <p:attrName>style.visibility</p:attrName>
                                        </p:attrNameLst>
                                      </p:cBhvr>
                                      <p:to>
                                        <p:strVal val="visible"/>
                                      </p:to>
                                    </p:set>
                                    <p:animEffect transition="in" filter="randombar(horizontal)">
                                      <p:cBhvr>
                                        <p:cTn id="63" dur="4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7" grpId="0"/>
      <p:bldP spid="28" grpId="0"/>
      <p:bldP spid="29" grpId="0"/>
      <p:bldP spid="30" grpId="0"/>
      <p:bldP spid="31" grpId="0"/>
      <p:bldP spid="3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
        <p:nvSpPr>
          <p:cNvPr id="5" name="TextBox 43"/>
          <p:cNvSpPr txBox="1">
            <a:spLocks noChangeArrowheads="1"/>
          </p:cNvSpPr>
          <p:nvPr/>
        </p:nvSpPr>
        <p:spPr bwMode="auto">
          <a:xfrm>
            <a:off x="899592" y="262884"/>
            <a:ext cx="30610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点击此处添加标题内容</a:t>
            </a:r>
            <a:endParaRPr lang="en-US" altLang="zh-CN" b="1" dirty="0">
              <a:solidFill>
                <a:prstClr val="black">
                  <a:lumMod val="75000"/>
                  <a:lumOff val="25000"/>
                </a:prstClr>
              </a:solidFill>
              <a:latin typeface="微软雅黑" pitchFamily="34" charset="-122"/>
            </a:endParaRPr>
          </a:p>
        </p:txBody>
      </p:sp>
      <p:sp>
        <p:nvSpPr>
          <p:cNvPr id="6" name="Rectangle 11"/>
          <p:cNvSpPr>
            <a:spLocks noChangeArrowheads="1"/>
          </p:cNvSpPr>
          <p:nvPr/>
        </p:nvSpPr>
        <p:spPr bwMode="auto">
          <a:xfrm>
            <a:off x="0" y="2156657"/>
            <a:ext cx="2142659" cy="167232"/>
          </a:xfrm>
          <a:prstGeom prst="rect">
            <a:avLst/>
          </a:prstGeom>
          <a:solidFill>
            <a:srgbClr val="003466"/>
          </a:solidFill>
          <a:ln w="9525">
            <a:noFill/>
            <a:miter lim="800000"/>
            <a:headEnd/>
            <a:tailEnd/>
          </a:ln>
        </p:spPr>
        <p:txBody>
          <a:bodyPr/>
          <a:lstStyle/>
          <a:p>
            <a:pPr marL="0" marR="0" lvl="0" indent="0" defTabSz="860085" eaLnBrk="1" fontAlgn="base" latinLnBrk="0" hangingPunct="1">
              <a:lnSpc>
                <a:spcPct val="100000"/>
              </a:lnSpc>
              <a:spcBef>
                <a:spcPct val="0"/>
              </a:spcBef>
              <a:spcAft>
                <a:spcPct val="0"/>
              </a:spcAft>
              <a:buClrTx/>
              <a:buSzTx/>
              <a:buFontTx/>
              <a:buNone/>
              <a:tabLst/>
              <a:defRPr/>
            </a:pPr>
            <a:endParaRPr kumimoji="0" lang="zh-CN" altLang="en-US" sz="1693" b="0" i="0" u="none" strike="noStrike" kern="0" cap="none" spc="0" normalizeH="0" baseline="0" noProof="0" smtClean="0">
              <a:ln>
                <a:noFill/>
              </a:ln>
              <a:solidFill>
                <a:srgbClr val="000000"/>
              </a:solidFill>
              <a:effectLst/>
              <a:uLnTx/>
              <a:uFillTx/>
              <a:latin typeface="Arial" charset="0"/>
            </a:endParaRPr>
          </a:p>
        </p:txBody>
      </p:sp>
      <p:sp>
        <p:nvSpPr>
          <p:cNvPr id="7" name="Rectangle 12"/>
          <p:cNvSpPr>
            <a:spLocks noChangeArrowheads="1"/>
          </p:cNvSpPr>
          <p:nvPr/>
        </p:nvSpPr>
        <p:spPr bwMode="auto">
          <a:xfrm>
            <a:off x="0" y="2441847"/>
            <a:ext cx="4144961" cy="167232"/>
          </a:xfrm>
          <a:prstGeom prst="rect">
            <a:avLst/>
          </a:prstGeom>
          <a:solidFill>
            <a:srgbClr val="003466"/>
          </a:solidFill>
          <a:ln w="9525">
            <a:noFill/>
            <a:miter lim="800000"/>
            <a:headEnd/>
            <a:tailEnd/>
          </a:ln>
        </p:spPr>
        <p:txBody>
          <a:bodyPr/>
          <a:lstStyle/>
          <a:p>
            <a:pPr marL="0" marR="0" lvl="0" indent="0" defTabSz="860085" eaLnBrk="1" fontAlgn="base" latinLnBrk="0" hangingPunct="1">
              <a:lnSpc>
                <a:spcPct val="100000"/>
              </a:lnSpc>
              <a:spcBef>
                <a:spcPct val="0"/>
              </a:spcBef>
              <a:spcAft>
                <a:spcPct val="0"/>
              </a:spcAft>
              <a:buClrTx/>
              <a:buSzTx/>
              <a:buFontTx/>
              <a:buNone/>
              <a:tabLst/>
              <a:defRPr/>
            </a:pPr>
            <a:endParaRPr kumimoji="0" lang="zh-CN" altLang="en-US" sz="1693" b="0" i="0" u="none" strike="noStrike" kern="0" cap="none" spc="0" normalizeH="0" baseline="0" noProof="0" smtClean="0">
              <a:ln>
                <a:noFill/>
              </a:ln>
              <a:solidFill>
                <a:srgbClr val="000000"/>
              </a:solidFill>
              <a:effectLst/>
              <a:uLnTx/>
              <a:uFillTx/>
              <a:latin typeface="Arial" charset="0"/>
            </a:endParaRPr>
          </a:p>
        </p:txBody>
      </p:sp>
      <p:sp>
        <p:nvSpPr>
          <p:cNvPr id="8" name="Rectangle 13"/>
          <p:cNvSpPr>
            <a:spLocks noChangeArrowheads="1"/>
          </p:cNvSpPr>
          <p:nvPr/>
        </p:nvSpPr>
        <p:spPr bwMode="auto">
          <a:xfrm>
            <a:off x="0" y="2740475"/>
            <a:ext cx="6484715" cy="167232"/>
          </a:xfrm>
          <a:prstGeom prst="rect">
            <a:avLst/>
          </a:prstGeom>
          <a:solidFill>
            <a:srgbClr val="003466"/>
          </a:solidFill>
          <a:ln w="9525">
            <a:noFill/>
            <a:miter lim="800000"/>
            <a:headEnd/>
            <a:tailEnd/>
          </a:ln>
        </p:spPr>
        <p:txBody>
          <a:bodyPr/>
          <a:lstStyle/>
          <a:p>
            <a:pPr marL="0" marR="0" lvl="0" indent="0" defTabSz="860085" eaLnBrk="1" fontAlgn="base" latinLnBrk="0" hangingPunct="1">
              <a:lnSpc>
                <a:spcPct val="100000"/>
              </a:lnSpc>
              <a:spcBef>
                <a:spcPct val="0"/>
              </a:spcBef>
              <a:spcAft>
                <a:spcPct val="0"/>
              </a:spcAft>
              <a:buClrTx/>
              <a:buSzTx/>
              <a:buFontTx/>
              <a:buNone/>
              <a:tabLst/>
              <a:defRPr/>
            </a:pPr>
            <a:endParaRPr kumimoji="0" lang="zh-CN" altLang="en-US" sz="1693" b="0" i="0" u="none" strike="noStrike" kern="0" cap="none" spc="0" normalizeH="0" baseline="0" noProof="0" smtClean="0">
              <a:ln>
                <a:noFill/>
              </a:ln>
              <a:solidFill>
                <a:srgbClr val="000000"/>
              </a:solidFill>
              <a:effectLst/>
              <a:uLnTx/>
              <a:uFillTx/>
              <a:latin typeface="Arial" charset="0"/>
            </a:endParaRPr>
          </a:p>
        </p:txBody>
      </p:sp>
      <p:sp>
        <p:nvSpPr>
          <p:cNvPr id="9" name="Rectangle 14"/>
          <p:cNvSpPr>
            <a:spLocks noChangeArrowheads="1"/>
          </p:cNvSpPr>
          <p:nvPr/>
        </p:nvSpPr>
        <p:spPr bwMode="auto">
          <a:xfrm>
            <a:off x="0" y="3022680"/>
            <a:ext cx="4683986" cy="165738"/>
          </a:xfrm>
          <a:prstGeom prst="rect">
            <a:avLst/>
          </a:prstGeom>
          <a:solidFill>
            <a:srgbClr val="003466"/>
          </a:solidFill>
          <a:ln w="9525">
            <a:noFill/>
            <a:miter lim="800000"/>
            <a:headEnd/>
            <a:tailEnd/>
          </a:ln>
        </p:spPr>
        <p:txBody>
          <a:bodyPr/>
          <a:lstStyle/>
          <a:p>
            <a:pPr marL="0" marR="0" lvl="0" indent="0" defTabSz="860085" eaLnBrk="1" fontAlgn="base" latinLnBrk="0" hangingPunct="1">
              <a:lnSpc>
                <a:spcPct val="100000"/>
              </a:lnSpc>
              <a:spcBef>
                <a:spcPct val="0"/>
              </a:spcBef>
              <a:spcAft>
                <a:spcPct val="0"/>
              </a:spcAft>
              <a:buClrTx/>
              <a:buSzTx/>
              <a:buFontTx/>
              <a:buNone/>
              <a:tabLst/>
              <a:defRPr/>
            </a:pPr>
            <a:endParaRPr kumimoji="0" lang="zh-CN" altLang="en-US" sz="1693" b="0" i="0" u="none" strike="noStrike" kern="0" cap="none" spc="0" normalizeH="0" baseline="0" noProof="0" smtClean="0">
              <a:ln>
                <a:noFill/>
              </a:ln>
              <a:solidFill>
                <a:srgbClr val="000000"/>
              </a:solidFill>
              <a:effectLst/>
              <a:uLnTx/>
              <a:uFillTx/>
              <a:latin typeface="Arial" charset="0"/>
            </a:endParaRPr>
          </a:p>
        </p:txBody>
      </p:sp>
      <p:sp>
        <p:nvSpPr>
          <p:cNvPr id="10" name="Rectangle 15"/>
          <p:cNvSpPr>
            <a:spLocks noChangeArrowheads="1"/>
          </p:cNvSpPr>
          <p:nvPr/>
        </p:nvSpPr>
        <p:spPr bwMode="auto">
          <a:xfrm>
            <a:off x="0" y="3325788"/>
            <a:ext cx="2657792" cy="165739"/>
          </a:xfrm>
          <a:prstGeom prst="rect">
            <a:avLst/>
          </a:prstGeom>
          <a:solidFill>
            <a:srgbClr val="003466"/>
          </a:solidFill>
          <a:ln w="9525">
            <a:noFill/>
            <a:miter lim="800000"/>
            <a:headEnd/>
            <a:tailEnd/>
          </a:ln>
        </p:spPr>
        <p:txBody>
          <a:bodyPr/>
          <a:lstStyle/>
          <a:p>
            <a:pPr marL="0" marR="0" lvl="0" indent="0" defTabSz="860085" eaLnBrk="1" fontAlgn="base" latinLnBrk="0" hangingPunct="1">
              <a:lnSpc>
                <a:spcPct val="100000"/>
              </a:lnSpc>
              <a:spcBef>
                <a:spcPct val="0"/>
              </a:spcBef>
              <a:spcAft>
                <a:spcPct val="0"/>
              </a:spcAft>
              <a:buClrTx/>
              <a:buSzTx/>
              <a:buFontTx/>
              <a:buNone/>
              <a:tabLst/>
              <a:defRPr/>
            </a:pPr>
            <a:endParaRPr kumimoji="0" lang="zh-CN" altLang="en-US" sz="1693" b="0" i="0" u="none" strike="noStrike" kern="0" cap="none" spc="0" normalizeH="0" baseline="0" noProof="0" smtClean="0">
              <a:ln>
                <a:noFill/>
              </a:ln>
              <a:solidFill>
                <a:srgbClr val="000000"/>
              </a:solidFill>
              <a:effectLst/>
              <a:uLnTx/>
              <a:uFillTx/>
              <a:latin typeface="Arial" charset="0"/>
            </a:endParaRPr>
          </a:p>
        </p:txBody>
      </p:sp>
      <p:grpSp>
        <p:nvGrpSpPr>
          <p:cNvPr id="11" name="Group 35"/>
          <p:cNvGrpSpPr>
            <a:grpSpLocks/>
          </p:cNvGrpSpPr>
          <p:nvPr/>
        </p:nvGrpSpPr>
        <p:grpSpPr bwMode="auto">
          <a:xfrm>
            <a:off x="1590196" y="1217471"/>
            <a:ext cx="1104925" cy="1106418"/>
            <a:chOff x="1065" y="794"/>
            <a:chExt cx="740" cy="741"/>
          </a:xfrm>
        </p:grpSpPr>
        <p:sp>
          <p:nvSpPr>
            <p:cNvPr id="12" name="Freeform 6"/>
            <p:cNvSpPr>
              <a:spLocks noEditPoints="1"/>
            </p:cNvSpPr>
            <p:nvPr/>
          </p:nvSpPr>
          <p:spPr bwMode="auto">
            <a:xfrm>
              <a:off x="1065" y="794"/>
              <a:ext cx="740" cy="741"/>
            </a:xfrm>
            <a:custGeom>
              <a:avLst/>
              <a:gdLst>
                <a:gd name="T0" fmla="*/ 383 w 2222"/>
                <a:gd name="T1" fmla="*/ 0 h 2222"/>
                <a:gd name="T2" fmla="*/ 765 w 2222"/>
                <a:gd name="T3" fmla="*/ 387 h 2222"/>
                <a:gd name="T4" fmla="*/ 383 w 2222"/>
                <a:gd name="T5" fmla="*/ 773 h 2222"/>
                <a:gd name="T6" fmla="*/ 0 w 2222"/>
                <a:gd name="T7" fmla="*/ 387 h 2222"/>
                <a:gd name="T8" fmla="*/ 383 w 2222"/>
                <a:gd name="T9" fmla="*/ 0 h 2222"/>
                <a:gd name="T10" fmla="*/ 383 w 2222"/>
                <a:gd name="T11" fmla="*/ 116 h 2222"/>
                <a:gd name="T12" fmla="*/ 650 w 2222"/>
                <a:gd name="T13" fmla="*/ 387 h 2222"/>
                <a:gd name="T14" fmla="*/ 383 w 2222"/>
                <a:gd name="T15" fmla="*/ 656 h 2222"/>
                <a:gd name="T16" fmla="*/ 115 w 2222"/>
                <a:gd name="T17" fmla="*/ 387 h 2222"/>
                <a:gd name="T18" fmla="*/ 383 w 2222"/>
                <a:gd name="T19" fmla="*/ 116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rgbClr val="003466"/>
            </a:solidFill>
            <a:ln w="9525">
              <a:noFill/>
              <a:round/>
              <a:headEnd/>
              <a:tailEnd/>
            </a:ln>
          </p:spPr>
          <p:txBody>
            <a:bodyPr/>
            <a:lstStyle/>
            <a:p>
              <a:pPr marL="0" marR="0" lvl="0" indent="0" defTabSz="913325" eaLnBrk="1" fontAlgn="base" latinLnBrk="0" hangingPunct="1">
                <a:lnSpc>
                  <a:spcPct val="100000"/>
                </a:lnSpc>
                <a:spcBef>
                  <a:spcPct val="0"/>
                </a:spcBef>
                <a:spcAft>
                  <a:spcPct val="0"/>
                </a:spcAft>
                <a:buClrTx/>
                <a:buSzTx/>
                <a:buFontTx/>
                <a:buNone/>
                <a:tabLst/>
                <a:defRPr/>
              </a:pPr>
              <a:endParaRPr kumimoji="0" lang="zh-CN" altLang="en-US" sz="1688" b="1" i="0" u="none" strike="noStrike" kern="0" cap="none" spc="0" normalizeH="0" baseline="0" noProof="0" smtClean="0">
                <a:ln>
                  <a:noFill/>
                </a:ln>
                <a:solidFill>
                  <a:srgbClr val="000000"/>
                </a:solidFill>
                <a:effectLst/>
                <a:uLnTx/>
                <a:uFillTx/>
                <a:latin typeface="Arial" charset="0"/>
                <a:ea typeface="微软雅黑" pitchFamily="34" charset="-122"/>
              </a:endParaRPr>
            </a:p>
          </p:txBody>
        </p:sp>
        <p:sp>
          <p:nvSpPr>
            <p:cNvPr id="13" name="TextBox 11"/>
            <p:cNvSpPr txBox="1">
              <a:spLocks noChangeArrowheads="1"/>
            </p:cNvSpPr>
            <p:nvPr/>
          </p:nvSpPr>
          <p:spPr bwMode="auto">
            <a:xfrm>
              <a:off x="1248" y="975"/>
              <a:ext cx="399" cy="391"/>
            </a:xfrm>
            <a:prstGeom prst="rect">
              <a:avLst/>
            </a:prstGeom>
            <a:noFill/>
            <a:ln w="9525">
              <a:noFill/>
              <a:miter lim="800000"/>
              <a:headEnd/>
              <a:tailEnd/>
            </a:ln>
          </p:spPr>
          <p:txBody>
            <a:bodyPr wrap="none">
              <a:spAutoFit/>
            </a:bodyPr>
            <a:lstStyle/>
            <a:p>
              <a:pPr marL="0" marR="0" lvl="0" indent="0" defTabSz="860085" eaLnBrk="1" fontAlgn="base" latinLnBrk="0" hangingPunct="1">
                <a:lnSpc>
                  <a:spcPct val="100000"/>
                </a:lnSpc>
                <a:spcBef>
                  <a:spcPct val="0"/>
                </a:spcBef>
                <a:spcAft>
                  <a:spcPct val="0"/>
                </a:spcAft>
                <a:buClrTx/>
                <a:buSzTx/>
                <a:buFontTx/>
                <a:buNone/>
                <a:tabLst/>
                <a:defRPr/>
              </a:pPr>
              <a:r>
                <a:rPr kumimoji="0" lang="zh-CN" altLang="en-US" sz="1599" b="0" i="0" u="none" strike="noStrike" kern="0" cap="none" spc="0" normalizeH="0" baseline="0" noProof="0" smtClean="0">
                  <a:ln>
                    <a:noFill/>
                  </a:ln>
                  <a:solidFill>
                    <a:srgbClr val="808080"/>
                  </a:solidFill>
                  <a:effectLst/>
                  <a:uLnTx/>
                  <a:uFillTx/>
                  <a:latin typeface="微软雅黑" pitchFamily="34" charset="-122"/>
                  <a:ea typeface="微软雅黑" pitchFamily="34" charset="-122"/>
                </a:rPr>
                <a:t>标题</a:t>
              </a:r>
            </a:p>
            <a:p>
              <a:pPr marL="0" marR="0" lvl="0" indent="0" defTabSz="860085" eaLnBrk="1" fontAlgn="base" latinLnBrk="0" hangingPunct="1">
                <a:lnSpc>
                  <a:spcPct val="100000"/>
                </a:lnSpc>
                <a:spcBef>
                  <a:spcPct val="0"/>
                </a:spcBef>
                <a:spcAft>
                  <a:spcPct val="0"/>
                </a:spcAft>
                <a:buClrTx/>
                <a:buSzTx/>
                <a:buFontTx/>
                <a:buNone/>
                <a:tabLst/>
                <a:defRPr/>
              </a:pPr>
              <a:r>
                <a:rPr kumimoji="0" lang="zh-CN" altLang="en-US" sz="1599" b="0" i="0" u="none" strike="noStrike" kern="0" cap="none" spc="0" normalizeH="0" baseline="0" noProof="0" smtClean="0">
                  <a:ln>
                    <a:noFill/>
                  </a:ln>
                  <a:solidFill>
                    <a:srgbClr val="808080"/>
                  </a:solidFill>
                  <a:effectLst/>
                  <a:uLnTx/>
                  <a:uFillTx/>
                  <a:latin typeface="微软雅黑" pitchFamily="34" charset="-122"/>
                  <a:ea typeface="微软雅黑" pitchFamily="34" charset="-122"/>
                </a:rPr>
                <a:t>内容</a:t>
              </a:r>
            </a:p>
          </p:txBody>
        </p:sp>
      </p:grpSp>
      <p:grpSp>
        <p:nvGrpSpPr>
          <p:cNvPr id="14" name="Group 36"/>
          <p:cNvGrpSpPr>
            <a:grpSpLocks/>
          </p:cNvGrpSpPr>
          <p:nvPr/>
        </p:nvGrpSpPr>
        <p:grpSpPr bwMode="auto">
          <a:xfrm>
            <a:off x="3580554" y="1502662"/>
            <a:ext cx="1104925" cy="1106418"/>
            <a:chOff x="2398" y="985"/>
            <a:chExt cx="740" cy="741"/>
          </a:xfrm>
        </p:grpSpPr>
        <p:sp>
          <p:nvSpPr>
            <p:cNvPr id="15" name="Freeform 7"/>
            <p:cNvSpPr>
              <a:spLocks noEditPoints="1"/>
            </p:cNvSpPr>
            <p:nvPr/>
          </p:nvSpPr>
          <p:spPr bwMode="auto">
            <a:xfrm>
              <a:off x="2398" y="985"/>
              <a:ext cx="740" cy="741"/>
            </a:xfrm>
            <a:custGeom>
              <a:avLst/>
              <a:gdLst>
                <a:gd name="T0" fmla="*/ 383 w 2222"/>
                <a:gd name="T1" fmla="*/ 0 h 2222"/>
                <a:gd name="T2" fmla="*/ 765 w 2222"/>
                <a:gd name="T3" fmla="*/ 387 h 2222"/>
                <a:gd name="T4" fmla="*/ 383 w 2222"/>
                <a:gd name="T5" fmla="*/ 773 h 2222"/>
                <a:gd name="T6" fmla="*/ 0 w 2222"/>
                <a:gd name="T7" fmla="*/ 387 h 2222"/>
                <a:gd name="T8" fmla="*/ 383 w 2222"/>
                <a:gd name="T9" fmla="*/ 0 h 2222"/>
                <a:gd name="T10" fmla="*/ 383 w 2222"/>
                <a:gd name="T11" fmla="*/ 117 h 2222"/>
                <a:gd name="T12" fmla="*/ 650 w 2222"/>
                <a:gd name="T13" fmla="*/ 387 h 2222"/>
                <a:gd name="T14" fmla="*/ 383 w 2222"/>
                <a:gd name="T15" fmla="*/ 656 h 2222"/>
                <a:gd name="T16" fmla="*/ 116 w 2222"/>
                <a:gd name="T17" fmla="*/ 387 h 2222"/>
                <a:gd name="T18" fmla="*/ 383 w 2222"/>
                <a:gd name="T19" fmla="*/ 117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rgbClr val="003466"/>
            </a:solidFill>
            <a:ln w="9525">
              <a:noFill/>
              <a:round/>
              <a:headEnd/>
              <a:tailEnd/>
            </a:ln>
          </p:spPr>
          <p:txBody>
            <a:bodyPr/>
            <a:lstStyle/>
            <a:p>
              <a:pPr marL="0" marR="0" lvl="0" indent="0" defTabSz="913325" eaLnBrk="1" fontAlgn="base" latinLnBrk="0" hangingPunct="1">
                <a:lnSpc>
                  <a:spcPct val="100000"/>
                </a:lnSpc>
                <a:spcBef>
                  <a:spcPct val="0"/>
                </a:spcBef>
                <a:spcAft>
                  <a:spcPct val="0"/>
                </a:spcAft>
                <a:buClrTx/>
                <a:buSzTx/>
                <a:buFontTx/>
                <a:buNone/>
                <a:tabLst/>
                <a:defRPr/>
              </a:pPr>
              <a:endParaRPr kumimoji="0" lang="zh-CN" altLang="en-US" sz="1688" b="1" i="0" u="none" strike="noStrike" kern="0" cap="none" spc="0" normalizeH="0" baseline="0" noProof="0" smtClean="0">
                <a:ln>
                  <a:noFill/>
                </a:ln>
                <a:solidFill>
                  <a:srgbClr val="000000"/>
                </a:solidFill>
                <a:effectLst/>
                <a:uLnTx/>
                <a:uFillTx/>
                <a:latin typeface="Arial" charset="0"/>
                <a:ea typeface="微软雅黑" pitchFamily="34" charset="-122"/>
              </a:endParaRPr>
            </a:p>
          </p:txBody>
        </p:sp>
        <p:sp>
          <p:nvSpPr>
            <p:cNvPr id="16" name="TextBox 14"/>
            <p:cNvSpPr txBox="1">
              <a:spLocks noChangeArrowheads="1"/>
            </p:cNvSpPr>
            <p:nvPr/>
          </p:nvSpPr>
          <p:spPr bwMode="auto">
            <a:xfrm>
              <a:off x="2576" y="1157"/>
              <a:ext cx="399" cy="391"/>
            </a:xfrm>
            <a:prstGeom prst="rect">
              <a:avLst/>
            </a:prstGeom>
            <a:noFill/>
            <a:ln w="9525">
              <a:noFill/>
              <a:miter lim="800000"/>
              <a:headEnd/>
              <a:tailEnd/>
            </a:ln>
          </p:spPr>
          <p:txBody>
            <a:bodyPr wrap="none">
              <a:spAutoFit/>
            </a:bodyPr>
            <a:lstStyle/>
            <a:p>
              <a:pPr marL="0" marR="0" lvl="0" indent="0" algn="ctr" defTabSz="860085" eaLnBrk="1" fontAlgn="base" latinLnBrk="0" hangingPunct="1">
                <a:lnSpc>
                  <a:spcPct val="100000"/>
                </a:lnSpc>
                <a:spcBef>
                  <a:spcPct val="0"/>
                </a:spcBef>
                <a:spcAft>
                  <a:spcPct val="0"/>
                </a:spcAft>
                <a:buClrTx/>
                <a:buSzTx/>
                <a:buFontTx/>
                <a:buNone/>
                <a:tabLst/>
                <a:defRPr/>
              </a:pPr>
              <a:r>
                <a:rPr kumimoji="0" lang="zh-CN" altLang="en-US" sz="1599" b="0" i="0" u="none" strike="noStrike" kern="0" cap="none" spc="0" normalizeH="0" baseline="0" noProof="0" smtClean="0">
                  <a:ln>
                    <a:noFill/>
                  </a:ln>
                  <a:solidFill>
                    <a:srgbClr val="808080"/>
                  </a:solidFill>
                  <a:effectLst/>
                  <a:uLnTx/>
                  <a:uFillTx/>
                  <a:latin typeface="微软雅黑" pitchFamily="34" charset="-122"/>
                  <a:ea typeface="微软雅黑" pitchFamily="34" charset="-122"/>
                </a:rPr>
                <a:t>标题</a:t>
              </a:r>
            </a:p>
            <a:p>
              <a:pPr marL="0" marR="0" lvl="0" indent="0" algn="ctr" defTabSz="860085" eaLnBrk="1" fontAlgn="base" latinLnBrk="0" hangingPunct="1">
                <a:lnSpc>
                  <a:spcPct val="100000"/>
                </a:lnSpc>
                <a:spcBef>
                  <a:spcPct val="0"/>
                </a:spcBef>
                <a:spcAft>
                  <a:spcPct val="0"/>
                </a:spcAft>
                <a:buClrTx/>
                <a:buSzTx/>
                <a:buFontTx/>
                <a:buNone/>
                <a:tabLst/>
                <a:defRPr/>
              </a:pPr>
              <a:r>
                <a:rPr kumimoji="0" lang="zh-CN" altLang="en-US" sz="1599" b="0" i="0" u="none" strike="noStrike" kern="0" cap="none" spc="0" normalizeH="0" baseline="0" noProof="0" smtClean="0">
                  <a:ln>
                    <a:noFill/>
                  </a:ln>
                  <a:solidFill>
                    <a:srgbClr val="808080"/>
                  </a:solidFill>
                  <a:effectLst/>
                  <a:uLnTx/>
                  <a:uFillTx/>
                  <a:latin typeface="微软雅黑" pitchFamily="34" charset="-122"/>
                  <a:ea typeface="微软雅黑" pitchFamily="34" charset="-122"/>
                </a:rPr>
                <a:t>内容</a:t>
              </a:r>
            </a:p>
          </p:txBody>
        </p:sp>
      </p:grpSp>
      <p:grpSp>
        <p:nvGrpSpPr>
          <p:cNvPr id="17" name="Group 37"/>
          <p:cNvGrpSpPr>
            <a:grpSpLocks/>
          </p:cNvGrpSpPr>
          <p:nvPr/>
        </p:nvGrpSpPr>
        <p:grpSpPr bwMode="auto">
          <a:xfrm>
            <a:off x="5932253" y="1802782"/>
            <a:ext cx="1106418" cy="1104925"/>
            <a:chOff x="3973" y="1186"/>
            <a:chExt cx="741" cy="740"/>
          </a:xfrm>
        </p:grpSpPr>
        <p:sp>
          <p:nvSpPr>
            <p:cNvPr id="18" name="Freeform 8"/>
            <p:cNvSpPr>
              <a:spLocks noEditPoints="1"/>
            </p:cNvSpPr>
            <p:nvPr/>
          </p:nvSpPr>
          <p:spPr bwMode="auto">
            <a:xfrm>
              <a:off x="3973" y="1186"/>
              <a:ext cx="741" cy="740"/>
            </a:xfrm>
            <a:custGeom>
              <a:avLst/>
              <a:gdLst>
                <a:gd name="T0" fmla="*/ 387 w 2221"/>
                <a:gd name="T1" fmla="*/ 0 h 2222"/>
                <a:gd name="T2" fmla="*/ 775 w 2221"/>
                <a:gd name="T3" fmla="*/ 382 h 2222"/>
                <a:gd name="T4" fmla="*/ 387 w 2221"/>
                <a:gd name="T5" fmla="*/ 765 h 2222"/>
                <a:gd name="T6" fmla="*/ 0 w 2221"/>
                <a:gd name="T7" fmla="*/ 382 h 2222"/>
                <a:gd name="T8" fmla="*/ 387 w 2221"/>
                <a:gd name="T9" fmla="*/ 0 h 2222"/>
                <a:gd name="T10" fmla="*/ 387 w 2221"/>
                <a:gd name="T11" fmla="*/ 115 h 2222"/>
                <a:gd name="T12" fmla="*/ 658 w 2221"/>
                <a:gd name="T13" fmla="*/ 382 h 2222"/>
                <a:gd name="T14" fmla="*/ 387 w 2221"/>
                <a:gd name="T15" fmla="*/ 649 h 2222"/>
                <a:gd name="T16" fmla="*/ 117 w 2221"/>
                <a:gd name="T17" fmla="*/ 382 h 2222"/>
                <a:gd name="T18" fmla="*/ 387 w 2221"/>
                <a:gd name="T19" fmla="*/ 115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rgbClr val="003466"/>
            </a:solidFill>
            <a:ln w="9525">
              <a:noFill/>
              <a:round/>
              <a:headEnd/>
              <a:tailEnd/>
            </a:ln>
          </p:spPr>
          <p:txBody>
            <a:bodyPr/>
            <a:lstStyle/>
            <a:p>
              <a:pPr marL="0" marR="0" lvl="0" indent="0" defTabSz="913325" eaLnBrk="1" fontAlgn="base" latinLnBrk="0" hangingPunct="1">
                <a:lnSpc>
                  <a:spcPct val="100000"/>
                </a:lnSpc>
                <a:spcBef>
                  <a:spcPct val="0"/>
                </a:spcBef>
                <a:spcAft>
                  <a:spcPct val="0"/>
                </a:spcAft>
                <a:buClrTx/>
                <a:buSzTx/>
                <a:buFontTx/>
                <a:buNone/>
                <a:tabLst/>
                <a:defRPr/>
              </a:pPr>
              <a:endParaRPr kumimoji="0" lang="zh-CN" altLang="en-US" sz="1688" b="1" i="0" u="none" strike="noStrike" kern="0" cap="none" spc="0" normalizeH="0" baseline="0" noProof="0" smtClean="0">
                <a:ln>
                  <a:noFill/>
                </a:ln>
                <a:solidFill>
                  <a:srgbClr val="000000"/>
                </a:solidFill>
                <a:effectLst/>
                <a:uLnTx/>
                <a:uFillTx/>
                <a:latin typeface="Arial" charset="0"/>
                <a:ea typeface="微软雅黑" pitchFamily="34" charset="-122"/>
              </a:endParaRPr>
            </a:p>
          </p:txBody>
        </p:sp>
        <p:sp>
          <p:nvSpPr>
            <p:cNvPr id="19" name="TextBox 17"/>
            <p:cNvSpPr txBox="1">
              <a:spLocks noChangeArrowheads="1"/>
            </p:cNvSpPr>
            <p:nvPr/>
          </p:nvSpPr>
          <p:spPr bwMode="auto">
            <a:xfrm>
              <a:off x="4152" y="1342"/>
              <a:ext cx="399" cy="391"/>
            </a:xfrm>
            <a:prstGeom prst="rect">
              <a:avLst/>
            </a:prstGeom>
            <a:noFill/>
            <a:ln w="9525">
              <a:noFill/>
              <a:miter lim="800000"/>
              <a:headEnd/>
              <a:tailEnd/>
            </a:ln>
          </p:spPr>
          <p:txBody>
            <a:bodyPr wrap="none">
              <a:spAutoFit/>
            </a:bodyPr>
            <a:lstStyle/>
            <a:p>
              <a:pPr marL="0" marR="0" lvl="0" indent="0" defTabSz="860085" eaLnBrk="1" fontAlgn="base" latinLnBrk="0" hangingPunct="1">
                <a:lnSpc>
                  <a:spcPct val="100000"/>
                </a:lnSpc>
                <a:spcBef>
                  <a:spcPct val="0"/>
                </a:spcBef>
                <a:spcAft>
                  <a:spcPct val="0"/>
                </a:spcAft>
                <a:buClrTx/>
                <a:buSzTx/>
                <a:buFontTx/>
                <a:buNone/>
                <a:tabLst/>
                <a:defRPr/>
              </a:pPr>
              <a:r>
                <a:rPr kumimoji="0" lang="zh-CN" altLang="en-US" sz="1599" b="0" i="0" u="none" strike="noStrike" kern="0" cap="none" spc="0" normalizeH="0" baseline="0" noProof="0" smtClean="0">
                  <a:ln>
                    <a:noFill/>
                  </a:ln>
                  <a:solidFill>
                    <a:srgbClr val="808080"/>
                  </a:solidFill>
                  <a:effectLst/>
                  <a:uLnTx/>
                  <a:uFillTx/>
                  <a:latin typeface="微软雅黑" pitchFamily="34" charset="-122"/>
                  <a:ea typeface="微软雅黑" pitchFamily="34" charset="-122"/>
                </a:rPr>
                <a:t>标题</a:t>
              </a:r>
            </a:p>
            <a:p>
              <a:pPr marL="0" marR="0" lvl="0" indent="0" defTabSz="860085" eaLnBrk="1" fontAlgn="base" latinLnBrk="0" hangingPunct="1">
                <a:lnSpc>
                  <a:spcPct val="100000"/>
                </a:lnSpc>
                <a:spcBef>
                  <a:spcPct val="0"/>
                </a:spcBef>
                <a:spcAft>
                  <a:spcPct val="0"/>
                </a:spcAft>
                <a:buClrTx/>
                <a:buSzTx/>
                <a:buFontTx/>
                <a:buNone/>
                <a:tabLst/>
                <a:defRPr/>
              </a:pPr>
              <a:r>
                <a:rPr kumimoji="0" lang="zh-CN" altLang="en-US" sz="1599" b="0" i="0" u="none" strike="noStrike" kern="0" cap="none" spc="0" normalizeH="0" baseline="0" noProof="0" smtClean="0">
                  <a:ln>
                    <a:noFill/>
                  </a:ln>
                  <a:solidFill>
                    <a:srgbClr val="808080"/>
                  </a:solidFill>
                  <a:effectLst/>
                  <a:uLnTx/>
                  <a:uFillTx/>
                  <a:latin typeface="微软雅黑" pitchFamily="34" charset="-122"/>
                  <a:ea typeface="微软雅黑" pitchFamily="34" charset="-122"/>
                </a:rPr>
                <a:t>内容</a:t>
              </a:r>
            </a:p>
          </p:txBody>
        </p:sp>
      </p:grpSp>
      <p:grpSp>
        <p:nvGrpSpPr>
          <p:cNvPr id="20" name="Group 38"/>
          <p:cNvGrpSpPr>
            <a:grpSpLocks/>
          </p:cNvGrpSpPr>
          <p:nvPr/>
        </p:nvGrpSpPr>
        <p:grpSpPr bwMode="auto">
          <a:xfrm>
            <a:off x="4130030" y="3022680"/>
            <a:ext cx="1106418" cy="1106418"/>
            <a:chOff x="2766" y="2003"/>
            <a:chExt cx="741" cy="741"/>
          </a:xfrm>
        </p:grpSpPr>
        <p:sp>
          <p:nvSpPr>
            <p:cNvPr id="21" name="Freeform 9"/>
            <p:cNvSpPr>
              <a:spLocks noEditPoints="1"/>
            </p:cNvSpPr>
            <p:nvPr/>
          </p:nvSpPr>
          <p:spPr bwMode="auto">
            <a:xfrm>
              <a:off x="2766" y="2003"/>
              <a:ext cx="741" cy="741"/>
            </a:xfrm>
            <a:custGeom>
              <a:avLst/>
              <a:gdLst>
                <a:gd name="T0" fmla="*/ 388 w 2221"/>
                <a:gd name="T1" fmla="*/ 773 h 2222"/>
                <a:gd name="T2" fmla="*/ 775 w 2221"/>
                <a:gd name="T3" fmla="*/ 387 h 2222"/>
                <a:gd name="T4" fmla="*/ 388 w 2221"/>
                <a:gd name="T5" fmla="*/ 0 h 2222"/>
                <a:gd name="T6" fmla="*/ 0 w 2221"/>
                <a:gd name="T7" fmla="*/ 387 h 2222"/>
                <a:gd name="T8" fmla="*/ 388 w 2221"/>
                <a:gd name="T9" fmla="*/ 773 h 2222"/>
                <a:gd name="T10" fmla="*/ 388 w 2221"/>
                <a:gd name="T11" fmla="*/ 656 h 2222"/>
                <a:gd name="T12" fmla="*/ 658 w 2221"/>
                <a:gd name="T13" fmla="*/ 387 h 2222"/>
                <a:gd name="T14" fmla="*/ 388 w 2221"/>
                <a:gd name="T15" fmla="*/ 116 h 2222"/>
                <a:gd name="T16" fmla="*/ 117 w 2221"/>
                <a:gd name="T17" fmla="*/ 387 h 2222"/>
                <a:gd name="T18" fmla="*/ 388 w 2221"/>
                <a:gd name="T19" fmla="*/ 656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rgbClr val="003466"/>
            </a:solidFill>
            <a:ln w="9525">
              <a:noFill/>
              <a:round/>
              <a:headEnd/>
              <a:tailEnd/>
            </a:ln>
          </p:spPr>
          <p:txBody>
            <a:bodyPr/>
            <a:lstStyle/>
            <a:p>
              <a:pPr marL="0" marR="0" lvl="0" indent="0" defTabSz="913325" eaLnBrk="1" fontAlgn="base" latinLnBrk="0" hangingPunct="1">
                <a:lnSpc>
                  <a:spcPct val="100000"/>
                </a:lnSpc>
                <a:spcBef>
                  <a:spcPct val="0"/>
                </a:spcBef>
                <a:spcAft>
                  <a:spcPct val="0"/>
                </a:spcAft>
                <a:buClrTx/>
                <a:buSzTx/>
                <a:buFontTx/>
                <a:buNone/>
                <a:tabLst/>
                <a:defRPr/>
              </a:pPr>
              <a:endParaRPr kumimoji="0" lang="zh-CN" altLang="en-US" sz="1688" b="1" i="0" u="none" strike="noStrike" kern="0" cap="none" spc="0" normalizeH="0" baseline="0" noProof="0" smtClean="0">
                <a:ln>
                  <a:noFill/>
                </a:ln>
                <a:solidFill>
                  <a:srgbClr val="000000"/>
                </a:solidFill>
                <a:effectLst/>
                <a:uLnTx/>
                <a:uFillTx/>
                <a:latin typeface="Arial" charset="0"/>
                <a:ea typeface="微软雅黑" pitchFamily="34" charset="-122"/>
              </a:endParaRPr>
            </a:p>
          </p:txBody>
        </p:sp>
        <p:sp>
          <p:nvSpPr>
            <p:cNvPr id="22" name="TextBox 20"/>
            <p:cNvSpPr txBox="1">
              <a:spLocks noChangeArrowheads="1"/>
            </p:cNvSpPr>
            <p:nvPr/>
          </p:nvSpPr>
          <p:spPr bwMode="auto">
            <a:xfrm>
              <a:off x="2940" y="2159"/>
              <a:ext cx="399" cy="391"/>
            </a:xfrm>
            <a:prstGeom prst="rect">
              <a:avLst/>
            </a:prstGeom>
            <a:noFill/>
            <a:ln w="9525">
              <a:noFill/>
              <a:miter lim="800000"/>
              <a:headEnd/>
              <a:tailEnd/>
            </a:ln>
          </p:spPr>
          <p:txBody>
            <a:bodyPr wrap="none">
              <a:spAutoFit/>
            </a:bodyPr>
            <a:lstStyle/>
            <a:p>
              <a:pPr marL="0" marR="0" lvl="0" indent="0" defTabSz="860085" eaLnBrk="1" fontAlgn="base" latinLnBrk="0" hangingPunct="1">
                <a:lnSpc>
                  <a:spcPct val="100000"/>
                </a:lnSpc>
                <a:spcBef>
                  <a:spcPct val="0"/>
                </a:spcBef>
                <a:spcAft>
                  <a:spcPct val="0"/>
                </a:spcAft>
                <a:buClrTx/>
                <a:buSzTx/>
                <a:buFontTx/>
                <a:buNone/>
                <a:tabLst/>
                <a:defRPr/>
              </a:pPr>
              <a:r>
                <a:rPr kumimoji="0" lang="zh-CN" altLang="en-US" sz="1599" b="0" i="0" u="none" strike="noStrike" kern="0" cap="none" spc="0" normalizeH="0" baseline="0" noProof="0" smtClean="0">
                  <a:ln>
                    <a:noFill/>
                  </a:ln>
                  <a:solidFill>
                    <a:srgbClr val="808080"/>
                  </a:solidFill>
                  <a:effectLst/>
                  <a:uLnTx/>
                  <a:uFillTx/>
                  <a:latin typeface="微软雅黑" pitchFamily="34" charset="-122"/>
                  <a:ea typeface="微软雅黑" pitchFamily="34" charset="-122"/>
                </a:rPr>
                <a:t>标题</a:t>
              </a:r>
            </a:p>
            <a:p>
              <a:pPr marL="0" marR="0" lvl="0" indent="0" defTabSz="860085" eaLnBrk="1" fontAlgn="base" latinLnBrk="0" hangingPunct="1">
                <a:lnSpc>
                  <a:spcPct val="100000"/>
                </a:lnSpc>
                <a:spcBef>
                  <a:spcPct val="0"/>
                </a:spcBef>
                <a:spcAft>
                  <a:spcPct val="0"/>
                </a:spcAft>
                <a:buClrTx/>
                <a:buSzTx/>
                <a:buFontTx/>
                <a:buNone/>
                <a:tabLst/>
                <a:defRPr/>
              </a:pPr>
              <a:r>
                <a:rPr kumimoji="0" lang="zh-CN" altLang="en-US" sz="1599" b="0" i="0" u="none" strike="noStrike" kern="0" cap="none" spc="0" normalizeH="0" baseline="0" noProof="0" smtClean="0">
                  <a:ln>
                    <a:noFill/>
                  </a:ln>
                  <a:solidFill>
                    <a:srgbClr val="808080"/>
                  </a:solidFill>
                  <a:effectLst/>
                  <a:uLnTx/>
                  <a:uFillTx/>
                  <a:latin typeface="微软雅黑" pitchFamily="34" charset="-122"/>
                  <a:ea typeface="微软雅黑" pitchFamily="34" charset="-122"/>
                </a:rPr>
                <a:t>内容</a:t>
              </a:r>
              <a:endParaRPr kumimoji="0" lang="en-US" altLang="zh-CN" sz="1599" b="0" i="0" u="none" strike="noStrike" kern="0" cap="none" spc="0" normalizeH="0" baseline="0" noProof="0" smtClean="0">
                <a:ln>
                  <a:noFill/>
                </a:ln>
                <a:solidFill>
                  <a:srgbClr val="808080"/>
                </a:solidFill>
                <a:effectLst/>
                <a:uLnTx/>
                <a:uFillTx/>
                <a:latin typeface="微软雅黑" pitchFamily="34" charset="-122"/>
                <a:ea typeface="微软雅黑" pitchFamily="34" charset="-122"/>
              </a:endParaRPr>
            </a:p>
          </p:txBody>
        </p:sp>
      </p:grpSp>
      <p:grpSp>
        <p:nvGrpSpPr>
          <p:cNvPr id="23" name="Group 39"/>
          <p:cNvGrpSpPr>
            <a:grpSpLocks/>
          </p:cNvGrpSpPr>
          <p:nvPr/>
        </p:nvGrpSpPr>
        <p:grpSpPr bwMode="auto">
          <a:xfrm>
            <a:off x="2106824" y="3325787"/>
            <a:ext cx="1103431" cy="1104925"/>
            <a:chOff x="1411" y="2206"/>
            <a:chExt cx="739" cy="740"/>
          </a:xfrm>
        </p:grpSpPr>
        <p:sp>
          <p:nvSpPr>
            <p:cNvPr id="24" name="Freeform 10"/>
            <p:cNvSpPr>
              <a:spLocks noEditPoints="1"/>
            </p:cNvSpPr>
            <p:nvPr/>
          </p:nvSpPr>
          <p:spPr bwMode="auto">
            <a:xfrm>
              <a:off x="1411" y="2206"/>
              <a:ext cx="739" cy="740"/>
            </a:xfrm>
            <a:custGeom>
              <a:avLst/>
              <a:gdLst>
                <a:gd name="T0" fmla="*/ 379 w 2222"/>
                <a:gd name="T1" fmla="*/ 765 h 2222"/>
                <a:gd name="T2" fmla="*/ 757 w 2222"/>
                <a:gd name="T3" fmla="*/ 382 h 2222"/>
                <a:gd name="T4" fmla="*/ 379 w 2222"/>
                <a:gd name="T5" fmla="*/ 0 h 2222"/>
                <a:gd name="T6" fmla="*/ 0 w 2222"/>
                <a:gd name="T7" fmla="*/ 382 h 2222"/>
                <a:gd name="T8" fmla="*/ 379 w 2222"/>
                <a:gd name="T9" fmla="*/ 765 h 2222"/>
                <a:gd name="T10" fmla="*/ 379 w 2222"/>
                <a:gd name="T11" fmla="*/ 649 h 2222"/>
                <a:gd name="T12" fmla="*/ 643 w 2222"/>
                <a:gd name="T13" fmla="*/ 382 h 2222"/>
                <a:gd name="T14" fmla="*/ 379 w 2222"/>
                <a:gd name="T15" fmla="*/ 115 h 2222"/>
                <a:gd name="T16" fmla="*/ 114 w 2222"/>
                <a:gd name="T17" fmla="*/ 382 h 2222"/>
                <a:gd name="T18" fmla="*/ 379 w 2222"/>
                <a:gd name="T19" fmla="*/ 649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rgbClr val="003466"/>
            </a:solidFill>
            <a:ln w="9525">
              <a:noFill/>
              <a:round/>
              <a:headEnd/>
              <a:tailEnd/>
            </a:ln>
          </p:spPr>
          <p:txBody>
            <a:bodyPr/>
            <a:lstStyle/>
            <a:p>
              <a:pPr marL="0" marR="0" lvl="0" indent="0" defTabSz="913325" eaLnBrk="1" fontAlgn="base" latinLnBrk="0" hangingPunct="1">
                <a:lnSpc>
                  <a:spcPct val="100000"/>
                </a:lnSpc>
                <a:spcBef>
                  <a:spcPct val="0"/>
                </a:spcBef>
                <a:spcAft>
                  <a:spcPct val="0"/>
                </a:spcAft>
                <a:buClrTx/>
                <a:buSzTx/>
                <a:buFontTx/>
                <a:buNone/>
                <a:tabLst/>
                <a:defRPr/>
              </a:pPr>
              <a:endParaRPr kumimoji="0" lang="zh-CN" altLang="en-US" sz="1688" b="1" i="0" u="none" strike="noStrike" kern="0" cap="none" spc="0" normalizeH="0" baseline="0" noProof="0" smtClean="0">
                <a:ln>
                  <a:noFill/>
                </a:ln>
                <a:solidFill>
                  <a:srgbClr val="000000"/>
                </a:solidFill>
                <a:effectLst/>
                <a:uLnTx/>
                <a:uFillTx/>
                <a:latin typeface="Arial" charset="0"/>
                <a:ea typeface="微软雅黑" pitchFamily="34" charset="-122"/>
              </a:endParaRPr>
            </a:p>
          </p:txBody>
        </p:sp>
        <p:sp>
          <p:nvSpPr>
            <p:cNvPr id="25" name="TextBox 23"/>
            <p:cNvSpPr txBox="1">
              <a:spLocks noChangeArrowheads="1"/>
            </p:cNvSpPr>
            <p:nvPr/>
          </p:nvSpPr>
          <p:spPr bwMode="auto">
            <a:xfrm>
              <a:off x="1600" y="2374"/>
              <a:ext cx="399" cy="391"/>
            </a:xfrm>
            <a:prstGeom prst="rect">
              <a:avLst/>
            </a:prstGeom>
            <a:noFill/>
            <a:ln w="9525">
              <a:noFill/>
              <a:miter lim="800000"/>
              <a:headEnd/>
              <a:tailEnd/>
            </a:ln>
          </p:spPr>
          <p:txBody>
            <a:bodyPr wrap="none">
              <a:spAutoFit/>
            </a:bodyPr>
            <a:lstStyle/>
            <a:p>
              <a:pPr marL="0" marR="0" lvl="0" indent="0" defTabSz="860085" eaLnBrk="1" fontAlgn="base" latinLnBrk="0" hangingPunct="1">
                <a:lnSpc>
                  <a:spcPct val="100000"/>
                </a:lnSpc>
                <a:spcBef>
                  <a:spcPct val="0"/>
                </a:spcBef>
                <a:spcAft>
                  <a:spcPct val="0"/>
                </a:spcAft>
                <a:buClrTx/>
                <a:buSzTx/>
                <a:buFontTx/>
                <a:buNone/>
                <a:tabLst/>
                <a:defRPr/>
              </a:pPr>
              <a:r>
                <a:rPr kumimoji="0" lang="zh-CN" altLang="en-US" sz="1599" b="0" i="0" u="none" strike="noStrike" kern="0" cap="none" spc="0" normalizeH="0" baseline="0" noProof="0" smtClean="0">
                  <a:ln>
                    <a:noFill/>
                  </a:ln>
                  <a:solidFill>
                    <a:srgbClr val="808080"/>
                  </a:solidFill>
                  <a:effectLst/>
                  <a:uLnTx/>
                  <a:uFillTx/>
                  <a:latin typeface="微软雅黑" pitchFamily="34" charset="-122"/>
                  <a:ea typeface="微软雅黑" pitchFamily="34" charset="-122"/>
                </a:rPr>
                <a:t>标题</a:t>
              </a:r>
            </a:p>
            <a:p>
              <a:pPr marL="0" marR="0" lvl="0" indent="0" defTabSz="860085" eaLnBrk="1" fontAlgn="base" latinLnBrk="0" hangingPunct="1">
                <a:lnSpc>
                  <a:spcPct val="100000"/>
                </a:lnSpc>
                <a:spcBef>
                  <a:spcPct val="0"/>
                </a:spcBef>
                <a:spcAft>
                  <a:spcPct val="0"/>
                </a:spcAft>
                <a:buClrTx/>
                <a:buSzTx/>
                <a:buFontTx/>
                <a:buNone/>
                <a:tabLst/>
                <a:defRPr/>
              </a:pPr>
              <a:r>
                <a:rPr kumimoji="0" lang="zh-CN" altLang="en-US" sz="1599" b="0" i="0" u="none" strike="noStrike" kern="0" cap="none" spc="0" normalizeH="0" baseline="0" noProof="0" smtClean="0">
                  <a:ln>
                    <a:noFill/>
                  </a:ln>
                  <a:solidFill>
                    <a:srgbClr val="808080"/>
                  </a:solidFill>
                  <a:effectLst/>
                  <a:uLnTx/>
                  <a:uFillTx/>
                  <a:latin typeface="微软雅黑" pitchFamily="34" charset="-122"/>
                  <a:ea typeface="微软雅黑" pitchFamily="34" charset="-122"/>
                </a:rPr>
                <a:t>内容</a:t>
              </a:r>
            </a:p>
          </p:txBody>
        </p:sp>
      </p:grpSp>
      <p:sp>
        <p:nvSpPr>
          <p:cNvPr id="26" name="等腰三角形 1"/>
          <p:cNvSpPr>
            <a:spLocks/>
          </p:cNvSpPr>
          <p:nvPr/>
        </p:nvSpPr>
        <p:spPr bwMode="auto">
          <a:xfrm flipV="1">
            <a:off x="3458117" y="1417552"/>
            <a:ext cx="1239308" cy="113479"/>
          </a:xfrm>
          <a:custGeom>
            <a:avLst/>
            <a:gdLst>
              <a:gd name="T0" fmla="*/ 18865 w 2313967"/>
              <a:gd name="T1" fmla="*/ 0 h 288032"/>
              <a:gd name="T2" fmla="*/ 23942 w 2313967"/>
              <a:gd name="T3" fmla="*/ 1167 h 288032"/>
              <a:gd name="T4" fmla="*/ 78880 w 2313967"/>
              <a:gd name="T5" fmla="*/ 1167 h 288032"/>
              <a:gd name="T6" fmla="*/ 78880 w 2313967"/>
              <a:gd name="T7" fmla="*/ 1556 h 288032"/>
              <a:gd name="T8" fmla="*/ 25635 w 2313967"/>
              <a:gd name="T9" fmla="*/ 1556 h 288032"/>
              <a:gd name="T10" fmla="*/ 12096 w 2313967"/>
              <a:gd name="T11" fmla="*/ 1556 h 288032"/>
              <a:gd name="T12" fmla="*/ 0 w 2313967"/>
              <a:gd name="T13" fmla="*/ 1556 h 288032"/>
              <a:gd name="T14" fmla="*/ 0 w 2313967"/>
              <a:gd name="T15" fmla="*/ 1167 h 288032"/>
              <a:gd name="T16" fmla="*/ 13788 w 2313967"/>
              <a:gd name="T17" fmla="*/ 116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defTabSz="913325" fontAlgn="base">
              <a:spcBef>
                <a:spcPct val="0"/>
              </a:spcBef>
              <a:spcAft>
                <a:spcPct val="0"/>
              </a:spcAft>
            </a:pPr>
            <a:endParaRPr lang="zh-CN" altLang="en-US" sz="1688" b="1">
              <a:solidFill>
                <a:srgbClr val="000000"/>
              </a:solidFill>
              <a:latin typeface="Arial" charset="0"/>
              <a:ea typeface="微软雅黑" pitchFamily="34" charset="-122"/>
            </a:endParaRPr>
          </a:p>
        </p:txBody>
      </p:sp>
      <p:sp>
        <p:nvSpPr>
          <p:cNvPr id="27" name="等腰三角形 1"/>
          <p:cNvSpPr>
            <a:spLocks/>
          </p:cNvSpPr>
          <p:nvPr/>
        </p:nvSpPr>
        <p:spPr bwMode="auto">
          <a:xfrm flipV="1">
            <a:off x="5839678" y="1725139"/>
            <a:ext cx="1237814" cy="114972"/>
          </a:xfrm>
          <a:custGeom>
            <a:avLst/>
            <a:gdLst>
              <a:gd name="T0" fmla="*/ 18729 w 2313967"/>
              <a:gd name="T1" fmla="*/ 0 h 288032"/>
              <a:gd name="T2" fmla="*/ 23770 w 2313967"/>
              <a:gd name="T3" fmla="*/ 1262 h 288032"/>
              <a:gd name="T4" fmla="*/ 78311 w 2313967"/>
              <a:gd name="T5" fmla="*/ 1262 h 288032"/>
              <a:gd name="T6" fmla="*/ 78311 w 2313967"/>
              <a:gd name="T7" fmla="*/ 1683 h 288032"/>
              <a:gd name="T8" fmla="*/ 25450 w 2313967"/>
              <a:gd name="T9" fmla="*/ 1683 h 288032"/>
              <a:gd name="T10" fmla="*/ 12008 w 2313967"/>
              <a:gd name="T11" fmla="*/ 1683 h 288032"/>
              <a:gd name="T12" fmla="*/ 0 w 2313967"/>
              <a:gd name="T13" fmla="*/ 1683 h 288032"/>
              <a:gd name="T14" fmla="*/ 0 w 2313967"/>
              <a:gd name="T15" fmla="*/ 1262 h 288032"/>
              <a:gd name="T16" fmla="*/ 13688 w 2313967"/>
              <a:gd name="T17" fmla="*/ 126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defTabSz="913325" fontAlgn="base">
              <a:spcBef>
                <a:spcPct val="0"/>
              </a:spcBef>
              <a:spcAft>
                <a:spcPct val="0"/>
              </a:spcAft>
            </a:pPr>
            <a:endParaRPr lang="zh-CN" altLang="en-US" sz="1688" b="1">
              <a:solidFill>
                <a:srgbClr val="000000"/>
              </a:solidFill>
              <a:latin typeface="Arial" charset="0"/>
              <a:ea typeface="微软雅黑" pitchFamily="34" charset="-122"/>
            </a:endParaRPr>
          </a:p>
        </p:txBody>
      </p:sp>
      <p:sp>
        <p:nvSpPr>
          <p:cNvPr id="28" name="等腰三角形 1"/>
          <p:cNvSpPr>
            <a:spLocks/>
          </p:cNvSpPr>
          <p:nvPr/>
        </p:nvSpPr>
        <p:spPr bwMode="auto">
          <a:xfrm>
            <a:off x="4074785" y="4129097"/>
            <a:ext cx="1237814" cy="114972"/>
          </a:xfrm>
          <a:custGeom>
            <a:avLst/>
            <a:gdLst>
              <a:gd name="T0" fmla="*/ 18729 w 2313967"/>
              <a:gd name="T1" fmla="*/ 0 h 288032"/>
              <a:gd name="T2" fmla="*/ 23770 w 2313967"/>
              <a:gd name="T3" fmla="*/ 1262 h 288032"/>
              <a:gd name="T4" fmla="*/ 78311 w 2313967"/>
              <a:gd name="T5" fmla="*/ 1262 h 288032"/>
              <a:gd name="T6" fmla="*/ 78311 w 2313967"/>
              <a:gd name="T7" fmla="*/ 1683 h 288032"/>
              <a:gd name="T8" fmla="*/ 25450 w 2313967"/>
              <a:gd name="T9" fmla="*/ 1683 h 288032"/>
              <a:gd name="T10" fmla="*/ 12008 w 2313967"/>
              <a:gd name="T11" fmla="*/ 1683 h 288032"/>
              <a:gd name="T12" fmla="*/ 0 w 2313967"/>
              <a:gd name="T13" fmla="*/ 1683 h 288032"/>
              <a:gd name="T14" fmla="*/ 0 w 2313967"/>
              <a:gd name="T15" fmla="*/ 1262 h 288032"/>
              <a:gd name="T16" fmla="*/ 13688 w 2313967"/>
              <a:gd name="T17" fmla="*/ 126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defTabSz="913325" fontAlgn="base">
              <a:spcBef>
                <a:spcPct val="0"/>
              </a:spcBef>
              <a:spcAft>
                <a:spcPct val="0"/>
              </a:spcAft>
            </a:pPr>
            <a:endParaRPr lang="zh-CN" altLang="en-US" sz="1688" b="1">
              <a:solidFill>
                <a:srgbClr val="000000"/>
              </a:solidFill>
              <a:latin typeface="Arial" charset="0"/>
              <a:ea typeface="微软雅黑" pitchFamily="34" charset="-122"/>
            </a:endParaRPr>
          </a:p>
        </p:txBody>
      </p:sp>
      <p:sp>
        <p:nvSpPr>
          <p:cNvPr id="29" name="等腰三角形 1"/>
          <p:cNvSpPr>
            <a:spLocks/>
          </p:cNvSpPr>
          <p:nvPr/>
        </p:nvSpPr>
        <p:spPr bwMode="auto">
          <a:xfrm>
            <a:off x="2050085" y="4376959"/>
            <a:ext cx="1237814" cy="116465"/>
          </a:xfrm>
          <a:custGeom>
            <a:avLst/>
            <a:gdLst>
              <a:gd name="T0" fmla="*/ 18729 w 2313967"/>
              <a:gd name="T1" fmla="*/ 0 h 288032"/>
              <a:gd name="T2" fmla="*/ 23770 w 2313967"/>
              <a:gd name="T3" fmla="*/ 1364 h 288032"/>
              <a:gd name="T4" fmla="*/ 78311 w 2313967"/>
              <a:gd name="T5" fmla="*/ 1364 h 288032"/>
              <a:gd name="T6" fmla="*/ 78311 w 2313967"/>
              <a:gd name="T7" fmla="*/ 1818 h 288032"/>
              <a:gd name="T8" fmla="*/ 25450 w 2313967"/>
              <a:gd name="T9" fmla="*/ 1818 h 288032"/>
              <a:gd name="T10" fmla="*/ 12008 w 2313967"/>
              <a:gd name="T11" fmla="*/ 1818 h 288032"/>
              <a:gd name="T12" fmla="*/ 0 w 2313967"/>
              <a:gd name="T13" fmla="*/ 1818 h 288032"/>
              <a:gd name="T14" fmla="*/ 0 w 2313967"/>
              <a:gd name="T15" fmla="*/ 1364 h 288032"/>
              <a:gd name="T16" fmla="*/ 13688 w 2313967"/>
              <a:gd name="T17" fmla="*/ 1364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defTabSz="913325" fontAlgn="base">
              <a:spcBef>
                <a:spcPct val="0"/>
              </a:spcBef>
              <a:spcAft>
                <a:spcPct val="0"/>
              </a:spcAft>
            </a:pPr>
            <a:endParaRPr lang="zh-CN" altLang="en-US" sz="1688" b="1">
              <a:solidFill>
                <a:srgbClr val="000000"/>
              </a:solidFill>
              <a:latin typeface="Arial" charset="0"/>
              <a:ea typeface="微软雅黑" pitchFamily="34" charset="-122"/>
            </a:endParaRPr>
          </a:p>
        </p:txBody>
      </p:sp>
      <p:sp>
        <p:nvSpPr>
          <p:cNvPr id="30" name="Text Box 31"/>
          <p:cNvSpPr txBox="1">
            <a:spLocks noChangeArrowheads="1"/>
          </p:cNvSpPr>
          <p:nvPr/>
        </p:nvSpPr>
        <p:spPr bwMode="auto">
          <a:xfrm>
            <a:off x="3353596" y="1014404"/>
            <a:ext cx="1421471" cy="381899"/>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941">
                <a:solidFill>
                  <a:srgbClr val="808080"/>
                </a:solidFill>
                <a:latin typeface="Arial" charset="0"/>
                <a:ea typeface="微软雅黑" pitchFamily="34" charset="-122"/>
              </a:rPr>
              <a:t>请在此处添加文字内容请在此处添加文字内容</a:t>
            </a:r>
          </a:p>
        </p:txBody>
      </p:sp>
      <p:sp>
        <p:nvSpPr>
          <p:cNvPr id="31" name="Text Box 32"/>
          <p:cNvSpPr txBox="1">
            <a:spLocks noChangeArrowheads="1"/>
          </p:cNvSpPr>
          <p:nvPr/>
        </p:nvSpPr>
        <p:spPr bwMode="auto">
          <a:xfrm>
            <a:off x="5724705" y="1317513"/>
            <a:ext cx="1421471" cy="381899"/>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941">
                <a:solidFill>
                  <a:srgbClr val="808080"/>
                </a:solidFill>
                <a:latin typeface="Arial" charset="0"/>
                <a:ea typeface="微软雅黑" pitchFamily="34" charset="-122"/>
              </a:rPr>
              <a:t>请在此处添加文字内容请在此处添加文字内容</a:t>
            </a:r>
          </a:p>
        </p:txBody>
      </p:sp>
      <p:sp>
        <p:nvSpPr>
          <p:cNvPr id="32" name="Text Box 33"/>
          <p:cNvSpPr txBox="1">
            <a:spLocks noChangeArrowheads="1"/>
          </p:cNvSpPr>
          <p:nvPr/>
        </p:nvSpPr>
        <p:spPr bwMode="auto">
          <a:xfrm>
            <a:off x="1930633" y="4500891"/>
            <a:ext cx="1421471" cy="381899"/>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941">
                <a:solidFill>
                  <a:srgbClr val="808080"/>
                </a:solidFill>
                <a:latin typeface="Arial" charset="0"/>
                <a:ea typeface="微软雅黑" pitchFamily="34" charset="-122"/>
              </a:rPr>
              <a:t>请在此处添加文字内容请在此处添加文字内容</a:t>
            </a:r>
          </a:p>
        </p:txBody>
      </p:sp>
      <p:sp>
        <p:nvSpPr>
          <p:cNvPr id="33" name="Text Box 34"/>
          <p:cNvSpPr txBox="1">
            <a:spLocks noChangeArrowheads="1"/>
          </p:cNvSpPr>
          <p:nvPr/>
        </p:nvSpPr>
        <p:spPr bwMode="auto">
          <a:xfrm>
            <a:off x="3962798" y="4264974"/>
            <a:ext cx="1421471" cy="381899"/>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941">
                <a:solidFill>
                  <a:srgbClr val="808080"/>
                </a:solidFill>
                <a:latin typeface="Arial" charset="0"/>
                <a:ea typeface="微软雅黑" pitchFamily="34" charset="-122"/>
              </a:rPr>
              <a:t>请在此处添加文字内容请在此处添加文字内容</a:t>
            </a:r>
          </a:p>
        </p:txBody>
      </p:sp>
    </p:spTree>
    <p:extLst>
      <p:ext uri="{BB962C8B-B14F-4D97-AF65-F5344CB8AC3E}">
        <p14:creationId xmlns:p14="http://schemas.microsoft.com/office/powerpoint/2010/main" val="162551752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par>
                                <p:cTn id="19" presetID="22" presetClass="entr" presetSubtype="4"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down)">
                                      <p:cBhvr>
                                        <p:cTn id="21" dur="1000"/>
                                        <p:tgtEl>
                                          <p:spTgt spid="11"/>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left)">
                                      <p:cBhvr>
                                        <p:cTn id="24" dur="1000"/>
                                        <p:tgtEl>
                                          <p:spTgt spid="7"/>
                                        </p:tgtEl>
                                      </p:cBhvr>
                                    </p:animEffect>
                                  </p:childTnLst>
                                </p:cTn>
                              </p:par>
                              <p:par>
                                <p:cTn id="25" presetID="22" presetClass="entr" presetSubtype="4"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down)">
                                      <p:cBhvr>
                                        <p:cTn id="27" dur="1000"/>
                                        <p:tgtEl>
                                          <p:spTgt spid="14"/>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1000"/>
                                        <p:tgtEl>
                                          <p:spTgt spid="8"/>
                                        </p:tgtEl>
                                      </p:cBhvr>
                                    </p:animEffect>
                                  </p:childTnLst>
                                </p:cTn>
                              </p:par>
                              <p:par>
                                <p:cTn id="31" presetID="22" presetClass="entr" presetSubtype="4"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down)">
                                      <p:cBhvr>
                                        <p:cTn id="33" dur="1000"/>
                                        <p:tgtEl>
                                          <p:spTgt spid="1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1000"/>
                                        <p:tgtEl>
                                          <p:spTgt spid="9"/>
                                        </p:tgtEl>
                                      </p:cBhvr>
                                    </p:animEffect>
                                  </p:childTnLst>
                                </p:cTn>
                              </p:par>
                              <p:par>
                                <p:cTn id="37" presetID="22" presetClass="entr" presetSubtype="1"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up)">
                                      <p:cBhvr>
                                        <p:cTn id="39" dur="1000"/>
                                        <p:tgtEl>
                                          <p:spTgt spid="20"/>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1000"/>
                                        <p:tgtEl>
                                          <p:spTgt spid="10"/>
                                        </p:tgtEl>
                                      </p:cBhvr>
                                    </p:animEffect>
                                  </p:childTnLst>
                                </p:cTn>
                              </p:par>
                              <p:par>
                                <p:cTn id="43" presetID="22" presetClass="entr" presetSubtype="1" fill="hold" nodeType="with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up)">
                                      <p:cBhvr>
                                        <p:cTn id="45" dur="1000"/>
                                        <p:tgtEl>
                                          <p:spTgt spid="23"/>
                                        </p:tgtEl>
                                      </p:cBhvr>
                                    </p:animEffect>
                                  </p:childTnLst>
                                </p:cTn>
                              </p:par>
                            </p:childTnLst>
                          </p:cTn>
                        </p:par>
                        <p:par>
                          <p:cTn id="46" fill="hold">
                            <p:stCondLst>
                              <p:cond delay="1500"/>
                            </p:stCondLst>
                            <p:childTnLst>
                              <p:par>
                                <p:cTn id="47" presetID="17" presetClass="entr" presetSubtype="10"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p:cTn id="49" dur="500" fill="hold"/>
                                        <p:tgtEl>
                                          <p:spTgt spid="26"/>
                                        </p:tgtEl>
                                        <p:attrNameLst>
                                          <p:attrName>ppt_w</p:attrName>
                                        </p:attrNameLst>
                                      </p:cBhvr>
                                      <p:tavLst>
                                        <p:tav tm="0">
                                          <p:val>
                                            <p:fltVal val="0"/>
                                          </p:val>
                                        </p:tav>
                                        <p:tav tm="100000">
                                          <p:val>
                                            <p:strVal val="#ppt_w"/>
                                          </p:val>
                                        </p:tav>
                                      </p:tavLst>
                                    </p:anim>
                                    <p:anim calcmode="lin" valueType="num">
                                      <p:cBhvr>
                                        <p:cTn id="50" dur="500" fill="hold"/>
                                        <p:tgtEl>
                                          <p:spTgt spid="26"/>
                                        </p:tgtEl>
                                        <p:attrNameLst>
                                          <p:attrName>ppt_h</p:attrName>
                                        </p:attrNameLst>
                                      </p:cBhvr>
                                      <p:tavLst>
                                        <p:tav tm="0">
                                          <p:val>
                                            <p:strVal val="#ppt_h"/>
                                          </p:val>
                                        </p:tav>
                                        <p:tav tm="100000">
                                          <p:val>
                                            <p:strVal val="#ppt_h"/>
                                          </p:val>
                                        </p:tav>
                                      </p:tavLst>
                                    </p:anim>
                                  </p:childTnLst>
                                </p:cTn>
                              </p:par>
                            </p:childTnLst>
                          </p:cTn>
                        </p:par>
                        <p:par>
                          <p:cTn id="51" fill="hold">
                            <p:stCondLst>
                              <p:cond delay="2000"/>
                            </p:stCondLst>
                            <p:childTnLst>
                              <p:par>
                                <p:cTn id="52" presetID="42" presetClass="entr" presetSubtype="0"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fade">
                                      <p:cBhvr>
                                        <p:cTn id="54" dur="1000"/>
                                        <p:tgtEl>
                                          <p:spTgt spid="30"/>
                                        </p:tgtEl>
                                      </p:cBhvr>
                                    </p:animEffect>
                                    <p:anim calcmode="lin" valueType="num">
                                      <p:cBhvr>
                                        <p:cTn id="55" dur="1000" fill="hold"/>
                                        <p:tgtEl>
                                          <p:spTgt spid="30"/>
                                        </p:tgtEl>
                                        <p:attrNameLst>
                                          <p:attrName>ppt_x</p:attrName>
                                        </p:attrNameLst>
                                      </p:cBhvr>
                                      <p:tavLst>
                                        <p:tav tm="0">
                                          <p:val>
                                            <p:strVal val="#ppt_x"/>
                                          </p:val>
                                        </p:tav>
                                        <p:tav tm="100000">
                                          <p:val>
                                            <p:strVal val="#ppt_x"/>
                                          </p:val>
                                        </p:tav>
                                      </p:tavLst>
                                    </p:anim>
                                    <p:anim calcmode="lin" valueType="num">
                                      <p:cBhvr>
                                        <p:cTn id="56" dur="1000" fill="hold"/>
                                        <p:tgtEl>
                                          <p:spTgt spid="30"/>
                                        </p:tgtEl>
                                        <p:attrNameLst>
                                          <p:attrName>ppt_y</p:attrName>
                                        </p:attrNameLst>
                                      </p:cBhvr>
                                      <p:tavLst>
                                        <p:tav tm="0">
                                          <p:val>
                                            <p:strVal val="#ppt_y+.1"/>
                                          </p:val>
                                        </p:tav>
                                        <p:tav tm="100000">
                                          <p:val>
                                            <p:strVal val="#ppt_y"/>
                                          </p:val>
                                        </p:tav>
                                      </p:tavLst>
                                    </p:anim>
                                  </p:childTnLst>
                                </p:cTn>
                              </p:par>
                            </p:childTnLst>
                          </p:cTn>
                        </p:par>
                        <p:par>
                          <p:cTn id="57" fill="hold">
                            <p:stCondLst>
                              <p:cond delay="3000"/>
                            </p:stCondLst>
                            <p:childTnLst>
                              <p:par>
                                <p:cTn id="58" presetID="17" presetClass="entr" presetSubtype="10" fill="hold" grpId="0" nodeType="afterEffect">
                                  <p:stCondLst>
                                    <p:cond delay="0"/>
                                  </p:stCondLst>
                                  <p:childTnLst>
                                    <p:set>
                                      <p:cBhvr>
                                        <p:cTn id="59" dur="1" fill="hold">
                                          <p:stCondLst>
                                            <p:cond delay="0"/>
                                          </p:stCondLst>
                                        </p:cTn>
                                        <p:tgtEl>
                                          <p:spTgt spid="27"/>
                                        </p:tgtEl>
                                        <p:attrNameLst>
                                          <p:attrName>style.visibility</p:attrName>
                                        </p:attrNameLst>
                                      </p:cBhvr>
                                      <p:to>
                                        <p:strVal val="visible"/>
                                      </p:to>
                                    </p:set>
                                    <p:anim calcmode="lin" valueType="num">
                                      <p:cBhvr>
                                        <p:cTn id="60" dur="500" fill="hold"/>
                                        <p:tgtEl>
                                          <p:spTgt spid="27"/>
                                        </p:tgtEl>
                                        <p:attrNameLst>
                                          <p:attrName>ppt_w</p:attrName>
                                        </p:attrNameLst>
                                      </p:cBhvr>
                                      <p:tavLst>
                                        <p:tav tm="0">
                                          <p:val>
                                            <p:fltVal val="0"/>
                                          </p:val>
                                        </p:tav>
                                        <p:tav tm="100000">
                                          <p:val>
                                            <p:strVal val="#ppt_w"/>
                                          </p:val>
                                        </p:tav>
                                      </p:tavLst>
                                    </p:anim>
                                    <p:anim calcmode="lin" valueType="num">
                                      <p:cBhvr>
                                        <p:cTn id="61" dur="500" fill="hold"/>
                                        <p:tgtEl>
                                          <p:spTgt spid="27"/>
                                        </p:tgtEl>
                                        <p:attrNameLst>
                                          <p:attrName>ppt_h</p:attrName>
                                        </p:attrNameLst>
                                      </p:cBhvr>
                                      <p:tavLst>
                                        <p:tav tm="0">
                                          <p:val>
                                            <p:strVal val="#ppt_h"/>
                                          </p:val>
                                        </p:tav>
                                        <p:tav tm="100000">
                                          <p:val>
                                            <p:strVal val="#ppt_h"/>
                                          </p:val>
                                        </p:tav>
                                      </p:tavLst>
                                    </p:anim>
                                  </p:childTnLst>
                                </p:cTn>
                              </p:par>
                            </p:childTnLst>
                          </p:cTn>
                        </p:par>
                        <p:par>
                          <p:cTn id="62" fill="hold">
                            <p:stCondLst>
                              <p:cond delay="3500"/>
                            </p:stCondLst>
                            <p:childTnLst>
                              <p:par>
                                <p:cTn id="63" presetID="42" presetClass="entr" presetSubtype="0" fill="hold" grpId="0" nodeType="after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fade">
                                      <p:cBhvr>
                                        <p:cTn id="65" dur="1000"/>
                                        <p:tgtEl>
                                          <p:spTgt spid="31"/>
                                        </p:tgtEl>
                                      </p:cBhvr>
                                    </p:animEffect>
                                    <p:anim calcmode="lin" valueType="num">
                                      <p:cBhvr>
                                        <p:cTn id="66" dur="1000" fill="hold"/>
                                        <p:tgtEl>
                                          <p:spTgt spid="31"/>
                                        </p:tgtEl>
                                        <p:attrNameLst>
                                          <p:attrName>ppt_x</p:attrName>
                                        </p:attrNameLst>
                                      </p:cBhvr>
                                      <p:tavLst>
                                        <p:tav tm="0">
                                          <p:val>
                                            <p:strVal val="#ppt_x"/>
                                          </p:val>
                                        </p:tav>
                                        <p:tav tm="100000">
                                          <p:val>
                                            <p:strVal val="#ppt_x"/>
                                          </p:val>
                                        </p:tav>
                                      </p:tavLst>
                                    </p:anim>
                                    <p:anim calcmode="lin" valueType="num">
                                      <p:cBhvr>
                                        <p:cTn id="67" dur="1000" fill="hold"/>
                                        <p:tgtEl>
                                          <p:spTgt spid="31"/>
                                        </p:tgtEl>
                                        <p:attrNameLst>
                                          <p:attrName>ppt_y</p:attrName>
                                        </p:attrNameLst>
                                      </p:cBhvr>
                                      <p:tavLst>
                                        <p:tav tm="0">
                                          <p:val>
                                            <p:strVal val="#ppt_y+.1"/>
                                          </p:val>
                                        </p:tav>
                                        <p:tav tm="100000">
                                          <p:val>
                                            <p:strVal val="#ppt_y"/>
                                          </p:val>
                                        </p:tav>
                                      </p:tavLst>
                                    </p:anim>
                                  </p:childTnLst>
                                </p:cTn>
                              </p:par>
                            </p:childTnLst>
                          </p:cTn>
                        </p:par>
                        <p:par>
                          <p:cTn id="68" fill="hold">
                            <p:stCondLst>
                              <p:cond delay="4500"/>
                            </p:stCondLst>
                            <p:childTnLst>
                              <p:par>
                                <p:cTn id="69" presetID="17" presetClass="entr" presetSubtype="10"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 calcmode="lin" valueType="num">
                                      <p:cBhvr>
                                        <p:cTn id="71" dur="500" fill="hold"/>
                                        <p:tgtEl>
                                          <p:spTgt spid="28"/>
                                        </p:tgtEl>
                                        <p:attrNameLst>
                                          <p:attrName>ppt_w</p:attrName>
                                        </p:attrNameLst>
                                      </p:cBhvr>
                                      <p:tavLst>
                                        <p:tav tm="0">
                                          <p:val>
                                            <p:fltVal val="0"/>
                                          </p:val>
                                        </p:tav>
                                        <p:tav tm="100000">
                                          <p:val>
                                            <p:strVal val="#ppt_w"/>
                                          </p:val>
                                        </p:tav>
                                      </p:tavLst>
                                    </p:anim>
                                    <p:anim calcmode="lin" valueType="num">
                                      <p:cBhvr>
                                        <p:cTn id="72" dur="500" fill="hold"/>
                                        <p:tgtEl>
                                          <p:spTgt spid="28"/>
                                        </p:tgtEl>
                                        <p:attrNameLst>
                                          <p:attrName>ppt_h</p:attrName>
                                        </p:attrNameLst>
                                      </p:cBhvr>
                                      <p:tavLst>
                                        <p:tav tm="0">
                                          <p:val>
                                            <p:strVal val="#ppt_h"/>
                                          </p:val>
                                        </p:tav>
                                        <p:tav tm="100000">
                                          <p:val>
                                            <p:strVal val="#ppt_h"/>
                                          </p:val>
                                        </p:tav>
                                      </p:tavLst>
                                    </p:anim>
                                  </p:childTnLst>
                                </p:cTn>
                              </p:par>
                            </p:childTnLst>
                          </p:cTn>
                        </p:par>
                        <p:par>
                          <p:cTn id="73" fill="hold">
                            <p:stCondLst>
                              <p:cond delay="5000"/>
                            </p:stCondLst>
                            <p:childTnLst>
                              <p:par>
                                <p:cTn id="74" presetID="42" presetClass="entr" presetSubtype="0"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1000"/>
                                        <p:tgtEl>
                                          <p:spTgt spid="33"/>
                                        </p:tgtEl>
                                      </p:cBhvr>
                                    </p:animEffect>
                                    <p:anim calcmode="lin" valueType="num">
                                      <p:cBhvr>
                                        <p:cTn id="77" dur="1000" fill="hold"/>
                                        <p:tgtEl>
                                          <p:spTgt spid="33"/>
                                        </p:tgtEl>
                                        <p:attrNameLst>
                                          <p:attrName>ppt_x</p:attrName>
                                        </p:attrNameLst>
                                      </p:cBhvr>
                                      <p:tavLst>
                                        <p:tav tm="0">
                                          <p:val>
                                            <p:strVal val="#ppt_x"/>
                                          </p:val>
                                        </p:tav>
                                        <p:tav tm="100000">
                                          <p:val>
                                            <p:strVal val="#ppt_x"/>
                                          </p:val>
                                        </p:tav>
                                      </p:tavLst>
                                    </p:anim>
                                    <p:anim calcmode="lin" valueType="num">
                                      <p:cBhvr>
                                        <p:cTn id="78" dur="1000" fill="hold"/>
                                        <p:tgtEl>
                                          <p:spTgt spid="33"/>
                                        </p:tgtEl>
                                        <p:attrNameLst>
                                          <p:attrName>ppt_y</p:attrName>
                                        </p:attrNameLst>
                                      </p:cBhvr>
                                      <p:tavLst>
                                        <p:tav tm="0">
                                          <p:val>
                                            <p:strVal val="#ppt_y+.1"/>
                                          </p:val>
                                        </p:tav>
                                        <p:tav tm="100000">
                                          <p:val>
                                            <p:strVal val="#ppt_y"/>
                                          </p:val>
                                        </p:tav>
                                      </p:tavLst>
                                    </p:anim>
                                  </p:childTnLst>
                                </p:cTn>
                              </p:par>
                            </p:childTnLst>
                          </p:cTn>
                        </p:par>
                        <p:par>
                          <p:cTn id="79" fill="hold">
                            <p:stCondLst>
                              <p:cond delay="6000"/>
                            </p:stCondLst>
                            <p:childTnLst>
                              <p:par>
                                <p:cTn id="80" presetID="17" presetClass="entr" presetSubtype="10" fill="hold" grpId="0" nodeType="afterEffect">
                                  <p:stCondLst>
                                    <p:cond delay="0"/>
                                  </p:stCondLst>
                                  <p:childTnLst>
                                    <p:set>
                                      <p:cBhvr>
                                        <p:cTn id="81" dur="1" fill="hold">
                                          <p:stCondLst>
                                            <p:cond delay="0"/>
                                          </p:stCondLst>
                                        </p:cTn>
                                        <p:tgtEl>
                                          <p:spTgt spid="29"/>
                                        </p:tgtEl>
                                        <p:attrNameLst>
                                          <p:attrName>style.visibility</p:attrName>
                                        </p:attrNameLst>
                                      </p:cBhvr>
                                      <p:to>
                                        <p:strVal val="visible"/>
                                      </p:to>
                                    </p:set>
                                    <p:anim calcmode="lin" valueType="num">
                                      <p:cBhvr>
                                        <p:cTn id="82" dur="500" fill="hold"/>
                                        <p:tgtEl>
                                          <p:spTgt spid="29"/>
                                        </p:tgtEl>
                                        <p:attrNameLst>
                                          <p:attrName>ppt_w</p:attrName>
                                        </p:attrNameLst>
                                      </p:cBhvr>
                                      <p:tavLst>
                                        <p:tav tm="0">
                                          <p:val>
                                            <p:fltVal val="0"/>
                                          </p:val>
                                        </p:tav>
                                        <p:tav tm="100000">
                                          <p:val>
                                            <p:strVal val="#ppt_w"/>
                                          </p:val>
                                        </p:tav>
                                      </p:tavLst>
                                    </p:anim>
                                    <p:anim calcmode="lin" valueType="num">
                                      <p:cBhvr>
                                        <p:cTn id="83" dur="500" fill="hold"/>
                                        <p:tgtEl>
                                          <p:spTgt spid="29"/>
                                        </p:tgtEl>
                                        <p:attrNameLst>
                                          <p:attrName>ppt_h</p:attrName>
                                        </p:attrNameLst>
                                      </p:cBhvr>
                                      <p:tavLst>
                                        <p:tav tm="0">
                                          <p:val>
                                            <p:strVal val="#ppt_h"/>
                                          </p:val>
                                        </p:tav>
                                        <p:tav tm="100000">
                                          <p:val>
                                            <p:strVal val="#ppt_h"/>
                                          </p:val>
                                        </p:tav>
                                      </p:tavLst>
                                    </p:anim>
                                  </p:childTnLst>
                                </p:cTn>
                              </p:par>
                            </p:childTnLst>
                          </p:cTn>
                        </p:par>
                        <p:par>
                          <p:cTn id="84" fill="hold">
                            <p:stCondLst>
                              <p:cond delay="6500"/>
                            </p:stCondLst>
                            <p:childTnLst>
                              <p:par>
                                <p:cTn id="85" presetID="42" presetClass="entr" presetSubtype="0"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500"/>
                                        <p:tgtEl>
                                          <p:spTgt spid="32"/>
                                        </p:tgtEl>
                                      </p:cBhvr>
                                    </p:animEffect>
                                    <p:anim calcmode="lin" valueType="num">
                                      <p:cBhvr>
                                        <p:cTn id="88" dur="500" fill="hold"/>
                                        <p:tgtEl>
                                          <p:spTgt spid="32"/>
                                        </p:tgtEl>
                                        <p:attrNameLst>
                                          <p:attrName>ppt_x</p:attrName>
                                        </p:attrNameLst>
                                      </p:cBhvr>
                                      <p:tavLst>
                                        <p:tav tm="0">
                                          <p:val>
                                            <p:strVal val="#ppt_x"/>
                                          </p:val>
                                        </p:tav>
                                        <p:tav tm="100000">
                                          <p:val>
                                            <p:strVal val="#ppt_x"/>
                                          </p:val>
                                        </p:tav>
                                      </p:tavLst>
                                    </p:anim>
                                    <p:anim calcmode="lin" valueType="num">
                                      <p:cBhvr>
                                        <p:cTn id="89" dur="5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P spid="10" grpId="0" animBg="1"/>
      <p:bldP spid="26" grpId="0" animBg="1"/>
      <p:bldP spid="27" grpId="0" animBg="1"/>
      <p:bldP spid="28" grpId="0" animBg="1"/>
      <p:bldP spid="29" grpId="0" animBg="1"/>
      <p:bldP spid="30" grpId="0"/>
      <p:bldP spid="31" grpId="0"/>
      <p:bldP spid="32" grpId="0"/>
      <p:bldP spid="3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
        <p:nvSpPr>
          <p:cNvPr id="5" name="TextBox 43"/>
          <p:cNvSpPr txBox="1">
            <a:spLocks noChangeArrowheads="1"/>
          </p:cNvSpPr>
          <p:nvPr/>
        </p:nvSpPr>
        <p:spPr bwMode="auto">
          <a:xfrm>
            <a:off x="899592" y="262884"/>
            <a:ext cx="30610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点击此处添加标题内容</a:t>
            </a:r>
            <a:endParaRPr lang="en-US" altLang="zh-CN" b="1" dirty="0">
              <a:solidFill>
                <a:prstClr val="black">
                  <a:lumMod val="75000"/>
                  <a:lumOff val="25000"/>
                </a:prstClr>
              </a:solidFill>
              <a:latin typeface="微软雅黑" pitchFamily="34" charset="-122"/>
            </a:endParaRPr>
          </a:p>
        </p:txBody>
      </p:sp>
      <p:grpSp>
        <p:nvGrpSpPr>
          <p:cNvPr id="6" name="组合 20"/>
          <p:cNvGrpSpPr/>
          <p:nvPr/>
        </p:nvGrpSpPr>
        <p:grpSpPr>
          <a:xfrm>
            <a:off x="2409569" y="1291504"/>
            <a:ext cx="1849061" cy="1708856"/>
            <a:chOff x="3201431" y="1806525"/>
            <a:chExt cx="1956750" cy="2020951"/>
          </a:xfrm>
          <a:solidFill>
            <a:srgbClr val="003466"/>
          </a:solidFill>
        </p:grpSpPr>
        <p:sp>
          <p:nvSpPr>
            <p:cNvPr id="7" name="上弧形箭头 2"/>
            <p:cNvSpPr/>
            <p:nvPr/>
          </p:nvSpPr>
          <p:spPr bwMode="auto">
            <a:xfrm rot="19829800">
              <a:off x="3201431" y="1806525"/>
              <a:ext cx="1929267" cy="2020951"/>
            </a:xfrm>
            <a:custGeom>
              <a:avLst/>
              <a:gdLst>
                <a:gd name="connsiteX0" fmla="*/ 3114346 w 3960440"/>
                <a:gd name="connsiteY0" fmla="*/ 3384376 h 3384376"/>
                <a:gd name="connsiteX1" fmla="*/ 2228160 w 3960440"/>
                <a:gd name="connsiteY1" fmla="*/ 2538282 h 3384376"/>
                <a:gd name="connsiteX2" fmla="*/ 2485035 w 3960440"/>
                <a:gd name="connsiteY2" fmla="*/ 2538282 h 3384376"/>
                <a:gd name="connsiteX3" fmla="*/ 1262564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12781 w 3960440"/>
                <a:gd name="connsiteY3" fmla="*/ 1986193 h 3384376"/>
                <a:gd name="connsiteX4" fmla="*/ 1851782 w 3960440"/>
                <a:gd name="connsiteY4" fmla="*/ 391155 h 3384376"/>
                <a:gd name="connsiteX5" fmla="*/ 1851783 w 3960440"/>
                <a:gd name="connsiteY5" fmla="*/ 391155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262563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8" fmla="*/ 2228160 w 3960440"/>
                <a:gd name="connsiteY8" fmla="*/ 2538282 h 3384376"/>
                <a:gd name="connsiteX9" fmla="*/ 2485035 w 3960440"/>
                <a:gd name="connsiteY9" fmla="*/ 2538282 h 3384376"/>
                <a:gd name="connsiteX10" fmla="*/ 1262564 w 3960440"/>
                <a:gd name="connsiteY10" fmla="*/ 0 h 3384376"/>
                <a:gd name="connsiteX0" fmla="*/ 3131660 w 3937662"/>
                <a:gd name="connsiteY0" fmla="*/ 3385291 h 3385291"/>
                <a:gd name="connsiteX1" fmla="*/ 2245474 w 3937662"/>
                <a:gd name="connsiteY1" fmla="*/ 2539197 h 3385291"/>
                <a:gd name="connsiteX2" fmla="*/ 2502349 w 3937662"/>
                <a:gd name="connsiteY2" fmla="*/ 2539197 h 3385291"/>
                <a:gd name="connsiteX3" fmla="*/ 1279878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0" fmla="*/ 1869097 w 3937662"/>
                <a:gd name="connsiteY0" fmla="*/ 392070 h 3385291"/>
                <a:gd name="connsiteX1" fmla="*/ 1195754 w 3937662"/>
                <a:gd name="connsiteY1" fmla="*/ 3385291 h 3385291"/>
                <a:gd name="connsiteX2" fmla="*/ 17314 w 3937662"/>
                <a:gd name="connsiteY2" fmla="*/ 3385291 h 3385291"/>
                <a:gd name="connsiteX3" fmla="*/ 130095 w 3937662"/>
                <a:gd name="connsiteY3" fmla="*/ 1987108 h 3385291"/>
                <a:gd name="connsiteX4" fmla="*/ 1869096 w 3937662"/>
                <a:gd name="connsiteY4" fmla="*/ 392070 h 3385291"/>
                <a:gd name="connsiteX5" fmla="*/ 1869097 w 3937662"/>
                <a:gd name="connsiteY5" fmla="*/ 392070 h 3385291"/>
                <a:gd name="connsiteX0" fmla="*/ 1869097 w 3937662"/>
                <a:gd name="connsiteY0" fmla="*/ 392070 h 3385291"/>
                <a:gd name="connsiteX1" fmla="*/ 0 w 3937662"/>
                <a:gd name="connsiteY1" fmla="*/ 3385291 h 3385291"/>
                <a:gd name="connsiteX2" fmla="*/ 17314 w 3937662"/>
                <a:gd name="connsiteY2" fmla="*/ 3385291 h 3385291"/>
                <a:gd name="connsiteX3" fmla="*/ 1279877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8" fmla="*/ 2245474 w 3937662"/>
                <a:gd name="connsiteY8" fmla="*/ 2539197 h 3385291"/>
                <a:gd name="connsiteX9" fmla="*/ 2502349 w 3937662"/>
                <a:gd name="connsiteY9" fmla="*/ 2539197 h 3385291"/>
                <a:gd name="connsiteX10" fmla="*/ 1279878 w 3937662"/>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693794"/>
                <a:gd name="connsiteX1" fmla="*/ 2259542 w 3951730"/>
                <a:gd name="connsiteY1" fmla="*/ 2539197 h 3693794"/>
                <a:gd name="connsiteX2" fmla="*/ 2516417 w 3951730"/>
                <a:gd name="connsiteY2" fmla="*/ 2539197 h 3693794"/>
                <a:gd name="connsiteX3" fmla="*/ 1293946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45728 w 3951730"/>
                <a:gd name="connsiteY7" fmla="*/ 3385291 h 3693794"/>
                <a:gd name="connsiteX0" fmla="*/ 1883165 w 3951730"/>
                <a:gd name="connsiteY0" fmla="*/ 392070 h 3693794"/>
                <a:gd name="connsiteX1" fmla="*/ 0 w 3951730"/>
                <a:gd name="connsiteY1" fmla="*/ 3343088 h 3693794"/>
                <a:gd name="connsiteX2" fmla="*/ 31382 w 3951730"/>
                <a:gd name="connsiteY2" fmla="*/ 3385291 h 3693794"/>
                <a:gd name="connsiteX3" fmla="*/ 144163 w 3951730"/>
                <a:gd name="connsiteY3" fmla="*/ 1987108 h 3693794"/>
                <a:gd name="connsiteX4" fmla="*/ 1883164 w 3951730"/>
                <a:gd name="connsiteY4" fmla="*/ 392070 h 3693794"/>
                <a:gd name="connsiteX5" fmla="*/ 1883165 w 3951730"/>
                <a:gd name="connsiteY5" fmla="*/ 392070 h 3693794"/>
                <a:gd name="connsiteX0" fmla="*/ 1883165 w 3951730"/>
                <a:gd name="connsiteY0" fmla="*/ 392070 h 3693794"/>
                <a:gd name="connsiteX1" fmla="*/ 14068 w 3951730"/>
                <a:gd name="connsiteY1" fmla="*/ 3385291 h 3693794"/>
                <a:gd name="connsiteX2" fmla="*/ 45450 w 3951730"/>
                <a:gd name="connsiteY2" fmla="*/ 2794448 h 3693794"/>
                <a:gd name="connsiteX3" fmla="*/ 1293945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01657 w 3951730"/>
                <a:gd name="connsiteY7" fmla="*/ 3693794 h 3693794"/>
                <a:gd name="connsiteX8" fmla="*/ 2259542 w 3951730"/>
                <a:gd name="connsiteY8" fmla="*/ 2539197 h 3693794"/>
                <a:gd name="connsiteX9" fmla="*/ 2516417 w 3951730"/>
                <a:gd name="connsiteY9" fmla="*/ 2539197 h 3693794"/>
                <a:gd name="connsiteX10" fmla="*/ 1293946 w 3951730"/>
                <a:gd name="connsiteY10" fmla="*/ 915 h 3693794"/>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4068 w 3951730"/>
                <a:gd name="connsiteY0" fmla="*/ 3385291 h 3715832"/>
                <a:gd name="connsiteX1" fmla="*/ 45450 w 3951730"/>
                <a:gd name="connsiteY1" fmla="*/ 2794448 h 3715832"/>
                <a:gd name="connsiteX2" fmla="*/ 1293945 w 3951730"/>
                <a:gd name="connsiteY2" fmla="*/ 915 h 3715832"/>
                <a:gd name="connsiteX3" fmla="*/ 2472385 w 3951730"/>
                <a:gd name="connsiteY3" fmla="*/ 915 h 3715832"/>
                <a:gd name="connsiteX4" fmla="*/ 3694856 w 3951730"/>
                <a:gd name="connsiteY4" fmla="*/ 2539197 h 3715832"/>
                <a:gd name="connsiteX5" fmla="*/ 3951730 w 3951730"/>
                <a:gd name="connsiteY5" fmla="*/ 2539197 h 3715832"/>
                <a:gd name="connsiteX6" fmla="*/ 3101657 w 3951730"/>
                <a:gd name="connsiteY6" fmla="*/ 3693794 h 3715832"/>
                <a:gd name="connsiteX7" fmla="*/ 2259542 w 3951730"/>
                <a:gd name="connsiteY7" fmla="*/ 2539197 h 3715832"/>
                <a:gd name="connsiteX8" fmla="*/ 2516417 w 3951730"/>
                <a:gd name="connsiteY8" fmla="*/ 2539197 h 3715832"/>
                <a:gd name="connsiteX9" fmla="*/ 1293946 w 3951730"/>
                <a:gd name="connsiteY9" fmla="*/ 915 h 3715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51730" h="3715832" stroke="0" extrusionOk="0">
                  <a:moveTo>
                    <a:pt x="3101657" y="3715832"/>
                  </a:moveTo>
                  <a:lnTo>
                    <a:pt x="2259542" y="2539197"/>
                  </a:lnTo>
                  <a:lnTo>
                    <a:pt x="2516417" y="2539197"/>
                  </a:lnTo>
                  <a:cubicBezTo>
                    <a:pt x="2372485" y="1044932"/>
                    <a:pt x="1869672" y="915"/>
                    <a:pt x="1293946" y="915"/>
                  </a:cubicBezTo>
                  <a:lnTo>
                    <a:pt x="2472385" y="915"/>
                  </a:lnTo>
                  <a:cubicBezTo>
                    <a:pt x="3048112" y="915"/>
                    <a:pt x="3550925" y="1044933"/>
                    <a:pt x="3694856" y="2539197"/>
                  </a:cubicBezTo>
                  <a:lnTo>
                    <a:pt x="3951730" y="2539197"/>
                  </a:lnTo>
                  <a:lnTo>
                    <a:pt x="3101657" y="3715832"/>
                  </a:lnTo>
                  <a:close/>
                </a:path>
                <a:path w="3951730" h="3715832" fill="darkenLess" stroke="0" extrusionOk="0">
                  <a:moveTo>
                    <a:pt x="1883165" y="392070"/>
                  </a:moveTo>
                  <a:cubicBezTo>
                    <a:pt x="848992" y="390133"/>
                    <a:pt x="0" y="2087830"/>
                    <a:pt x="0" y="3343088"/>
                  </a:cubicBezTo>
                  <a:lnTo>
                    <a:pt x="31382" y="3385291"/>
                  </a:lnTo>
                  <a:cubicBezTo>
                    <a:pt x="31382" y="2903013"/>
                    <a:pt x="69835" y="2426305"/>
                    <a:pt x="144163" y="1987108"/>
                  </a:cubicBezTo>
                  <a:cubicBezTo>
                    <a:pt x="444463" y="212684"/>
                    <a:pt x="1240285" y="-517256"/>
                    <a:pt x="1883164" y="392070"/>
                  </a:cubicBezTo>
                  <a:lnTo>
                    <a:pt x="1883165" y="392070"/>
                  </a:lnTo>
                  <a:close/>
                </a:path>
                <a:path w="3951730" h="3715832" fill="none" extrusionOk="0">
                  <a:moveTo>
                    <a:pt x="14068" y="3385291"/>
                  </a:moveTo>
                  <a:lnTo>
                    <a:pt x="45450" y="2794448"/>
                  </a:lnTo>
                  <a:cubicBezTo>
                    <a:pt x="45450" y="1938183"/>
                    <a:pt x="596651" y="915"/>
                    <a:pt x="1293945" y="915"/>
                  </a:cubicBezTo>
                  <a:lnTo>
                    <a:pt x="2472385" y="915"/>
                  </a:lnTo>
                  <a:cubicBezTo>
                    <a:pt x="3048112" y="915"/>
                    <a:pt x="3550925" y="1044933"/>
                    <a:pt x="3694856" y="2539197"/>
                  </a:cubicBezTo>
                  <a:lnTo>
                    <a:pt x="3951730" y="2539197"/>
                  </a:lnTo>
                  <a:lnTo>
                    <a:pt x="3101657" y="3693794"/>
                  </a:lnTo>
                  <a:lnTo>
                    <a:pt x="2259542" y="2539197"/>
                  </a:lnTo>
                  <a:lnTo>
                    <a:pt x="2516417" y="2539197"/>
                  </a:lnTo>
                  <a:cubicBezTo>
                    <a:pt x="2372485" y="1044932"/>
                    <a:pt x="1869672" y="915"/>
                    <a:pt x="1293946" y="915"/>
                  </a:cubicBezTo>
                </a:path>
              </a:pathLst>
            </a:custGeom>
            <a:grpFill/>
            <a:ln w="3175" cap="flat" cmpd="sng" algn="ctr">
              <a:noFill/>
              <a:prstDash val="solid"/>
            </a:ln>
            <a:effectLst>
              <a:outerShdw blurRad="50800" dist="38100" dir="2700000" algn="tl"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endParaRPr>
            </a:p>
          </p:txBody>
        </p:sp>
        <p:sp>
          <p:nvSpPr>
            <p:cNvPr id="8" name="TextBox 11"/>
            <p:cNvSpPr txBox="1">
              <a:spLocks noChangeArrowheads="1"/>
            </p:cNvSpPr>
            <p:nvPr/>
          </p:nvSpPr>
          <p:spPr bwMode="auto">
            <a:xfrm rot="2590855">
              <a:off x="3879057" y="2245967"/>
              <a:ext cx="1279124" cy="418585"/>
            </a:xfrm>
            <a:prstGeom prst="rect">
              <a:avLst/>
            </a:prstGeom>
            <a:grp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工作业绩</a:t>
              </a:r>
            </a:p>
          </p:txBody>
        </p:sp>
      </p:grpSp>
      <p:grpSp>
        <p:nvGrpSpPr>
          <p:cNvPr id="9" name="组合 23"/>
          <p:cNvGrpSpPr/>
          <p:nvPr/>
        </p:nvGrpSpPr>
        <p:grpSpPr>
          <a:xfrm>
            <a:off x="4536239" y="2501851"/>
            <a:ext cx="1823090" cy="1708856"/>
            <a:chOff x="5451958" y="3237922"/>
            <a:chExt cx="1929267" cy="2020951"/>
          </a:xfrm>
        </p:grpSpPr>
        <p:sp>
          <p:nvSpPr>
            <p:cNvPr id="10" name="上弧形箭头 2"/>
            <p:cNvSpPr/>
            <p:nvPr/>
          </p:nvSpPr>
          <p:spPr bwMode="auto">
            <a:xfrm rot="19829800" flipH="1" flipV="1">
              <a:off x="5451958" y="3237922"/>
              <a:ext cx="1929267" cy="2020951"/>
            </a:xfrm>
            <a:custGeom>
              <a:avLst/>
              <a:gdLst>
                <a:gd name="connsiteX0" fmla="*/ 3114346 w 3960440"/>
                <a:gd name="connsiteY0" fmla="*/ 3384376 h 3384376"/>
                <a:gd name="connsiteX1" fmla="*/ 2228160 w 3960440"/>
                <a:gd name="connsiteY1" fmla="*/ 2538282 h 3384376"/>
                <a:gd name="connsiteX2" fmla="*/ 2485035 w 3960440"/>
                <a:gd name="connsiteY2" fmla="*/ 2538282 h 3384376"/>
                <a:gd name="connsiteX3" fmla="*/ 1262564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12781 w 3960440"/>
                <a:gd name="connsiteY3" fmla="*/ 1986193 h 3384376"/>
                <a:gd name="connsiteX4" fmla="*/ 1851782 w 3960440"/>
                <a:gd name="connsiteY4" fmla="*/ 391155 h 3384376"/>
                <a:gd name="connsiteX5" fmla="*/ 1851783 w 3960440"/>
                <a:gd name="connsiteY5" fmla="*/ 391155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262563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8" fmla="*/ 2228160 w 3960440"/>
                <a:gd name="connsiteY8" fmla="*/ 2538282 h 3384376"/>
                <a:gd name="connsiteX9" fmla="*/ 2485035 w 3960440"/>
                <a:gd name="connsiteY9" fmla="*/ 2538282 h 3384376"/>
                <a:gd name="connsiteX10" fmla="*/ 1262564 w 3960440"/>
                <a:gd name="connsiteY10" fmla="*/ 0 h 3384376"/>
                <a:gd name="connsiteX0" fmla="*/ 3131660 w 3937662"/>
                <a:gd name="connsiteY0" fmla="*/ 3385291 h 3385291"/>
                <a:gd name="connsiteX1" fmla="*/ 2245474 w 3937662"/>
                <a:gd name="connsiteY1" fmla="*/ 2539197 h 3385291"/>
                <a:gd name="connsiteX2" fmla="*/ 2502349 w 3937662"/>
                <a:gd name="connsiteY2" fmla="*/ 2539197 h 3385291"/>
                <a:gd name="connsiteX3" fmla="*/ 1279878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0" fmla="*/ 1869097 w 3937662"/>
                <a:gd name="connsiteY0" fmla="*/ 392070 h 3385291"/>
                <a:gd name="connsiteX1" fmla="*/ 1195754 w 3937662"/>
                <a:gd name="connsiteY1" fmla="*/ 3385291 h 3385291"/>
                <a:gd name="connsiteX2" fmla="*/ 17314 w 3937662"/>
                <a:gd name="connsiteY2" fmla="*/ 3385291 h 3385291"/>
                <a:gd name="connsiteX3" fmla="*/ 130095 w 3937662"/>
                <a:gd name="connsiteY3" fmla="*/ 1987108 h 3385291"/>
                <a:gd name="connsiteX4" fmla="*/ 1869096 w 3937662"/>
                <a:gd name="connsiteY4" fmla="*/ 392070 h 3385291"/>
                <a:gd name="connsiteX5" fmla="*/ 1869097 w 3937662"/>
                <a:gd name="connsiteY5" fmla="*/ 392070 h 3385291"/>
                <a:gd name="connsiteX0" fmla="*/ 1869097 w 3937662"/>
                <a:gd name="connsiteY0" fmla="*/ 392070 h 3385291"/>
                <a:gd name="connsiteX1" fmla="*/ 0 w 3937662"/>
                <a:gd name="connsiteY1" fmla="*/ 3385291 h 3385291"/>
                <a:gd name="connsiteX2" fmla="*/ 17314 w 3937662"/>
                <a:gd name="connsiteY2" fmla="*/ 3385291 h 3385291"/>
                <a:gd name="connsiteX3" fmla="*/ 1279877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8" fmla="*/ 2245474 w 3937662"/>
                <a:gd name="connsiteY8" fmla="*/ 2539197 h 3385291"/>
                <a:gd name="connsiteX9" fmla="*/ 2502349 w 3937662"/>
                <a:gd name="connsiteY9" fmla="*/ 2539197 h 3385291"/>
                <a:gd name="connsiteX10" fmla="*/ 1279878 w 3937662"/>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693794"/>
                <a:gd name="connsiteX1" fmla="*/ 2259542 w 3951730"/>
                <a:gd name="connsiteY1" fmla="*/ 2539197 h 3693794"/>
                <a:gd name="connsiteX2" fmla="*/ 2516417 w 3951730"/>
                <a:gd name="connsiteY2" fmla="*/ 2539197 h 3693794"/>
                <a:gd name="connsiteX3" fmla="*/ 1293946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45728 w 3951730"/>
                <a:gd name="connsiteY7" fmla="*/ 3385291 h 3693794"/>
                <a:gd name="connsiteX0" fmla="*/ 1883165 w 3951730"/>
                <a:gd name="connsiteY0" fmla="*/ 392070 h 3693794"/>
                <a:gd name="connsiteX1" fmla="*/ 0 w 3951730"/>
                <a:gd name="connsiteY1" fmla="*/ 3343088 h 3693794"/>
                <a:gd name="connsiteX2" fmla="*/ 31382 w 3951730"/>
                <a:gd name="connsiteY2" fmla="*/ 3385291 h 3693794"/>
                <a:gd name="connsiteX3" fmla="*/ 144163 w 3951730"/>
                <a:gd name="connsiteY3" fmla="*/ 1987108 h 3693794"/>
                <a:gd name="connsiteX4" fmla="*/ 1883164 w 3951730"/>
                <a:gd name="connsiteY4" fmla="*/ 392070 h 3693794"/>
                <a:gd name="connsiteX5" fmla="*/ 1883165 w 3951730"/>
                <a:gd name="connsiteY5" fmla="*/ 392070 h 3693794"/>
                <a:gd name="connsiteX0" fmla="*/ 1883165 w 3951730"/>
                <a:gd name="connsiteY0" fmla="*/ 392070 h 3693794"/>
                <a:gd name="connsiteX1" fmla="*/ 14068 w 3951730"/>
                <a:gd name="connsiteY1" fmla="*/ 3385291 h 3693794"/>
                <a:gd name="connsiteX2" fmla="*/ 45450 w 3951730"/>
                <a:gd name="connsiteY2" fmla="*/ 2794448 h 3693794"/>
                <a:gd name="connsiteX3" fmla="*/ 1293945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01657 w 3951730"/>
                <a:gd name="connsiteY7" fmla="*/ 3693794 h 3693794"/>
                <a:gd name="connsiteX8" fmla="*/ 2259542 w 3951730"/>
                <a:gd name="connsiteY8" fmla="*/ 2539197 h 3693794"/>
                <a:gd name="connsiteX9" fmla="*/ 2516417 w 3951730"/>
                <a:gd name="connsiteY9" fmla="*/ 2539197 h 3693794"/>
                <a:gd name="connsiteX10" fmla="*/ 1293946 w 3951730"/>
                <a:gd name="connsiteY10" fmla="*/ 915 h 3693794"/>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4068 w 3951730"/>
                <a:gd name="connsiteY0" fmla="*/ 3385291 h 3715832"/>
                <a:gd name="connsiteX1" fmla="*/ 45450 w 3951730"/>
                <a:gd name="connsiteY1" fmla="*/ 2794448 h 3715832"/>
                <a:gd name="connsiteX2" fmla="*/ 1293945 w 3951730"/>
                <a:gd name="connsiteY2" fmla="*/ 915 h 3715832"/>
                <a:gd name="connsiteX3" fmla="*/ 2472385 w 3951730"/>
                <a:gd name="connsiteY3" fmla="*/ 915 h 3715832"/>
                <a:gd name="connsiteX4" fmla="*/ 3694856 w 3951730"/>
                <a:gd name="connsiteY4" fmla="*/ 2539197 h 3715832"/>
                <a:gd name="connsiteX5" fmla="*/ 3951730 w 3951730"/>
                <a:gd name="connsiteY5" fmla="*/ 2539197 h 3715832"/>
                <a:gd name="connsiteX6" fmla="*/ 3101657 w 3951730"/>
                <a:gd name="connsiteY6" fmla="*/ 3693794 h 3715832"/>
                <a:gd name="connsiteX7" fmla="*/ 2259542 w 3951730"/>
                <a:gd name="connsiteY7" fmla="*/ 2539197 h 3715832"/>
                <a:gd name="connsiteX8" fmla="*/ 2516417 w 3951730"/>
                <a:gd name="connsiteY8" fmla="*/ 2539197 h 3715832"/>
                <a:gd name="connsiteX9" fmla="*/ 1293946 w 3951730"/>
                <a:gd name="connsiteY9" fmla="*/ 915 h 3715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51730" h="3715832" stroke="0" extrusionOk="0">
                  <a:moveTo>
                    <a:pt x="3101657" y="3715832"/>
                  </a:moveTo>
                  <a:lnTo>
                    <a:pt x="2259542" y="2539197"/>
                  </a:lnTo>
                  <a:lnTo>
                    <a:pt x="2516417" y="2539197"/>
                  </a:lnTo>
                  <a:cubicBezTo>
                    <a:pt x="2372485" y="1044932"/>
                    <a:pt x="1869672" y="915"/>
                    <a:pt x="1293946" y="915"/>
                  </a:cubicBezTo>
                  <a:lnTo>
                    <a:pt x="2472385" y="915"/>
                  </a:lnTo>
                  <a:cubicBezTo>
                    <a:pt x="3048112" y="915"/>
                    <a:pt x="3550925" y="1044933"/>
                    <a:pt x="3694856" y="2539197"/>
                  </a:cubicBezTo>
                  <a:lnTo>
                    <a:pt x="3951730" y="2539197"/>
                  </a:lnTo>
                  <a:lnTo>
                    <a:pt x="3101657" y="3715832"/>
                  </a:lnTo>
                  <a:close/>
                </a:path>
                <a:path w="3951730" h="3715832" fill="darkenLess" stroke="0" extrusionOk="0">
                  <a:moveTo>
                    <a:pt x="1883165" y="392070"/>
                  </a:moveTo>
                  <a:cubicBezTo>
                    <a:pt x="848992" y="390133"/>
                    <a:pt x="0" y="2087830"/>
                    <a:pt x="0" y="3343088"/>
                  </a:cubicBezTo>
                  <a:lnTo>
                    <a:pt x="31382" y="3385291"/>
                  </a:lnTo>
                  <a:cubicBezTo>
                    <a:pt x="31382" y="2903013"/>
                    <a:pt x="69835" y="2426305"/>
                    <a:pt x="144163" y="1987108"/>
                  </a:cubicBezTo>
                  <a:cubicBezTo>
                    <a:pt x="444463" y="212684"/>
                    <a:pt x="1240285" y="-517256"/>
                    <a:pt x="1883164" y="392070"/>
                  </a:cubicBezTo>
                  <a:lnTo>
                    <a:pt x="1883165" y="392070"/>
                  </a:lnTo>
                  <a:close/>
                </a:path>
                <a:path w="3951730" h="3715832" fill="none" extrusionOk="0">
                  <a:moveTo>
                    <a:pt x="14068" y="3385291"/>
                  </a:moveTo>
                  <a:lnTo>
                    <a:pt x="45450" y="2794448"/>
                  </a:lnTo>
                  <a:cubicBezTo>
                    <a:pt x="45450" y="1938183"/>
                    <a:pt x="596651" y="915"/>
                    <a:pt x="1293945" y="915"/>
                  </a:cubicBezTo>
                  <a:lnTo>
                    <a:pt x="2472385" y="915"/>
                  </a:lnTo>
                  <a:cubicBezTo>
                    <a:pt x="3048112" y="915"/>
                    <a:pt x="3550925" y="1044933"/>
                    <a:pt x="3694856" y="2539197"/>
                  </a:cubicBezTo>
                  <a:lnTo>
                    <a:pt x="3951730" y="2539197"/>
                  </a:lnTo>
                  <a:lnTo>
                    <a:pt x="3101657" y="3693794"/>
                  </a:lnTo>
                  <a:lnTo>
                    <a:pt x="2259542" y="2539197"/>
                  </a:lnTo>
                  <a:lnTo>
                    <a:pt x="2516417" y="2539197"/>
                  </a:lnTo>
                  <a:cubicBezTo>
                    <a:pt x="2372485" y="1044932"/>
                    <a:pt x="1869672" y="915"/>
                    <a:pt x="1293946" y="915"/>
                  </a:cubicBezTo>
                </a:path>
              </a:pathLst>
            </a:custGeom>
            <a:solidFill>
              <a:srgbClr val="003466"/>
            </a:solidFill>
            <a:ln w="3175" cap="flat" cmpd="sng" algn="ctr">
              <a:noFill/>
              <a:prstDash val="solid"/>
            </a:ln>
            <a:effectLst>
              <a:outerShdw blurRad="50800" dist="38100" dir="2700000" algn="tl"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endParaRPr>
            </a:p>
          </p:txBody>
        </p:sp>
        <p:sp>
          <p:nvSpPr>
            <p:cNvPr id="11" name="TextBox 13"/>
            <p:cNvSpPr txBox="1">
              <a:spLocks noChangeArrowheads="1"/>
            </p:cNvSpPr>
            <p:nvPr/>
          </p:nvSpPr>
          <p:spPr bwMode="auto">
            <a:xfrm rot="2635062">
              <a:off x="5459859" y="4386103"/>
              <a:ext cx="1279124" cy="418585"/>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新的目标</a:t>
              </a:r>
            </a:p>
          </p:txBody>
        </p:sp>
      </p:grpSp>
      <p:sp>
        <p:nvSpPr>
          <p:cNvPr id="12" name="TextBox 15"/>
          <p:cNvSpPr txBox="1"/>
          <p:nvPr/>
        </p:nvSpPr>
        <p:spPr bwMode="auto">
          <a:xfrm>
            <a:off x="571168" y="1153285"/>
            <a:ext cx="1537398" cy="967487"/>
          </a:xfrm>
          <a:prstGeom prst="rect">
            <a:avLst/>
          </a:prstGeom>
          <a:noFill/>
        </p:spPr>
        <p:txBody>
          <a:bodyPr wrap="square" lIns="86402" tIns="43201" rIns="86402" bIns="4320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100" dirty="0">
                <a:solidFill>
                  <a:prstClr val="black">
                    <a:lumMod val="65000"/>
                    <a:lumOff val="35000"/>
                  </a:prstClr>
                </a:solidFill>
                <a:latin typeface="微软雅黑" pitchFamily="34" charset="-122"/>
                <a:ea typeface="微软雅黑" pitchFamily="34" charset="-122"/>
              </a:rPr>
              <a:t>通过对绩效结果的反馈，总结绩效达成的经验，找出绩效未能有效达成的</a:t>
            </a:r>
            <a:r>
              <a:rPr lang="zh-CN" altLang="en-US" sz="1100" dirty="0" smtClean="0">
                <a:solidFill>
                  <a:prstClr val="black">
                    <a:lumMod val="65000"/>
                    <a:lumOff val="35000"/>
                  </a:prstClr>
                </a:solidFill>
                <a:latin typeface="微软雅黑" pitchFamily="34" charset="-122"/>
                <a:ea typeface="微软雅黑" pitchFamily="34" charset="-122"/>
              </a:rPr>
              <a:t>原因。</a:t>
            </a:r>
            <a:endParaRPr lang="en-US" altLang="zh-CN" sz="1100" dirty="0">
              <a:solidFill>
                <a:prstClr val="black">
                  <a:lumMod val="65000"/>
                  <a:lumOff val="35000"/>
                </a:prstClr>
              </a:solidFill>
              <a:latin typeface="微软雅黑" pitchFamily="34" charset="-122"/>
              <a:ea typeface="微软雅黑" pitchFamily="34" charset="-122"/>
            </a:endParaRPr>
          </a:p>
        </p:txBody>
      </p:sp>
      <p:grpSp>
        <p:nvGrpSpPr>
          <p:cNvPr id="13" name="组合 27"/>
          <p:cNvGrpSpPr/>
          <p:nvPr/>
        </p:nvGrpSpPr>
        <p:grpSpPr>
          <a:xfrm>
            <a:off x="4536240" y="1059582"/>
            <a:ext cx="1823090" cy="1940778"/>
            <a:chOff x="5451959" y="1532245"/>
            <a:chExt cx="1929267" cy="2295231"/>
          </a:xfrm>
        </p:grpSpPr>
        <p:sp>
          <p:nvSpPr>
            <p:cNvPr id="14" name="上弧形箭头 2"/>
            <p:cNvSpPr/>
            <p:nvPr/>
          </p:nvSpPr>
          <p:spPr bwMode="auto">
            <a:xfrm rot="1770200" flipH="1">
              <a:off x="5451959" y="1806525"/>
              <a:ext cx="1929267" cy="2020951"/>
            </a:xfrm>
            <a:custGeom>
              <a:avLst/>
              <a:gdLst>
                <a:gd name="connsiteX0" fmla="*/ 3114346 w 3960440"/>
                <a:gd name="connsiteY0" fmla="*/ 3384376 h 3384376"/>
                <a:gd name="connsiteX1" fmla="*/ 2228160 w 3960440"/>
                <a:gd name="connsiteY1" fmla="*/ 2538282 h 3384376"/>
                <a:gd name="connsiteX2" fmla="*/ 2485035 w 3960440"/>
                <a:gd name="connsiteY2" fmla="*/ 2538282 h 3384376"/>
                <a:gd name="connsiteX3" fmla="*/ 1262564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12781 w 3960440"/>
                <a:gd name="connsiteY3" fmla="*/ 1986193 h 3384376"/>
                <a:gd name="connsiteX4" fmla="*/ 1851782 w 3960440"/>
                <a:gd name="connsiteY4" fmla="*/ 391155 h 3384376"/>
                <a:gd name="connsiteX5" fmla="*/ 1851783 w 3960440"/>
                <a:gd name="connsiteY5" fmla="*/ 391155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262563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8" fmla="*/ 2228160 w 3960440"/>
                <a:gd name="connsiteY8" fmla="*/ 2538282 h 3384376"/>
                <a:gd name="connsiteX9" fmla="*/ 2485035 w 3960440"/>
                <a:gd name="connsiteY9" fmla="*/ 2538282 h 3384376"/>
                <a:gd name="connsiteX10" fmla="*/ 1262564 w 3960440"/>
                <a:gd name="connsiteY10" fmla="*/ 0 h 3384376"/>
                <a:gd name="connsiteX0" fmla="*/ 3131660 w 3937662"/>
                <a:gd name="connsiteY0" fmla="*/ 3385291 h 3385291"/>
                <a:gd name="connsiteX1" fmla="*/ 2245474 w 3937662"/>
                <a:gd name="connsiteY1" fmla="*/ 2539197 h 3385291"/>
                <a:gd name="connsiteX2" fmla="*/ 2502349 w 3937662"/>
                <a:gd name="connsiteY2" fmla="*/ 2539197 h 3385291"/>
                <a:gd name="connsiteX3" fmla="*/ 1279878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0" fmla="*/ 1869097 w 3937662"/>
                <a:gd name="connsiteY0" fmla="*/ 392070 h 3385291"/>
                <a:gd name="connsiteX1" fmla="*/ 1195754 w 3937662"/>
                <a:gd name="connsiteY1" fmla="*/ 3385291 h 3385291"/>
                <a:gd name="connsiteX2" fmla="*/ 17314 w 3937662"/>
                <a:gd name="connsiteY2" fmla="*/ 3385291 h 3385291"/>
                <a:gd name="connsiteX3" fmla="*/ 130095 w 3937662"/>
                <a:gd name="connsiteY3" fmla="*/ 1987108 h 3385291"/>
                <a:gd name="connsiteX4" fmla="*/ 1869096 w 3937662"/>
                <a:gd name="connsiteY4" fmla="*/ 392070 h 3385291"/>
                <a:gd name="connsiteX5" fmla="*/ 1869097 w 3937662"/>
                <a:gd name="connsiteY5" fmla="*/ 392070 h 3385291"/>
                <a:gd name="connsiteX0" fmla="*/ 1869097 w 3937662"/>
                <a:gd name="connsiteY0" fmla="*/ 392070 h 3385291"/>
                <a:gd name="connsiteX1" fmla="*/ 0 w 3937662"/>
                <a:gd name="connsiteY1" fmla="*/ 3385291 h 3385291"/>
                <a:gd name="connsiteX2" fmla="*/ 17314 w 3937662"/>
                <a:gd name="connsiteY2" fmla="*/ 3385291 h 3385291"/>
                <a:gd name="connsiteX3" fmla="*/ 1279877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8" fmla="*/ 2245474 w 3937662"/>
                <a:gd name="connsiteY8" fmla="*/ 2539197 h 3385291"/>
                <a:gd name="connsiteX9" fmla="*/ 2502349 w 3937662"/>
                <a:gd name="connsiteY9" fmla="*/ 2539197 h 3385291"/>
                <a:gd name="connsiteX10" fmla="*/ 1279878 w 3937662"/>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693794"/>
                <a:gd name="connsiteX1" fmla="*/ 2259542 w 3951730"/>
                <a:gd name="connsiteY1" fmla="*/ 2539197 h 3693794"/>
                <a:gd name="connsiteX2" fmla="*/ 2516417 w 3951730"/>
                <a:gd name="connsiteY2" fmla="*/ 2539197 h 3693794"/>
                <a:gd name="connsiteX3" fmla="*/ 1293946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45728 w 3951730"/>
                <a:gd name="connsiteY7" fmla="*/ 3385291 h 3693794"/>
                <a:gd name="connsiteX0" fmla="*/ 1883165 w 3951730"/>
                <a:gd name="connsiteY0" fmla="*/ 392070 h 3693794"/>
                <a:gd name="connsiteX1" fmla="*/ 0 w 3951730"/>
                <a:gd name="connsiteY1" fmla="*/ 3343088 h 3693794"/>
                <a:gd name="connsiteX2" fmla="*/ 31382 w 3951730"/>
                <a:gd name="connsiteY2" fmla="*/ 3385291 h 3693794"/>
                <a:gd name="connsiteX3" fmla="*/ 144163 w 3951730"/>
                <a:gd name="connsiteY3" fmla="*/ 1987108 h 3693794"/>
                <a:gd name="connsiteX4" fmla="*/ 1883164 w 3951730"/>
                <a:gd name="connsiteY4" fmla="*/ 392070 h 3693794"/>
                <a:gd name="connsiteX5" fmla="*/ 1883165 w 3951730"/>
                <a:gd name="connsiteY5" fmla="*/ 392070 h 3693794"/>
                <a:gd name="connsiteX0" fmla="*/ 1883165 w 3951730"/>
                <a:gd name="connsiteY0" fmla="*/ 392070 h 3693794"/>
                <a:gd name="connsiteX1" fmla="*/ 14068 w 3951730"/>
                <a:gd name="connsiteY1" fmla="*/ 3385291 h 3693794"/>
                <a:gd name="connsiteX2" fmla="*/ 45450 w 3951730"/>
                <a:gd name="connsiteY2" fmla="*/ 2794448 h 3693794"/>
                <a:gd name="connsiteX3" fmla="*/ 1293945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01657 w 3951730"/>
                <a:gd name="connsiteY7" fmla="*/ 3693794 h 3693794"/>
                <a:gd name="connsiteX8" fmla="*/ 2259542 w 3951730"/>
                <a:gd name="connsiteY8" fmla="*/ 2539197 h 3693794"/>
                <a:gd name="connsiteX9" fmla="*/ 2516417 w 3951730"/>
                <a:gd name="connsiteY9" fmla="*/ 2539197 h 3693794"/>
                <a:gd name="connsiteX10" fmla="*/ 1293946 w 3951730"/>
                <a:gd name="connsiteY10" fmla="*/ 915 h 3693794"/>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4068 w 3951730"/>
                <a:gd name="connsiteY0" fmla="*/ 3385291 h 3715832"/>
                <a:gd name="connsiteX1" fmla="*/ 45450 w 3951730"/>
                <a:gd name="connsiteY1" fmla="*/ 2794448 h 3715832"/>
                <a:gd name="connsiteX2" fmla="*/ 1293945 w 3951730"/>
                <a:gd name="connsiteY2" fmla="*/ 915 h 3715832"/>
                <a:gd name="connsiteX3" fmla="*/ 2472385 w 3951730"/>
                <a:gd name="connsiteY3" fmla="*/ 915 h 3715832"/>
                <a:gd name="connsiteX4" fmla="*/ 3694856 w 3951730"/>
                <a:gd name="connsiteY4" fmla="*/ 2539197 h 3715832"/>
                <a:gd name="connsiteX5" fmla="*/ 3951730 w 3951730"/>
                <a:gd name="connsiteY5" fmla="*/ 2539197 h 3715832"/>
                <a:gd name="connsiteX6" fmla="*/ 3101657 w 3951730"/>
                <a:gd name="connsiteY6" fmla="*/ 3693794 h 3715832"/>
                <a:gd name="connsiteX7" fmla="*/ 2259542 w 3951730"/>
                <a:gd name="connsiteY7" fmla="*/ 2539197 h 3715832"/>
                <a:gd name="connsiteX8" fmla="*/ 2516417 w 3951730"/>
                <a:gd name="connsiteY8" fmla="*/ 2539197 h 3715832"/>
                <a:gd name="connsiteX9" fmla="*/ 1293946 w 3951730"/>
                <a:gd name="connsiteY9" fmla="*/ 915 h 3715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51730" h="3715832" stroke="0" extrusionOk="0">
                  <a:moveTo>
                    <a:pt x="3101657" y="3715832"/>
                  </a:moveTo>
                  <a:lnTo>
                    <a:pt x="2259542" y="2539197"/>
                  </a:lnTo>
                  <a:lnTo>
                    <a:pt x="2516417" y="2539197"/>
                  </a:lnTo>
                  <a:cubicBezTo>
                    <a:pt x="2372485" y="1044932"/>
                    <a:pt x="1869672" y="915"/>
                    <a:pt x="1293946" y="915"/>
                  </a:cubicBezTo>
                  <a:lnTo>
                    <a:pt x="2472385" y="915"/>
                  </a:lnTo>
                  <a:cubicBezTo>
                    <a:pt x="3048112" y="915"/>
                    <a:pt x="3550925" y="1044933"/>
                    <a:pt x="3694856" y="2539197"/>
                  </a:cubicBezTo>
                  <a:lnTo>
                    <a:pt x="3951730" y="2539197"/>
                  </a:lnTo>
                  <a:lnTo>
                    <a:pt x="3101657" y="3715832"/>
                  </a:lnTo>
                  <a:close/>
                </a:path>
                <a:path w="3951730" h="3715832" fill="darkenLess" stroke="0" extrusionOk="0">
                  <a:moveTo>
                    <a:pt x="1883165" y="392070"/>
                  </a:moveTo>
                  <a:cubicBezTo>
                    <a:pt x="848992" y="390133"/>
                    <a:pt x="0" y="2087830"/>
                    <a:pt x="0" y="3343088"/>
                  </a:cubicBezTo>
                  <a:lnTo>
                    <a:pt x="31382" y="3385291"/>
                  </a:lnTo>
                  <a:cubicBezTo>
                    <a:pt x="31382" y="2903013"/>
                    <a:pt x="69835" y="2426305"/>
                    <a:pt x="144163" y="1987108"/>
                  </a:cubicBezTo>
                  <a:cubicBezTo>
                    <a:pt x="444463" y="212684"/>
                    <a:pt x="1240285" y="-517256"/>
                    <a:pt x="1883164" y="392070"/>
                  </a:cubicBezTo>
                  <a:lnTo>
                    <a:pt x="1883165" y="392070"/>
                  </a:lnTo>
                  <a:close/>
                </a:path>
                <a:path w="3951730" h="3715832" fill="none" extrusionOk="0">
                  <a:moveTo>
                    <a:pt x="14068" y="3385291"/>
                  </a:moveTo>
                  <a:lnTo>
                    <a:pt x="45450" y="2794448"/>
                  </a:lnTo>
                  <a:cubicBezTo>
                    <a:pt x="45450" y="1938183"/>
                    <a:pt x="596651" y="915"/>
                    <a:pt x="1293945" y="915"/>
                  </a:cubicBezTo>
                  <a:lnTo>
                    <a:pt x="2472385" y="915"/>
                  </a:lnTo>
                  <a:cubicBezTo>
                    <a:pt x="3048112" y="915"/>
                    <a:pt x="3550925" y="1044933"/>
                    <a:pt x="3694856" y="2539197"/>
                  </a:cubicBezTo>
                  <a:lnTo>
                    <a:pt x="3951730" y="2539197"/>
                  </a:lnTo>
                  <a:lnTo>
                    <a:pt x="3101657" y="3693794"/>
                  </a:lnTo>
                  <a:lnTo>
                    <a:pt x="2259542" y="2539197"/>
                  </a:lnTo>
                  <a:lnTo>
                    <a:pt x="2516417" y="2539197"/>
                  </a:lnTo>
                  <a:cubicBezTo>
                    <a:pt x="2372485" y="1044932"/>
                    <a:pt x="1869672" y="915"/>
                    <a:pt x="1293946" y="915"/>
                  </a:cubicBezTo>
                </a:path>
              </a:pathLst>
            </a:custGeom>
            <a:solidFill>
              <a:srgbClr val="003466"/>
            </a:solidFill>
            <a:ln w="3175" cap="flat" cmpd="sng" algn="ctr">
              <a:noFill/>
              <a:prstDash val="solid"/>
            </a:ln>
            <a:effectLst>
              <a:outerShdw blurRad="50800" dist="38100" dir="2700000" algn="tl"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endParaRPr>
            </a:p>
          </p:txBody>
        </p:sp>
        <p:sp>
          <p:nvSpPr>
            <p:cNvPr id="15" name="TextBox 11"/>
            <p:cNvSpPr txBox="1">
              <a:spLocks noChangeArrowheads="1"/>
            </p:cNvSpPr>
            <p:nvPr/>
          </p:nvSpPr>
          <p:spPr bwMode="auto">
            <a:xfrm rot="18759385">
              <a:off x="5428899" y="2105805"/>
              <a:ext cx="1521678" cy="374557"/>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改进措施</a:t>
              </a:r>
            </a:p>
          </p:txBody>
        </p:sp>
      </p:grpSp>
      <p:cxnSp>
        <p:nvCxnSpPr>
          <p:cNvPr id="16" name="直接连接符 15"/>
          <p:cNvCxnSpPr/>
          <p:nvPr/>
        </p:nvCxnSpPr>
        <p:spPr bwMode="auto">
          <a:xfrm>
            <a:off x="5782393" y="1396249"/>
            <a:ext cx="817572" cy="0"/>
          </a:xfrm>
          <a:prstGeom prst="line">
            <a:avLst/>
          </a:prstGeom>
          <a:noFill/>
          <a:ln w="28575" cap="flat" cmpd="sng" algn="ctr">
            <a:solidFill>
              <a:srgbClr val="003466"/>
            </a:solidFill>
            <a:prstDash val="solid"/>
            <a:headEnd type="diamond" w="med" len="med"/>
            <a:tailEnd type="diamond" w="med" len="med"/>
          </a:ln>
          <a:effectLst/>
        </p:spPr>
      </p:cxnSp>
      <p:sp>
        <p:nvSpPr>
          <p:cNvPr id="17" name="TextBox 18"/>
          <p:cNvSpPr txBox="1"/>
          <p:nvPr/>
        </p:nvSpPr>
        <p:spPr bwMode="auto">
          <a:xfrm>
            <a:off x="6638969" y="1153285"/>
            <a:ext cx="1893471" cy="1187547"/>
          </a:xfrm>
          <a:prstGeom prst="rect">
            <a:avLst/>
          </a:prstGeom>
          <a:noFill/>
        </p:spPr>
        <p:txBody>
          <a:bodyPr wrap="square" lIns="86402" tIns="43201" rIns="86402" bIns="4320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100" dirty="0">
                <a:solidFill>
                  <a:prstClr val="black">
                    <a:lumMod val="65000"/>
                    <a:lumOff val="35000"/>
                  </a:prstClr>
                </a:solidFill>
                <a:latin typeface="微软雅黑" pitchFamily="34" charset="-122"/>
                <a:ea typeface="微软雅黑" pitchFamily="34" charset="-122"/>
              </a:rPr>
              <a:t>绩效管理的最终目的是改善绩效。在面谈过程中，针对下属未能有效完成的绩效计划，主管应该和下属一起分析绩效不佳的</a:t>
            </a:r>
            <a:r>
              <a:rPr lang="zh-CN" altLang="en-US" sz="1100" dirty="0" smtClean="0">
                <a:solidFill>
                  <a:prstClr val="black">
                    <a:lumMod val="65000"/>
                    <a:lumOff val="35000"/>
                  </a:prstClr>
                </a:solidFill>
                <a:latin typeface="微软雅黑" pitchFamily="34" charset="-122"/>
                <a:ea typeface="微软雅黑" pitchFamily="34" charset="-122"/>
              </a:rPr>
              <a:t>原因。</a:t>
            </a:r>
            <a:endParaRPr lang="en-US" altLang="zh-CN" sz="1100" dirty="0">
              <a:solidFill>
                <a:prstClr val="black">
                  <a:lumMod val="65000"/>
                  <a:lumOff val="35000"/>
                </a:prstClr>
              </a:solidFill>
              <a:latin typeface="微软雅黑" pitchFamily="34" charset="-122"/>
              <a:ea typeface="微软雅黑" pitchFamily="34" charset="-122"/>
            </a:endParaRPr>
          </a:p>
        </p:txBody>
      </p:sp>
      <p:cxnSp>
        <p:nvCxnSpPr>
          <p:cNvPr id="18" name="直接连接符 17"/>
          <p:cNvCxnSpPr/>
          <p:nvPr/>
        </p:nvCxnSpPr>
        <p:spPr bwMode="auto">
          <a:xfrm>
            <a:off x="5701386" y="4137313"/>
            <a:ext cx="817572" cy="0"/>
          </a:xfrm>
          <a:prstGeom prst="line">
            <a:avLst/>
          </a:prstGeom>
          <a:noFill/>
          <a:ln w="28575" cap="flat" cmpd="sng" algn="ctr">
            <a:solidFill>
              <a:srgbClr val="003466"/>
            </a:solidFill>
            <a:prstDash val="solid"/>
            <a:headEnd type="diamond" w="med" len="med"/>
            <a:tailEnd type="diamond" w="med" len="med"/>
          </a:ln>
          <a:effectLst/>
        </p:spPr>
      </p:cxnSp>
      <p:sp>
        <p:nvSpPr>
          <p:cNvPr id="19" name="TextBox 20"/>
          <p:cNvSpPr txBox="1"/>
          <p:nvPr/>
        </p:nvSpPr>
        <p:spPr bwMode="auto">
          <a:xfrm>
            <a:off x="6599964" y="3544443"/>
            <a:ext cx="1796387" cy="1187547"/>
          </a:xfrm>
          <a:prstGeom prst="rect">
            <a:avLst/>
          </a:prstGeom>
          <a:noFill/>
        </p:spPr>
        <p:txBody>
          <a:bodyPr wrap="square" lIns="86402" tIns="43201" rIns="86402" bIns="4320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100" dirty="0">
                <a:solidFill>
                  <a:prstClr val="black">
                    <a:lumMod val="65000"/>
                    <a:lumOff val="35000"/>
                  </a:prstClr>
                </a:solidFill>
                <a:latin typeface="微软雅黑" pitchFamily="34" charset="-122"/>
                <a:ea typeface="微软雅黑" pitchFamily="34" charset="-122"/>
              </a:rPr>
              <a:t>结合上一绩效周期的绩效计划完成情况，并结合下属新的工作任务，和下属一起提出下一绩效周期中的新的工作</a:t>
            </a:r>
            <a:r>
              <a:rPr lang="zh-CN" altLang="en-US" sz="1100" dirty="0" smtClean="0">
                <a:solidFill>
                  <a:prstClr val="black">
                    <a:lumMod val="65000"/>
                    <a:lumOff val="35000"/>
                  </a:prstClr>
                </a:solidFill>
                <a:latin typeface="微软雅黑" pitchFamily="34" charset="-122"/>
                <a:ea typeface="微软雅黑" pitchFamily="34" charset="-122"/>
              </a:rPr>
              <a:t>目标。</a:t>
            </a:r>
            <a:endParaRPr lang="en-US" altLang="zh-CN" sz="1100" dirty="0">
              <a:solidFill>
                <a:prstClr val="black">
                  <a:lumMod val="65000"/>
                  <a:lumOff val="35000"/>
                </a:prstClr>
              </a:solidFill>
              <a:latin typeface="微软雅黑" pitchFamily="34" charset="-122"/>
              <a:ea typeface="微软雅黑" pitchFamily="34" charset="-122"/>
            </a:endParaRPr>
          </a:p>
        </p:txBody>
      </p:sp>
      <p:grpSp>
        <p:nvGrpSpPr>
          <p:cNvPr id="20" name="组合 34"/>
          <p:cNvGrpSpPr/>
          <p:nvPr/>
        </p:nvGrpSpPr>
        <p:grpSpPr>
          <a:xfrm>
            <a:off x="2380330" y="2501851"/>
            <a:ext cx="1823090" cy="1708856"/>
            <a:chOff x="3170489" y="3237922"/>
            <a:chExt cx="1929267" cy="2020951"/>
          </a:xfrm>
        </p:grpSpPr>
        <p:sp>
          <p:nvSpPr>
            <p:cNvPr id="21" name="上弧形箭头 2"/>
            <p:cNvSpPr/>
            <p:nvPr/>
          </p:nvSpPr>
          <p:spPr bwMode="auto">
            <a:xfrm rot="1770200" flipV="1">
              <a:off x="3170489" y="3237922"/>
              <a:ext cx="1929267" cy="2020951"/>
            </a:xfrm>
            <a:custGeom>
              <a:avLst/>
              <a:gdLst>
                <a:gd name="connsiteX0" fmla="*/ 3114346 w 3960440"/>
                <a:gd name="connsiteY0" fmla="*/ 3384376 h 3384376"/>
                <a:gd name="connsiteX1" fmla="*/ 2228160 w 3960440"/>
                <a:gd name="connsiteY1" fmla="*/ 2538282 h 3384376"/>
                <a:gd name="connsiteX2" fmla="*/ 2485035 w 3960440"/>
                <a:gd name="connsiteY2" fmla="*/ 2538282 h 3384376"/>
                <a:gd name="connsiteX3" fmla="*/ 1262564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12781 w 3960440"/>
                <a:gd name="connsiteY3" fmla="*/ 1986193 h 3384376"/>
                <a:gd name="connsiteX4" fmla="*/ 1851782 w 3960440"/>
                <a:gd name="connsiteY4" fmla="*/ 391155 h 3384376"/>
                <a:gd name="connsiteX5" fmla="*/ 1851783 w 3960440"/>
                <a:gd name="connsiteY5" fmla="*/ 391155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262563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8" fmla="*/ 2228160 w 3960440"/>
                <a:gd name="connsiteY8" fmla="*/ 2538282 h 3384376"/>
                <a:gd name="connsiteX9" fmla="*/ 2485035 w 3960440"/>
                <a:gd name="connsiteY9" fmla="*/ 2538282 h 3384376"/>
                <a:gd name="connsiteX10" fmla="*/ 1262564 w 3960440"/>
                <a:gd name="connsiteY10" fmla="*/ 0 h 3384376"/>
                <a:gd name="connsiteX0" fmla="*/ 3131660 w 3937662"/>
                <a:gd name="connsiteY0" fmla="*/ 3385291 h 3385291"/>
                <a:gd name="connsiteX1" fmla="*/ 2245474 w 3937662"/>
                <a:gd name="connsiteY1" fmla="*/ 2539197 h 3385291"/>
                <a:gd name="connsiteX2" fmla="*/ 2502349 w 3937662"/>
                <a:gd name="connsiteY2" fmla="*/ 2539197 h 3385291"/>
                <a:gd name="connsiteX3" fmla="*/ 1279878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0" fmla="*/ 1869097 w 3937662"/>
                <a:gd name="connsiteY0" fmla="*/ 392070 h 3385291"/>
                <a:gd name="connsiteX1" fmla="*/ 1195754 w 3937662"/>
                <a:gd name="connsiteY1" fmla="*/ 3385291 h 3385291"/>
                <a:gd name="connsiteX2" fmla="*/ 17314 w 3937662"/>
                <a:gd name="connsiteY2" fmla="*/ 3385291 h 3385291"/>
                <a:gd name="connsiteX3" fmla="*/ 130095 w 3937662"/>
                <a:gd name="connsiteY3" fmla="*/ 1987108 h 3385291"/>
                <a:gd name="connsiteX4" fmla="*/ 1869096 w 3937662"/>
                <a:gd name="connsiteY4" fmla="*/ 392070 h 3385291"/>
                <a:gd name="connsiteX5" fmla="*/ 1869097 w 3937662"/>
                <a:gd name="connsiteY5" fmla="*/ 392070 h 3385291"/>
                <a:gd name="connsiteX0" fmla="*/ 1869097 w 3937662"/>
                <a:gd name="connsiteY0" fmla="*/ 392070 h 3385291"/>
                <a:gd name="connsiteX1" fmla="*/ 0 w 3937662"/>
                <a:gd name="connsiteY1" fmla="*/ 3385291 h 3385291"/>
                <a:gd name="connsiteX2" fmla="*/ 17314 w 3937662"/>
                <a:gd name="connsiteY2" fmla="*/ 3385291 h 3385291"/>
                <a:gd name="connsiteX3" fmla="*/ 1279877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8" fmla="*/ 2245474 w 3937662"/>
                <a:gd name="connsiteY8" fmla="*/ 2539197 h 3385291"/>
                <a:gd name="connsiteX9" fmla="*/ 2502349 w 3937662"/>
                <a:gd name="connsiteY9" fmla="*/ 2539197 h 3385291"/>
                <a:gd name="connsiteX10" fmla="*/ 1279878 w 3937662"/>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693794"/>
                <a:gd name="connsiteX1" fmla="*/ 2259542 w 3951730"/>
                <a:gd name="connsiteY1" fmla="*/ 2539197 h 3693794"/>
                <a:gd name="connsiteX2" fmla="*/ 2516417 w 3951730"/>
                <a:gd name="connsiteY2" fmla="*/ 2539197 h 3693794"/>
                <a:gd name="connsiteX3" fmla="*/ 1293946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45728 w 3951730"/>
                <a:gd name="connsiteY7" fmla="*/ 3385291 h 3693794"/>
                <a:gd name="connsiteX0" fmla="*/ 1883165 w 3951730"/>
                <a:gd name="connsiteY0" fmla="*/ 392070 h 3693794"/>
                <a:gd name="connsiteX1" fmla="*/ 0 w 3951730"/>
                <a:gd name="connsiteY1" fmla="*/ 3343088 h 3693794"/>
                <a:gd name="connsiteX2" fmla="*/ 31382 w 3951730"/>
                <a:gd name="connsiteY2" fmla="*/ 3385291 h 3693794"/>
                <a:gd name="connsiteX3" fmla="*/ 144163 w 3951730"/>
                <a:gd name="connsiteY3" fmla="*/ 1987108 h 3693794"/>
                <a:gd name="connsiteX4" fmla="*/ 1883164 w 3951730"/>
                <a:gd name="connsiteY4" fmla="*/ 392070 h 3693794"/>
                <a:gd name="connsiteX5" fmla="*/ 1883165 w 3951730"/>
                <a:gd name="connsiteY5" fmla="*/ 392070 h 3693794"/>
                <a:gd name="connsiteX0" fmla="*/ 1883165 w 3951730"/>
                <a:gd name="connsiteY0" fmla="*/ 392070 h 3693794"/>
                <a:gd name="connsiteX1" fmla="*/ 14068 w 3951730"/>
                <a:gd name="connsiteY1" fmla="*/ 3385291 h 3693794"/>
                <a:gd name="connsiteX2" fmla="*/ 45450 w 3951730"/>
                <a:gd name="connsiteY2" fmla="*/ 2794448 h 3693794"/>
                <a:gd name="connsiteX3" fmla="*/ 1293945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01657 w 3951730"/>
                <a:gd name="connsiteY7" fmla="*/ 3693794 h 3693794"/>
                <a:gd name="connsiteX8" fmla="*/ 2259542 w 3951730"/>
                <a:gd name="connsiteY8" fmla="*/ 2539197 h 3693794"/>
                <a:gd name="connsiteX9" fmla="*/ 2516417 w 3951730"/>
                <a:gd name="connsiteY9" fmla="*/ 2539197 h 3693794"/>
                <a:gd name="connsiteX10" fmla="*/ 1293946 w 3951730"/>
                <a:gd name="connsiteY10" fmla="*/ 915 h 3693794"/>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4068 w 3951730"/>
                <a:gd name="connsiteY0" fmla="*/ 3385291 h 3715832"/>
                <a:gd name="connsiteX1" fmla="*/ 45450 w 3951730"/>
                <a:gd name="connsiteY1" fmla="*/ 2794448 h 3715832"/>
                <a:gd name="connsiteX2" fmla="*/ 1293945 w 3951730"/>
                <a:gd name="connsiteY2" fmla="*/ 915 h 3715832"/>
                <a:gd name="connsiteX3" fmla="*/ 2472385 w 3951730"/>
                <a:gd name="connsiteY3" fmla="*/ 915 h 3715832"/>
                <a:gd name="connsiteX4" fmla="*/ 3694856 w 3951730"/>
                <a:gd name="connsiteY4" fmla="*/ 2539197 h 3715832"/>
                <a:gd name="connsiteX5" fmla="*/ 3951730 w 3951730"/>
                <a:gd name="connsiteY5" fmla="*/ 2539197 h 3715832"/>
                <a:gd name="connsiteX6" fmla="*/ 3101657 w 3951730"/>
                <a:gd name="connsiteY6" fmla="*/ 3693794 h 3715832"/>
                <a:gd name="connsiteX7" fmla="*/ 2259542 w 3951730"/>
                <a:gd name="connsiteY7" fmla="*/ 2539197 h 3715832"/>
                <a:gd name="connsiteX8" fmla="*/ 2516417 w 3951730"/>
                <a:gd name="connsiteY8" fmla="*/ 2539197 h 3715832"/>
                <a:gd name="connsiteX9" fmla="*/ 1293946 w 3951730"/>
                <a:gd name="connsiteY9" fmla="*/ 915 h 3715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51730" h="3715832" stroke="0" extrusionOk="0">
                  <a:moveTo>
                    <a:pt x="3101657" y="3715832"/>
                  </a:moveTo>
                  <a:lnTo>
                    <a:pt x="2259542" y="2539197"/>
                  </a:lnTo>
                  <a:lnTo>
                    <a:pt x="2516417" y="2539197"/>
                  </a:lnTo>
                  <a:cubicBezTo>
                    <a:pt x="2372485" y="1044932"/>
                    <a:pt x="1869672" y="915"/>
                    <a:pt x="1293946" y="915"/>
                  </a:cubicBezTo>
                  <a:lnTo>
                    <a:pt x="2472385" y="915"/>
                  </a:lnTo>
                  <a:cubicBezTo>
                    <a:pt x="3048112" y="915"/>
                    <a:pt x="3550925" y="1044933"/>
                    <a:pt x="3694856" y="2539197"/>
                  </a:cubicBezTo>
                  <a:lnTo>
                    <a:pt x="3951730" y="2539197"/>
                  </a:lnTo>
                  <a:lnTo>
                    <a:pt x="3101657" y="3715832"/>
                  </a:lnTo>
                  <a:close/>
                </a:path>
                <a:path w="3951730" h="3715832" fill="darkenLess" stroke="0" extrusionOk="0">
                  <a:moveTo>
                    <a:pt x="1883165" y="392070"/>
                  </a:moveTo>
                  <a:cubicBezTo>
                    <a:pt x="848992" y="390133"/>
                    <a:pt x="0" y="2087830"/>
                    <a:pt x="0" y="3343088"/>
                  </a:cubicBezTo>
                  <a:lnTo>
                    <a:pt x="31382" y="3385291"/>
                  </a:lnTo>
                  <a:cubicBezTo>
                    <a:pt x="31382" y="2903013"/>
                    <a:pt x="69835" y="2426305"/>
                    <a:pt x="144163" y="1987108"/>
                  </a:cubicBezTo>
                  <a:cubicBezTo>
                    <a:pt x="444463" y="212684"/>
                    <a:pt x="1240285" y="-517256"/>
                    <a:pt x="1883164" y="392070"/>
                  </a:cubicBezTo>
                  <a:lnTo>
                    <a:pt x="1883165" y="392070"/>
                  </a:lnTo>
                  <a:close/>
                </a:path>
                <a:path w="3951730" h="3715832" fill="none" extrusionOk="0">
                  <a:moveTo>
                    <a:pt x="14068" y="3385291"/>
                  </a:moveTo>
                  <a:lnTo>
                    <a:pt x="45450" y="2794448"/>
                  </a:lnTo>
                  <a:cubicBezTo>
                    <a:pt x="45450" y="1938183"/>
                    <a:pt x="596651" y="915"/>
                    <a:pt x="1293945" y="915"/>
                  </a:cubicBezTo>
                  <a:lnTo>
                    <a:pt x="2472385" y="915"/>
                  </a:lnTo>
                  <a:cubicBezTo>
                    <a:pt x="3048112" y="915"/>
                    <a:pt x="3550925" y="1044933"/>
                    <a:pt x="3694856" y="2539197"/>
                  </a:cubicBezTo>
                  <a:lnTo>
                    <a:pt x="3951730" y="2539197"/>
                  </a:lnTo>
                  <a:lnTo>
                    <a:pt x="3101657" y="3693794"/>
                  </a:lnTo>
                  <a:lnTo>
                    <a:pt x="2259542" y="2539197"/>
                  </a:lnTo>
                  <a:lnTo>
                    <a:pt x="2516417" y="2539197"/>
                  </a:lnTo>
                  <a:cubicBezTo>
                    <a:pt x="2372485" y="1044932"/>
                    <a:pt x="1869672" y="915"/>
                    <a:pt x="1293946" y="915"/>
                  </a:cubicBezTo>
                </a:path>
              </a:pathLst>
            </a:custGeom>
            <a:solidFill>
              <a:srgbClr val="003466"/>
            </a:solidFill>
            <a:ln w="3175" cap="flat" cmpd="sng" algn="ctr">
              <a:noFill/>
              <a:prstDash val="solid"/>
            </a:ln>
            <a:effectLst>
              <a:outerShdw blurRad="50800" dist="38100" dir="2700000" algn="tl"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endParaRPr>
            </a:p>
          </p:txBody>
        </p:sp>
        <p:sp>
          <p:nvSpPr>
            <p:cNvPr id="22" name="TextBox 14"/>
            <p:cNvSpPr txBox="1">
              <a:spLocks noChangeArrowheads="1"/>
            </p:cNvSpPr>
            <p:nvPr/>
          </p:nvSpPr>
          <p:spPr bwMode="auto">
            <a:xfrm rot="18835100">
              <a:off x="3825935" y="4325130"/>
              <a:ext cx="1475504" cy="374557"/>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行为表现</a:t>
              </a:r>
            </a:p>
          </p:txBody>
        </p:sp>
      </p:grpSp>
      <p:cxnSp>
        <p:nvCxnSpPr>
          <p:cNvPr id="23" name="直接连接符 22"/>
          <p:cNvCxnSpPr/>
          <p:nvPr/>
        </p:nvCxnSpPr>
        <p:spPr bwMode="auto">
          <a:xfrm>
            <a:off x="2278081" y="4146710"/>
            <a:ext cx="816072" cy="0"/>
          </a:xfrm>
          <a:prstGeom prst="line">
            <a:avLst/>
          </a:prstGeom>
          <a:noFill/>
          <a:ln w="28575" cap="flat" cmpd="sng" algn="ctr">
            <a:solidFill>
              <a:srgbClr val="003466"/>
            </a:solidFill>
            <a:prstDash val="solid"/>
            <a:headEnd type="diamond" w="med" len="med"/>
            <a:tailEnd type="diamond" w="med" len="med"/>
          </a:ln>
          <a:effectLst/>
        </p:spPr>
      </p:cxnSp>
      <p:sp>
        <p:nvSpPr>
          <p:cNvPr id="24" name="TextBox 22"/>
          <p:cNvSpPr txBox="1"/>
          <p:nvPr/>
        </p:nvSpPr>
        <p:spPr bwMode="auto">
          <a:xfrm>
            <a:off x="571168" y="3171133"/>
            <a:ext cx="1672412" cy="1187547"/>
          </a:xfrm>
          <a:prstGeom prst="rect">
            <a:avLst/>
          </a:prstGeom>
          <a:noFill/>
        </p:spPr>
        <p:txBody>
          <a:bodyPr wrap="square" lIns="86402" tIns="43201" rIns="86402" bIns="4320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100" dirty="0">
                <a:solidFill>
                  <a:prstClr val="black">
                    <a:lumMod val="65000"/>
                    <a:lumOff val="35000"/>
                  </a:prstClr>
                </a:solidFill>
                <a:latin typeface="微软雅黑" pitchFamily="34" charset="-122"/>
                <a:ea typeface="微软雅黑" pitchFamily="34" charset="-122"/>
              </a:rPr>
              <a:t>行为表现，比如工作态度、工作能力等，对工作态度和工作能力的关注可以帮助下属更好地完善</a:t>
            </a:r>
            <a:r>
              <a:rPr lang="zh-CN" altLang="en-US" sz="1100" dirty="0" smtClean="0">
                <a:solidFill>
                  <a:prstClr val="black">
                    <a:lumMod val="65000"/>
                    <a:lumOff val="35000"/>
                  </a:prstClr>
                </a:solidFill>
                <a:latin typeface="微软雅黑" pitchFamily="34" charset="-122"/>
                <a:ea typeface="微软雅黑" pitchFamily="34" charset="-122"/>
              </a:rPr>
              <a:t>自己。</a:t>
            </a:r>
            <a:endParaRPr lang="en-US" altLang="zh-CN" sz="1100" dirty="0">
              <a:solidFill>
                <a:prstClr val="black">
                  <a:lumMod val="65000"/>
                  <a:lumOff val="35000"/>
                </a:prstClr>
              </a:solidFill>
              <a:latin typeface="微软雅黑" pitchFamily="34" charset="-122"/>
              <a:ea typeface="微软雅黑" pitchFamily="34" charset="-122"/>
            </a:endParaRPr>
          </a:p>
        </p:txBody>
      </p:sp>
      <p:cxnSp>
        <p:nvCxnSpPr>
          <p:cNvPr id="25" name="直接连接符 24"/>
          <p:cNvCxnSpPr/>
          <p:nvPr/>
        </p:nvCxnSpPr>
        <p:spPr bwMode="auto">
          <a:xfrm>
            <a:off x="2176072" y="1396249"/>
            <a:ext cx="816072" cy="0"/>
          </a:xfrm>
          <a:prstGeom prst="line">
            <a:avLst/>
          </a:prstGeom>
          <a:noFill/>
          <a:ln w="28575" cap="flat" cmpd="sng" algn="ctr">
            <a:solidFill>
              <a:srgbClr val="003466"/>
            </a:solidFill>
            <a:prstDash val="solid"/>
            <a:headEnd type="diamond" w="med" len="med"/>
            <a:tailEnd type="diamond" w="med" len="med"/>
          </a:ln>
          <a:effectLst/>
        </p:spPr>
      </p:cxnSp>
    </p:spTree>
    <p:extLst>
      <p:ext uri="{BB962C8B-B14F-4D97-AF65-F5344CB8AC3E}">
        <p14:creationId xmlns:p14="http://schemas.microsoft.com/office/powerpoint/2010/main" val="85795867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childTnLst>
                          </p:cTn>
                        </p:par>
                        <p:par>
                          <p:cTn id="15" fill="hold">
                            <p:stCondLst>
                              <p:cond delay="500"/>
                            </p:stCondLst>
                            <p:childTnLst>
                              <p:par>
                                <p:cTn id="16" presetID="23" presetClass="entr" presetSubtype="16"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childTnLst>
                                </p:cTn>
                              </p:par>
                            </p:childTnLst>
                          </p:cTn>
                        </p:par>
                        <p:par>
                          <p:cTn id="20" fill="hold">
                            <p:stCondLst>
                              <p:cond delay="1000"/>
                            </p:stCondLst>
                            <p:childTnLst>
                              <p:par>
                                <p:cTn id="21" presetID="23" presetClass="entr" presetSubtype="16"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childTnLst>
                                </p:cTn>
                              </p:par>
                            </p:childTnLst>
                          </p:cTn>
                        </p:par>
                        <p:par>
                          <p:cTn id="25" fill="hold">
                            <p:stCondLst>
                              <p:cond delay="1500"/>
                            </p:stCondLst>
                            <p:childTnLst>
                              <p:par>
                                <p:cTn id="26" presetID="23" presetClass="entr" presetSubtype="16"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childTnLst>
                                </p:cTn>
                              </p:par>
                            </p:childTnLst>
                          </p:cTn>
                        </p:par>
                        <p:par>
                          <p:cTn id="30" fill="hold">
                            <p:stCondLst>
                              <p:cond delay="2000"/>
                            </p:stCondLst>
                            <p:childTnLst>
                              <p:par>
                                <p:cTn id="31" presetID="23" presetClass="entr" presetSubtype="16"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childTnLst>
                                </p:cTn>
                              </p:par>
                            </p:childTnLst>
                          </p:cTn>
                        </p:par>
                        <p:par>
                          <p:cTn id="35" fill="hold">
                            <p:stCondLst>
                              <p:cond delay="2500"/>
                            </p:stCondLst>
                            <p:childTnLst>
                              <p:par>
                                <p:cTn id="36" presetID="5" presetClass="entr" presetSubtype="5" fill="hold" nodeType="after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checkerboard(down)">
                                      <p:cBhvr>
                                        <p:cTn id="38" dur="500"/>
                                        <p:tgtEl>
                                          <p:spTgt spid="25"/>
                                        </p:tgtEl>
                                      </p:cBhvr>
                                    </p:animEffect>
                                  </p:childTnLst>
                                </p:cTn>
                              </p:par>
                            </p:childTnLst>
                          </p:cTn>
                        </p:par>
                        <p:par>
                          <p:cTn id="39" fill="hold">
                            <p:stCondLst>
                              <p:cond delay="3000"/>
                            </p:stCondLst>
                            <p:childTnLst>
                              <p:par>
                                <p:cTn id="40" presetID="5" presetClass="entr" presetSubtype="5"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checkerboard(down)">
                                      <p:cBhvr>
                                        <p:cTn id="42" dur="500"/>
                                        <p:tgtEl>
                                          <p:spTgt spid="12"/>
                                        </p:tgtEl>
                                      </p:cBhvr>
                                    </p:animEffect>
                                  </p:childTnLst>
                                </p:cTn>
                              </p:par>
                            </p:childTnLst>
                          </p:cTn>
                        </p:par>
                        <p:par>
                          <p:cTn id="43" fill="hold">
                            <p:stCondLst>
                              <p:cond delay="3500"/>
                            </p:stCondLst>
                            <p:childTnLst>
                              <p:par>
                                <p:cTn id="44" presetID="5" presetClass="entr" presetSubtype="5" fill="hold"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checkerboard(down)">
                                      <p:cBhvr>
                                        <p:cTn id="46" dur="500"/>
                                        <p:tgtEl>
                                          <p:spTgt spid="16"/>
                                        </p:tgtEl>
                                      </p:cBhvr>
                                    </p:animEffect>
                                  </p:childTnLst>
                                </p:cTn>
                              </p:par>
                            </p:childTnLst>
                          </p:cTn>
                        </p:par>
                        <p:par>
                          <p:cTn id="47" fill="hold">
                            <p:stCondLst>
                              <p:cond delay="4000"/>
                            </p:stCondLst>
                            <p:childTnLst>
                              <p:par>
                                <p:cTn id="48" presetID="5" presetClass="entr" presetSubtype="5"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checkerboard(down)">
                                      <p:cBhvr>
                                        <p:cTn id="50" dur="500"/>
                                        <p:tgtEl>
                                          <p:spTgt spid="17"/>
                                        </p:tgtEl>
                                      </p:cBhvr>
                                    </p:animEffect>
                                  </p:childTnLst>
                                </p:cTn>
                              </p:par>
                            </p:childTnLst>
                          </p:cTn>
                        </p:par>
                        <p:par>
                          <p:cTn id="51" fill="hold">
                            <p:stCondLst>
                              <p:cond delay="4500"/>
                            </p:stCondLst>
                            <p:childTnLst>
                              <p:par>
                                <p:cTn id="52" presetID="5" presetClass="entr" presetSubtype="5" fill="hold" nodeType="after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checkerboard(down)">
                                      <p:cBhvr>
                                        <p:cTn id="54" dur="500"/>
                                        <p:tgtEl>
                                          <p:spTgt spid="23"/>
                                        </p:tgtEl>
                                      </p:cBhvr>
                                    </p:animEffect>
                                  </p:childTnLst>
                                </p:cTn>
                              </p:par>
                            </p:childTnLst>
                          </p:cTn>
                        </p:par>
                        <p:par>
                          <p:cTn id="55" fill="hold">
                            <p:stCondLst>
                              <p:cond delay="5000"/>
                            </p:stCondLst>
                            <p:childTnLst>
                              <p:par>
                                <p:cTn id="56" presetID="5" presetClass="entr" presetSubtype="5" fill="hold" grpId="0" nodeType="after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checkerboard(down)">
                                      <p:cBhvr>
                                        <p:cTn id="58" dur="500"/>
                                        <p:tgtEl>
                                          <p:spTgt spid="24"/>
                                        </p:tgtEl>
                                      </p:cBhvr>
                                    </p:animEffect>
                                  </p:childTnLst>
                                </p:cTn>
                              </p:par>
                            </p:childTnLst>
                          </p:cTn>
                        </p:par>
                        <p:par>
                          <p:cTn id="59" fill="hold">
                            <p:stCondLst>
                              <p:cond delay="5500"/>
                            </p:stCondLst>
                            <p:childTnLst>
                              <p:par>
                                <p:cTn id="60" presetID="5" presetClass="entr" presetSubtype="5" fill="hold" nodeType="after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checkerboard(down)">
                                      <p:cBhvr>
                                        <p:cTn id="62" dur="500"/>
                                        <p:tgtEl>
                                          <p:spTgt spid="18"/>
                                        </p:tgtEl>
                                      </p:cBhvr>
                                    </p:animEffect>
                                  </p:childTnLst>
                                </p:cTn>
                              </p:par>
                            </p:childTnLst>
                          </p:cTn>
                        </p:par>
                        <p:par>
                          <p:cTn id="63" fill="hold">
                            <p:stCondLst>
                              <p:cond delay="6000"/>
                            </p:stCondLst>
                            <p:childTnLst>
                              <p:par>
                                <p:cTn id="64" presetID="5" presetClass="entr" presetSubtype="5"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checkerboard(down)">
                                      <p:cBhvr>
                                        <p:cTn id="6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2" grpId="0"/>
      <p:bldP spid="17" grpId="0"/>
      <p:bldP spid="19"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
        <p:nvSpPr>
          <p:cNvPr id="5" name="TextBox 43"/>
          <p:cNvSpPr txBox="1">
            <a:spLocks noChangeArrowheads="1"/>
          </p:cNvSpPr>
          <p:nvPr/>
        </p:nvSpPr>
        <p:spPr bwMode="auto">
          <a:xfrm>
            <a:off x="899592" y="262884"/>
            <a:ext cx="30610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点击此处添加标题内容</a:t>
            </a:r>
            <a:endParaRPr lang="en-US" altLang="zh-CN" b="1" dirty="0">
              <a:solidFill>
                <a:prstClr val="black">
                  <a:lumMod val="75000"/>
                  <a:lumOff val="25000"/>
                </a:prstClr>
              </a:solidFill>
              <a:latin typeface="微软雅黑" pitchFamily="34" charset="-122"/>
            </a:endParaRPr>
          </a:p>
        </p:txBody>
      </p:sp>
      <p:cxnSp>
        <p:nvCxnSpPr>
          <p:cNvPr id="6" name="Straight Connector 29"/>
          <p:cNvCxnSpPr/>
          <p:nvPr/>
        </p:nvCxnSpPr>
        <p:spPr>
          <a:xfrm flipH="1">
            <a:off x="957997" y="1995680"/>
            <a:ext cx="7228006" cy="0"/>
          </a:xfrm>
          <a:prstGeom prst="line">
            <a:avLst/>
          </a:prstGeom>
          <a:noFill/>
          <a:ln w="19050" cap="flat" cmpd="sng" algn="ctr">
            <a:solidFill>
              <a:srgbClr val="003466"/>
            </a:solidFill>
            <a:prstDash val="sysDot"/>
            <a:headEnd type="oval"/>
            <a:tailEnd type="oval"/>
          </a:ln>
          <a:effectLst/>
        </p:spPr>
      </p:cxnSp>
      <p:grpSp>
        <p:nvGrpSpPr>
          <p:cNvPr id="7" name="Group 65"/>
          <p:cNvGrpSpPr/>
          <p:nvPr/>
        </p:nvGrpSpPr>
        <p:grpSpPr>
          <a:xfrm>
            <a:off x="1196535" y="1436752"/>
            <a:ext cx="1094533" cy="1209746"/>
            <a:chOff x="3419864" y="1304397"/>
            <a:chExt cx="1094533" cy="1209746"/>
          </a:xfrm>
        </p:grpSpPr>
        <p:sp>
          <p:nvSpPr>
            <p:cNvPr id="8" name="Freeform 44"/>
            <p:cNvSpPr/>
            <p:nvPr/>
          </p:nvSpPr>
          <p:spPr>
            <a:xfrm rot="16200000">
              <a:off x="3362258" y="1362003"/>
              <a:ext cx="1209746" cy="10945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55" y="connsiteY0-56"/>
                </a:cxn>
                <a:cxn ang="0">
                  <a:pos x="connsiteX1-57" y="connsiteY1-58"/>
                </a:cxn>
                <a:cxn ang="0">
                  <a:pos x="connsiteX2-59" y="connsiteY2-60"/>
                </a:cxn>
                <a:cxn ang="0">
                  <a:pos x="connsiteX3-61" y="connsiteY3-62"/>
                </a:cxn>
                <a:cxn ang="0">
                  <a:pos x="connsiteX4-63" y="connsiteY4-64"/>
                </a:cxn>
                <a:cxn ang="0">
                  <a:pos x="connsiteX5-65" y="connsiteY5-66"/>
                </a:cxn>
                <a:cxn ang="0">
                  <a:pos x="connsiteX6-67" y="connsiteY6-68"/>
                </a:cxn>
                <a:cxn ang="0">
                  <a:pos x="connsiteX7-69" y="connsiteY7-70"/>
                </a:cxn>
                <a:cxn ang="0">
                  <a:pos x="connsiteX8-71" y="connsiteY8-72"/>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003466"/>
            </a:solidFill>
            <a:ln w="25400" cap="flat" cmpd="sng" algn="ctr">
              <a:noFill/>
              <a:prstDash val="solid"/>
            </a:ln>
            <a:effectLst/>
          </p:spPr>
          <p:txBody>
            <a:bodyPr rtlCol="0" anchor="ctr"/>
            <a:lstStyle/>
            <a:p>
              <a:pPr marL="0" marR="0" lvl="0" indent="0" algn="ctr" defTabSz="103124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微软雅黑" panose="020B0503020204020204" pitchFamily="34" charset="-122"/>
                <a:ea typeface="微软雅黑" panose="020B0503020204020204" pitchFamily="34" charset="-122"/>
              </a:endParaRPr>
            </a:p>
          </p:txBody>
        </p:sp>
        <p:sp>
          <p:nvSpPr>
            <p:cNvPr id="9" name="Rectangle 47"/>
            <p:cNvSpPr/>
            <p:nvPr/>
          </p:nvSpPr>
          <p:spPr>
            <a:xfrm>
              <a:off x="3515723" y="1581569"/>
              <a:ext cx="902812" cy="800219"/>
            </a:xfrm>
            <a:prstGeom prst="rect">
              <a:avLst/>
            </a:prstGeom>
          </p:spPr>
          <p:txBody>
            <a:bodyPr wrap="none">
              <a:spAutoFit/>
            </a:bodyPr>
            <a:lstStyle/>
            <a:p>
              <a:pPr marL="0" marR="0" lvl="0" indent="0" algn="ctr" defTabSz="103124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标题文本</a:t>
              </a:r>
              <a:endParaRPr kumimoji="0" lang="en-US" altLang="zh-CN"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a:p>
              <a:pPr marL="0" marR="0" lvl="0" indent="0" algn="ctr" defTabSz="103124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smtClean="0">
                <a:ln>
                  <a:noFill/>
                </a:ln>
                <a:solidFill>
                  <a:srgbClr val="262626"/>
                </a:solidFill>
                <a:effectLst/>
                <a:uLnTx/>
                <a:uFillTx/>
                <a:latin typeface="微软雅黑" panose="020B0503020204020204" pitchFamily="34" charset="-122"/>
                <a:ea typeface="微软雅黑" panose="020B0503020204020204" pitchFamily="34" charset="-122"/>
              </a:endParaRPr>
            </a:p>
          </p:txBody>
        </p:sp>
      </p:grpSp>
      <p:grpSp>
        <p:nvGrpSpPr>
          <p:cNvPr id="10" name="Group 66"/>
          <p:cNvGrpSpPr/>
          <p:nvPr/>
        </p:nvGrpSpPr>
        <p:grpSpPr>
          <a:xfrm>
            <a:off x="3116768" y="1436752"/>
            <a:ext cx="1094533" cy="1209746"/>
            <a:chOff x="4740719" y="1304398"/>
            <a:chExt cx="1094533" cy="1209746"/>
          </a:xfrm>
        </p:grpSpPr>
        <p:sp>
          <p:nvSpPr>
            <p:cNvPr id="11" name="Freeform 53"/>
            <p:cNvSpPr/>
            <p:nvPr/>
          </p:nvSpPr>
          <p:spPr>
            <a:xfrm rot="16200000">
              <a:off x="4683113" y="1362004"/>
              <a:ext cx="1209746" cy="10945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55" y="connsiteY0-56"/>
                </a:cxn>
                <a:cxn ang="0">
                  <a:pos x="connsiteX1-57" y="connsiteY1-58"/>
                </a:cxn>
                <a:cxn ang="0">
                  <a:pos x="connsiteX2-59" y="connsiteY2-60"/>
                </a:cxn>
                <a:cxn ang="0">
                  <a:pos x="connsiteX3-61" y="connsiteY3-62"/>
                </a:cxn>
                <a:cxn ang="0">
                  <a:pos x="connsiteX4-63" y="connsiteY4-64"/>
                </a:cxn>
                <a:cxn ang="0">
                  <a:pos x="connsiteX5-65" y="connsiteY5-66"/>
                </a:cxn>
                <a:cxn ang="0">
                  <a:pos x="connsiteX6-67" y="connsiteY6-68"/>
                </a:cxn>
                <a:cxn ang="0">
                  <a:pos x="connsiteX7-69" y="connsiteY7-70"/>
                </a:cxn>
                <a:cxn ang="0">
                  <a:pos x="connsiteX8-71" y="connsiteY8-72"/>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003466"/>
            </a:solidFill>
            <a:ln w="25400" cap="flat" cmpd="sng" algn="ctr">
              <a:noFill/>
              <a:prstDash val="solid"/>
            </a:ln>
            <a:effectLst/>
          </p:spPr>
          <p:txBody>
            <a:bodyPr rtlCol="0" anchor="ctr"/>
            <a:lstStyle/>
            <a:p>
              <a:pPr marL="0" marR="0" lvl="0" indent="0" algn="ctr" defTabSz="103124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微软雅黑" panose="020B0503020204020204" pitchFamily="34" charset="-122"/>
                <a:ea typeface="微软雅黑" panose="020B0503020204020204" pitchFamily="34" charset="-122"/>
              </a:endParaRPr>
            </a:p>
          </p:txBody>
        </p:sp>
        <p:sp>
          <p:nvSpPr>
            <p:cNvPr id="12" name="Rectangle 54"/>
            <p:cNvSpPr/>
            <p:nvPr/>
          </p:nvSpPr>
          <p:spPr>
            <a:xfrm>
              <a:off x="4836578" y="1575291"/>
              <a:ext cx="902812" cy="800219"/>
            </a:xfrm>
            <a:prstGeom prst="rect">
              <a:avLst/>
            </a:prstGeom>
          </p:spPr>
          <p:txBody>
            <a:bodyPr wrap="none">
              <a:spAutoFit/>
            </a:bodyPr>
            <a:lstStyle/>
            <a:p>
              <a:pPr marL="0" marR="0" lvl="0" indent="0" algn="ctr" defTabSz="103124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标题文本</a:t>
              </a:r>
              <a:endParaRPr kumimoji="0" lang="en-US" altLang="zh-CN"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a:p>
              <a:pPr marL="0" marR="0" lvl="0" indent="0" algn="ctr" defTabSz="103124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smtClean="0">
                <a:ln>
                  <a:noFill/>
                </a:ln>
                <a:solidFill>
                  <a:srgbClr val="262626"/>
                </a:solidFill>
                <a:effectLst/>
                <a:uLnTx/>
                <a:uFillTx/>
                <a:latin typeface="微软雅黑" panose="020B0503020204020204" pitchFamily="34" charset="-122"/>
                <a:ea typeface="微软雅黑" panose="020B0503020204020204" pitchFamily="34" charset="-122"/>
              </a:endParaRPr>
            </a:p>
          </p:txBody>
        </p:sp>
      </p:grpSp>
      <p:sp>
        <p:nvSpPr>
          <p:cNvPr id="13" name="Text Placeholder 3"/>
          <p:cNvSpPr txBox="1"/>
          <p:nvPr/>
        </p:nvSpPr>
        <p:spPr>
          <a:xfrm>
            <a:off x="2920054" y="2859782"/>
            <a:ext cx="1665805"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1000" dirty="0">
                <a:solidFill>
                  <a:prstClr val="black">
                    <a:lumMod val="95000"/>
                    <a:lumOff val="5000"/>
                  </a:prstClr>
                </a:solidFill>
                <a:latin typeface="微软雅黑" panose="020B0503020204020204" pitchFamily="34" charset="-122"/>
                <a:ea typeface="微软雅黑" panose="020B0503020204020204" pitchFamily="34" charset="-122"/>
              </a:rPr>
              <a:t>这里输入简单的文字概述这里输入简单文字概述说明</a:t>
            </a:r>
          </a:p>
        </p:txBody>
      </p:sp>
      <p:sp>
        <p:nvSpPr>
          <p:cNvPr id="14" name="Text Placeholder 3"/>
          <p:cNvSpPr txBox="1"/>
          <p:nvPr/>
        </p:nvSpPr>
        <p:spPr>
          <a:xfrm>
            <a:off x="985459" y="2859782"/>
            <a:ext cx="1713830"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1000" dirty="0">
                <a:solidFill>
                  <a:prstClr val="black">
                    <a:lumMod val="95000"/>
                    <a:lumOff val="5000"/>
                  </a:prstClr>
                </a:solidFill>
                <a:latin typeface="微软雅黑" panose="020B0503020204020204" pitchFamily="34" charset="-122"/>
                <a:ea typeface="微软雅黑" panose="020B0503020204020204" pitchFamily="34" charset="-122"/>
              </a:rPr>
              <a:t>这里输入简单的文字概述这里输入简单文字</a:t>
            </a:r>
            <a:r>
              <a:rPr lang="zh-CN" altLang="en-US" sz="1000" dirty="0" smtClean="0">
                <a:solidFill>
                  <a:prstClr val="black">
                    <a:lumMod val="95000"/>
                    <a:lumOff val="5000"/>
                  </a:prstClr>
                </a:solidFill>
                <a:latin typeface="微软雅黑" panose="020B0503020204020204" pitchFamily="34" charset="-122"/>
                <a:ea typeface="微软雅黑" panose="020B0503020204020204" pitchFamily="34" charset="-122"/>
              </a:rPr>
              <a:t>概述说明</a:t>
            </a:r>
            <a:endParaRPr lang="zh-CN" altLang="en-US" sz="1000" dirty="0">
              <a:solidFill>
                <a:prstClr val="black">
                  <a:lumMod val="95000"/>
                  <a:lumOff val="5000"/>
                </a:prstClr>
              </a:solidFill>
              <a:latin typeface="微软雅黑" panose="020B0503020204020204" pitchFamily="34" charset="-122"/>
              <a:ea typeface="微软雅黑" panose="020B0503020204020204" pitchFamily="34" charset="-122"/>
            </a:endParaRPr>
          </a:p>
        </p:txBody>
      </p:sp>
      <p:grpSp>
        <p:nvGrpSpPr>
          <p:cNvPr id="15" name="Group 67"/>
          <p:cNvGrpSpPr/>
          <p:nvPr/>
        </p:nvGrpSpPr>
        <p:grpSpPr>
          <a:xfrm>
            <a:off x="5037001" y="1436751"/>
            <a:ext cx="1094533" cy="1209746"/>
            <a:chOff x="3419864" y="1304397"/>
            <a:chExt cx="1094533" cy="1209746"/>
          </a:xfrm>
          <a:solidFill>
            <a:srgbClr val="003466"/>
          </a:solidFill>
        </p:grpSpPr>
        <p:sp>
          <p:nvSpPr>
            <p:cNvPr id="16" name="Freeform 68"/>
            <p:cNvSpPr/>
            <p:nvPr/>
          </p:nvSpPr>
          <p:spPr>
            <a:xfrm rot="16200000">
              <a:off x="3362258" y="1362003"/>
              <a:ext cx="1209746" cy="10945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55" y="connsiteY0-56"/>
                </a:cxn>
                <a:cxn ang="0">
                  <a:pos x="connsiteX1-57" y="connsiteY1-58"/>
                </a:cxn>
                <a:cxn ang="0">
                  <a:pos x="connsiteX2-59" y="connsiteY2-60"/>
                </a:cxn>
                <a:cxn ang="0">
                  <a:pos x="connsiteX3-61" y="connsiteY3-62"/>
                </a:cxn>
                <a:cxn ang="0">
                  <a:pos x="connsiteX4-63" y="connsiteY4-64"/>
                </a:cxn>
                <a:cxn ang="0">
                  <a:pos x="connsiteX5-65" y="connsiteY5-66"/>
                </a:cxn>
                <a:cxn ang="0">
                  <a:pos x="connsiteX6-67" y="connsiteY6-68"/>
                </a:cxn>
                <a:cxn ang="0">
                  <a:pos x="connsiteX7-69" y="connsiteY7-70"/>
                </a:cxn>
                <a:cxn ang="0">
                  <a:pos x="connsiteX8-71" y="connsiteY8-72"/>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grpFill/>
            <a:ln w="25400" cap="flat" cmpd="sng" algn="ctr">
              <a:noFill/>
              <a:prstDash val="solid"/>
            </a:ln>
            <a:effectLst/>
          </p:spPr>
          <p:txBody>
            <a:bodyPr rtlCol="0" anchor="ctr"/>
            <a:lstStyle/>
            <a:p>
              <a:pPr marL="0" marR="0" lvl="0" indent="0" algn="ctr" defTabSz="103124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微软雅黑" panose="020B0503020204020204" pitchFamily="34" charset="-122"/>
                <a:ea typeface="微软雅黑" panose="020B0503020204020204" pitchFamily="34" charset="-122"/>
              </a:endParaRPr>
            </a:p>
          </p:txBody>
        </p:sp>
        <p:sp>
          <p:nvSpPr>
            <p:cNvPr id="17" name="Rectangle 69"/>
            <p:cNvSpPr/>
            <p:nvPr/>
          </p:nvSpPr>
          <p:spPr>
            <a:xfrm>
              <a:off x="3515724" y="1575291"/>
              <a:ext cx="902811" cy="307777"/>
            </a:xfrm>
            <a:prstGeom prst="rect">
              <a:avLst/>
            </a:prstGeom>
            <a:grpFill/>
          </p:spPr>
          <p:txBody>
            <a:bodyPr wrap="none">
              <a:spAutoFit/>
            </a:bodyPr>
            <a:lstStyle/>
            <a:p>
              <a:pPr marL="0" marR="0" lvl="0" indent="0" algn="ctr" defTabSz="103124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标题文本</a:t>
              </a:r>
              <a:endParaRPr kumimoji="0" lang="en-US" altLang="zh-CN"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grpSp>
      <p:grpSp>
        <p:nvGrpSpPr>
          <p:cNvPr id="18" name="Group 70"/>
          <p:cNvGrpSpPr/>
          <p:nvPr/>
        </p:nvGrpSpPr>
        <p:grpSpPr>
          <a:xfrm>
            <a:off x="6957235" y="1436750"/>
            <a:ext cx="1094533" cy="1209746"/>
            <a:chOff x="4740719" y="1304398"/>
            <a:chExt cx="1094533" cy="1209746"/>
          </a:xfrm>
          <a:solidFill>
            <a:srgbClr val="38BFF4"/>
          </a:solidFill>
        </p:grpSpPr>
        <p:sp>
          <p:nvSpPr>
            <p:cNvPr id="19" name="Freeform 71"/>
            <p:cNvSpPr/>
            <p:nvPr/>
          </p:nvSpPr>
          <p:spPr>
            <a:xfrm rot="16200000">
              <a:off x="4683113" y="1362004"/>
              <a:ext cx="1209746" cy="10945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55" y="connsiteY0-56"/>
                </a:cxn>
                <a:cxn ang="0">
                  <a:pos x="connsiteX1-57" y="connsiteY1-58"/>
                </a:cxn>
                <a:cxn ang="0">
                  <a:pos x="connsiteX2-59" y="connsiteY2-60"/>
                </a:cxn>
                <a:cxn ang="0">
                  <a:pos x="connsiteX3-61" y="connsiteY3-62"/>
                </a:cxn>
                <a:cxn ang="0">
                  <a:pos x="connsiteX4-63" y="connsiteY4-64"/>
                </a:cxn>
                <a:cxn ang="0">
                  <a:pos x="connsiteX5-65" y="connsiteY5-66"/>
                </a:cxn>
                <a:cxn ang="0">
                  <a:pos x="connsiteX6-67" y="connsiteY6-68"/>
                </a:cxn>
                <a:cxn ang="0">
                  <a:pos x="connsiteX7-69" y="connsiteY7-70"/>
                </a:cxn>
                <a:cxn ang="0">
                  <a:pos x="connsiteX8-71" y="connsiteY8-72"/>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003466"/>
            </a:solidFill>
            <a:ln w="25400" cap="flat" cmpd="sng" algn="ctr">
              <a:noFill/>
              <a:prstDash val="solid"/>
            </a:ln>
            <a:effectLst/>
          </p:spPr>
          <p:txBody>
            <a:bodyPr rtlCol="0" anchor="ctr"/>
            <a:lstStyle/>
            <a:p>
              <a:pPr marL="0" marR="0" lvl="0" indent="0" algn="ctr" defTabSz="103124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262626"/>
                </a:solidFill>
                <a:effectLst/>
                <a:uLnTx/>
                <a:uFillTx/>
                <a:latin typeface="微软雅黑" panose="020B0503020204020204" pitchFamily="34" charset="-122"/>
                <a:ea typeface="微软雅黑" panose="020B0503020204020204" pitchFamily="34" charset="-122"/>
              </a:endParaRPr>
            </a:p>
          </p:txBody>
        </p:sp>
        <p:sp>
          <p:nvSpPr>
            <p:cNvPr id="20" name="Rectangle 73"/>
            <p:cNvSpPr/>
            <p:nvPr/>
          </p:nvSpPr>
          <p:spPr>
            <a:xfrm>
              <a:off x="4836577" y="1555551"/>
              <a:ext cx="902811" cy="307777"/>
            </a:xfrm>
            <a:prstGeom prst="rect">
              <a:avLst/>
            </a:prstGeom>
            <a:solidFill>
              <a:srgbClr val="003466"/>
            </a:solidFill>
          </p:spPr>
          <p:txBody>
            <a:bodyPr wrap="none">
              <a:spAutoFit/>
            </a:bodyPr>
            <a:lstStyle/>
            <a:p>
              <a:pPr marL="0" marR="0" lvl="0" indent="0" algn="ctr" defTabSz="103124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标题文本</a:t>
              </a:r>
              <a:endParaRPr kumimoji="0" 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grpSp>
      <p:sp>
        <p:nvSpPr>
          <p:cNvPr id="21" name="Text Placeholder 3"/>
          <p:cNvSpPr txBox="1"/>
          <p:nvPr/>
        </p:nvSpPr>
        <p:spPr>
          <a:xfrm>
            <a:off x="6758895" y="2859782"/>
            <a:ext cx="1629529"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1000" dirty="0">
                <a:solidFill>
                  <a:prstClr val="black">
                    <a:lumMod val="95000"/>
                    <a:lumOff val="5000"/>
                  </a:prstClr>
                </a:solidFill>
                <a:latin typeface="微软雅黑" panose="020B0503020204020204" pitchFamily="34" charset="-122"/>
                <a:ea typeface="微软雅黑" panose="020B0503020204020204" pitchFamily="34" charset="-122"/>
              </a:rPr>
              <a:t>这里输入简单的文字概述这里输入简单文字概述说明</a:t>
            </a:r>
          </a:p>
        </p:txBody>
      </p:sp>
      <p:sp>
        <p:nvSpPr>
          <p:cNvPr id="22" name="Text Placeholder 3"/>
          <p:cNvSpPr txBox="1"/>
          <p:nvPr/>
        </p:nvSpPr>
        <p:spPr>
          <a:xfrm>
            <a:off x="4912295" y="2859782"/>
            <a:ext cx="1617780" cy="4616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1000" dirty="0">
                <a:solidFill>
                  <a:prstClr val="black">
                    <a:lumMod val="95000"/>
                    <a:lumOff val="5000"/>
                  </a:prstClr>
                </a:solidFill>
                <a:latin typeface="微软雅黑" panose="020B0503020204020204" pitchFamily="34" charset="-122"/>
                <a:ea typeface="微软雅黑" panose="020B0503020204020204" pitchFamily="34" charset="-122"/>
              </a:rPr>
              <a:t>这里输入简单的文字概述这里输入简单文字概述说明</a:t>
            </a:r>
          </a:p>
        </p:txBody>
      </p:sp>
      <p:sp>
        <p:nvSpPr>
          <p:cNvPr id="23" name="TextBox 81"/>
          <p:cNvSpPr txBox="1"/>
          <p:nvPr/>
        </p:nvSpPr>
        <p:spPr>
          <a:xfrm>
            <a:off x="776085" y="3723878"/>
            <a:ext cx="7591831" cy="692497"/>
          </a:xfrm>
          <a:prstGeom prst="rect">
            <a:avLst/>
          </a:prstGeom>
          <a:noFill/>
        </p:spPr>
        <p:txBody>
          <a:bodyPr wrap="square" lIns="0" tIns="0" rIns="0" bIns="0" rtlCol="0">
            <a:spAutoFit/>
          </a:bodyPr>
          <a:lstStyle/>
          <a:p>
            <a:pPr algn="ctr">
              <a:lnSpc>
                <a:spcPct val="150000"/>
              </a:lnSpc>
            </a:pPr>
            <a:r>
              <a:rPr lang="zh-CN" altLang="en-US" sz="1000" dirty="0">
                <a:solidFill>
                  <a:prstClr val="black">
                    <a:lumMod val="95000"/>
                    <a:lumOff val="5000"/>
                  </a:prstClr>
                </a:solidFill>
                <a:latin typeface="微软雅黑" panose="020B0503020204020204" pitchFamily="34" charset="-122"/>
                <a:ea typeface="微软雅黑" panose="020B0503020204020204" pitchFamily="34" charset="-122"/>
              </a:rPr>
              <a:t>这里输入简单的文字概述这里输入简单文字概述</a:t>
            </a:r>
            <a:r>
              <a:rPr lang="zh-CN" altLang="en-US" sz="1000" dirty="0" smtClean="0">
                <a:solidFill>
                  <a:prstClr val="black">
                    <a:lumMod val="95000"/>
                    <a:lumOff val="5000"/>
                  </a:prstClr>
                </a:solidFill>
                <a:latin typeface="微软雅黑" panose="020B0503020204020204" pitchFamily="34" charset="-122"/>
                <a:ea typeface="微软雅黑" panose="020B0503020204020204" pitchFamily="34" charset="-122"/>
              </a:rPr>
              <a:t>说明</a:t>
            </a:r>
            <a:r>
              <a:rPr lang="zh-CN" altLang="en-US" sz="1000" dirty="0">
                <a:solidFill>
                  <a:prstClr val="black">
                    <a:lumMod val="95000"/>
                    <a:lumOff val="5000"/>
                  </a:prstClr>
                </a:solidFill>
                <a:latin typeface="微软雅黑" panose="020B0503020204020204" pitchFamily="34" charset="-122"/>
                <a:ea typeface="微软雅黑" panose="020B0503020204020204" pitchFamily="34" charset="-122"/>
              </a:rPr>
              <a:t>这里输入简单的文字概述这里输入简单文字概述说</a:t>
            </a:r>
            <a:r>
              <a:rPr lang="zh-CN" altLang="en-US" sz="1000" dirty="0" smtClean="0">
                <a:solidFill>
                  <a:prstClr val="black">
                    <a:lumMod val="95000"/>
                    <a:lumOff val="5000"/>
                  </a:prstClr>
                </a:solidFill>
                <a:latin typeface="微软雅黑" panose="020B0503020204020204" pitchFamily="34" charset="-122"/>
                <a:ea typeface="微软雅黑" panose="020B0503020204020204" pitchFamily="34" charset="-122"/>
              </a:rPr>
              <a:t>明里</a:t>
            </a:r>
            <a:r>
              <a:rPr lang="zh-CN" altLang="en-US" sz="1000" dirty="0">
                <a:solidFill>
                  <a:prstClr val="black">
                    <a:lumMod val="95000"/>
                    <a:lumOff val="5000"/>
                  </a:prstClr>
                </a:solidFill>
                <a:latin typeface="微软雅黑" panose="020B0503020204020204" pitchFamily="34" charset="-122"/>
                <a:ea typeface="微软雅黑" panose="020B0503020204020204" pitchFamily="34" charset="-122"/>
              </a:rPr>
              <a:t>输入简单的文字概述这里输入简单文字概述说</a:t>
            </a:r>
            <a:r>
              <a:rPr lang="zh-CN" altLang="en-US" sz="1000" dirty="0" smtClean="0">
                <a:solidFill>
                  <a:prstClr val="black">
                    <a:lumMod val="95000"/>
                    <a:lumOff val="5000"/>
                  </a:prstClr>
                </a:solidFill>
                <a:latin typeface="微软雅黑" panose="020B0503020204020204" pitchFamily="34" charset="-122"/>
                <a:ea typeface="微软雅黑" panose="020B0503020204020204" pitchFamily="34" charset="-122"/>
              </a:rPr>
              <a:t>明里</a:t>
            </a:r>
            <a:r>
              <a:rPr lang="zh-CN" altLang="en-US" sz="1000" dirty="0">
                <a:solidFill>
                  <a:prstClr val="black">
                    <a:lumMod val="95000"/>
                    <a:lumOff val="5000"/>
                  </a:prstClr>
                </a:solidFill>
                <a:latin typeface="微软雅黑" panose="020B0503020204020204" pitchFamily="34" charset="-122"/>
                <a:ea typeface="微软雅黑" panose="020B0503020204020204" pitchFamily="34" charset="-122"/>
              </a:rPr>
              <a:t>输入简单的文字概述这里输入简单文字概述说明</a:t>
            </a:r>
          </a:p>
          <a:p>
            <a:pPr algn="ctr">
              <a:lnSpc>
                <a:spcPct val="150000"/>
              </a:lnSpc>
            </a:pPr>
            <a:endParaRPr lang="zh-CN" altLang="en-US" sz="1000" dirty="0">
              <a:solidFill>
                <a:prstClr val="black">
                  <a:lumMod val="95000"/>
                  <a:lumOff val="5000"/>
                </a:prstClr>
              </a:solidFill>
              <a:latin typeface="微软雅黑" panose="020B0503020204020204" pitchFamily="34" charset="-122"/>
              <a:ea typeface="微软雅黑" panose="020B0503020204020204" pitchFamily="34" charset="-122"/>
            </a:endParaRPr>
          </a:p>
        </p:txBody>
      </p:sp>
      <p:cxnSp>
        <p:nvCxnSpPr>
          <p:cNvPr id="24" name="Straight Connector 82"/>
          <p:cNvCxnSpPr/>
          <p:nvPr/>
        </p:nvCxnSpPr>
        <p:spPr>
          <a:xfrm>
            <a:off x="782231" y="3507854"/>
            <a:ext cx="7579538" cy="0"/>
          </a:xfrm>
          <a:prstGeom prst="line">
            <a:avLst/>
          </a:prstGeom>
          <a:noFill/>
          <a:ln w="19050" cap="flat" cmpd="sng" algn="ctr">
            <a:solidFill>
              <a:srgbClr val="003466"/>
            </a:solidFill>
            <a:prstDash val="sysDot"/>
            <a:headEnd type="none"/>
            <a:tailEnd type="none"/>
          </a:ln>
          <a:effectLst/>
        </p:spPr>
      </p:cxnSp>
      <p:sp>
        <p:nvSpPr>
          <p:cNvPr id="25" name="Arc 30"/>
          <p:cNvSpPr/>
          <p:nvPr/>
        </p:nvSpPr>
        <p:spPr>
          <a:xfrm rot="19051047">
            <a:off x="2043042" y="1066104"/>
            <a:ext cx="1636328" cy="1636328"/>
          </a:xfrm>
          <a:prstGeom prst="arc">
            <a:avLst/>
          </a:prstGeom>
          <a:noFill/>
          <a:ln w="28575" cap="flat" cmpd="sng" algn="ctr">
            <a:solidFill>
              <a:srgbClr val="FFFFFF">
                <a:lumMod val="85000"/>
              </a:srgbClr>
            </a:solidFill>
            <a:prstDash val="sysDot"/>
            <a:tailEnd type="stealth"/>
          </a:ln>
          <a:effectLst/>
        </p:spPr>
        <p:txBody>
          <a:bodyPr rtlCol="0" anchor="ctr"/>
          <a:lstStyle/>
          <a:p>
            <a:pPr marL="0" marR="0" lvl="0" indent="0" algn="ctr" defTabSz="103124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FFFFFF"/>
              </a:solidFill>
              <a:effectLst/>
              <a:uLnTx/>
              <a:uFillTx/>
              <a:latin typeface="Calibri"/>
            </a:endParaRPr>
          </a:p>
        </p:txBody>
      </p:sp>
      <p:sp>
        <p:nvSpPr>
          <p:cNvPr id="26" name="Arc 31"/>
          <p:cNvSpPr/>
          <p:nvPr/>
        </p:nvSpPr>
        <p:spPr>
          <a:xfrm rot="19051047">
            <a:off x="3891504" y="1066105"/>
            <a:ext cx="1636328" cy="1636328"/>
          </a:xfrm>
          <a:prstGeom prst="arc">
            <a:avLst/>
          </a:prstGeom>
          <a:noFill/>
          <a:ln w="28575" cap="flat" cmpd="sng" algn="ctr">
            <a:solidFill>
              <a:srgbClr val="FFFFFF">
                <a:lumMod val="85000"/>
              </a:srgbClr>
            </a:solidFill>
            <a:prstDash val="sysDot"/>
            <a:tailEnd type="stealth"/>
          </a:ln>
          <a:effectLst/>
        </p:spPr>
        <p:txBody>
          <a:bodyPr rtlCol="0" anchor="ctr"/>
          <a:lstStyle/>
          <a:p>
            <a:pPr marL="0" marR="0" lvl="0" indent="0" algn="ctr" defTabSz="103124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smtClean="0">
              <a:ln>
                <a:noFill/>
              </a:ln>
              <a:solidFill>
                <a:srgbClr val="FFFFFF"/>
              </a:solidFill>
              <a:effectLst/>
              <a:uLnTx/>
              <a:uFillTx/>
              <a:latin typeface="Calibri"/>
            </a:endParaRPr>
          </a:p>
        </p:txBody>
      </p:sp>
      <p:sp>
        <p:nvSpPr>
          <p:cNvPr id="27" name="Arc 32"/>
          <p:cNvSpPr/>
          <p:nvPr/>
        </p:nvSpPr>
        <p:spPr>
          <a:xfrm rot="19051047">
            <a:off x="5739966" y="1066105"/>
            <a:ext cx="1636328" cy="1636328"/>
          </a:xfrm>
          <a:prstGeom prst="arc">
            <a:avLst/>
          </a:prstGeom>
          <a:noFill/>
          <a:ln w="28575" cap="flat" cmpd="sng" algn="ctr">
            <a:solidFill>
              <a:srgbClr val="FFFFFF">
                <a:lumMod val="85000"/>
              </a:srgbClr>
            </a:solidFill>
            <a:prstDash val="sysDot"/>
            <a:tailEnd type="stealth"/>
          </a:ln>
          <a:effectLst/>
        </p:spPr>
        <p:txBody>
          <a:bodyPr rtlCol="0" anchor="ctr"/>
          <a:lstStyle/>
          <a:p>
            <a:pPr marL="0" marR="0" lvl="0" indent="0" algn="ctr" defTabSz="103124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srgbClr val="FFFFFF"/>
              </a:solidFill>
              <a:effectLst/>
              <a:uLnTx/>
              <a:uFillTx/>
              <a:latin typeface="Calibri"/>
            </a:endParaRPr>
          </a:p>
        </p:txBody>
      </p:sp>
    </p:spTree>
    <p:extLst>
      <p:ext uri="{BB962C8B-B14F-4D97-AF65-F5344CB8AC3E}">
        <p14:creationId xmlns:p14="http://schemas.microsoft.com/office/powerpoint/2010/main" val="93949482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childTnLst>
                          </p:cTn>
                        </p:par>
                        <p:par>
                          <p:cTn id="15" fill="hold">
                            <p:stCondLst>
                              <p:cond delay="500"/>
                            </p:stCondLst>
                            <p:childTnLst>
                              <p:par>
                                <p:cTn id="16" presetID="18" presetClass="entr" presetSubtype="3"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strips(upRight)">
                                      <p:cBhvr>
                                        <p:cTn id="18" dur="500"/>
                                        <p:tgtEl>
                                          <p:spTgt spid="6"/>
                                        </p:tgtEl>
                                      </p:cBhvr>
                                    </p:animEffect>
                                  </p:childTnLst>
                                </p:cTn>
                              </p:par>
                            </p:childTnLst>
                          </p:cTn>
                        </p:par>
                        <p:par>
                          <p:cTn id="19" fill="hold">
                            <p:stCondLst>
                              <p:cond delay="1000"/>
                            </p:stCondLst>
                            <p:childTnLst>
                              <p:par>
                                <p:cTn id="20" presetID="2" presetClass="entr" presetSubtype="4" accel="50000" decel="5000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childTnLst>
                          </p:cTn>
                        </p:par>
                        <p:par>
                          <p:cTn id="24" fill="hold">
                            <p:stCondLst>
                              <p:cond delay="1500"/>
                            </p:stCondLst>
                            <p:childTnLst>
                              <p:par>
                                <p:cTn id="25" presetID="18" presetClass="entr" presetSubtype="6"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strips(downRight)">
                                      <p:cBhvr>
                                        <p:cTn id="27" dur="500"/>
                                        <p:tgtEl>
                                          <p:spTgt spid="25"/>
                                        </p:tgtEl>
                                      </p:cBhvr>
                                    </p:animEffect>
                                  </p:childTnLst>
                                </p:cTn>
                              </p:par>
                            </p:childTnLst>
                          </p:cTn>
                        </p:par>
                        <p:par>
                          <p:cTn id="28" fill="hold">
                            <p:stCondLst>
                              <p:cond delay="2000"/>
                            </p:stCondLst>
                            <p:childTnLst>
                              <p:par>
                                <p:cTn id="29" presetID="2" presetClass="entr" presetSubtype="4" accel="50000" decel="50000"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strips(downRight)">
                                      <p:cBhvr>
                                        <p:cTn id="36" dur="500"/>
                                        <p:tgtEl>
                                          <p:spTgt spid="26"/>
                                        </p:tgtEl>
                                      </p:cBhvr>
                                    </p:animEffect>
                                  </p:childTnLst>
                                </p:cTn>
                              </p:par>
                            </p:childTnLst>
                          </p:cTn>
                        </p:par>
                        <p:par>
                          <p:cTn id="37" fill="hold">
                            <p:stCondLst>
                              <p:cond delay="3000"/>
                            </p:stCondLst>
                            <p:childTnLst>
                              <p:par>
                                <p:cTn id="38" presetID="2" presetClass="entr" presetSubtype="4" accel="50000" decel="50000"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fill="hold"/>
                                        <p:tgtEl>
                                          <p:spTgt spid="15"/>
                                        </p:tgtEl>
                                        <p:attrNameLst>
                                          <p:attrName>ppt_x</p:attrName>
                                        </p:attrNameLst>
                                      </p:cBhvr>
                                      <p:tavLst>
                                        <p:tav tm="0">
                                          <p:val>
                                            <p:strVal val="#ppt_x"/>
                                          </p:val>
                                        </p:tav>
                                        <p:tav tm="100000">
                                          <p:val>
                                            <p:strVal val="#ppt_x"/>
                                          </p:val>
                                        </p:tav>
                                      </p:tavLst>
                                    </p:anim>
                                    <p:anim calcmode="lin" valueType="num">
                                      <p:cBhvr additive="base">
                                        <p:cTn id="41" dur="500" fill="hold"/>
                                        <p:tgtEl>
                                          <p:spTgt spid="15"/>
                                        </p:tgtEl>
                                        <p:attrNameLst>
                                          <p:attrName>ppt_y</p:attrName>
                                        </p:attrNameLst>
                                      </p:cBhvr>
                                      <p:tavLst>
                                        <p:tav tm="0">
                                          <p:val>
                                            <p:strVal val="1+#ppt_h/2"/>
                                          </p:val>
                                        </p:tav>
                                        <p:tav tm="100000">
                                          <p:val>
                                            <p:strVal val="#ppt_y"/>
                                          </p:val>
                                        </p:tav>
                                      </p:tavLst>
                                    </p:anim>
                                  </p:childTnLst>
                                </p:cTn>
                              </p:par>
                            </p:childTnLst>
                          </p:cTn>
                        </p:par>
                        <p:par>
                          <p:cTn id="42" fill="hold">
                            <p:stCondLst>
                              <p:cond delay="3500"/>
                            </p:stCondLst>
                            <p:childTnLst>
                              <p:par>
                                <p:cTn id="43" presetID="18" presetClass="entr" presetSubtype="6"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strips(downRight)">
                                      <p:cBhvr>
                                        <p:cTn id="45" dur="500"/>
                                        <p:tgtEl>
                                          <p:spTgt spid="27"/>
                                        </p:tgtEl>
                                      </p:cBhvr>
                                    </p:animEffect>
                                  </p:childTnLst>
                                </p:cTn>
                              </p:par>
                            </p:childTnLst>
                          </p:cTn>
                        </p:par>
                        <p:par>
                          <p:cTn id="46" fill="hold">
                            <p:stCondLst>
                              <p:cond delay="4000"/>
                            </p:stCondLst>
                            <p:childTnLst>
                              <p:par>
                                <p:cTn id="47" presetID="2" presetClass="entr" presetSubtype="4" accel="50000" decel="50000" fill="hold" nodeType="after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500" fill="hold"/>
                                        <p:tgtEl>
                                          <p:spTgt spid="18"/>
                                        </p:tgtEl>
                                        <p:attrNameLst>
                                          <p:attrName>ppt_x</p:attrName>
                                        </p:attrNameLst>
                                      </p:cBhvr>
                                      <p:tavLst>
                                        <p:tav tm="0">
                                          <p:val>
                                            <p:strVal val="#ppt_x"/>
                                          </p:val>
                                        </p:tav>
                                        <p:tav tm="100000">
                                          <p:val>
                                            <p:strVal val="#ppt_x"/>
                                          </p:val>
                                        </p:tav>
                                      </p:tavLst>
                                    </p:anim>
                                    <p:anim calcmode="lin" valueType="num">
                                      <p:cBhvr additive="base">
                                        <p:cTn id="50" dur="500" fill="hold"/>
                                        <p:tgtEl>
                                          <p:spTgt spid="18"/>
                                        </p:tgtEl>
                                        <p:attrNameLst>
                                          <p:attrName>ppt_y</p:attrName>
                                        </p:attrNameLst>
                                      </p:cBhvr>
                                      <p:tavLst>
                                        <p:tav tm="0">
                                          <p:val>
                                            <p:strVal val="1+#ppt_h/2"/>
                                          </p:val>
                                        </p:tav>
                                        <p:tav tm="100000">
                                          <p:val>
                                            <p:strVal val="#ppt_y"/>
                                          </p:val>
                                        </p:tav>
                                      </p:tavLst>
                                    </p:anim>
                                  </p:childTnLst>
                                </p:cTn>
                              </p:par>
                            </p:childTnLst>
                          </p:cTn>
                        </p:par>
                        <p:par>
                          <p:cTn id="51" fill="hold">
                            <p:stCondLst>
                              <p:cond delay="4500"/>
                            </p:stCondLst>
                            <p:childTnLst>
                              <p:par>
                                <p:cTn id="52" presetID="2" presetClass="entr" presetSubtype="4"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additive="base">
                                        <p:cTn id="54" dur="500" fill="hold"/>
                                        <p:tgtEl>
                                          <p:spTgt spid="14"/>
                                        </p:tgtEl>
                                        <p:attrNameLst>
                                          <p:attrName>ppt_x</p:attrName>
                                        </p:attrNameLst>
                                      </p:cBhvr>
                                      <p:tavLst>
                                        <p:tav tm="0">
                                          <p:val>
                                            <p:strVal val="#ppt_x"/>
                                          </p:val>
                                        </p:tav>
                                        <p:tav tm="100000">
                                          <p:val>
                                            <p:strVal val="#ppt_x"/>
                                          </p:val>
                                        </p:tav>
                                      </p:tavLst>
                                    </p:anim>
                                    <p:anim calcmode="lin" valueType="num">
                                      <p:cBhvr additive="base">
                                        <p:cTn id="55" dur="500" fill="hold"/>
                                        <p:tgtEl>
                                          <p:spTgt spid="14"/>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100"/>
                                  </p:stCondLst>
                                  <p:childTnLst>
                                    <p:set>
                                      <p:cBhvr>
                                        <p:cTn id="57" dur="1" fill="hold">
                                          <p:stCondLst>
                                            <p:cond delay="0"/>
                                          </p:stCondLst>
                                        </p:cTn>
                                        <p:tgtEl>
                                          <p:spTgt spid="13"/>
                                        </p:tgtEl>
                                        <p:attrNameLst>
                                          <p:attrName>style.visibility</p:attrName>
                                        </p:attrNameLst>
                                      </p:cBhvr>
                                      <p:to>
                                        <p:strVal val="visible"/>
                                      </p:to>
                                    </p:set>
                                    <p:anim calcmode="lin" valueType="num">
                                      <p:cBhvr additive="base">
                                        <p:cTn id="58" dur="500" fill="hold"/>
                                        <p:tgtEl>
                                          <p:spTgt spid="13"/>
                                        </p:tgtEl>
                                        <p:attrNameLst>
                                          <p:attrName>ppt_x</p:attrName>
                                        </p:attrNameLst>
                                      </p:cBhvr>
                                      <p:tavLst>
                                        <p:tav tm="0">
                                          <p:val>
                                            <p:strVal val="#ppt_x"/>
                                          </p:val>
                                        </p:tav>
                                        <p:tav tm="100000">
                                          <p:val>
                                            <p:strVal val="#ppt_x"/>
                                          </p:val>
                                        </p:tav>
                                      </p:tavLst>
                                    </p:anim>
                                    <p:anim calcmode="lin" valueType="num">
                                      <p:cBhvr additive="base">
                                        <p:cTn id="59" dur="500" fill="hold"/>
                                        <p:tgtEl>
                                          <p:spTgt spid="13"/>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200"/>
                                  </p:stCondLst>
                                  <p:childTnLst>
                                    <p:set>
                                      <p:cBhvr>
                                        <p:cTn id="61" dur="1" fill="hold">
                                          <p:stCondLst>
                                            <p:cond delay="0"/>
                                          </p:stCondLst>
                                        </p:cTn>
                                        <p:tgtEl>
                                          <p:spTgt spid="22"/>
                                        </p:tgtEl>
                                        <p:attrNameLst>
                                          <p:attrName>style.visibility</p:attrName>
                                        </p:attrNameLst>
                                      </p:cBhvr>
                                      <p:to>
                                        <p:strVal val="visible"/>
                                      </p:to>
                                    </p:set>
                                    <p:anim calcmode="lin" valueType="num">
                                      <p:cBhvr additive="base">
                                        <p:cTn id="62" dur="500" fill="hold"/>
                                        <p:tgtEl>
                                          <p:spTgt spid="22"/>
                                        </p:tgtEl>
                                        <p:attrNameLst>
                                          <p:attrName>ppt_x</p:attrName>
                                        </p:attrNameLst>
                                      </p:cBhvr>
                                      <p:tavLst>
                                        <p:tav tm="0">
                                          <p:val>
                                            <p:strVal val="#ppt_x"/>
                                          </p:val>
                                        </p:tav>
                                        <p:tav tm="100000">
                                          <p:val>
                                            <p:strVal val="#ppt_x"/>
                                          </p:val>
                                        </p:tav>
                                      </p:tavLst>
                                    </p:anim>
                                    <p:anim calcmode="lin" valueType="num">
                                      <p:cBhvr additive="base">
                                        <p:cTn id="63" dur="500" fill="hold"/>
                                        <p:tgtEl>
                                          <p:spTgt spid="22"/>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500" fill="hold"/>
                                        <p:tgtEl>
                                          <p:spTgt spid="21"/>
                                        </p:tgtEl>
                                        <p:attrNameLst>
                                          <p:attrName>ppt_x</p:attrName>
                                        </p:attrNameLst>
                                      </p:cBhvr>
                                      <p:tavLst>
                                        <p:tav tm="0">
                                          <p:val>
                                            <p:strVal val="#ppt_x"/>
                                          </p:val>
                                        </p:tav>
                                        <p:tav tm="100000">
                                          <p:val>
                                            <p:strVal val="#ppt_x"/>
                                          </p:val>
                                        </p:tav>
                                      </p:tavLst>
                                    </p:anim>
                                    <p:anim calcmode="lin" valueType="num">
                                      <p:cBhvr additive="base">
                                        <p:cTn id="67" dur="500" fill="hold"/>
                                        <p:tgtEl>
                                          <p:spTgt spid="21"/>
                                        </p:tgtEl>
                                        <p:attrNameLst>
                                          <p:attrName>ppt_y</p:attrName>
                                        </p:attrNameLst>
                                      </p:cBhvr>
                                      <p:tavLst>
                                        <p:tav tm="0">
                                          <p:val>
                                            <p:strVal val="1+#ppt_h/2"/>
                                          </p:val>
                                        </p:tav>
                                        <p:tav tm="100000">
                                          <p:val>
                                            <p:strVal val="#ppt_y"/>
                                          </p:val>
                                        </p:tav>
                                      </p:tavLst>
                                    </p:anim>
                                  </p:childTnLst>
                                </p:cTn>
                              </p:par>
                            </p:childTnLst>
                          </p:cTn>
                        </p:par>
                        <p:par>
                          <p:cTn id="68" fill="hold">
                            <p:stCondLst>
                              <p:cond delay="5300"/>
                            </p:stCondLst>
                            <p:childTnLst>
                              <p:par>
                                <p:cTn id="69" presetID="18" presetClass="entr" presetSubtype="3" fill="hold"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strips(upRight)">
                                      <p:cBhvr>
                                        <p:cTn id="71" dur="500"/>
                                        <p:tgtEl>
                                          <p:spTgt spid="24"/>
                                        </p:tgtEl>
                                      </p:cBhvr>
                                    </p:animEffect>
                                  </p:childTnLst>
                                </p:cTn>
                              </p:par>
                            </p:childTnLst>
                          </p:cTn>
                        </p:par>
                        <p:par>
                          <p:cTn id="72" fill="hold">
                            <p:stCondLst>
                              <p:cond delay="5800"/>
                            </p:stCondLst>
                            <p:childTnLst>
                              <p:par>
                                <p:cTn id="73" presetID="10" presetClass="entr" presetSubtype="0"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3" grpId="0"/>
      <p:bldP spid="14" grpId="0"/>
      <p:bldP spid="21" grpId="0"/>
      <p:bldP spid="22" grpId="0"/>
      <p:bldP spid="23" grpId="0"/>
      <p:bldP spid="25" grpId="0" animBg="1"/>
      <p:bldP spid="26" grpId="0" animBg="1"/>
      <p:bldP spid="2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84407" y="1337721"/>
            <a:ext cx="1704313" cy="1569660"/>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600" b="1" i="0" u="none" strike="noStrike" kern="0" cap="none" spc="0" normalizeH="0" baseline="0" noProof="0" dirty="0" smtClean="0">
                <a:ln>
                  <a:noFill/>
                </a:ln>
                <a:solidFill>
                  <a:srgbClr val="003466"/>
                </a:solidFill>
                <a:effectLst/>
                <a:uLnTx/>
                <a:uFillTx/>
                <a:latin typeface="微软雅黑" pitchFamily="34" charset="-122"/>
                <a:ea typeface="微软雅黑" pitchFamily="34" charset="-122"/>
              </a:rPr>
              <a:t>04</a:t>
            </a:r>
            <a:endParaRPr kumimoji="0" lang="zh-CN" altLang="en-US" sz="9600" b="1" i="0" u="none" strike="noStrike" kern="0" cap="none" spc="0" normalizeH="0" baseline="0" noProof="0" dirty="0">
              <a:ln>
                <a:noFill/>
              </a:ln>
              <a:solidFill>
                <a:srgbClr val="003466"/>
              </a:solidFill>
              <a:effectLst/>
              <a:uLnTx/>
              <a:uFillTx/>
              <a:latin typeface="微软雅黑" pitchFamily="34" charset="-122"/>
              <a:ea typeface="微软雅黑" pitchFamily="34" charset="-122"/>
            </a:endParaRPr>
          </a:p>
        </p:txBody>
      </p:sp>
      <p:cxnSp>
        <p:nvCxnSpPr>
          <p:cNvPr id="5" name="直接连接符 4"/>
          <p:cNvCxnSpPr/>
          <p:nvPr/>
        </p:nvCxnSpPr>
        <p:spPr>
          <a:xfrm>
            <a:off x="-12614" y="2115293"/>
            <a:ext cx="1781944" cy="0"/>
          </a:xfrm>
          <a:prstGeom prst="line">
            <a:avLst/>
          </a:prstGeom>
          <a:noFill/>
          <a:ln w="95250" cap="flat" cmpd="sng" algn="ctr">
            <a:solidFill>
              <a:srgbClr val="003466"/>
            </a:solidFill>
            <a:prstDash val="solid"/>
          </a:ln>
          <a:effectLst/>
        </p:spPr>
      </p:cxnSp>
      <p:cxnSp>
        <p:nvCxnSpPr>
          <p:cNvPr id="6" name="直接连接符 5"/>
          <p:cNvCxnSpPr>
            <a:stCxn id="4" idx="3"/>
          </p:cNvCxnSpPr>
          <p:nvPr/>
        </p:nvCxnSpPr>
        <p:spPr>
          <a:xfrm flipV="1">
            <a:off x="3488720" y="2115293"/>
            <a:ext cx="5655280" cy="7258"/>
          </a:xfrm>
          <a:prstGeom prst="line">
            <a:avLst/>
          </a:prstGeom>
          <a:noFill/>
          <a:ln w="95250" cap="flat" cmpd="sng" algn="ctr">
            <a:solidFill>
              <a:srgbClr val="003466"/>
            </a:solidFill>
            <a:prstDash val="solid"/>
          </a:ln>
          <a:effectLst/>
        </p:spPr>
      </p:cxnSp>
      <p:sp>
        <p:nvSpPr>
          <p:cNvPr id="7" name="TextBox 6"/>
          <p:cNvSpPr txBox="1"/>
          <p:nvPr/>
        </p:nvSpPr>
        <p:spPr>
          <a:xfrm>
            <a:off x="3563888" y="1263391"/>
            <a:ext cx="4288353" cy="707886"/>
          </a:xfrm>
          <a:prstGeom prst="rect">
            <a:avLst/>
          </a:prstGeom>
          <a:noFill/>
        </p:spPr>
        <p:txBody>
          <a:bodyPr wrap="none" rtlCol="0">
            <a:spAutoFit/>
          </a:bodyPr>
          <a:lstStyle/>
          <a:p>
            <a:r>
              <a:rPr lang="zh-CN" altLang="en-US" sz="4000" b="1" dirty="0" smtClean="0">
                <a:solidFill>
                  <a:prstClr val="black">
                    <a:lumMod val="85000"/>
                    <a:lumOff val="15000"/>
                  </a:prstClr>
                </a:solidFill>
                <a:latin typeface="微软雅黑" panose="020B0503020204020204" pitchFamily="34" charset="-122"/>
                <a:ea typeface="微软雅黑" panose="020B0503020204020204" pitchFamily="34" charset="-122"/>
              </a:rPr>
              <a:t>点击添加标题文本</a:t>
            </a:r>
            <a:endParaRPr lang="zh-CN" altLang="en-US" sz="4000" b="1"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8" name="TextBox 7"/>
          <p:cNvSpPr txBox="1"/>
          <p:nvPr/>
        </p:nvSpPr>
        <p:spPr>
          <a:xfrm>
            <a:off x="3667917" y="2355726"/>
            <a:ext cx="1451038" cy="338554"/>
          </a:xfrm>
          <a:prstGeom prst="rect">
            <a:avLst/>
          </a:prstGeom>
          <a:noFill/>
        </p:spPr>
        <p:txBody>
          <a:bodyPr wrap="none" rtlCol="0">
            <a:spAutoFit/>
          </a:bodyPr>
          <a:lstStyle/>
          <a:p>
            <a:r>
              <a:rPr lang="en-US" altLang="zh-CN" sz="1600" dirty="0" smtClean="0">
                <a:solidFill>
                  <a:prstClr val="black">
                    <a:lumMod val="85000"/>
                    <a:lumOff val="15000"/>
                  </a:prstClr>
                </a:solidFill>
                <a:latin typeface="微软雅黑" panose="020B0503020204020204" pitchFamily="34" charset="-122"/>
                <a:ea typeface="微软雅黑" panose="020B0503020204020204" pitchFamily="34" charset="-122"/>
              </a:rPr>
              <a:t>01</a:t>
            </a:r>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：标题文本</a:t>
            </a:r>
          </a:p>
        </p:txBody>
      </p:sp>
      <p:sp>
        <p:nvSpPr>
          <p:cNvPr id="9" name="TextBox 8"/>
          <p:cNvSpPr txBox="1"/>
          <p:nvPr/>
        </p:nvSpPr>
        <p:spPr>
          <a:xfrm>
            <a:off x="3667917" y="2785451"/>
            <a:ext cx="1451038" cy="338554"/>
          </a:xfrm>
          <a:prstGeom prst="rect">
            <a:avLst/>
          </a:prstGeom>
          <a:noFill/>
        </p:spPr>
        <p:txBody>
          <a:bodyPr wrap="none" rtlCol="0">
            <a:spAutoFit/>
          </a:bodyPr>
          <a:lstStyle/>
          <a:p>
            <a:r>
              <a:rPr lang="en-US" altLang="zh-CN" sz="1600" dirty="0" smtClean="0">
                <a:solidFill>
                  <a:prstClr val="black">
                    <a:lumMod val="85000"/>
                    <a:lumOff val="15000"/>
                  </a:prstClr>
                </a:solidFill>
                <a:latin typeface="微软雅黑" panose="020B0503020204020204" pitchFamily="34" charset="-122"/>
                <a:ea typeface="微软雅黑" panose="020B0503020204020204" pitchFamily="34" charset="-122"/>
              </a:rPr>
              <a:t>02</a:t>
            </a:r>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：标题文本</a:t>
            </a:r>
          </a:p>
        </p:txBody>
      </p:sp>
      <p:sp>
        <p:nvSpPr>
          <p:cNvPr id="10" name="TextBox 9"/>
          <p:cNvSpPr txBox="1"/>
          <p:nvPr/>
        </p:nvSpPr>
        <p:spPr>
          <a:xfrm>
            <a:off x="5436096" y="2355726"/>
            <a:ext cx="1451038" cy="338554"/>
          </a:xfrm>
          <a:prstGeom prst="rect">
            <a:avLst/>
          </a:prstGeom>
          <a:noFill/>
        </p:spPr>
        <p:txBody>
          <a:bodyPr wrap="none" rtlCol="0">
            <a:spAutoFit/>
          </a:bodyPr>
          <a:lstStyle/>
          <a:p>
            <a:r>
              <a:rPr lang="en-US" altLang="zh-CN" sz="1600" dirty="0" smtClean="0">
                <a:solidFill>
                  <a:prstClr val="black">
                    <a:lumMod val="85000"/>
                    <a:lumOff val="15000"/>
                  </a:prstClr>
                </a:solidFill>
                <a:latin typeface="微软雅黑" panose="020B0503020204020204" pitchFamily="34" charset="-122"/>
                <a:ea typeface="微软雅黑" panose="020B0503020204020204" pitchFamily="34" charset="-122"/>
              </a:rPr>
              <a:t>03</a:t>
            </a:r>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：标题</a:t>
            </a:r>
            <a:r>
              <a:rPr lang="zh-CN" altLang="en-US" sz="1600" dirty="0">
                <a:solidFill>
                  <a:prstClr val="black">
                    <a:lumMod val="85000"/>
                    <a:lumOff val="15000"/>
                  </a:prstClr>
                </a:solidFill>
                <a:latin typeface="微软雅黑" panose="020B0503020204020204" pitchFamily="34" charset="-122"/>
                <a:ea typeface="微软雅黑" panose="020B0503020204020204" pitchFamily="34" charset="-122"/>
              </a:rPr>
              <a:t>文本</a:t>
            </a:r>
          </a:p>
        </p:txBody>
      </p:sp>
      <p:sp>
        <p:nvSpPr>
          <p:cNvPr id="11" name="TextBox 10"/>
          <p:cNvSpPr txBox="1"/>
          <p:nvPr/>
        </p:nvSpPr>
        <p:spPr>
          <a:xfrm>
            <a:off x="5436096" y="2785451"/>
            <a:ext cx="1451038" cy="338554"/>
          </a:xfrm>
          <a:prstGeom prst="rect">
            <a:avLst/>
          </a:prstGeom>
          <a:noFill/>
        </p:spPr>
        <p:txBody>
          <a:bodyPr wrap="none" rtlCol="0">
            <a:spAutoFit/>
          </a:bodyPr>
          <a:lstStyle/>
          <a:p>
            <a:r>
              <a:rPr lang="en-US" altLang="zh-CN" sz="1600" dirty="0" smtClean="0">
                <a:solidFill>
                  <a:prstClr val="black">
                    <a:lumMod val="85000"/>
                    <a:lumOff val="15000"/>
                  </a:prstClr>
                </a:solidFill>
                <a:latin typeface="微软雅黑" panose="020B0503020204020204" pitchFamily="34" charset="-122"/>
                <a:ea typeface="微软雅黑" panose="020B0503020204020204" pitchFamily="34" charset="-122"/>
              </a:rPr>
              <a:t>04</a:t>
            </a:r>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：标题</a:t>
            </a:r>
            <a:r>
              <a:rPr lang="zh-CN" altLang="en-US" sz="1600" dirty="0">
                <a:solidFill>
                  <a:prstClr val="black">
                    <a:lumMod val="85000"/>
                    <a:lumOff val="15000"/>
                  </a:prstClr>
                </a:solidFill>
                <a:latin typeface="微软雅黑" panose="020B0503020204020204" pitchFamily="34" charset="-122"/>
                <a:ea typeface="微软雅黑" panose="020B0503020204020204" pitchFamily="34" charset="-122"/>
              </a:rPr>
              <a:t>文本</a:t>
            </a:r>
          </a:p>
        </p:txBody>
      </p:sp>
      <p:pic>
        <p:nvPicPr>
          <p:cNvPr id="12" name="图片 1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092280" y="2840948"/>
            <a:ext cx="2093107" cy="2520000"/>
          </a:xfrm>
          <a:prstGeom prst="rect">
            <a:avLst/>
          </a:prstGeom>
        </p:spPr>
      </p:pic>
    </p:spTree>
    <p:extLst>
      <p:ext uri="{BB962C8B-B14F-4D97-AF65-F5344CB8AC3E}">
        <p14:creationId xmlns:p14="http://schemas.microsoft.com/office/powerpoint/2010/main" val="245807011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iterate type="lt">
                                    <p:tmPct val="10000"/>
                                  </p:iterate>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0-#ppt_h/2"/>
                                          </p:val>
                                        </p:tav>
                                        <p:tav tm="100000">
                                          <p:val>
                                            <p:strVal val="#ppt_y"/>
                                          </p:val>
                                        </p:tav>
                                      </p:tavLst>
                                    </p:anim>
                                  </p:childTnLst>
                                </p:cTn>
                              </p:par>
                            </p:childTnLst>
                          </p:cTn>
                        </p:par>
                        <p:par>
                          <p:cTn id="18" fill="hold">
                            <p:stCondLst>
                              <p:cond delay="105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7"/>
                                        </p:tgtEl>
                                        <p:attrNameLst>
                                          <p:attrName>style.visibility</p:attrName>
                                        </p:attrNameLst>
                                      </p:cBhvr>
                                      <p:to>
                                        <p:strVal val="visible"/>
                                      </p:to>
                                    </p:set>
                                    <p:anim by="(-#ppt_w*2)" calcmode="lin" valueType="num">
                                      <p:cBhvr rctx="PPT">
                                        <p:cTn id="21" dur="500" autoRev="1" fill="hold">
                                          <p:stCondLst>
                                            <p:cond delay="0"/>
                                          </p:stCondLst>
                                        </p:cTn>
                                        <p:tgtEl>
                                          <p:spTgt spid="7"/>
                                        </p:tgtEl>
                                        <p:attrNameLst>
                                          <p:attrName>ppt_w</p:attrName>
                                        </p:attrNameLst>
                                      </p:cBhvr>
                                    </p:anim>
                                    <p:anim by="(#ppt_w*0.50)" calcmode="lin" valueType="num">
                                      <p:cBhvr>
                                        <p:cTn id="22" dur="500" decel="50000" autoRev="1" fill="hold">
                                          <p:stCondLst>
                                            <p:cond delay="0"/>
                                          </p:stCondLst>
                                        </p:cTn>
                                        <p:tgtEl>
                                          <p:spTgt spid="7"/>
                                        </p:tgtEl>
                                        <p:attrNameLst>
                                          <p:attrName>ppt_x</p:attrName>
                                        </p:attrNameLst>
                                      </p:cBhvr>
                                    </p:anim>
                                    <p:anim from="(-#ppt_h/2)" to="(#ppt_y)" calcmode="lin" valueType="num">
                                      <p:cBhvr>
                                        <p:cTn id="23" dur="1000" fill="hold">
                                          <p:stCondLst>
                                            <p:cond delay="0"/>
                                          </p:stCondLst>
                                        </p:cTn>
                                        <p:tgtEl>
                                          <p:spTgt spid="7"/>
                                        </p:tgtEl>
                                        <p:attrNameLst>
                                          <p:attrName>ppt_y</p:attrName>
                                        </p:attrNameLst>
                                      </p:cBhvr>
                                    </p:anim>
                                    <p:animRot by="21600000">
                                      <p:cBhvr>
                                        <p:cTn id="24" dur="1000" fill="hold">
                                          <p:stCondLst>
                                            <p:cond delay="0"/>
                                          </p:stCondLst>
                                        </p:cTn>
                                        <p:tgtEl>
                                          <p:spTgt spid="7"/>
                                        </p:tgtEl>
                                        <p:attrNameLst>
                                          <p:attrName>r</p:attrName>
                                        </p:attrNameLst>
                                      </p:cBhvr>
                                    </p:animRot>
                                  </p:childTnLst>
                                </p:cTn>
                              </p:par>
                            </p:childTnLst>
                          </p:cTn>
                        </p:par>
                        <p:par>
                          <p:cTn id="25" fill="hold">
                            <p:stCondLst>
                              <p:cond delay="2750"/>
                            </p:stCondLst>
                            <p:childTnLst>
                              <p:par>
                                <p:cTn id="26" presetID="2" presetClass="entr" presetSubtype="2"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1+#ppt_w/2"/>
                                          </p:val>
                                        </p:tav>
                                        <p:tav tm="100000">
                                          <p:val>
                                            <p:strVal val="#ppt_x"/>
                                          </p:val>
                                        </p:tav>
                                      </p:tavLst>
                                    </p:anim>
                                    <p:anim calcmode="lin" valueType="num">
                                      <p:cBhvr additive="base">
                                        <p:cTn id="29" dur="500" fill="hold"/>
                                        <p:tgtEl>
                                          <p:spTgt spid="8"/>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25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1+#ppt_w/2"/>
                                          </p:val>
                                        </p:tav>
                                        <p:tav tm="100000">
                                          <p:val>
                                            <p:strVal val="#ppt_x"/>
                                          </p:val>
                                        </p:tav>
                                      </p:tavLst>
                                    </p:anim>
                                    <p:anim calcmode="lin" valueType="num">
                                      <p:cBhvr additive="base">
                                        <p:cTn id="33" dur="500" fill="hold"/>
                                        <p:tgtEl>
                                          <p:spTgt spid="9"/>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45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1+#ppt_w/2"/>
                                          </p:val>
                                        </p:tav>
                                        <p:tav tm="100000">
                                          <p:val>
                                            <p:strVal val="#ppt_x"/>
                                          </p:val>
                                        </p:tav>
                                      </p:tavLst>
                                    </p:anim>
                                    <p:anim calcmode="lin" valueType="num">
                                      <p:cBhvr additive="base">
                                        <p:cTn id="37" dur="500" fill="hold"/>
                                        <p:tgtEl>
                                          <p:spTgt spid="10"/>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65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1+#ppt_w/2"/>
                                          </p:val>
                                        </p:tav>
                                        <p:tav tm="100000">
                                          <p:val>
                                            <p:strVal val="#ppt_x"/>
                                          </p:val>
                                        </p:tav>
                                      </p:tavLst>
                                    </p:anim>
                                    <p:anim calcmode="lin" valueType="num">
                                      <p:cBhvr additive="base">
                                        <p:cTn id="41" dur="500" fill="hold"/>
                                        <p:tgtEl>
                                          <p:spTgt spid="11"/>
                                        </p:tgtEl>
                                        <p:attrNameLst>
                                          <p:attrName>ppt_y</p:attrName>
                                        </p:attrNameLst>
                                      </p:cBhvr>
                                      <p:tavLst>
                                        <p:tav tm="0">
                                          <p:val>
                                            <p:strVal val="#ppt_y"/>
                                          </p:val>
                                        </p:tav>
                                        <p:tav tm="100000">
                                          <p:val>
                                            <p:strVal val="#ppt_y"/>
                                          </p:val>
                                        </p:tav>
                                      </p:tavLst>
                                    </p:anim>
                                  </p:childTnLst>
                                </p:cTn>
                              </p:par>
                            </p:childTnLst>
                          </p:cTn>
                        </p:par>
                        <p:par>
                          <p:cTn id="42" fill="hold">
                            <p:stCondLst>
                              <p:cond delay="3900"/>
                            </p:stCondLst>
                            <p:childTnLst>
                              <p:par>
                                <p:cTn id="43" presetID="14" presetClass="entr" presetSubtype="10"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randombar(horizontal)">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9" grpId="0"/>
      <p:bldP spid="10"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
        <p:nvSpPr>
          <p:cNvPr id="5" name="TextBox 43"/>
          <p:cNvSpPr txBox="1">
            <a:spLocks noChangeArrowheads="1"/>
          </p:cNvSpPr>
          <p:nvPr/>
        </p:nvSpPr>
        <p:spPr bwMode="auto">
          <a:xfrm>
            <a:off x="899592" y="262884"/>
            <a:ext cx="30610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点击此处添加标题内容</a:t>
            </a:r>
            <a:endParaRPr lang="en-US" altLang="zh-CN" b="1" dirty="0">
              <a:solidFill>
                <a:prstClr val="black">
                  <a:lumMod val="75000"/>
                  <a:lumOff val="25000"/>
                </a:prstClr>
              </a:solidFill>
              <a:latin typeface="微软雅黑" pitchFamily="34" charset="-122"/>
            </a:endParaRPr>
          </a:p>
        </p:txBody>
      </p:sp>
      <p:sp>
        <p:nvSpPr>
          <p:cNvPr id="6" name="TextBox 1"/>
          <p:cNvSpPr txBox="1"/>
          <p:nvPr/>
        </p:nvSpPr>
        <p:spPr>
          <a:xfrm>
            <a:off x="797650" y="2874927"/>
            <a:ext cx="5200108" cy="959943"/>
          </a:xfrm>
          <a:prstGeom prst="rect">
            <a:avLst/>
          </a:prstGeom>
          <a:noFill/>
        </p:spPr>
        <p:txBody>
          <a:bodyPr wrap="square" rtlCol="0">
            <a:spAutoFit/>
          </a:bodyPr>
          <a:lstStyle/>
          <a:p>
            <a:pPr algn="just">
              <a:lnSpc>
                <a:spcPct val="120000"/>
              </a:lnSpc>
            </a:pPr>
            <a:r>
              <a:rPr lang="zh-CN" altLang="en-US" sz="1200">
                <a:solidFill>
                  <a:prstClr val="black"/>
                </a:solidFill>
                <a:latin typeface="微软雅黑" panose="020B0503020204020204" pitchFamily="34" charset="-122"/>
                <a:ea typeface="微软雅黑" panose="020B0503020204020204" pitchFamily="34" charset="-122"/>
              </a:rPr>
              <a:t>这里输入您的文字这里输入您的文字这里输入您的文字这里输入您的文字这里输入您的文字这里输入您的文字这里输入您的文字这里输入您的文字这里输入您的文字这里输入您的文字这里输入您的文字这里输入您的文字这里输入您的文字这里输入您的文字这里输入您的文字这里输入您的文字</a:t>
            </a:r>
          </a:p>
        </p:txBody>
      </p:sp>
      <p:sp>
        <p:nvSpPr>
          <p:cNvPr id="7" name="五角星 18"/>
          <p:cNvSpPr/>
          <p:nvPr/>
        </p:nvSpPr>
        <p:spPr>
          <a:xfrm rot="2134838">
            <a:off x="918564" y="1120893"/>
            <a:ext cx="1484341" cy="1506814"/>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rgbClr val="003466"/>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smtClean="0">
              <a:ln>
                <a:noFill/>
              </a:ln>
              <a:solidFill>
                <a:srgbClr val="000000"/>
              </a:solidFill>
              <a:effectLst/>
              <a:uLnTx/>
              <a:uFillTx/>
            </a:endParaRPr>
          </a:p>
        </p:txBody>
      </p:sp>
      <p:grpSp>
        <p:nvGrpSpPr>
          <p:cNvPr id="8" name="组合 7"/>
          <p:cNvGrpSpPr/>
          <p:nvPr/>
        </p:nvGrpSpPr>
        <p:grpSpPr>
          <a:xfrm>
            <a:off x="1500626" y="1445046"/>
            <a:ext cx="337568" cy="339214"/>
            <a:chOff x="1912141" y="1824035"/>
            <a:chExt cx="488159" cy="490540"/>
          </a:xfrm>
          <a:solidFill>
            <a:srgbClr val="FFFFFF"/>
          </a:solidFill>
        </p:grpSpPr>
        <p:sp>
          <p:nvSpPr>
            <p:cNvPr id="9" name="饼形 8"/>
            <p:cNvSpPr/>
            <p:nvPr/>
          </p:nvSpPr>
          <p:spPr>
            <a:xfrm>
              <a:off x="1912141" y="1847847"/>
              <a:ext cx="466728" cy="466728"/>
            </a:xfrm>
            <a:prstGeom prst="pie">
              <a:avLst>
                <a:gd name="adj1" fmla="val 2668795"/>
                <a:gd name="adj2" fmla="val 16200000"/>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smtClean="0">
                <a:ln>
                  <a:noFill/>
                </a:ln>
                <a:solidFill>
                  <a:prstClr val="black"/>
                </a:solidFill>
                <a:effectLst/>
                <a:uLnTx/>
                <a:uFillTx/>
                <a:latin typeface="Calibri"/>
                <a:ea typeface="宋体" panose="02010600030101010101" pitchFamily="2" charset="-122"/>
              </a:endParaRPr>
            </a:p>
          </p:txBody>
        </p:sp>
        <p:sp>
          <p:nvSpPr>
            <p:cNvPr id="10" name="饼形 9"/>
            <p:cNvSpPr/>
            <p:nvPr/>
          </p:nvSpPr>
          <p:spPr>
            <a:xfrm>
              <a:off x="1933572" y="1824035"/>
              <a:ext cx="466728" cy="466728"/>
            </a:xfrm>
            <a:prstGeom prst="pie">
              <a:avLst>
                <a:gd name="adj1" fmla="val 16168367"/>
                <a:gd name="adj2" fmla="val 21599985"/>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smtClean="0">
                <a:ln>
                  <a:noFill/>
                </a:ln>
                <a:solidFill>
                  <a:prstClr val="black"/>
                </a:solidFill>
                <a:effectLst/>
                <a:uLnTx/>
                <a:uFillTx/>
                <a:latin typeface="Calibri"/>
                <a:ea typeface="宋体" panose="02010600030101010101" pitchFamily="2" charset="-122"/>
              </a:endParaRPr>
            </a:p>
          </p:txBody>
        </p:sp>
      </p:grpSp>
      <p:sp>
        <p:nvSpPr>
          <p:cNvPr id="11" name="TextBox 6"/>
          <p:cNvSpPr txBox="1"/>
          <p:nvPr/>
        </p:nvSpPr>
        <p:spPr>
          <a:xfrm>
            <a:off x="1047012" y="1805218"/>
            <a:ext cx="1241226" cy="590931"/>
          </a:xfrm>
          <a:prstGeom prst="rect">
            <a:avLst/>
          </a:prstGeom>
          <a:noFill/>
        </p:spPr>
        <p:txBody>
          <a:bodyPr wrap="square" rtlCol="0">
            <a:spAutoFit/>
          </a:bodyPr>
          <a:lstStyle>
            <a:defPPr>
              <a:defRPr lang="zh-CN"/>
            </a:defPPr>
            <a:lvl1pPr algn="ctr">
              <a:defRPr sz="2000">
                <a:solidFill>
                  <a:srgbClr val="FFFFFF"/>
                </a:solidFill>
                <a:latin typeface="方正正准黑简体" panose="02000000000000000000" pitchFamily="2" charset="-122"/>
                <a:ea typeface="方正正准黑简体" panose="02000000000000000000" pitchFamily="2" charset="-122"/>
              </a:defRPr>
            </a:lvl1pPr>
          </a:lstStyle>
          <a:p>
            <a:r>
              <a:rPr lang="zh-CN" altLang="en-US" sz="1620" dirty="0">
                <a:latin typeface="微软雅黑" panose="020B0503020204020204" pitchFamily="34" charset="-122"/>
                <a:ea typeface="微软雅黑" panose="020B0503020204020204" pitchFamily="34" charset="-122"/>
              </a:rPr>
              <a:t>最好</a:t>
            </a:r>
            <a:endParaRPr lang="en-US" altLang="zh-CN" sz="1620" dirty="0">
              <a:latin typeface="微软雅黑" panose="020B0503020204020204" pitchFamily="34" charset="-122"/>
              <a:ea typeface="微软雅黑" panose="020B0503020204020204" pitchFamily="34" charset="-122"/>
            </a:endParaRPr>
          </a:p>
          <a:p>
            <a:r>
              <a:rPr lang="zh-CN" altLang="en-US" sz="1620" dirty="0">
                <a:latin typeface="微软雅黑" panose="020B0503020204020204" pitchFamily="34" charset="-122"/>
                <a:ea typeface="微软雅黑" panose="020B0503020204020204" pitchFamily="34" charset="-122"/>
              </a:rPr>
              <a:t>数据分析</a:t>
            </a:r>
          </a:p>
        </p:txBody>
      </p:sp>
      <p:sp>
        <p:nvSpPr>
          <p:cNvPr id="12" name="五角星 18"/>
          <p:cNvSpPr/>
          <p:nvPr/>
        </p:nvSpPr>
        <p:spPr>
          <a:xfrm rot="2134838">
            <a:off x="2652849" y="1115178"/>
            <a:ext cx="1484341" cy="1506814"/>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rgbClr val="003466"/>
          </a:solidFill>
          <a:ln w="6350" cap="flat" cmpd="sng">
            <a:solidFill>
              <a:srgbClr val="FCFCFC"/>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smtClean="0">
              <a:ln>
                <a:noFill/>
              </a:ln>
              <a:solidFill>
                <a:srgbClr val="000000"/>
              </a:solidFill>
              <a:effectLst/>
              <a:uLnTx/>
              <a:uFillTx/>
            </a:endParaRPr>
          </a:p>
        </p:txBody>
      </p:sp>
      <p:sp>
        <p:nvSpPr>
          <p:cNvPr id="13" name="TextBox 8"/>
          <p:cNvSpPr txBox="1"/>
          <p:nvPr/>
        </p:nvSpPr>
        <p:spPr>
          <a:xfrm>
            <a:off x="2823314" y="1805931"/>
            <a:ext cx="1133622" cy="590931"/>
          </a:xfrm>
          <a:prstGeom prst="rect">
            <a:avLst/>
          </a:prstGeom>
          <a:noFill/>
        </p:spPr>
        <p:txBody>
          <a:bodyPr wrap="square" rtlCol="0">
            <a:spAutoFit/>
          </a:bodyPr>
          <a:lstStyle>
            <a:defPPr>
              <a:defRPr lang="zh-CN"/>
            </a:defPPr>
            <a:lvl1pPr algn="ctr">
              <a:defRPr sz="2000">
                <a:solidFill>
                  <a:srgbClr val="FFFFFF"/>
                </a:solidFill>
                <a:latin typeface="方正正准黑简体" panose="02000000000000000000" pitchFamily="2" charset="-122"/>
                <a:ea typeface="方正正准黑简体" panose="02000000000000000000" pitchFamily="2" charset="-122"/>
              </a:defRPr>
            </a:lvl1pPr>
          </a:lstStyle>
          <a:p>
            <a:r>
              <a:rPr lang="zh-CN" altLang="en-US" sz="1620" dirty="0">
                <a:latin typeface="微软雅黑" panose="020B0503020204020204" pitchFamily="34" charset="-122"/>
                <a:ea typeface="微软雅黑" panose="020B0503020204020204" pitchFamily="34" charset="-122"/>
              </a:rPr>
              <a:t>顶尖</a:t>
            </a:r>
            <a:endParaRPr lang="en-US" altLang="zh-CN" sz="1620" dirty="0">
              <a:latin typeface="微软雅黑" panose="020B0503020204020204" pitchFamily="34" charset="-122"/>
              <a:ea typeface="微软雅黑" panose="020B0503020204020204" pitchFamily="34" charset="-122"/>
            </a:endParaRPr>
          </a:p>
          <a:p>
            <a:r>
              <a:rPr lang="zh-CN" altLang="en-US" sz="1620" dirty="0">
                <a:latin typeface="微软雅黑" panose="020B0503020204020204" pitchFamily="34" charset="-122"/>
                <a:ea typeface="微软雅黑" panose="020B0503020204020204" pitchFamily="34" charset="-122"/>
              </a:rPr>
              <a:t>合作者</a:t>
            </a:r>
          </a:p>
        </p:txBody>
      </p:sp>
      <p:sp>
        <p:nvSpPr>
          <p:cNvPr id="14" name="五角星 18"/>
          <p:cNvSpPr/>
          <p:nvPr/>
        </p:nvSpPr>
        <p:spPr>
          <a:xfrm rot="2134838">
            <a:off x="4402644" y="1115178"/>
            <a:ext cx="1484341" cy="1506814"/>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rgbClr val="003466"/>
          </a:solidFill>
          <a:ln>
            <a:noFill/>
          </a:ln>
          <a:extLst/>
        </p:spPr>
        <p:txBody>
          <a:bodyPr vert="horz" wrap="square" lIns="82296" tIns="41148" rIns="82296" bIns="41148"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smtClean="0">
              <a:ln>
                <a:noFill/>
              </a:ln>
              <a:solidFill>
                <a:prstClr val="black"/>
              </a:solidFill>
              <a:effectLst/>
              <a:uLnTx/>
              <a:uFillTx/>
            </a:endParaRPr>
          </a:p>
        </p:txBody>
      </p:sp>
      <p:sp>
        <p:nvSpPr>
          <p:cNvPr id="15" name="TextBox 10"/>
          <p:cNvSpPr txBox="1"/>
          <p:nvPr/>
        </p:nvSpPr>
        <p:spPr>
          <a:xfrm>
            <a:off x="4507193" y="1808075"/>
            <a:ext cx="1241226" cy="590931"/>
          </a:xfrm>
          <a:prstGeom prst="rect">
            <a:avLst/>
          </a:prstGeom>
          <a:noFill/>
        </p:spPr>
        <p:txBody>
          <a:bodyPr wrap="square" rtlCol="0">
            <a:spAutoFit/>
          </a:bodyPr>
          <a:lstStyle/>
          <a:p>
            <a:pPr algn="ctr"/>
            <a:r>
              <a:rPr lang="zh-CN" altLang="en-US" sz="1620" dirty="0">
                <a:solidFill>
                  <a:srgbClr val="FFFFFF"/>
                </a:solidFill>
                <a:latin typeface="微软雅黑" panose="020B0503020204020204" pitchFamily="34" charset="-122"/>
                <a:ea typeface="微软雅黑" panose="020B0503020204020204" pitchFamily="34" charset="-122"/>
              </a:rPr>
              <a:t>最好</a:t>
            </a:r>
            <a:endParaRPr lang="en-US" altLang="zh-CN" sz="1620" dirty="0">
              <a:solidFill>
                <a:srgbClr val="FFFFFF"/>
              </a:solidFill>
              <a:latin typeface="微软雅黑" panose="020B0503020204020204" pitchFamily="34" charset="-122"/>
              <a:ea typeface="微软雅黑" panose="020B0503020204020204" pitchFamily="34" charset="-122"/>
            </a:endParaRPr>
          </a:p>
          <a:p>
            <a:pPr algn="ctr"/>
            <a:r>
              <a:rPr lang="zh-CN" altLang="en-US" sz="1620" dirty="0">
                <a:solidFill>
                  <a:srgbClr val="FFFFFF"/>
                </a:solidFill>
                <a:latin typeface="微软雅黑" panose="020B0503020204020204" pitchFamily="34" charset="-122"/>
                <a:ea typeface="微软雅黑" panose="020B0503020204020204" pitchFamily="34" charset="-122"/>
              </a:rPr>
              <a:t>销售员</a:t>
            </a:r>
          </a:p>
        </p:txBody>
      </p:sp>
      <p:grpSp>
        <p:nvGrpSpPr>
          <p:cNvPr id="16" name="组合 15"/>
          <p:cNvGrpSpPr/>
          <p:nvPr/>
        </p:nvGrpSpPr>
        <p:grpSpPr>
          <a:xfrm>
            <a:off x="3167919" y="1444353"/>
            <a:ext cx="461587" cy="324085"/>
            <a:chOff x="2409665" y="939861"/>
            <a:chExt cx="5638961" cy="3959164"/>
          </a:xfrm>
          <a:solidFill>
            <a:srgbClr val="FFFFFF"/>
          </a:solidFill>
        </p:grpSpPr>
        <p:sp>
          <p:nvSpPr>
            <p:cNvPr id="17" name="流程图: 联系 2"/>
            <p:cNvSpPr/>
            <p:nvPr/>
          </p:nvSpPr>
          <p:spPr>
            <a:xfrm>
              <a:off x="3884040" y="1024462"/>
              <a:ext cx="2680685" cy="3874563"/>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smtClean="0">
                <a:ln>
                  <a:noFill/>
                </a:ln>
                <a:solidFill>
                  <a:srgbClr val="33A6B2"/>
                </a:solidFill>
                <a:effectLst/>
                <a:uLnTx/>
                <a:uFillTx/>
                <a:latin typeface="Calibri"/>
                <a:ea typeface="宋体" panose="02010600030101010101" pitchFamily="2" charset="-122"/>
              </a:endParaRPr>
            </a:p>
          </p:txBody>
        </p:sp>
        <p:sp>
          <p:nvSpPr>
            <p:cNvPr id="18" name="流程图: 联系 2"/>
            <p:cNvSpPr/>
            <p:nvPr/>
          </p:nvSpPr>
          <p:spPr>
            <a:xfrm>
              <a:off x="2409665"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smtClean="0">
                <a:ln>
                  <a:noFill/>
                </a:ln>
                <a:solidFill>
                  <a:srgbClr val="33A6B2"/>
                </a:solidFill>
                <a:effectLst/>
                <a:uLnTx/>
                <a:uFillTx/>
                <a:latin typeface="Calibri"/>
                <a:ea typeface="宋体" panose="02010600030101010101" pitchFamily="2" charset="-122"/>
              </a:endParaRPr>
            </a:p>
          </p:txBody>
        </p:sp>
        <p:sp>
          <p:nvSpPr>
            <p:cNvPr id="19" name="流程图: 联系 2"/>
            <p:cNvSpPr/>
            <p:nvPr/>
          </p:nvSpPr>
          <p:spPr>
            <a:xfrm>
              <a:off x="6133940"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smtClean="0">
                <a:ln>
                  <a:noFill/>
                </a:ln>
                <a:solidFill>
                  <a:srgbClr val="33A6B2"/>
                </a:solidFill>
                <a:effectLst/>
                <a:uLnTx/>
                <a:uFillTx/>
                <a:latin typeface="Calibri"/>
                <a:ea typeface="宋体" panose="02010600030101010101" pitchFamily="2" charset="-122"/>
              </a:endParaRPr>
            </a:p>
          </p:txBody>
        </p:sp>
      </p:grpSp>
      <p:sp>
        <p:nvSpPr>
          <p:cNvPr id="20" name="矩形 25"/>
          <p:cNvSpPr/>
          <p:nvPr/>
        </p:nvSpPr>
        <p:spPr>
          <a:xfrm>
            <a:off x="4955999" y="1426600"/>
            <a:ext cx="354782" cy="359008"/>
          </a:xfrm>
          <a:custGeom>
            <a:avLst/>
            <a:gdLst/>
            <a:ahLst/>
            <a:cxnLst/>
            <a:rect l="l" t="t" r="r" b="b"/>
            <a:pathLst>
              <a:path w="4210679" h="4260850">
                <a:moveTo>
                  <a:pt x="83635" y="0"/>
                </a:moveTo>
                <a:lnTo>
                  <a:pt x="832931" y="0"/>
                </a:lnTo>
                <a:cubicBezTo>
                  <a:pt x="878523" y="0"/>
                  <a:pt x="915483" y="36960"/>
                  <a:pt x="915483" y="82552"/>
                </a:cubicBezTo>
                <a:lnTo>
                  <a:pt x="915483" y="412748"/>
                </a:lnTo>
                <a:cubicBezTo>
                  <a:pt x="915483" y="443274"/>
                  <a:pt x="898914" y="469930"/>
                  <a:pt x="873607" y="483053"/>
                </a:cubicBezTo>
                <a:lnTo>
                  <a:pt x="4210679" y="483053"/>
                </a:lnTo>
                <a:lnTo>
                  <a:pt x="4210679" y="1893780"/>
                </a:lnTo>
                <a:lnTo>
                  <a:pt x="1406022" y="2781301"/>
                </a:lnTo>
                <a:lnTo>
                  <a:pt x="4210679" y="2781301"/>
                </a:lnTo>
                <a:lnTo>
                  <a:pt x="4210679" y="3305175"/>
                </a:lnTo>
                <a:lnTo>
                  <a:pt x="3591246" y="3305175"/>
                </a:lnTo>
                <a:cubicBezTo>
                  <a:pt x="3812567" y="3348853"/>
                  <a:pt x="3979359" y="3544073"/>
                  <a:pt x="3979359" y="3778250"/>
                </a:cubicBezTo>
                <a:cubicBezTo>
                  <a:pt x="3979359" y="4044783"/>
                  <a:pt x="3763292" y="4260850"/>
                  <a:pt x="3496759" y="4260850"/>
                </a:cubicBezTo>
                <a:cubicBezTo>
                  <a:pt x="3230226" y="4260850"/>
                  <a:pt x="3014159" y="4044783"/>
                  <a:pt x="3014159" y="3778250"/>
                </a:cubicBezTo>
                <a:cubicBezTo>
                  <a:pt x="3014159" y="3544073"/>
                  <a:pt x="3180952" y="3348853"/>
                  <a:pt x="3402273" y="3305175"/>
                </a:cubicBezTo>
                <a:lnTo>
                  <a:pt x="1267146" y="3305175"/>
                </a:lnTo>
                <a:cubicBezTo>
                  <a:pt x="1488467" y="3348853"/>
                  <a:pt x="1655259" y="3544073"/>
                  <a:pt x="1655259" y="3778250"/>
                </a:cubicBezTo>
                <a:cubicBezTo>
                  <a:pt x="1655259" y="4044783"/>
                  <a:pt x="1439192" y="4260850"/>
                  <a:pt x="1172659" y="4260850"/>
                </a:cubicBezTo>
                <a:cubicBezTo>
                  <a:pt x="906126" y="4260850"/>
                  <a:pt x="690059" y="4044783"/>
                  <a:pt x="690059" y="3778250"/>
                </a:cubicBezTo>
                <a:cubicBezTo>
                  <a:pt x="690059" y="3544073"/>
                  <a:pt x="856851" y="3348853"/>
                  <a:pt x="1078173" y="3305175"/>
                </a:cubicBezTo>
                <a:lnTo>
                  <a:pt x="972633" y="3305175"/>
                </a:lnTo>
                <a:cubicBezTo>
                  <a:pt x="944058" y="3143250"/>
                  <a:pt x="972634" y="3276600"/>
                  <a:pt x="963109" y="2781300"/>
                </a:cubicBezTo>
                <a:cubicBezTo>
                  <a:pt x="451270" y="464482"/>
                  <a:pt x="618551" y="1241439"/>
                  <a:pt x="451247" y="494159"/>
                </a:cubicBezTo>
                <a:lnTo>
                  <a:pt x="36010" y="492918"/>
                </a:lnTo>
                <a:cubicBezTo>
                  <a:pt x="-9582" y="492918"/>
                  <a:pt x="1083" y="489297"/>
                  <a:pt x="1083" y="443705"/>
                </a:cubicBezTo>
                <a:lnTo>
                  <a:pt x="1083" y="82552"/>
                </a:lnTo>
                <a:cubicBezTo>
                  <a:pt x="1083" y="36960"/>
                  <a:pt x="38043" y="0"/>
                  <a:pt x="83635" y="0"/>
                </a:cubicBezTo>
                <a:close/>
              </a:path>
            </a:pathLst>
          </a:custGeom>
          <a:solidFill>
            <a:srgbClr val="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pic>
        <p:nvPicPr>
          <p:cNvPr id="21" name="Picture 8"/>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6199815" y="960917"/>
            <a:ext cx="2143172" cy="1419935"/>
          </a:xfrm>
          <a:prstGeom prst="rect">
            <a:avLst/>
          </a:prstGeom>
          <a:blipFill>
            <a:blip r:embed="rId4" cstate="screen">
              <a:extLst>
                <a:ext uri="{28A0092B-C50C-407E-A947-70E740481C1C}">
                  <a14:useLocalDpi xmlns:a14="http://schemas.microsoft.com/office/drawing/2010/main"/>
                </a:ext>
              </a:extLst>
            </a:blip>
            <a:stretch>
              <a:fillRect/>
            </a:stretch>
          </a:blipFill>
          <a:extLst/>
        </p:spPr>
      </p:pic>
      <p:pic>
        <p:nvPicPr>
          <p:cNvPr id="22" name="Picture 10"/>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6192202" y="2638860"/>
            <a:ext cx="2160271" cy="14059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8634725"/>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childTnLst>
                          </p:cTn>
                        </p:par>
                        <p:par>
                          <p:cTn id="25" fill="hold">
                            <p:stCondLst>
                              <p:cond delay="1500"/>
                            </p:stCondLst>
                            <p:childTnLst>
                              <p:par>
                                <p:cTn id="26" presetID="16" presetClass="entr" presetSubtype="21"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barn(inVertical)">
                                      <p:cBhvr>
                                        <p:cTn id="28" dur="500"/>
                                        <p:tgtEl>
                                          <p:spTgt spid="11"/>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childTnLst>
                          </p:cTn>
                        </p:par>
                        <p:par>
                          <p:cTn id="35" fill="hold">
                            <p:stCondLst>
                              <p:cond delay="2500"/>
                            </p:stCondLst>
                            <p:childTnLst>
                              <p:par>
                                <p:cTn id="36" presetID="10" presetClass="entr" presetSubtype="0" fill="hold"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500"/>
                                        <p:tgtEl>
                                          <p:spTgt spid="16"/>
                                        </p:tgtEl>
                                      </p:cBhvr>
                                    </p:animEffect>
                                  </p:childTnLst>
                                </p:cTn>
                              </p:par>
                            </p:childTnLst>
                          </p:cTn>
                        </p:par>
                        <p:par>
                          <p:cTn id="39" fill="hold">
                            <p:stCondLst>
                              <p:cond delay="3000"/>
                            </p:stCondLst>
                            <p:childTnLst>
                              <p:par>
                                <p:cTn id="40" presetID="16" presetClass="entr" presetSubtype="21"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barn(inVertical)">
                                      <p:cBhvr>
                                        <p:cTn id="42" dur="500"/>
                                        <p:tgtEl>
                                          <p:spTgt spid="13"/>
                                        </p:tgtEl>
                                      </p:cBhvr>
                                    </p:animEffect>
                                  </p:childTnLst>
                                </p:cTn>
                              </p:par>
                            </p:childTnLst>
                          </p:cTn>
                        </p:par>
                        <p:par>
                          <p:cTn id="43" fill="hold">
                            <p:stCondLst>
                              <p:cond delay="3500"/>
                            </p:stCondLst>
                            <p:childTnLst>
                              <p:par>
                                <p:cTn id="44" presetID="53" presetClass="entr" presetSubtype="16"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ppt_w</p:attrName>
                                        </p:attrNameLst>
                                      </p:cBhvr>
                                      <p:tavLst>
                                        <p:tav tm="0">
                                          <p:val>
                                            <p:fltVal val="0"/>
                                          </p:val>
                                        </p:tav>
                                        <p:tav tm="100000">
                                          <p:val>
                                            <p:strVal val="#ppt_w"/>
                                          </p:val>
                                        </p:tav>
                                      </p:tavLst>
                                    </p:anim>
                                    <p:anim calcmode="lin" valueType="num">
                                      <p:cBhvr>
                                        <p:cTn id="47" dur="500" fill="hold"/>
                                        <p:tgtEl>
                                          <p:spTgt spid="14"/>
                                        </p:tgtEl>
                                        <p:attrNameLst>
                                          <p:attrName>ppt_h</p:attrName>
                                        </p:attrNameLst>
                                      </p:cBhvr>
                                      <p:tavLst>
                                        <p:tav tm="0">
                                          <p:val>
                                            <p:fltVal val="0"/>
                                          </p:val>
                                        </p:tav>
                                        <p:tav tm="100000">
                                          <p:val>
                                            <p:strVal val="#ppt_h"/>
                                          </p:val>
                                        </p:tav>
                                      </p:tavLst>
                                    </p:anim>
                                    <p:animEffect transition="in" filter="fade">
                                      <p:cBhvr>
                                        <p:cTn id="48" dur="500"/>
                                        <p:tgtEl>
                                          <p:spTgt spid="14"/>
                                        </p:tgtEl>
                                      </p:cBhvr>
                                    </p:animEffect>
                                  </p:childTnLst>
                                </p:cTn>
                              </p:par>
                            </p:childTnLst>
                          </p:cTn>
                        </p:par>
                        <p:par>
                          <p:cTn id="49" fill="hold">
                            <p:stCondLst>
                              <p:cond delay="4000"/>
                            </p:stCondLst>
                            <p:childTnLst>
                              <p:par>
                                <p:cTn id="50" presetID="10" presetClass="entr" presetSubtype="0"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childTnLst>
                                </p:cTn>
                              </p:par>
                            </p:childTnLst>
                          </p:cTn>
                        </p:par>
                        <p:par>
                          <p:cTn id="53" fill="hold">
                            <p:stCondLst>
                              <p:cond delay="4500"/>
                            </p:stCondLst>
                            <p:childTnLst>
                              <p:par>
                                <p:cTn id="54" presetID="16" presetClass="entr" presetSubtype="21"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barn(inVertical)">
                                      <p:cBhvr>
                                        <p:cTn id="56" dur="500"/>
                                        <p:tgtEl>
                                          <p:spTgt spid="15"/>
                                        </p:tgtEl>
                                      </p:cBhvr>
                                    </p:animEffect>
                                  </p:childTnLst>
                                </p:cTn>
                              </p:par>
                            </p:childTnLst>
                          </p:cTn>
                        </p:par>
                        <p:par>
                          <p:cTn id="57" fill="hold">
                            <p:stCondLst>
                              <p:cond delay="5000"/>
                            </p:stCondLst>
                            <p:childTnLst>
                              <p:par>
                                <p:cTn id="58" presetID="2" presetClass="entr" presetSubtype="4" fill="hold" grpId="0" nodeType="afterEffect">
                                  <p:stCondLst>
                                    <p:cond delay="0"/>
                                  </p:stCondLst>
                                  <p:childTnLst>
                                    <p:set>
                                      <p:cBhvr>
                                        <p:cTn id="59" dur="1" fill="hold">
                                          <p:stCondLst>
                                            <p:cond delay="0"/>
                                          </p:stCondLst>
                                        </p:cTn>
                                        <p:tgtEl>
                                          <p:spTgt spid="6"/>
                                        </p:tgtEl>
                                        <p:attrNameLst>
                                          <p:attrName>style.visibility</p:attrName>
                                        </p:attrNameLst>
                                      </p:cBhvr>
                                      <p:to>
                                        <p:strVal val="visible"/>
                                      </p:to>
                                    </p:set>
                                    <p:anim calcmode="lin" valueType="num">
                                      <p:cBhvr additive="base">
                                        <p:cTn id="60" dur="500" fill="hold"/>
                                        <p:tgtEl>
                                          <p:spTgt spid="6"/>
                                        </p:tgtEl>
                                        <p:attrNameLst>
                                          <p:attrName>ppt_x</p:attrName>
                                        </p:attrNameLst>
                                      </p:cBhvr>
                                      <p:tavLst>
                                        <p:tav tm="0">
                                          <p:val>
                                            <p:strVal val="#ppt_x"/>
                                          </p:val>
                                        </p:tav>
                                        <p:tav tm="100000">
                                          <p:val>
                                            <p:strVal val="#ppt_x"/>
                                          </p:val>
                                        </p:tav>
                                      </p:tavLst>
                                    </p:anim>
                                    <p:anim calcmode="lin" valueType="num">
                                      <p:cBhvr additive="base">
                                        <p:cTn id="61" dur="500" fill="hold"/>
                                        <p:tgtEl>
                                          <p:spTgt spid="6"/>
                                        </p:tgtEl>
                                        <p:attrNameLst>
                                          <p:attrName>ppt_y</p:attrName>
                                        </p:attrNameLst>
                                      </p:cBhvr>
                                      <p:tavLst>
                                        <p:tav tm="0">
                                          <p:val>
                                            <p:strVal val="1+#ppt_h/2"/>
                                          </p:val>
                                        </p:tav>
                                        <p:tav tm="100000">
                                          <p:val>
                                            <p:strVal val="#ppt_y"/>
                                          </p:val>
                                        </p:tav>
                                      </p:tavLst>
                                    </p:anim>
                                  </p:childTnLst>
                                </p:cTn>
                              </p:par>
                            </p:childTnLst>
                          </p:cTn>
                        </p:par>
                        <p:par>
                          <p:cTn id="62" fill="hold">
                            <p:stCondLst>
                              <p:cond delay="5500"/>
                            </p:stCondLst>
                            <p:childTnLst>
                              <p:par>
                                <p:cTn id="63" presetID="42" presetClass="entr" presetSubtype="0" fill="hold" nodeType="after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fade">
                                      <p:cBhvr>
                                        <p:cTn id="65" dur="500"/>
                                        <p:tgtEl>
                                          <p:spTgt spid="21"/>
                                        </p:tgtEl>
                                      </p:cBhvr>
                                    </p:animEffect>
                                    <p:anim calcmode="lin" valueType="num">
                                      <p:cBhvr>
                                        <p:cTn id="66" dur="500" fill="hold"/>
                                        <p:tgtEl>
                                          <p:spTgt spid="21"/>
                                        </p:tgtEl>
                                        <p:attrNameLst>
                                          <p:attrName>ppt_x</p:attrName>
                                        </p:attrNameLst>
                                      </p:cBhvr>
                                      <p:tavLst>
                                        <p:tav tm="0">
                                          <p:val>
                                            <p:strVal val="#ppt_x"/>
                                          </p:val>
                                        </p:tav>
                                        <p:tav tm="100000">
                                          <p:val>
                                            <p:strVal val="#ppt_x"/>
                                          </p:val>
                                        </p:tav>
                                      </p:tavLst>
                                    </p:anim>
                                    <p:anim calcmode="lin" valueType="num">
                                      <p:cBhvr>
                                        <p:cTn id="67" dur="500" fill="hold"/>
                                        <p:tgtEl>
                                          <p:spTgt spid="21"/>
                                        </p:tgtEl>
                                        <p:attrNameLst>
                                          <p:attrName>ppt_y</p:attrName>
                                        </p:attrNameLst>
                                      </p:cBhvr>
                                      <p:tavLst>
                                        <p:tav tm="0">
                                          <p:val>
                                            <p:strVal val="#ppt_y+.1"/>
                                          </p:val>
                                        </p:tav>
                                        <p:tav tm="100000">
                                          <p:val>
                                            <p:strVal val="#ppt_y"/>
                                          </p:val>
                                        </p:tav>
                                      </p:tavLst>
                                    </p:anim>
                                  </p:childTnLst>
                                </p:cTn>
                              </p:par>
                            </p:childTnLst>
                          </p:cTn>
                        </p:par>
                        <p:par>
                          <p:cTn id="68" fill="hold">
                            <p:stCondLst>
                              <p:cond delay="6000"/>
                            </p:stCondLst>
                            <p:childTnLst>
                              <p:par>
                                <p:cTn id="69" presetID="47" presetClass="entr" presetSubtype="0" fill="hold"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anim calcmode="lin" valueType="num">
                                      <p:cBhvr>
                                        <p:cTn id="72" dur="500" fill="hold"/>
                                        <p:tgtEl>
                                          <p:spTgt spid="22"/>
                                        </p:tgtEl>
                                        <p:attrNameLst>
                                          <p:attrName>ppt_x</p:attrName>
                                        </p:attrNameLst>
                                      </p:cBhvr>
                                      <p:tavLst>
                                        <p:tav tm="0">
                                          <p:val>
                                            <p:strVal val="#ppt_x"/>
                                          </p:val>
                                        </p:tav>
                                        <p:tav tm="100000">
                                          <p:val>
                                            <p:strVal val="#ppt_x"/>
                                          </p:val>
                                        </p:tav>
                                      </p:tavLst>
                                    </p:anim>
                                    <p:anim calcmode="lin" valueType="num">
                                      <p:cBhvr>
                                        <p:cTn id="73"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11" grpId="0"/>
      <p:bldP spid="12" grpId="0" animBg="1"/>
      <p:bldP spid="13" grpId="0"/>
      <p:bldP spid="14" grpId="0" animBg="1"/>
      <p:bldP spid="15" grpId="0"/>
      <p:bldP spid="2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a:grpSpLocks/>
          </p:cNvGrpSpPr>
          <p:nvPr/>
        </p:nvGrpSpPr>
        <p:grpSpPr bwMode="auto">
          <a:xfrm>
            <a:off x="2562976" y="951391"/>
            <a:ext cx="4407137" cy="518637"/>
            <a:chOff x="5013673" y="1556817"/>
            <a:chExt cx="5976664" cy="576064"/>
          </a:xfrm>
        </p:grpSpPr>
        <p:sp>
          <p:nvSpPr>
            <p:cNvPr id="5" name="对角圆角矩形 4"/>
            <p:cNvSpPr/>
            <p:nvPr/>
          </p:nvSpPr>
          <p:spPr>
            <a:xfrm>
              <a:off x="5013673" y="1556817"/>
              <a:ext cx="5976664" cy="576064"/>
            </a:xfrm>
            <a:prstGeom prst="round2DiagRect">
              <a:avLst>
                <a:gd name="adj1" fmla="val 50000"/>
                <a:gd name="adj2" fmla="val 0"/>
              </a:avLst>
            </a:prstGeom>
            <a:solidFill>
              <a:srgbClr val="003466"/>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60" b="1" i="0" u="none" strike="noStrike" kern="0" cap="none" spc="0" normalizeH="0" baseline="0" noProof="0" dirty="0">
                  <a:ln>
                    <a:noFill/>
                  </a:ln>
                  <a:solidFill>
                    <a:prstClr val="white"/>
                  </a:solidFill>
                  <a:effectLst/>
                  <a:uLnTx/>
                  <a:uFillTx/>
                  <a:latin typeface="微软雅黑" pitchFamily="34" charset="-122"/>
                  <a:ea typeface="微软雅黑" pitchFamily="34" charset="-122"/>
                </a:rPr>
                <a:t>单击此处添加文字</a:t>
              </a:r>
            </a:p>
          </p:txBody>
        </p:sp>
        <p:sp>
          <p:nvSpPr>
            <p:cNvPr id="6" name="对角圆角矩形 5"/>
            <p:cNvSpPr/>
            <p:nvPr/>
          </p:nvSpPr>
          <p:spPr>
            <a:xfrm>
              <a:off x="5084934" y="1628205"/>
              <a:ext cx="792126" cy="433237"/>
            </a:xfrm>
            <a:prstGeom prst="round2DiagRect">
              <a:avLst>
                <a:gd name="adj1" fmla="val 44886"/>
                <a:gd name="adj2" fmla="val 0"/>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60" b="1" i="0" u="none" strike="noStrike" kern="0" cap="none" spc="0" normalizeH="0" baseline="0" noProof="0" dirty="0">
                  <a:ln>
                    <a:noFill/>
                  </a:ln>
                  <a:solidFill>
                    <a:srgbClr val="003466"/>
                  </a:solidFill>
                  <a:effectLst/>
                  <a:uLnTx/>
                  <a:uFillTx/>
                  <a:latin typeface="Calibri"/>
                  <a:ea typeface="宋体" panose="02010600030101010101" pitchFamily="2" charset="-122"/>
                </a:rPr>
                <a:t>1</a:t>
              </a:r>
              <a:endParaRPr kumimoji="0" lang="zh-CN" altLang="en-US" sz="2160" b="1" i="0" u="none" strike="noStrike" kern="0" cap="none" spc="0" normalizeH="0" baseline="0" noProof="0" dirty="0">
                <a:ln>
                  <a:noFill/>
                </a:ln>
                <a:solidFill>
                  <a:srgbClr val="003466"/>
                </a:solidFill>
                <a:effectLst/>
                <a:uLnTx/>
                <a:uFillTx/>
                <a:latin typeface="Calibri"/>
                <a:ea typeface="宋体" panose="02010600030101010101" pitchFamily="2" charset="-122"/>
              </a:endParaRPr>
            </a:p>
          </p:txBody>
        </p:sp>
      </p:grpSp>
      <p:grpSp>
        <p:nvGrpSpPr>
          <p:cNvPr id="7" name="组合 6"/>
          <p:cNvGrpSpPr>
            <a:grpSpLocks/>
          </p:cNvGrpSpPr>
          <p:nvPr/>
        </p:nvGrpSpPr>
        <p:grpSpPr bwMode="auto">
          <a:xfrm>
            <a:off x="3664699" y="1945161"/>
            <a:ext cx="4407136" cy="518637"/>
            <a:chOff x="5013499" y="1556792"/>
            <a:chExt cx="5976664" cy="576064"/>
          </a:xfrm>
        </p:grpSpPr>
        <p:sp>
          <p:nvSpPr>
            <p:cNvPr id="8" name="对角圆角矩形 7"/>
            <p:cNvSpPr/>
            <p:nvPr/>
          </p:nvSpPr>
          <p:spPr>
            <a:xfrm>
              <a:off x="5013499" y="1556792"/>
              <a:ext cx="5976664" cy="576064"/>
            </a:xfrm>
            <a:prstGeom prst="round2DiagRect">
              <a:avLst>
                <a:gd name="adj1" fmla="val 50000"/>
                <a:gd name="adj2" fmla="val 0"/>
              </a:avLst>
            </a:prstGeom>
            <a:solidFill>
              <a:srgbClr val="003466"/>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6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单击此处添加文字</a:t>
              </a:r>
            </a:p>
          </p:txBody>
        </p:sp>
        <p:sp>
          <p:nvSpPr>
            <p:cNvPr id="9" name="对角圆角矩形 8"/>
            <p:cNvSpPr/>
            <p:nvPr/>
          </p:nvSpPr>
          <p:spPr>
            <a:xfrm>
              <a:off x="5084933" y="1628205"/>
              <a:ext cx="792127" cy="433237"/>
            </a:xfrm>
            <a:prstGeom prst="round2DiagRect">
              <a:avLst>
                <a:gd name="adj1" fmla="val 44886"/>
                <a:gd name="adj2" fmla="val 0"/>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60" b="1" i="0" u="none" strike="noStrike" kern="0" cap="none" spc="0" normalizeH="0" baseline="0" noProof="0" dirty="0">
                  <a:ln>
                    <a:noFill/>
                  </a:ln>
                  <a:solidFill>
                    <a:srgbClr val="003466"/>
                  </a:solidFill>
                  <a:effectLst/>
                  <a:uLnTx/>
                  <a:uFillTx/>
                  <a:latin typeface="Calibri"/>
                  <a:ea typeface="宋体" panose="02010600030101010101" pitchFamily="2" charset="-122"/>
                </a:rPr>
                <a:t>2</a:t>
              </a:r>
              <a:endParaRPr kumimoji="0" lang="zh-CN" altLang="en-US" sz="2160" b="1" i="0" u="none" strike="noStrike" kern="0" cap="none" spc="0" normalizeH="0" baseline="0" noProof="0" dirty="0">
                <a:ln>
                  <a:noFill/>
                </a:ln>
                <a:solidFill>
                  <a:srgbClr val="003466"/>
                </a:solidFill>
                <a:effectLst/>
                <a:uLnTx/>
                <a:uFillTx/>
                <a:latin typeface="Calibri"/>
                <a:ea typeface="宋体" panose="02010600030101010101" pitchFamily="2" charset="-122"/>
              </a:endParaRPr>
            </a:p>
          </p:txBody>
        </p:sp>
      </p:grpSp>
      <p:grpSp>
        <p:nvGrpSpPr>
          <p:cNvPr id="10" name="组合 9"/>
          <p:cNvGrpSpPr>
            <a:grpSpLocks/>
          </p:cNvGrpSpPr>
          <p:nvPr/>
        </p:nvGrpSpPr>
        <p:grpSpPr bwMode="auto">
          <a:xfrm>
            <a:off x="3794314" y="2938931"/>
            <a:ext cx="4407137" cy="518636"/>
            <a:chOff x="5013499" y="1556792"/>
            <a:chExt cx="5976664" cy="576064"/>
          </a:xfrm>
        </p:grpSpPr>
        <p:sp>
          <p:nvSpPr>
            <p:cNvPr id="11" name="对角圆角矩形 10"/>
            <p:cNvSpPr/>
            <p:nvPr/>
          </p:nvSpPr>
          <p:spPr>
            <a:xfrm>
              <a:off x="5013499" y="1556792"/>
              <a:ext cx="5976664" cy="576064"/>
            </a:xfrm>
            <a:prstGeom prst="round2DiagRect">
              <a:avLst>
                <a:gd name="adj1" fmla="val 50000"/>
                <a:gd name="adj2" fmla="val 0"/>
              </a:avLst>
            </a:prstGeom>
            <a:solidFill>
              <a:srgbClr val="003466"/>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6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单击此处添加文字</a:t>
              </a:r>
            </a:p>
          </p:txBody>
        </p:sp>
        <p:sp>
          <p:nvSpPr>
            <p:cNvPr id="12" name="对角圆角矩形 11"/>
            <p:cNvSpPr/>
            <p:nvPr/>
          </p:nvSpPr>
          <p:spPr>
            <a:xfrm>
              <a:off x="5084934" y="1628204"/>
              <a:ext cx="792126" cy="433239"/>
            </a:xfrm>
            <a:prstGeom prst="round2DiagRect">
              <a:avLst>
                <a:gd name="adj1" fmla="val 44886"/>
                <a:gd name="adj2" fmla="val 0"/>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60" b="1" i="0" u="none" strike="noStrike" kern="0" cap="none" spc="0" normalizeH="0" baseline="0" noProof="0" dirty="0">
                  <a:ln>
                    <a:noFill/>
                  </a:ln>
                  <a:solidFill>
                    <a:srgbClr val="003466"/>
                  </a:solidFill>
                  <a:effectLst/>
                  <a:uLnTx/>
                  <a:uFillTx/>
                  <a:latin typeface="Calibri"/>
                  <a:ea typeface="宋体" panose="02010600030101010101" pitchFamily="2" charset="-122"/>
                </a:rPr>
                <a:t>3</a:t>
              </a:r>
              <a:endParaRPr kumimoji="0" lang="zh-CN" altLang="en-US" sz="2160" b="1" i="0" u="none" strike="noStrike" kern="0" cap="none" spc="0" normalizeH="0" baseline="0" noProof="0" dirty="0">
                <a:ln>
                  <a:noFill/>
                </a:ln>
                <a:solidFill>
                  <a:srgbClr val="003466"/>
                </a:solidFill>
                <a:effectLst/>
                <a:uLnTx/>
                <a:uFillTx/>
                <a:latin typeface="Calibri"/>
                <a:ea typeface="宋体" panose="02010600030101010101" pitchFamily="2" charset="-122"/>
              </a:endParaRPr>
            </a:p>
          </p:txBody>
        </p:sp>
      </p:grpSp>
      <p:grpSp>
        <p:nvGrpSpPr>
          <p:cNvPr id="13" name="组合 12"/>
          <p:cNvGrpSpPr>
            <a:grpSpLocks/>
          </p:cNvGrpSpPr>
          <p:nvPr/>
        </p:nvGrpSpPr>
        <p:grpSpPr bwMode="auto">
          <a:xfrm>
            <a:off x="3016627" y="3932701"/>
            <a:ext cx="4407136" cy="518636"/>
            <a:chOff x="5013499" y="1556792"/>
            <a:chExt cx="5976664" cy="576064"/>
          </a:xfrm>
        </p:grpSpPr>
        <p:sp>
          <p:nvSpPr>
            <p:cNvPr id="14" name="对角圆角矩形 13"/>
            <p:cNvSpPr/>
            <p:nvPr/>
          </p:nvSpPr>
          <p:spPr>
            <a:xfrm>
              <a:off x="5013499" y="1556792"/>
              <a:ext cx="5976664" cy="576064"/>
            </a:xfrm>
            <a:prstGeom prst="round2DiagRect">
              <a:avLst>
                <a:gd name="adj1" fmla="val 50000"/>
                <a:gd name="adj2" fmla="val 0"/>
              </a:avLst>
            </a:prstGeom>
            <a:solidFill>
              <a:srgbClr val="003466"/>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6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单击此处添加文字</a:t>
              </a:r>
            </a:p>
          </p:txBody>
        </p:sp>
        <p:sp>
          <p:nvSpPr>
            <p:cNvPr id="15" name="对角圆角矩形 14"/>
            <p:cNvSpPr/>
            <p:nvPr/>
          </p:nvSpPr>
          <p:spPr>
            <a:xfrm>
              <a:off x="5084933" y="1628204"/>
              <a:ext cx="792127" cy="433239"/>
            </a:xfrm>
            <a:prstGeom prst="round2DiagRect">
              <a:avLst>
                <a:gd name="adj1" fmla="val 44886"/>
                <a:gd name="adj2" fmla="val 0"/>
              </a:avLst>
            </a:pr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60" b="1" i="0" u="none" strike="noStrike" kern="0" cap="none" spc="0" normalizeH="0" baseline="0" noProof="0" dirty="0">
                  <a:ln>
                    <a:noFill/>
                  </a:ln>
                  <a:solidFill>
                    <a:srgbClr val="003466"/>
                  </a:solidFill>
                  <a:effectLst/>
                  <a:uLnTx/>
                  <a:uFillTx/>
                  <a:latin typeface="Calibri"/>
                  <a:ea typeface="宋体" panose="02010600030101010101" pitchFamily="2" charset="-122"/>
                </a:rPr>
                <a:t>4</a:t>
              </a:r>
              <a:endParaRPr kumimoji="0" lang="zh-CN" altLang="en-US" sz="2160" b="1" i="0" u="none" strike="noStrike" kern="0" cap="none" spc="0" normalizeH="0" baseline="0" noProof="0" dirty="0">
                <a:ln>
                  <a:noFill/>
                </a:ln>
                <a:solidFill>
                  <a:srgbClr val="003466"/>
                </a:solidFill>
                <a:effectLst/>
                <a:uLnTx/>
                <a:uFillTx/>
                <a:latin typeface="Calibri"/>
                <a:ea typeface="宋体" panose="02010600030101010101" pitchFamily="2" charset="-122"/>
              </a:endParaRPr>
            </a:p>
          </p:txBody>
        </p:sp>
      </p:grpSp>
      <p:sp>
        <p:nvSpPr>
          <p:cNvPr id="16" name="TextBox 14"/>
          <p:cNvSpPr txBox="1"/>
          <p:nvPr/>
        </p:nvSpPr>
        <p:spPr>
          <a:xfrm>
            <a:off x="971600" y="3507854"/>
            <a:ext cx="1568989" cy="757130"/>
          </a:xfrm>
          <a:prstGeom prst="rect">
            <a:avLst/>
          </a:prstGeom>
          <a:noFill/>
        </p:spPr>
        <p:txBody>
          <a:bodyPr wrap="square">
            <a:spAutoFit/>
          </a:bodyPr>
          <a:lstStyle/>
          <a:p>
            <a:pPr algn="ctr">
              <a:defRPr/>
            </a:pPr>
            <a:r>
              <a:rPr lang="zh-CN" altLang="en-US" sz="4320" b="1" dirty="0">
                <a:solidFill>
                  <a:srgbClr val="003466"/>
                </a:solidFill>
                <a:latin typeface="微软雅黑" pitchFamily="34" charset="-122"/>
                <a:ea typeface="微软雅黑" pitchFamily="34" charset="-122"/>
              </a:rPr>
              <a:t>目 </a:t>
            </a:r>
            <a:r>
              <a:rPr lang="zh-CN" altLang="en-US" sz="4320" b="1" dirty="0" smtClean="0">
                <a:solidFill>
                  <a:srgbClr val="003466"/>
                </a:solidFill>
                <a:latin typeface="微软雅黑" pitchFamily="34" charset="-122"/>
                <a:ea typeface="微软雅黑" pitchFamily="34" charset="-122"/>
              </a:rPr>
              <a:t>录</a:t>
            </a:r>
            <a:endParaRPr lang="zh-CN" altLang="en-US" sz="4320" b="1" dirty="0">
              <a:solidFill>
                <a:srgbClr val="003466"/>
              </a:solidFill>
              <a:latin typeface="微软雅黑" pitchFamily="34" charset="-122"/>
              <a:ea typeface="微软雅黑" pitchFamily="34" charset="-122"/>
            </a:endParaRPr>
          </a:p>
        </p:txBody>
      </p:sp>
      <p:pic>
        <p:nvPicPr>
          <p:cNvPr id="17" name="Picture 3"/>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971600" y="1735634"/>
            <a:ext cx="1673450" cy="1659923"/>
          </a:xfrm>
          <a:prstGeom prst="rect">
            <a:avLst/>
          </a:prstGeom>
          <a:noFill/>
          <a:extLst>
            <a:ext uri="{909E8E84-426E-40DD-AFC4-6F175D3DCCD1}">
              <a14:hiddenFill xmlns:a14="http://schemas.microsoft.com/office/drawing/2010/main">
                <a:solidFill>
                  <a:srgbClr val="FFFFFF"/>
                </a:solidFill>
              </a14:hiddenFill>
            </a:ext>
          </a:extLst>
        </p:spPr>
      </p:pic>
      <p:sp>
        <p:nvSpPr>
          <p:cNvPr id="18" name="文本框 17"/>
          <p:cNvSpPr txBox="1"/>
          <p:nvPr/>
        </p:nvSpPr>
        <p:spPr>
          <a:xfrm>
            <a:off x="1261408" y="4070063"/>
            <a:ext cx="989373" cy="400110"/>
          </a:xfrm>
          <a:prstGeom prst="rect">
            <a:avLst/>
          </a:prstGeom>
          <a:noFill/>
        </p:spPr>
        <p:txBody>
          <a:bodyPr wrap="none" rtlCol="0">
            <a:spAutoFit/>
          </a:bodyPr>
          <a:lstStyle/>
          <a:p>
            <a:pPr algn="ctr"/>
            <a:r>
              <a:rPr lang="en-US" altLang="zh-CN" sz="2000" dirty="0">
                <a:solidFill>
                  <a:srgbClr val="003466"/>
                </a:solidFill>
              </a:rPr>
              <a:t>content</a:t>
            </a:r>
            <a:endParaRPr lang="zh-CN" altLang="en-US" sz="2000" dirty="0">
              <a:solidFill>
                <a:srgbClr val="003466"/>
              </a:solidFill>
            </a:endParaRPr>
          </a:p>
        </p:txBody>
      </p:sp>
    </p:spTree>
    <p:extLst>
      <p:ext uri="{BB962C8B-B14F-4D97-AF65-F5344CB8AC3E}">
        <p14:creationId xmlns:p14="http://schemas.microsoft.com/office/powerpoint/2010/main" val="261855192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5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100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15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
        <p:nvSpPr>
          <p:cNvPr id="5" name="TextBox 43"/>
          <p:cNvSpPr txBox="1">
            <a:spLocks noChangeArrowheads="1"/>
          </p:cNvSpPr>
          <p:nvPr/>
        </p:nvSpPr>
        <p:spPr bwMode="auto">
          <a:xfrm>
            <a:off x="899592" y="262884"/>
            <a:ext cx="30610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点击此处添加标题内容</a:t>
            </a:r>
            <a:endParaRPr lang="en-US" altLang="zh-CN" b="1" dirty="0">
              <a:solidFill>
                <a:prstClr val="black">
                  <a:lumMod val="75000"/>
                  <a:lumOff val="25000"/>
                </a:prstClr>
              </a:solidFill>
              <a:latin typeface="微软雅黑" pitchFamily="34" charset="-122"/>
            </a:endParaRPr>
          </a:p>
        </p:txBody>
      </p:sp>
      <p:sp>
        <p:nvSpPr>
          <p:cNvPr id="6" name="Freeform 6"/>
          <p:cNvSpPr>
            <a:spLocks noEditPoints="1"/>
          </p:cNvSpPr>
          <p:nvPr/>
        </p:nvSpPr>
        <p:spPr bwMode="auto">
          <a:xfrm>
            <a:off x="1187624" y="2083544"/>
            <a:ext cx="568213" cy="605284"/>
          </a:xfrm>
          <a:custGeom>
            <a:avLst/>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rgbClr val="003466"/>
          </a:solidFill>
          <a:ln>
            <a:noFill/>
          </a:ln>
        </p:spPr>
        <p:txBody>
          <a:bodyPr vert="horz" wrap="square" lIns="91440" tIns="45720" rIns="91440" bIns="45720" numCol="1" anchor="t" anchorCtr="0" compatLnSpc="1">
            <a:prstTxWarp prst="textNoShape">
              <a:avLst/>
            </a:prstTxWarp>
          </a:bodyPr>
          <a:lstStyle/>
          <a:p>
            <a:pPr algn="ctr">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sp>
        <p:nvSpPr>
          <p:cNvPr id="7" name="Freeform 11"/>
          <p:cNvSpPr>
            <a:spLocks noEditPoints="1"/>
          </p:cNvSpPr>
          <p:nvPr/>
        </p:nvSpPr>
        <p:spPr bwMode="auto">
          <a:xfrm>
            <a:off x="3059832" y="2199865"/>
            <a:ext cx="732327" cy="733103"/>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rgbClr val="003466"/>
          </a:solidFill>
          <a:ln>
            <a:noFill/>
          </a:ln>
        </p:spPr>
        <p:txBody>
          <a:bodyPr vert="horz" wrap="square" lIns="91440" tIns="45720" rIns="91440" bIns="45720" numCol="1" anchor="t" anchorCtr="0" compatLnSpc="1">
            <a:prstTxWarp prst="textNoShape">
              <a:avLst/>
            </a:prstTxWarp>
          </a:bodyPr>
          <a:lstStyle/>
          <a:p>
            <a:pPr algn="ctr">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759144" y="1100889"/>
            <a:ext cx="7409687" cy="2703491"/>
            <a:chOff x="759144" y="1100889"/>
            <a:chExt cx="7409687" cy="2703491"/>
          </a:xfrm>
        </p:grpSpPr>
        <p:sp>
          <p:nvSpPr>
            <p:cNvPr id="9" name="圆角矩形 8"/>
            <p:cNvSpPr/>
            <p:nvPr/>
          </p:nvSpPr>
          <p:spPr>
            <a:xfrm>
              <a:off x="759144" y="1877581"/>
              <a:ext cx="1451329" cy="1197043"/>
            </a:xfrm>
            <a:prstGeom prst="roundRect">
              <a:avLst>
                <a:gd name="adj" fmla="val 10000"/>
              </a:avLst>
            </a:prstGeom>
            <a:noFill/>
            <a:ln w="25400" cap="flat" cmpd="sng" algn="ctr">
              <a:solidFill>
                <a:srgbClr val="003466"/>
              </a:solidFill>
              <a:prstDash val="solid"/>
            </a:ln>
            <a:effectLst/>
          </p:spPr>
        </p:sp>
        <p:sp>
          <p:nvSpPr>
            <p:cNvPr id="10" name="形状 9"/>
            <p:cNvSpPr/>
            <p:nvPr/>
          </p:nvSpPr>
          <p:spPr>
            <a:xfrm>
              <a:off x="1550746" y="2076455"/>
              <a:ext cx="1727925" cy="1727925"/>
            </a:xfrm>
            <a:prstGeom prst="leftCircularArrow">
              <a:avLst>
                <a:gd name="adj1" fmla="val 3886"/>
                <a:gd name="adj2" fmla="val 486698"/>
                <a:gd name="adj3" fmla="val 2262209"/>
                <a:gd name="adj4" fmla="val 9024489"/>
                <a:gd name="adj5" fmla="val 4534"/>
              </a:avLst>
            </a:prstGeom>
            <a:solidFill>
              <a:srgbClr val="003466"/>
            </a:solidFill>
            <a:ln>
              <a:noFill/>
            </a:ln>
            <a:effectLst/>
          </p:spPr>
        </p:sp>
        <p:sp>
          <p:nvSpPr>
            <p:cNvPr id="11" name="任意多边形 10"/>
            <p:cNvSpPr/>
            <p:nvPr/>
          </p:nvSpPr>
          <p:spPr>
            <a:xfrm>
              <a:off x="1081661" y="2818115"/>
              <a:ext cx="1290070" cy="513018"/>
            </a:xfrm>
            <a:custGeom>
              <a:avLst/>
              <a:gdLst>
                <a:gd name="connsiteX0" fmla="*/ 0 w 1290070"/>
                <a:gd name="connsiteY0" fmla="*/ 51302 h 513018"/>
                <a:gd name="connsiteX1" fmla="*/ 51302 w 1290070"/>
                <a:gd name="connsiteY1" fmla="*/ 0 h 513018"/>
                <a:gd name="connsiteX2" fmla="*/ 1238768 w 1290070"/>
                <a:gd name="connsiteY2" fmla="*/ 0 h 513018"/>
                <a:gd name="connsiteX3" fmla="*/ 1290070 w 1290070"/>
                <a:gd name="connsiteY3" fmla="*/ 51302 h 513018"/>
                <a:gd name="connsiteX4" fmla="*/ 1290070 w 1290070"/>
                <a:gd name="connsiteY4" fmla="*/ 461716 h 513018"/>
                <a:gd name="connsiteX5" fmla="*/ 1238768 w 1290070"/>
                <a:gd name="connsiteY5" fmla="*/ 513018 h 513018"/>
                <a:gd name="connsiteX6" fmla="*/ 51302 w 1290070"/>
                <a:gd name="connsiteY6" fmla="*/ 513018 h 513018"/>
                <a:gd name="connsiteX7" fmla="*/ 0 w 1290070"/>
                <a:gd name="connsiteY7" fmla="*/ 461716 h 513018"/>
                <a:gd name="connsiteX8" fmla="*/ 0 w 1290070"/>
                <a:gd name="connsiteY8" fmla="*/ 51302 h 513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070" h="513018">
                  <a:moveTo>
                    <a:pt x="0" y="51302"/>
                  </a:moveTo>
                  <a:cubicBezTo>
                    <a:pt x="0" y="22969"/>
                    <a:pt x="22969" y="0"/>
                    <a:pt x="51302" y="0"/>
                  </a:cubicBezTo>
                  <a:lnTo>
                    <a:pt x="1238768" y="0"/>
                  </a:lnTo>
                  <a:cubicBezTo>
                    <a:pt x="1267101" y="0"/>
                    <a:pt x="1290070" y="22969"/>
                    <a:pt x="1290070" y="51302"/>
                  </a:cubicBezTo>
                  <a:lnTo>
                    <a:pt x="1290070" y="461716"/>
                  </a:lnTo>
                  <a:cubicBezTo>
                    <a:pt x="1290070" y="490049"/>
                    <a:pt x="1267101" y="513018"/>
                    <a:pt x="1238768" y="513018"/>
                  </a:cubicBezTo>
                  <a:lnTo>
                    <a:pt x="51302" y="513018"/>
                  </a:lnTo>
                  <a:cubicBezTo>
                    <a:pt x="22969" y="513018"/>
                    <a:pt x="0" y="490049"/>
                    <a:pt x="0" y="461716"/>
                  </a:cubicBezTo>
                  <a:lnTo>
                    <a:pt x="0" y="51302"/>
                  </a:lnTo>
                  <a:close/>
                </a:path>
              </a:pathLst>
            </a:custGeom>
            <a:solidFill>
              <a:srgbClr val="003466"/>
            </a:solidFill>
            <a:ln w="25400" cap="flat" cmpd="sng" algn="ctr">
              <a:noFill/>
              <a:prstDash val="solid"/>
            </a:ln>
            <a:effectLst/>
          </p:spPr>
          <p:txBody>
            <a:bodyPr spcFirstLastPara="0" vert="horz" wrap="square" lIns="37886" tIns="30266" rIns="37886" bIns="30266" numCol="1" spcCol="1270" anchor="ctr" anchorCtr="0">
              <a:noAutofit/>
            </a:bodyPr>
            <a:lstStyle/>
            <a:p>
              <a:pPr marL="0" marR="0" lvl="0" indent="0" algn="ctr" defTabSz="533400" eaLnBrk="1" fontAlgn="base" latinLnBrk="0" hangingPunct="1">
                <a:lnSpc>
                  <a:spcPct val="90000"/>
                </a:lnSpc>
                <a:spcBef>
                  <a:spcPct val="0"/>
                </a:spcBef>
                <a:spcAft>
                  <a:spcPct val="35000"/>
                </a:spcAft>
                <a:buClrTx/>
                <a:buSzTx/>
                <a:buFontTx/>
                <a:buNone/>
                <a:tabLst/>
                <a:defRPr/>
              </a:pPr>
              <a:r>
                <a:rPr kumimoji="0" lang="zh-CN" altLang="en-US" sz="12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工作中的不足</a:t>
              </a:r>
              <a:endParaRPr kumimoji="0" lang="en-US" sz="12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2" name="圆角矩形 11"/>
            <p:cNvSpPr/>
            <p:nvPr/>
          </p:nvSpPr>
          <p:spPr>
            <a:xfrm>
              <a:off x="2691510" y="1877581"/>
              <a:ext cx="1451329" cy="1197043"/>
            </a:xfrm>
            <a:prstGeom prst="roundRect">
              <a:avLst>
                <a:gd name="adj" fmla="val 10000"/>
              </a:avLst>
            </a:prstGeom>
            <a:noFill/>
            <a:ln w="25400" cap="flat" cmpd="sng" algn="ctr">
              <a:solidFill>
                <a:srgbClr val="003466"/>
              </a:solidFill>
              <a:prstDash val="solid"/>
            </a:ln>
            <a:effectLst/>
          </p:spPr>
        </p:sp>
        <p:sp>
          <p:nvSpPr>
            <p:cNvPr id="13" name="环形箭头 12"/>
            <p:cNvSpPr/>
            <p:nvPr/>
          </p:nvSpPr>
          <p:spPr>
            <a:xfrm>
              <a:off x="3471017" y="1100889"/>
              <a:ext cx="1913373" cy="1913373"/>
            </a:xfrm>
            <a:prstGeom prst="circularArrow">
              <a:avLst>
                <a:gd name="adj1" fmla="val 3510"/>
                <a:gd name="adj2" fmla="val 435572"/>
                <a:gd name="adj3" fmla="val 19388917"/>
                <a:gd name="adj4" fmla="val 12575511"/>
                <a:gd name="adj5" fmla="val 4095"/>
              </a:avLst>
            </a:prstGeom>
            <a:solidFill>
              <a:srgbClr val="003466"/>
            </a:solidFill>
            <a:ln>
              <a:noFill/>
            </a:ln>
            <a:effectLst/>
          </p:spPr>
        </p:sp>
        <p:sp>
          <p:nvSpPr>
            <p:cNvPr id="14" name="任意多边形 13"/>
            <p:cNvSpPr/>
            <p:nvPr/>
          </p:nvSpPr>
          <p:spPr>
            <a:xfrm>
              <a:off x="3014028" y="1621072"/>
              <a:ext cx="1290070" cy="513018"/>
            </a:xfrm>
            <a:custGeom>
              <a:avLst/>
              <a:gdLst>
                <a:gd name="connsiteX0" fmla="*/ 0 w 1290070"/>
                <a:gd name="connsiteY0" fmla="*/ 51302 h 513018"/>
                <a:gd name="connsiteX1" fmla="*/ 51302 w 1290070"/>
                <a:gd name="connsiteY1" fmla="*/ 0 h 513018"/>
                <a:gd name="connsiteX2" fmla="*/ 1238768 w 1290070"/>
                <a:gd name="connsiteY2" fmla="*/ 0 h 513018"/>
                <a:gd name="connsiteX3" fmla="*/ 1290070 w 1290070"/>
                <a:gd name="connsiteY3" fmla="*/ 51302 h 513018"/>
                <a:gd name="connsiteX4" fmla="*/ 1290070 w 1290070"/>
                <a:gd name="connsiteY4" fmla="*/ 461716 h 513018"/>
                <a:gd name="connsiteX5" fmla="*/ 1238768 w 1290070"/>
                <a:gd name="connsiteY5" fmla="*/ 513018 h 513018"/>
                <a:gd name="connsiteX6" fmla="*/ 51302 w 1290070"/>
                <a:gd name="connsiteY6" fmla="*/ 513018 h 513018"/>
                <a:gd name="connsiteX7" fmla="*/ 0 w 1290070"/>
                <a:gd name="connsiteY7" fmla="*/ 461716 h 513018"/>
                <a:gd name="connsiteX8" fmla="*/ 0 w 1290070"/>
                <a:gd name="connsiteY8" fmla="*/ 51302 h 513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070" h="513018">
                  <a:moveTo>
                    <a:pt x="0" y="51302"/>
                  </a:moveTo>
                  <a:cubicBezTo>
                    <a:pt x="0" y="22969"/>
                    <a:pt x="22969" y="0"/>
                    <a:pt x="51302" y="0"/>
                  </a:cubicBezTo>
                  <a:lnTo>
                    <a:pt x="1238768" y="0"/>
                  </a:lnTo>
                  <a:cubicBezTo>
                    <a:pt x="1267101" y="0"/>
                    <a:pt x="1290070" y="22969"/>
                    <a:pt x="1290070" y="51302"/>
                  </a:cubicBezTo>
                  <a:lnTo>
                    <a:pt x="1290070" y="461716"/>
                  </a:lnTo>
                  <a:cubicBezTo>
                    <a:pt x="1290070" y="490049"/>
                    <a:pt x="1267101" y="513018"/>
                    <a:pt x="1238768" y="513018"/>
                  </a:cubicBezTo>
                  <a:lnTo>
                    <a:pt x="51302" y="513018"/>
                  </a:lnTo>
                  <a:cubicBezTo>
                    <a:pt x="22969" y="513018"/>
                    <a:pt x="0" y="490049"/>
                    <a:pt x="0" y="461716"/>
                  </a:cubicBezTo>
                  <a:lnTo>
                    <a:pt x="0" y="51302"/>
                  </a:lnTo>
                  <a:close/>
                </a:path>
              </a:pathLst>
            </a:custGeom>
            <a:solidFill>
              <a:srgbClr val="003466"/>
            </a:solidFill>
            <a:ln w="25400" cap="flat" cmpd="sng" algn="ctr">
              <a:noFill/>
              <a:prstDash val="solid"/>
            </a:ln>
            <a:effectLst/>
          </p:spPr>
          <p:txBody>
            <a:bodyPr spcFirstLastPara="0" vert="horz" wrap="square" lIns="37886" tIns="30266" rIns="37886" bIns="30266" numCol="1" spcCol="1270" anchor="ctr" anchorCtr="0">
              <a:noAutofit/>
            </a:bodyPr>
            <a:lstStyle/>
            <a:p>
              <a:pPr marL="0" marR="0" lvl="0" indent="0" algn="ctr" defTabSz="533400" eaLnBrk="1" fontAlgn="base" latinLnBrk="0" hangingPunct="1">
                <a:lnSpc>
                  <a:spcPct val="90000"/>
                </a:lnSpc>
                <a:spcBef>
                  <a:spcPct val="0"/>
                </a:spcBef>
                <a:spcAft>
                  <a:spcPct val="35000"/>
                </a:spcAft>
                <a:buClrTx/>
                <a:buSzTx/>
                <a:buFontTx/>
                <a:buNone/>
                <a:tabLst/>
                <a:defRPr/>
              </a:pPr>
              <a:r>
                <a:rPr kumimoji="0" lang="zh-CN" altLang="en-US" sz="12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工作中的不足</a:t>
              </a:r>
              <a:endParaRPr kumimoji="0" lang="en-US" altLang="zh-CN" sz="12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5" name="圆角矩形 14"/>
            <p:cNvSpPr/>
            <p:nvPr/>
          </p:nvSpPr>
          <p:spPr>
            <a:xfrm>
              <a:off x="4623877" y="1877581"/>
              <a:ext cx="1451329" cy="1197043"/>
            </a:xfrm>
            <a:prstGeom prst="roundRect">
              <a:avLst>
                <a:gd name="adj" fmla="val 10000"/>
              </a:avLst>
            </a:prstGeom>
            <a:noFill/>
            <a:ln w="25400" cap="flat" cmpd="sng" algn="ctr">
              <a:solidFill>
                <a:srgbClr val="003466"/>
              </a:solidFill>
              <a:prstDash val="solid"/>
            </a:ln>
            <a:effectLst/>
          </p:spPr>
        </p:sp>
        <p:sp>
          <p:nvSpPr>
            <p:cNvPr id="16" name="形状 15"/>
            <p:cNvSpPr/>
            <p:nvPr/>
          </p:nvSpPr>
          <p:spPr>
            <a:xfrm>
              <a:off x="5415478" y="2076455"/>
              <a:ext cx="1727925" cy="1727925"/>
            </a:xfrm>
            <a:prstGeom prst="leftCircularArrow">
              <a:avLst>
                <a:gd name="adj1" fmla="val 3886"/>
                <a:gd name="adj2" fmla="val 486698"/>
                <a:gd name="adj3" fmla="val 2262209"/>
                <a:gd name="adj4" fmla="val 9024489"/>
                <a:gd name="adj5" fmla="val 4534"/>
              </a:avLst>
            </a:prstGeom>
            <a:solidFill>
              <a:srgbClr val="003466"/>
            </a:solidFill>
            <a:ln>
              <a:noFill/>
            </a:ln>
            <a:effectLst/>
          </p:spPr>
        </p:sp>
        <p:sp>
          <p:nvSpPr>
            <p:cNvPr id="17" name="任意多边形 16"/>
            <p:cNvSpPr/>
            <p:nvPr/>
          </p:nvSpPr>
          <p:spPr>
            <a:xfrm>
              <a:off x="4946394" y="2818115"/>
              <a:ext cx="1290070" cy="513018"/>
            </a:xfrm>
            <a:custGeom>
              <a:avLst/>
              <a:gdLst>
                <a:gd name="connsiteX0" fmla="*/ 0 w 1290070"/>
                <a:gd name="connsiteY0" fmla="*/ 51302 h 513018"/>
                <a:gd name="connsiteX1" fmla="*/ 51302 w 1290070"/>
                <a:gd name="connsiteY1" fmla="*/ 0 h 513018"/>
                <a:gd name="connsiteX2" fmla="*/ 1238768 w 1290070"/>
                <a:gd name="connsiteY2" fmla="*/ 0 h 513018"/>
                <a:gd name="connsiteX3" fmla="*/ 1290070 w 1290070"/>
                <a:gd name="connsiteY3" fmla="*/ 51302 h 513018"/>
                <a:gd name="connsiteX4" fmla="*/ 1290070 w 1290070"/>
                <a:gd name="connsiteY4" fmla="*/ 461716 h 513018"/>
                <a:gd name="connsiteX5" fmla="*/ 1238768 w 1290070"/>
                <a:gd name="connsiteY5" fmla="*/ 513018 h 513018"/>
                <a:gd name="connsiteX6" fmla="*/ 51302 w 1290070"/>
                <a:gd name="connsiteY6" fmla="*/ 513018 h 513018"/>
                <a:gd name="connsiteX7" fmla="*/ 0 w 1290070"/>
                <a:gd name="connsiteY7" fmla="*/ 461716 h 513018"/>
                <a:gd name="connsiteX8" fmla="*/ 0 w 1290070"/>
                <a:gd name="connsiteY8" fmla="*/ 51302 h 513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070" h="513018">
                  <a:moveTo>
                    <a:pt x="0" y="51302"/>
                  </a:moveTo>
                  <a:cubicBezTo>
                    <a:pt x="0" y="22969"/>
                    <a:pt x="22969" y="0"/>
                    <a:pt x="51302" y="0"/>
                  </a:cubicBezTo>
                  <a:lnTo>
                    <a:pt x="1238768" y="0"/>
                  </a:lnTo>
                  <a:cubicBezTo>
                    <a:pt x="1267101" y="0"/>
                    <a:pt x="1290070" y="22969"/>
                    <a:pt x="1290070" y="51302"/>
                  </a:cubicBezTo>
                  <a:lnTo>
                    <a:pt x="1290070" y="461716"/>
                  </a:lnTo>
                  <a:cubicBezTo>
                    <a:pt x="1290070" y="490049"/>
                    <a:pt x="1267101" y="513018"/>
                    <a:pt x="1238768" y="513018"/>
                  </a:cubicBezTo>
                  <a:lnTo>
                    <a:pt x="51302" y="513018"/>
                  </a:lnTo>
                  <a:cubicBezTo>
                    <a:pt x="22969" y="513018"/>
                    <a:pt x="0" y="490049"/>
                    <a:pt x="0" y="461716"/>
                  </a:cubicBezTo>
                  <a:lnTo>
                    <a:pt x="0" y="51302"/>
                  </a:lnTo>
                  <a:close/>
                </a:path>
              </a:pathLst>
            </a:custGeom>
            <a:solidFill>
              <a:srgbClr val="003466"/>
            </a:solidFill>
            <a:ln w="25400" cap="flat" cmpd="sng" algn="ctr">
              <a:noFill/>
              <a:prstDash val="solid"/>
            </a:ln>
            <a:effectLst/>
          </p:spPr>
          <p:txBody>
            <a:bodyPr spcFirstLastPara="0" vert="horz" wrap="square" lIns="37886" tIns="30266" rIns="37886" bIns="30266" numCol="1" spcCol="1270" anchor="ctr" anchorCtr="0">
              <a:noAutofit/>
            </a:bodyPr>
            <a:lstStyle/>
            <a:p>
              <a:pPr marL="0" marR="0" lvl="0" indent="0" algn="ctr" defTabSz="533400" eaLnBrk="1" fontAlgn="base" latinLnBrk="0" hangingPunct="1">
                <a:lnSpc>
                  <a:spcPct val="90000"/>
                </a:lnSpc>
                <a:spcBef>
                  <a:spcPct val="0"/>
                </a:spcBef>
                <a:spcAft>
                  <a:spcPct val="35000"/>
                </a:spcAft>
                <a:buClrTx/>
                <a:buSzTx/>
                <a:buFontTx/>
                <a:buNone/>
                <a:tabLst/>
                <a:defRPr/>
              </a:pPr>
              <a:r>
                <a:rPr kumimoji="0" lang="zh-CN" altLang="en-US" sz="12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工作中的不足</a:t>
              </a:r>
              <a:endParaRPr kumimoji="0" lang="en-US" altLang="zh-CN" sz="12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8" name="圆角矩形 17"/>
            <p:cNvSpPr/>
            <p:nvPr/>
          </p:nvSpPr>
          <p:spPr>
            <a:xfrm>
              <a:off x="6556243" y="1877581"/>
              <a:ext cx="1451329" cy="1197043"/>
            </a:xfrm>
            <a:prstGeom prst="roundRect">
              <a:avLst>
                <a:gd name="adj" fmla="val 10000"/>
              </a:avLst>
            </a:prstGeom>
            <a:noFill/>
            <a:ln w="25400" cap="flat" cmpd="sng" algn="ctr">
              <a:solidFill>
                <a:srgbClr val="003466"/>
              </a:solidFill>
              <a:prstDash val="solid"/>
            </a:ln>
            <a:effectLst/>
          </p:spPr>
        </p:sp>
        <p:sp>
          <p:nvSpPr>
            <p:cNvPr id="19" name="任意多边形 18"/>
            <p:cNvSpPr/>
            <p:nvPr/>
          </p:nvSpPr>
          <p:spPr>
            <a:xfrm>
              <a:off x="6878761" y="1621072"/>
              <a:ext cx="1290070" cy="513018"/>
            </a:xfrm>
            <a:custGeom>
              <a:avLst/>
              <a:gdLst>
                <a:gd name="connsiteX0" fmla="*/ 0 w 1290070"/>
                <a:gd name="connsiteY0" fmla="*/ 51302 h 513018"/>
                <a:gd name="connsiteX1" fmla="*/ 51302 w 1290070"/>
                <a:gd name="connsiteY1" fmla="*/ 0 h 513018"/>
                <a:gd name="connsiteX2" fmla="*/ 1238768 w 1290070"/>
                <a:gd name="connsiteY2" fmla="*/ 0 h 513018"/>
                <a:gd name="connsiteX3" fmla="*/ 1290070 w 1290070"/>
                <a:gd name="connsiteY3" fmla="*/ 51302 h 513018"/>
                <a:gd name="connsiteX4" fmla="*/ 1290070 w 1290070"/>
                <a:gd name="connsiteY4" fmla="*/ 461716 h 513018"/>
                <a:gd name="connsiteX5" fmla="*/ 1238768 w 1290070"/>
                <a:gd name="connsiteY5" fmla="*/ 513018 h 513018"/>
                <a:gd name="connsiteX6" fmla="*/ 51302 w 1290070"/>
                <a:gd name="connsiteY6" fmla="*/ 513018 h 513018"/>
                <a:gd name="connsiteX7" fmla="*/ 0 w 1290070"/>
                <a:gd name="connsiteY7" fmla="*/ 461716 h 513018"/>
                <a:gd name="connsiteX8" fmla="*/ 0 w 1290070"/>
                <a:gd name="connsiteY8" fmla="*/ 51302 h 513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070" h="513018">
                  <a:moveTo>
                    <a:pt x="0" y="51302"/>
                  </a:moveTo>
                  <a:cubicBezTo>
                    <a:pt x="0" y="22969"/>
                    <a:pt x="22969" y="0"/>
                    <a:pt x="51302" y="0"/>
                  </a:cubicBezTo>
                  <a:lnTo>
                    <a:pt x="1238768" y="0"/>
                  </a:lnTo>
                  <a:cubicBezTo>
                    <a:pt x="1267101" y="0"/>
                    <a:pt x="1290070" y="22969"/>
                    <a:pt x="1290070" y="51302"/>
                  </a:cubicBezTo>
                  <a:lnTo>
                    <a:pt x="1290070" y="461716"/>
                  </a:lnTo>
                  <a:cubicBezTo>
                    <a:pt x="1290070" y="490049"/>
                    <a:pt x="1267101" y="513018"/>
                    <a:pt x="1238768" y="513018"/>
                  </a:cubicBezTo>
                  <a:lnTo>
                    <a:pt x="51302" y="513018"/>
                  </a:lnTo>
                  <a:cubicBezTo>
                    <a:pt x="22969" y="513018"/>
                    <a:pt x="0" y="490049"/>
                    <a:pt x="0" y="461716"/>
                  </a:cubicBezTo>
                  <a:lnTo>
                    <a:pt x="0" y="51302"/>
                  </a:lnTo>
                  <a:close/>
                </a:path>
              </a:pathLst>
            </a:custGeom>
            <a:solidFill>
              <a:srgbClr val="003466"/>
            </a:solidFill>
            <a:ln w="25400" cap="flat" cmpd="sng" algn="ctr">
              <a:noFill/>
              <a:prstDash val="solid"/>
            </a:ln>
            <a:effectLst/>
          </p:spPr>
          <p:txBody>
            <a:bodyPr spcFirstLastPara="0" vert="horz" wrap="square" lIns="37886" tIns="30266" rIns="37886" bIns="30266" numCol="1" spcCol="1270" anchor="ctr" anchorCtr="0">
              <a:noAutofit/>
            </a:bodyPr>
            <a:lstStyle/>
            <a:p>
              <a:pPr marL="0" marR="0" lvl="0" indent="0" algn="ctr" defTabSz="533400" eaLnBrk="1" fontAlgn="base" latinLnBrk="0" hangingPunct="1">
                <a:lnSpc>
                  <a:spcPct val="90000"/>
                </a:lnSpc>
                <a:spcBef>
                  <a:spcPct val="0"/>
                </a:spcBef>
                <a:spcAft>
                  <a:spcPct val="35000"/>
                </a:spcAft>
                <a:buClrTx/>
                <a:buSzTx/>
                <a:buFontTx/>
                <a:buNone/>
                <a:tabLst/>
                <a:defRPr/>
              </a:pPr>
              <a:r>
                <a:rPr kumimoji="0" lang="zh-CN" altLang="en-US" sz="12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工作中的不足</a:t>
              </a:r>
              <a:endParaRPr kumimoji="0" lang="en-US" altLang="zh-CN" sz="12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
        <p:nvSpPr>
          <p:cNvPr id="20" name="Freeform 21"/>
          <p:cNvSpPr>
            <a:spLocks noEditPoints="1"/>
          </p:cNvSpPr>
          <p:nvPr/>
        </p:nvSpPr>
        <p:spPr bwMode="auto">
          <a:xfrm>
            <a:off x="5004859" y="2073278"/>
            <a:ext cx="623849" cy="625816"/>
          </a:xfrm>
          <a:custGeom>
            <a:avLst/>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rgbClr val="003466"/>
          </a:solidFill>
          <a:ln>
            <a:noFill/>
          </a:ln>
        </p:spPr>
        <p:txBody>
          <a:bodyPr vert="horz" wrap="square" lIns="91440" tIns="45720" rIns="91440" bIns="45720" numCol="1" anchor="t" anchorCtr="0" compatLnSpc="1">
            <a:prstTxWarp prst="textNoShape">
              <a:avLst/>
            </a:prstTxWarp>
          </a:bodyPr>
          <a:lstStyle/>
          <a:p>
            <a:pPr algn="ctr">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sp>
        <p:nvSpPr>
          <p:cNvPr id="21" name="Freeform 26"/>
          <p:cNvSpPr>
            <a:spLocks/>
          </p:cNvSpPr>
          <p:nvPr/>
        </p:nvSpPr>
        <p:spPr bwMode="auto">
          <a:xfrm>
            <a:off x="7092280" y="2237772"/>
            <a:ext cx="513556" cy="53260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003466"/>
          </a:solidFill>
          <a:ln>
            <a:noFill/>
          </a:ln>
        </p:spPr>
        <p:txBody>
          <a:bodyPr vert="horz" wrap="square" lIns="91440" tIns="45720" rIns="91440" bIns="45720" numCol="1" anchor="t" anchorCtr="0" compatLnSpc="1">
            <a:prstTxWarp prst="textNoShape">
              <a:avLst/>
            </a:prstTxWarp>
          </a:bodyPr>
          <a:lstStyle/>
          <a:p>
            <a:pPr algn="ctr">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sp>
        <p:nvSpPr>
          <p:cNvPr id="22" name="矩形 21"/>
          <p:cNvSpPr/>
          <p:nvPr/>
        </p:nvSpPr>
        <p:spPr>
          <a:xfrm>
            <a:off x="838994" y="3867944"/>
            <a:ext cx="7538516" cy="830997"/>
          </a:xfrm>
          <a:prstGeom prst="rect">
            <a:avLst/>
          </a:prstGeom>
        </p:spPr>
        <p:txBody>
          <a:bodyPr wrap="square">
            <a:spAutoFit/>
          </a:bodyPr>
          <a:lstStyle/>
          <a:p>
            <a:pPr algn="ctr">
              <a:lnSpc>
                <a:spcPct val="120000"/>
              </a:lnSpc>
              <a:defRPr/>
            </a:pPr>
            <a:r>
              <a:rPr lang="zh-CN" altLang="en-US" sz="800" kern="0" dirty="0">
                <a:solidFill>
                  <a:srgbClr val="7F7F7F">
                    <a:lumMod val="75000"/>
                  </a:srgbClr>
                </a:solidFill>
                <a:latin typeface="微软雅黑" panose="020B0503020204020204" pitchFamily="34" charset="-122"/>
                <a:ea typeface="微软雅黑" panose="020B0503020204020204" pitchFamily="34" charset="-122"/>
                <a:sym typeface="方正兰亭黑_GBK" pitchFamily="2" charset="-122"/>
              </a:rPr>
              <a:t>在此录入上述图表的综合描述说明，在此录入上述图表的综合描述</a:t>
            </a:r>
            <a:r>
              <a:rPr lang="zh-CN" altLang="en-US" sz="800" kern="0" dirty="0" smtClean="0">
                <a:solidFill>
                  <a:srgbClr val="7F7F7F">
                    <a:lumMod val="75000"/>
                  </a:srgbClr>
                </a:solidFill>
                <a:latin typeface="微软雅黑" pitchFamily="34" charset="-122"/>
                <a:ea typeface="微软雅黑" pitchFamily="34" charset="-122"/>
                <a:sym typeface="方正兰亭黑_GBK" pitchFamily="2" charset="-122"/>
              </a:rPr>
              <a:t>说明</a:t>
            </a:r>
            <a:r>
              <a:rPr lang="zh-CN" altLang="en-US" sz="800" kern="0" dirty="0">
                <a:solidFill>
                  <a:srgbClr val="7F7F7F">
                    <a:lumMod val="75000"/>
                  </a:srgbClr>
                </a:solidFill>
                <a:latin typeface="微软雅黑" pitchFamily="34" charset="-122"/>
                <a:ea typeface="微软雅黑" pitchFamily="34" charset="-122"/>
                <a:sym typeface="方正兰亭黑_GBK" pitchFamily="2" charset="-122"/>
              </a:rPr>
              <a:t>在此录入上述图表的综合描述</a:t>
            </a:r>
            <a:r>
              <a:rPr lang="zh-CN" altLang="en-US" sz="800" kern="0" dirty="0" smtClean="0">
                <a:solidFill>
                  <a:srgbClr val="7F7F7F">
                    <a:lumMod val="75000"/>
                  </a:srgbClr>
                </a:solidFill>
                <a:latin typeface="微软雅黑" pitchFamily="34" charset="-122"/>
                <a:ea typeface="微软雅黑" pitchFamily="34" charset="-122"/>
                <a:sym typeface="方正兰亭黑_GBK" pitchFamily="2" charset="-122"/>
              </a:rPr>
              <a:t>说明</a:t>
            </a:r>
            <a:r>
              <a:rPr lang="zh-CN" altLang="en-US" sz="800" kern="0" dirty="0">
                <a:solidFill>
                  <a:srgbClr val="7F7F7F">
                    <a:lumMod val="75000"/>
                  </a:srgbClr>
                </a:solidFill>
                <a:latin typeface="微软雅黑" pitchFamily="34" charset="-122"/>
                <a:ea typeface="微软雅黑" pitchFamily="34" charset="-122"/>
                <a:sym typeface="方正兰亭黑_GBK" pitchFamily="2" charset="-122"/>
              </a:rPr>
              <a:t>在此录入上述图表的综合描述说明，在此录入上述图表的综合描述说明在此录入上述图表的综合描述</a:t>
            </a:r>
            <a:r>
              <a:rPr lang="zh-CN" altLang="en-US" sz="800" kern="0" dirty="0" smtClean="0">
                <a:solidFill>
                  <a:srgbClr val="7F7F7F">
                    <a:lumMod val="75000"/>
                  </a:srgbClr>
                </a:solidFill>
                <a:latin typeface="微软雅黑" pitchFamily="34" charset="-122"/>
                <a:ea typeface="微软雅黑" pitchFamily="34" charset="-122"/>
                <a:sym typeface="方正兰亭黑_GBK" pitchFamily="2" charset="-122"/>
              </a:rPr>
              <a:t>说明在此</a:t>
            </a:r>
            <a:r>
              <a:rPr lang="zh-CN" altLang="en-US" sz="800" kern="0" dirty="0">
                <a:solidFill>
                  <a:srgbClr val="7F7F7F">
                    <a:lumMod val="75000"/>
                  </a:srgbClr>
                </a:solidFill>
                <a:latin typeface="微软雅黑" pitchFamily="34" charset="-122"/>
                <a:ea typeface="微软雅黑" pitchFamily="34" charset="-122"/>
                <a:sym typeface="方正兰亭黑_GBK" pitchFamily="2" charset="-122"/>
              </a:rPr>
              <a:t>录入上述图表的综合描述说明，在此录入上述图表的综合描述说明在此录入上述图表的综合描述</a:t>
            </a:r>
            <a:r>
              <a:rPr lang="zh-CN" altLang="en-US" sz="800" kern="0" dirty="0" smtClean="0">
                <a:solidFill>
                  <a:srgbClr val="7F7F7F">
                    <a:lumMod val="75000"/>
                  </a:srgbClr>
                </a:solidFill>
                <a:latin typeface="微软雅黑" pitchFamily="34" charset="-122"/>
                <a:ea typeface="微软雅黑" pitchFamily="34" charset="-122"/>
                <a:sym typeface="方正兰亭黑_GBK" pitchFamily="2" charset="-122"/>
              </a:rPr>
              <a:t>说明在此</a:t>
            </a:r>
            <a:r>
              <a:rPr lang="zh-CN" altLang="en-US" sz="800" kern="0" dirty="0">
                <a:solidFill>
                  <a:srgbClr val="7F7F7F">
                    <a:lumMod val="75000"/>
                  </a:srgbClr>
                </a:solidFill>
                <a:latin typeface="微软雅黑" pitchFamily="34" charset="-122"/>
                <a:ea typeface="微软雅黑" pitchFamily="34" charset="-122"/>
                <a:sym typeface="方正兰亭黑_GBK" pitchFamily="2" charset="-122"/>
              </a:rPr>
              <a:t>录入上述图表的综合描述说明，在此录入上述图表的综合描述说明在此录入上述图表的综合描述</a:t>
            </a:r>
            <a:r>
              <a:rPr lang="zh-CN" altLang="en-US" sz="800" kern="0" dirty="0" smtClean="0">
                <a:solidFill>
                  <a:srgbClr val="7F7F7F">
                    <a:lumMod val="75000"/>
                  </a:srgbClr>
                </a:solidFill>
                <a:latin typeface="微软雅黑" pitchFamily="34" charset="-122"/>
                <a:ea typeface="微软雅黑" pitchFamily="34" charset="-122"/>
                <a:sym typeface="方正兰亭黑_GBK" pitchFamily="2" charset="-122"/>
              </a:rPr>
              <a:t>说明在此</a:t>
            </a:r>
            <a:r>
              <a:rPr lang="zh-CN" altLang="en-US" sz="800" kern="0" dirty="0">
                <a:solidFill>
                  <a:srgbClr val="7F7F7F">
                    <a:lumMod val="75000"/>
                  </a:srgbClr>
                </a:solidFill>
                <a:latin typeface="微软雅黑" pitchFamily="34" charset="-122"/>
                <a:ea typeface="微软雅黑" pitchFamily="34" charset="-122"/>
                <a:sym typeface="方正兰亭黑_GBK" pitchFamily="2" charset="-122"/>
              </a:rPr>
              <a:t>录入上述图表的综合描述说明，在此录入上述图表的综合描述说明在此录入上述图表的综合描述说明</a:t>
            </a:r>
          </a:p>
          <a:p>
            <a:pPr algn="ctr">
              <a:lnSpc>
                <a:spcPct val="120000"/>
              </a:lnSpc>
              <a:defRPr/>
            </a:pPr>
            <a:endParaRPr lang="zh-CN" altLang="en-US" sz="800" kern="0" dirty="0">
              <a:solidFill>
                <a:srgbClr val="7F7F7F">
                  <a:lumMod val="75000"/>
                </a:srgbClr>
              </a:solidFill>
              <a:latin typeface="微软雅黑" pitchFamily="34" charset="-122"/>
              <a:ea typeface="微软雅黑" pitchFamily="34" charset="-122"/>
              <a:sym typeface="方正兰亭黑_GBK" pitchFamily="2" charset="-122"/>
            </a:endParaRPr>
          </a:p>
        </p:txBody>
      </p:sp>
    </p:spTree>
    <p:extLst>
      <p:ext uri="{BB962C8B-B14F-4D97-AF65-F5344CB8AC3E}">
        <p14:creationId xmlns:p14="http://schemas.microsoft.com/office/powerpoint/2010/main" val="314565725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childTnLst>
                          </p:cTn>
                        </p:par>
                        <p:par>
                          <p:cTn id="15" fill="hold">
                            <p:stCondLst>
                              <p:cond delay="500"/>
                            </p:stCondLst>
                            <p:childTnLst>
                              <p:par>
                                <p:cTn id="16" presetID="16" presetClass="entr" presetSubtype="21"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arn(inVertical)">
                                      <p:cBhvr>
                                        <p:cTn id="18" dur="500"/>
                                        <p:tgtEl>
                                          <p:spTgt spid="8"/>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p:cTn id="32" dur="500" fill="hold"/>
                                        <p:tgtEl>
                                          <p:spTgt spid="20"/>
                                        </p:tgtEl>
                                        <p:attrNameLst>
                                          <p:attrName>ppt_w</p:attrName>
                                        </p:attrNameLst>
                                      </p:cBhvr>
                                      <p:tavLst>
                                        <p:tav tm="0">
                                          <p:val>
                                            <p:fltVal val="0"/>
                                          </p:val>
                                        </p:tav>
                                        <p:tav tm="100000">
                                          <p:val>
                                            <p:strVal val="#ppt_w"/>
                                          </p:val>
                                        </p:tav>
                                      </p:tavLst>
                                    </p:anim>
                                    <p:anim calcmode="lin" valueType="num">
                                      <p:cBhvr>
                                        <p:cTn id="33" dur="500" fill="hold"/>
                                        <p:tgtEl>
                                          <p:spTgt spid="20"/>
                                        </p:tgtEl>
                                        <p:attrNameLst>
                                          <p:attrName>ppt_h</p:attrName>
                                        </p:attrNameLst>
                                      </p:cBhvr>
                                      <p:tavLst>
                                        <p:tav tm="0">
                                          <p:val>
                                            <p:fltVal val="0"/>
                                          </p:val>
                                        </p:tav>
                                        <p:tav tm="100000">
                                          <p:val>
                                            <p:strVal val="#ppt_h"/>
                                          </p:val>
                                        </p:tav>
                                      </p:tavLst>
                                    </p:anim>
                                    <p:animEffect transition="in" filter="fade">
                                      <p:cBhvr>
                                        <p:cTn id="34" dur="500"/>
                                        <p:tgtEl>
                                          <p:spTgt spid="2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Effect transition="in" filter="fade">
                                      <p:cBhvr>
                                        <p:cTn id="39" dur="500"/>
                                        <p:tgtEl>
                                          <p:spTgt spid="21"/>
                                        </p:tgtEl>
                                      </p:cBhvr>
                                    </p:animEffect>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20" grpId="0" animBg="1"/>
      <p:bldP spid="21" grpId="0" animBg="1"/>
      <p:bldP spid="2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
        <p:nvSpPr>
          <p:cNvPr id="5" name="TextBox 43"/>
          <p:cNvSpPr txBox="1">
            <a:spLocks noChangeArrowheads="1"/>
          </p:cNvSpPr>
          <p:nvPr/>
        </p:nvSpPr>
        <p:spPr bwMode="auto">
          <a:xfrm>
            <a:off x="899592" y="262884"/>
            <a:ext cx="30610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点击此处添加标题内容</a:t>
            </a:r>
            <a:endParaRPr lang="en-US" altLang="zh-CN" b="1" dirty="0">
              <a:solidFill>
                <a:prstClr val="black">
                  <a:lumMod val="75000"/>
                  <a:lumOff val="25000"/>
                </a:prstClr>
              </a:solidFill>
              <a:latin typeface="微软雅黑" pitchFamily="34" charset="-122"/>
            </a:endParaRPr>
          </a:p>
        </p:txBody>
      </p:sp>
      <p:sp>
        <p:nvSpPr>
          <p:cNvPr id="6" name="Rectangle 3"/>
          <p:cNvSpPr>
            <a:spLocks/>
          </p:cNvSpPr>
          <p:nvPr/>
        </p:nvSpPr>
        <p:spPr bwMode="auto">
          <a:xfrm>
            <a:off x="1219200" y="843558"/>
            <a:ext cx="6677025"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fontAlgn="base">
              <a:lnSpc>
                <a:spcPct val="150000"/>
              </a:lnSpc>
              <a:spcBef>
                <a:spcPts val="300"/>
              </a:spcBef>
              <a:spcAft>
                <a:spcPct val="0"/>
              </a:spcAft>
            </a:pPr>
            <a:r>
              <a:rPr lang="zh-CN" altLang="en-US" sz="1200" dirty="0">
                <a:solidFill>
                  <a:prstClr val="black">
                    <a:lumMod val="85000"/>
                    <a:lumOff val="15000"/>
                  </a:prstClr>
                </a:solidFill>
                <a:latin typeface="微软雅黑" pitchFamily="34" charset="-122"/>
                <a:ea typeface="微软雅黑" panose="020B0503020204020204" pitchFamily="34" charset="-122"/>
              </a:rPr>
              <a:t>单击此处添加说明文字单击此处添加说明文字单击此处添加说明文字</a:t>
            </a:r>
            <a:r>
              <a:rPr lang="zh-CN" altLang="en-US" sz="1200" dirty="0" smtClean="0">
                <a:solidFill>
                  <a:prstClr val="black">
                    <a:lumMod val="85000"/>
                    <a:lumOff val="15000"/>
                  </a:prstClr>
                </a:solidFill>
                <a:latin typeface="微软雅黑" pitchFamily="34" charset="-122"/>
                <a:ea typeface="微软雅黑" panose="020B0503020204020204" pitchFamily="34" charset="-122"/>
              </a:rPr>
              <a:t>。</a:t>
            </a:r>
            <a:r>
              <a:rPr lang="zh-CN" altLang="en-US" sz="1200" dirty="0">
                <a:solidFill>
                  <a:prstClr val="black">
                    <a:lumMod val="85000"/>
                    <a:lumOff val="15000"/>
                  </a:prstClr>
                </a:solidFill>
                <a:latin typeface="微软雅黑" panose="020B0503020204020204" pitchFamily="34" charset="-122"/>
                <a:ea typeface="微软雅黑" panose="020B0503020204020204" pitchFamily="34" charset="-122"/>
              </a:rPr>
              <a:t>单击此处添加说明文字单击此处添加说明文字单击此处添加说明文字</a:t>
            </a:r>
            <a:r>
              <a:rPr lang="zh-CN" altLang="en-US" sz="1200" dirty="0" smtClean="0">
                <a:solidFill>
                  <a:prstClr val="black">
                    <a:lumMod val="85000"/>
                    <a:lumOff val="15000"/>
                  </a:prstClr>
                </a:solidFill>
                <a:latin typeface="微软雅黑" panose="020B0503020204020204" pitchFamily="34" charset="-122"/>
                <a:ea typeface="微软雅黑" panose="020B0503020204020204" pitchFamily="34" charset="-122"/>
              </a:rPr>
              <a:t>。</a:t>
            </a:r>
            <a:endParaRPr lang="zh-CN" altLang="en-US" sz="1200" dirty="0">
              <a:solidFill>
                <a:prstClr val="black">
                  <a:lumMod val="85000"/>
                  <a:lumOff val="15000"/>
                </a:prstClr>
              </a:solidFill>
              <a:latin typeface="微软雅黑" panose="020B0503020204020204" pitchFamily="34" charset="-122"/>
              <a:ea typeface="微软雅黑" panose="020B0503020204020204" pitchFamily="34" charset="-122"/>
            </a:endParaRPr>
          </a:p>
          <a:p>
            <a:pPr fontAlgn="base">
              <a:lnSpc>
                <a:spcPct val="150000"/>
              </a:lnSpc>
              <a:spcBef>
                <a:spcPts val="300"/>
              </a:spcBef>
              <a:spcAft>
                <a:spcPct val="0"/>
              </a:spcAft>
            </a:pPr>
            <a:endParaRPr lang="zh-CN" altLang="en-US" sz="12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7" name="AutoShape 19"/>
          <p:cNvSpPr>
            <a:spLocks/>
          </p:cNvSpPr>
          <p:nvPr/>
        </p:nvSpPr>
        <p:spPr bwMode="auto">
          <a:xfrm>
            <a:off x="1837730" y="1927622"/>
            <a:ext cx="317897" cy="317897"/>
          </a:xfrm>
          <a:custGeom>
            <a:avLst/>
            <a:gdLst/>
            <a:ahLst/>
            <a:cxnLst/>
            <a:rect l="0" t="0" r="r" b="b"/>
            <a:pathLst>
              <a:path w="21600" h="21600">
                <a:moveTo>
                  <a:pt x="19988" y="2580"/>
                </a:moveTo>
                <a:cubicBezTo>
                  <a:pt x="20420" y="2580"/>
                  <a:pt x="20794" y="2736"/>
                  <a:pt x="21116" y="3053"/>
                </a:cubicBezTo>
                <a:cubicBezTo>
                  <a:pt x="21439" y="3372"/>
                  <a:pt x="21600" y="3744"/>
                  <a:pt x="21600" y="4176"/>
                </a:cubicBezTo>
                <a:lnTo>
                  <a:pt x="21600" y="19987"/>
                </a:lnTo>
                <a:cubicBezTo>
                  <a:pt x="21600" y="20419"/>
                  <a:pt x="21439" y="20797"/>
                  <a:pt x="21116" y="21116"/>
                </a:cubicBezTo>
                <a:cubicBezTo>
                  <a:pt x="20794" y="21439"/>
                  <a:pt x="20420" y="21600"/>
                  <a:pt x="19988" y="21600"/>
                </a:cubicBezTo>
                <a:lnTo>
                  <a:pt x="1612" y="21600"/>
                </a:lnTo>
                <a:cubicBezTo>
                  <a:pt x="1180" y="21600"/>
                  <a:pt x="806" y="21439"/>
                  <a:pt x="484" y="21116"/>
                </a:cubicBezTo>
                <a:cubicBezTo>
                  <a:pt x="161" y="20797"/>
                  <a:pt x="0" y="20419"/>
                  <a:pt x="0" y="19987"/>
                </a:cubicBezTo>
                <a:lnTo>
                  <a:pt x="0" y="4176"/>
                </a:lnTo>
                <a:cubicBezTo>
                  <a:pt x="0" y="3744"/>
                  <a:pt x="161" y="3372"/>
                  <a:pt x="484" y="3053"/>
                </a:cubicBezTo>
                <a:cubicBezTo>
                  <a:pt x="806" y="2736"/>
                  <a:pt x="1180" y="2580"/>
                  <a:pt x="1612" y="2580"/>
                </a:cubicBezTo>
                <a:lnTo>
                  <a:pt x="2151" y="2580"/>
                </a:lnTo>
                <a:lnTo>
                  <a:pt x="2151" y="2402"/>
                </a:lnTo>
                <a:cubicBezTo>
                  <a:pt x="2151" y="2117"/>
                  <a:pt x="2197" y="1829"/>
                  <a:pt x="2289" y="1541"/>
                </a:cubicBezTo>
                <a:cubicBezTo>
                  <a:pt x="2381" y="1250"/>
                  <a:pt x="2531" y="991"/>
                  <a:pt x="2738" y="766"/>
                </a:cubicBezTo>
                <a:cubicBezTo>
                  <a:pt x="2943" y="542"/>
                  <a:pt x="3216" y="360"/>
                  <a:pt x="3556" y="213"/>
                </a:cubicBezTo>
                <a:cubicBezTo>
                  <a:pt x="3896" y="75"/>
                  <a:pt x="4310" y="0"/>
                  <a:pt x="4797" y="0"/>
                </a:cubicBezTo>
                <a:cubicBezTo>
                  <a:pt x="5283" y="0"/>
                  <a:pt x="5698" y="75"/>
                  <a:pt x="6038" y="213"/>
                </a:cubicBezTo>
                <a:cubicBezTo>
                  <a:pt x="6378" y="360"/>
                  <a:pt x="6651" y="542"/>
                  <a:pt x="6858" y="766"/>
                </a:cubicBezTo>
                <a:cubicBezTo>
                  <a:pt x="7063" y="991"/>
                  <a:pt x="7215" y="1256"/>
                  <a:pt x="7313" y="1546"/>
                </a:cubicBezTo>
                <a:cubicBezTo>
                  <a:pt x="7411" y="1840"/>
                  <a:pt x="7457" y="2125"/>
                  <a:pt x="7457" y="2402"/>
                </a:cubicBezTo>
                <a:lnTo>
                  <a:pt x="7457" y="2580"/>
                </a:lnTo>
                <a:lnTo>
                  <a:pt x="8134" y="2580"/>
                </a:lnTo>
                <a:lnTo>
                  <a:pt x="8134" y="2402"/>
                </a:lnTo>
                <a:cubicBezTo>
                  <a:pt x="8134" y="2117"/>
                  <a:pt x="8180" y="1829"/>
                  <a:pt x="8269" y="1541"/>
                </a:cubicBezTo>
                <a:cubicBezTo>
                  <a:pt x="8364" y="1250"/>
                  <a:pt x="8511" y="991"/>
                  <a:pt x="8718" y="766"/>
                </a:cubicBezTo>
                <a:cubicBezTo>
                  <a:pt x="8926" y="541"/>
                  <a:pt x="9199" y="360"/>
                  <a:pt x="9539" y="213"/>
                </a:cubicBezTo>
                <a:cubicBezTo>
                  <a:pt x="9879" y="75"/>
                  <a:pt x="10293" y="0"/>
                  <a:pt x="10780" y="0"/>
                </a:cubicBezTo>
                <a:cubicBezTo>
                  <a:pt x="11266" y="0"/>
                  <a:pt x="11678" y="75"/>
                  <a:pt x="12021" y="213"/>
                </a:cubicBezTo>
                <a:cubicBezTo>
                  <a:pt x="12361" y="360"/>
                  <a:pt x="12637" y="542"/>
                  <a:pt x="12853" y="766"/>
                </a:cubicBezTo>
                <a:cubicBezTo>
                  <a:pt x="13069" y="991"/>
                  <a:pt x="13227" y="1256"/>
                  <a:pt x="13322" y="1546"/>
                </a:cubicBezTo>
                <a:cubicBezTo>
                  <a:pt x="13417" y="1840"/>
                  <a:pt x="13469" y="2125"/>
                  <a:pt x="13469" y="2402"/>
                </a:cubicBezTo>
                <a:lnTo>
                  <a:pt x="13469" y="2580"/>
                </a:lnTo>
                <a:lnTo>
                  <a:pt x="14143" y="2580"/>
                </a:lnTo>
                <a:lnTo>
                  <a:pt x="14143" y="2402"/>
                </a:lnTo>
                <a:cubicBezTo>
                  <a:pt x="14143" y="2117"/>
                  <a:pt x="14192" y="1829"/>
                  <a:pt x="14287" y="1541"/>
                </a:cubicBezTo>
                <a:cubicBezTo>
                  <a:pt x="14385" y="1250"/>
                  <a:pt x="14534" y="991"/>
                  <a:pt x="14742" y="766"/>
                </a:cubicBezTo>
                <a:cubicBezTo>
                  <a:pt x="14949" y="541"/>
                  <a:pt x="15220" y="360"/>
                  <a:pt x="15557" y="213"/>
                </a:cubicBezTo>
                <a:cubicBezTo>
                  <a:pt x="15890" y="75"/>
                  <a:pt x="16305" y="0"/>
                  <a:pt x="16803" y="0"/>
                </a:cubicBezTo>
                <a:cubicBezTo>
                  <a:pt x="17290" y="0"/>
                  <a:pt x="17704" y="75"/>
                  <a:pt x="18044" y="213"/>
                </a:cubicBezTo>
                <a:cubicBezTo>
                  <a:pt x="18384" y="360"/>
                  <a:pt x="18657" y="541"/>
                  <a:pt x="18865" y="766"/>
                </a:cubicBezTo>
                <a:cubicBezTo>
                  <a:pt x="19069" y="991"/>
                  <a:pt x="19219" y="1256"/>
                  <a:pt x="19311" y="1546"/>
                </a:cubicBezTo>
                <a:cubicBezTo>
                  <a:pt x="19403" y="1840"/>
                  <a:pt x="19449" y="2125"/>
                  <a:pt x="19449" y="2402"/>
                </a:cubicBezTo>
                <a:lnTo>
                  <a:pt x="19449" y="2580"/>
                </a:lnTo>
                <a:lnTo>
                  <a:pt x="19988" y="2580"/>
                </a:lnTo>
                <a:close/>
                <a:moveTo>
                  <a:pt x="6067" y="7968"/>
                </a:moveTo>
                <a:lnTo>
                  <a:pt x="2180" y="7968"/>
                </a:lnTo>
                <a:lnTo>
                  <a:pt x="2180" y="11444"/>
                </a:lnTo>
                <a:lnTo>
                  <a:pt x="6067" y="11444"/>
                </a:lnTo>
                <a:lnTo>
                  <a:pt x="6067" y="7968"/>
                </a:lnTo>
                <a:close/>
                <a:moveTo>
                  <a:pt x="6067" y="11976"/>
                </a:moveTo>
                <a:lnTo>
                  <a:pt x="2180" y="11976"/>
                </a:lnTo>
                <a:lnTo>
                  <a:pt x="2180" y="15452"/>
                </a:lnTo>
                <a:lnTo>
                  <a:pt x="6067" y="15452"/>
                </a:lnTo>
                <a:lnTo>
                  <a:pt x="6067" y="11976"/>
                </a:lnTo>
                <a:close/>
                <a:moveTo>
                  <a:pt x="6067" y="15976"/>
                </a:moveTo>
                <a:lnTo>
                  <a:pt x="2180" y="15976"/>
                </a:lnTo>
                <a:lnTo>
                  <a:pt x="2180" y="19423"/>
                </a:lnTo>
                <a:lnTo>
                  <a:pt x="6067" y="19423"/>
                </a:lnTo>
                <a:lnTo>
                  <a:pt x="6067" y="15976"/>
                </a:lnTo>
                <a:close/>
                <a:moveTo>
                  <a:pt x="3755" y="5543"/>
                </a:moveTo>
                <a:cubicBezTo>
                  <a:pt x="3755" y="6068"/>
                  <a:pt x="4103" y="6324"/>
                  <a:pt x="4800" y="6324"/>
                </a:cubicBezTo>
                <a:cubicBezTo>
                  <a:pt x="5499" y="6324"/>
                  <a:pt x="5848" y="6068"/>
                  <a:pt x="5848" y="5543"/>
                </a:cubicBezTo>
                <a:lnTo>
                  <a:pt x="5848" y="2399"/>
                </a:lnTo>
                <a:cubicBezTo>
                  <a:pt x="5848" y="1878"/>
                  <a:pt x="5499" y="1613"/>
                  <a:pt x="4800" y="1613"/>
                </a:cubicBezTo>
                <a:cubicBezTo>
                  <a:pt x="4103" y="1613"/>
                  <a:pt x="3755" y="1878"/>
                  <a:pt x="3755" y="2399"/>
                </a:cubicBezTo>
                <a:lnTo>
                  <a:pt x="3755" y="5543"/>
                </a:lnTo>
                <a:close/>
                <a:moveTo>
                  <a:pt x="10535" y="7968"/>
                </a:moveTo>
                <a:lnTo>
                  <a:pt x="6608" y="7968"/>
                </a:lnTo>
                <a:lnTo>
                  <a:pt x="6608" y="11444"/>
                </a:lnTo>
                <a:lnTo>
                  <a:pt x="10535" y="11444"/>
                </a:lnTo>
                <a:lnTo>
                  <a:pt x="10535" y="7968"/>
                </a:lnTo>
                <a:close/>
                <a:moveTo>
                  <a:pt x="10535" y="11976"/>
                </a:moveTo>
                <a:lnTo>
                  <a:pt x="6608" y="11976"/>
                </a:lnTo>
                <a:lnTo>
                  <a:pt x="6608" y="15452"/>
                </a:lnTo>
                <a:lnTo>
                  <a:pt x="10535" y="15452"/>
                </a:lnTo>
                <a:lnTo>
                  <a:pt x="10535" y="11976"/>
                </a:lnTo>
                <a:close/>
                <a:moveTo>
                  <a:pt x="10535" y="15976"/>
                </a:moveTo>
                <a:lnTo>
                  <a:pt x="6608" y="15976"/>
                </a:lnTo>
                <a:lnTo>
                  <a:pt x="6608" y="19423"/>
                </a:lnTo>
                <a:lnTo>
                  <a:pt x="10535" y="19423"/>
                </a:lnTo>
                <a:lnTo>
                  <a:pt x="10535" y="15976"/>
                </a:lnTo>
                <a:close/>
                <a:moveTo>
                  <a:pt x="9775" y="5543"/>
                </a:moveTo>
                <a:cubicBezTo>
                  <a:pt x="9775" y="5826"/>
                  <a:pt x="9850" y="6027"/>
                  <a:pt x="9997" y="6145"/>
                </a:cubicBezTo>
                <a:cubicBezTo>
                  <a:pt x="10144" y="6269"/>
                  <a:pt x="10406" y="6324"/>
                  <a:pt x="10783" y="6324"/>
                </a:cubicBezTo>
                <a:cubicBezTo>
                  <a:pt x="11160" y="6324"/>
                  <a:pt x="11428" y="6263"/>
                  <a:pt x="11589" y="6140"/>
                </a:cubicBezTo>
                <a:cubicBezTo>
                  <a:pt x="11750" y="6016"/>
                  <a:pt x="11831" y="5820"/>
                  <a:pt x="11831" y="5544"/>
                </a:cubicBezTo>
                <a:lnTo>
                  <a:pt x="11831" y="2399"/>
                </a:lnTo>
                <a:cubicBezTo>
                  <a:pt x="11831" y="2128"/>
                  <a:pt x="11750" y="1933"/>
                  <a:pt x="11589" y="1803"/>
                </a:cubicBezTo>
                <a:cubicBezTo>
                  <a:pt x="11428" y="1673"/>
                  <a:pt x="11160" y="1613"/>
                  <a:pt x="10783" y="1613"/>
                </a:cubicBezTo>
                <a:cubicBezTo>
                  <a:pt x="10406" y="1613"/>
                  <a:pt x="10144" y="1679"/>
                  <a:pt x="9997" y="1814"/>
                </a:cubicBezTo>
                <a:cubicBezTo>
                  <a:pt x="9850" y="1944"/>
                  <a:pt x="9775" y="2140"/>
                  <a:pt x="9775" y="2399"/>
                </a:cubicBezTo>
                <a:lnTo>
                  <a:pt x="9775" y="5543"/>
                </a:lnTo>
                <a:close/>
                <a:moveTo>
                  <a:pt x="14986" y="7968"/>
                </a:moveTo>
                <a:lnTo>
                  <a:pt x="11074" y="7968"/>
                </a:lnTo>
                <a:lnTo>
                  <a:pt x="11074" y="11444"/>
                </a:lnTo>
                <a:lnTo>
                  <a:pt x="14986" y="11444"/>
                </a:lnTo>
                <a:lnTo>
                  <a:pt x="14986" y="7968"/>
                </a:lnTo>
                <a:close/>
                <a:moveTo>
                  <a:pt x="14986" y="11976"/>
                </a:moveTo>
                <a:lnTo>
                  <a:pt x="11074" y="11976"/>
                </a:lnTo>
                <a:lnTo>
                  <a:pt x="11074" y="15452"/>
                </a:lnTo>
                <a:lnTo>
                  <a:pt x="14986" y="15452"/>
                </a:lnTo>
                <a:lnTo>
                  <a:pt x="14986" y="11976"/>
                </a:lnTo>
                <a:close/>
                <a:moveTo>
                  <a:pt x="14986" y="15976"/>
                </a:moveTo>
                <a:lnTo>
                  <a:pt x="11074" y="15976"/>
                </a:lnTo>
                <a:lnTo>
                  <a:pt x="11074" y="19423"/>
                </a:lnTo>
                <a:lnTo>
                  <a:pt x="14986" y="19423"/>
                </a:lnTo>
                <a:lnTo>
                  <a:pt x="14986" y="15976"/>
                </a:lnTo>
                <a:close/>
                <a:moveTo>
                  <a:pt x="19423" y="7968"/>
                </a:moveTo>
                <a:lnTo>
                  <a:pt x="15522" y="7968"/>
                </a:lnTo>
                <a:lnTo>
                  <a:pt x="15522" y="11444"/>
                </a:lnTo>
                <a:lnTo>
                  <a:pt x="19423" y="11444"/>
                </a:lnTo>
                <a:lnTo>
                  <a:pt x="19423" y="7968"/>
                </a:lnTo>
                <a:close/>
                <a:moveTo>
                  <a:pt x="19423" y="11976"/>
                </a:moveTo>
                <a:lnTo>
                  <a:pt x="15522" y="11976"/>
                </a:lnTo>
                <a:lnTo>
                  <a:pt x="15522" y="15452"/>
                </a:lnTo>
                <a:lnTo>
                  <a:pt x="19423" y="15452"/>
                </a:lnTo>
                <a:lnTo>
                  <a:pt x="19423" y="11976"/>
                </a:lnTo>
                <a:close/>
                <a:moveTo>
                  <a:pt x="19423" y="15976"/>
                </a:moveTo>
                <a:lnTo>
                  <a:pt x="15522" y="15976"/>
                </a:lnTo>
                <a:lnTo>
                  <a:pt x="15522" y="19423"/>
                </a:lnTo>
                <a:lnTo>
                  <a:pt x="19423" y="19423"/>
                </a:lnTo>
                <a:lnTo>
                  <a:pt x="19423" y="15976"/>
                </a:lnTo>
                <a:close/>
                <a:moveTo>
                  <a:pt x="15758" y="5543"/>
                </a:moveTo>
                <a:cubicBezTo>
                  <a:pt x="15758" y="6068"/>
                  <a:pt x="16106" y="6324"/>
                  <a:pt x="16806" y="6324"/>
                </a:cubicBezTo>
                <a:cubicBezTo>
                  <a:pt x="17503" y="6324"/>
                  <a:pt x="17848" y="6068"/>
                  <a:pt x="17840" y="5543"/>
                </a:cubicBezTo>
                <a:lnTo>
                  <a:pt x="17840" y="2399"/>
                </a:lnTo>
                <a:cubicBezTo>
                  <a:pt x="17840" y="1878"/>
                  <a:pt x="17494" y="1613"/>
                  <a:pt x="16806" y="1613"/>
                </a:cubicBezTo>
                <a:cubicBezTo>
                  <a:pt x="16106" y="1613"/>
                  <a:pt x="15758" y="1878"/>
                  <a:pt x="15758" y="2399"/>
                </a:cubicBezTo>
                <a:lnTo>
                  <a:pt x="15758" y="5543"/>
                </a:lnTo>
                <a:close/>
                <a:moveTo>
                  <a:pt x="15758" y="5543"/>
                </a:moveTo>
              </a:path>
            </a:pathLst>
          </a:custGeom>
          <a:solidFill>
            <a:srgbClr val="003466"/>
          </a:solidFill>
          <a:ln>
            <a:noFill/>
          </a:ln>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8" name="AutoShape 20"/>
          <p:cNvSpPr>
            <a:spLocks/>
          </p:cNvSpPr>
          <p:nvPr/>
        </p:nvSpPr>
        <p:spPr bwMode="auto">
          <a:xfrm>
            <a:off x="1802011" y="2534246"/>
            <a:ext cx="391120" cy="266700"/>
          </a:xfrm>
          <a:custGeom>
            <a:avLst/>
            <a:gdLst/>
            <a:ahLst/>
            <a:cxnLst/>
            <a:rect l="0" t="0" r="r" b="b"/>
            <a:pathLst>
              <a:path w="21600" h="21600">
                <a:moveTo>
                  <a:pt x="18573" y="9488"/>
                </a:moveTo>
                <a:cubicBezTo>
                  <a:pt x="18711" y="8882"/>
                  <a:pt x="18848" y="8075"/>
                  <a:pt x="18848" y="7469"/>
                </a:cubicBezTo>
                <a:cubicBezTo>
                  <a:pt x="18848" y="3432"/>
                  <a:pt x="16510" y="0"/>
                  <a:pt x="13758" y="0"/>
                </a:cubicBezTo>
                <a:cubicBezTo>
                  <a:pt x="10456" y="0"/>
                  <a:pt x="10043" y="3634"/>
                  <a:pt x="10043" y="3634"/>
                </a:cubicBezTo>
                <a:cubicBezTo>
                  <a:pt x="10043" y="3634"/>
                  <a:pt x="8668" y="1211"/>
                  <a:pt x="6329" y="1615"/>
                </a:cubicBezTo>
                <a:cubicBezTo>
                  <a:pt x="4127" y="2221"/>
                  <a:pt x="2752" y="5047"/>
                  <a:pt x="2752" y="8075"/>
                </a:cubicBezTo>
                <a:cubicBezTo>
                  <a:pt x="2752" y="8478"/>
                  <a:pt x="2752" y="9084"/>
                  <a:pt x="2889" y="9488"/>
                </a:cubicBezTo>
                <a:cubicBezTo>
                  <a:pt x="1238" y="10295"/>
                  <a:pt x="0" y="12718"/>
                  <a:pt x="0" y="15342"/>
                </a:cubicBezTo>
                <a:cubicBezTo>
                  <a:pt x="0" y="18774"/>
                  <a:pt x="1926" y="21600"/>
                  <a:pt x="4265" y="21600"/>
                </a:cubicBezTo>
                <a:cubicBezTo>
                  <a:pt x="17335" y="21600"/>
                  <a:pt x="17335" y="21600"/>
                  <a:pt x="17335" y="21600"/>
                </a:cubicBezTo>
                <a:cubicBezTo>
                  <a:pt x="19674" y="21600"/>
                  <a:pt x="21600" y="18774"/>
                  <a:pt x="21600" y="15342"/>
                </a:cubicBezTo>
                <a:cubicBezTo>
                  <a:pt x="21600" y="12516"/>
                  <a:pt x="20362" y="10295"/>
                  <a:pt x="18573" y="9488"/>
                </a:cubicBezTo>
                <a:close/>
                <a:moveTo>
                  <a:pt x="16510" y="20389"/>
                </a:moveTo>
                <a:cubicBezTo>
                  <a:pt x="10869" y="20389"/>
                  <a:pt x="10869" y="20389"/>
                  <a:pt x="10869" y="20389"/>
                </a:cubicBezTo>
                <a:cubicBezTo>
                  <a:pt x="11282" y="19581"/>
                  <a:pt x="14308" y="15342"/>
                  <a:pt x="14308" y="15342"/>
                </a:cubicBezTo>
                <a:cubicBezTo>
                  <a:pt x="14308" y="15342"/>
                  <a:pt x="14721" y="14736"/>
                  <a:pt x="14171" y="14736"/>
                </a:cubicBezTo>
                <a:cubicBezTo>
                  <a:pt x="13620" y="14736"/>
                  <a:pt x="12657" y="14736"/>
                  <a:pt x="12657" y="14736"/>
                </a:cubicBezTo>
                <a:cubicBezTo>
                  <a:pt x="12657" y="14736"/>
                  <a:pt x="12657" y="14333"/>
                  <a:pt x="12657" y="13727"/>
                </a:cubicBezTo>
                <a:cubicBezTo>
                  <a:pt x="12657" y="12112"/>
                  <a:pt x="12657" y="8882"/>
                  <a:pt x="12657" y="7469"/>
                </a:cubicBezTo>
                <a:cubicBezTo>
                  <a:pt x="12657" y="7469"/>
                  <a:pt x="12657" y="7267"/>
                  <a:pt x="12382" y="7267"/>
                </a:cubicBezTo>
                <a:cubicBezTo>
                  <a:pt x="12107" y="7267"/>
                  <a:pt x="9218" y="7267"/>
                  <a:pt x="8805" y="7267"/>
                </a:cubicBezTo>
                <a:cubicBezTo>
                  <a:pt x="8530" y="7267"/>
                  <a:pt x="8530" y="7671"/>
                  <a:pt x="8530" y="7671"/>
                </a:cubicBezTo>
                <a:cubicBezTo>
                  <a:pt x="8530" y="8882"/>
                  <a:pt x="8530" y="12112"/>
                  <a:pt x="8530" y="13727"/>
                </a:cubicBezTo>
                <a:cubicBezTo>
                  <a:pt x="8530" y="14333"/>
                  <a:pt x="8530" y="14736"/>
                  <a:pt x="8530" y="14736"/>
                </a:cubicBezTo>
                <a:cubicBezTo>
                  <a:pt x="8530" y="14736"/>
                  <a:pt x="7429" y="14736"/>
                  <a:pt x="7017" y="14736"/>
                </a:cubicBezTo>
                <a:cubicBezTo>
                  <a:pt x="6604" y="14736"/>
                  <a:pt x="7017" y="15342"/>
                  <a:pt x="7017" y="15342"/>
                </a:cubicBezTo>
                <a:cubicBezTo>
                  <a:pt x="10456" y="20389"/>
                  <a:pt x="10456" y="20389"/>
                  <a:pt x="10456" y="20389"/>
                </a:cubicBezTo>
                <a:cubicBezTo>
                  <a:pt x="5228" y="20389"/>
                  <a:pt x="5228" y="20389"/>
                  <a:pt x="5228" y="20389"/>
                </a:cubicBezTo>
                <a:cubicBezTo>
                  <a:pt x="3164" y="20389"/>
                  <a:pt x="1513" y="17966"/>
                  <a:pt x="1513" y="15140"/>
                </a:cubicBezTo>
                <a:cubicBezTo>
                  <a:pt x="1513" y="12718"/>
                  <a:pt x="2614" y="10901"/>
                  <a:pt x="3990" y="10093"/>
                </a:cubicBezTo>
                <a:cubicBezTo>
                  <a:pt x="3852" y="9690"/>
                  <a:pt x="3852" y="9286"/>
                  <a:pt x="3852" y="8882"/>
                </a:cubicBezTo>
                <a:cubicBezTo>
                  <a:pt x="3852" y="6460"/>
                  <a:pt x="5090" y="4037"/>
                  <a:pt x="7017" y="3432"/>
                </a:cubicBezTo>
                <a:cubicBezTo>
                  <a:pt x="9080" y="3230"/>
                  <a:pt x="10318" y="6056"/>
                  <a:pt x="10318" y="6056"/>
                </a:cubicBezTo>
                <a:cubicBezTo>
                  <a:pt x="10318" y="6056"/>
                  <a:pt x="10594" y="2221"/>
                  <a:pt x="13483" y="2221"/>
                </a:cubicBezTo>
                <a:cubicBezTo>
                  <a:pt x="15822" y="2221"/>
                  <a:pt x="17610" y="5047"/>
                  <a:pt x="17610" y="8478"/>
                </a:cubicBezTo>
                <a:cubicBezTo>
                  <a:pt x="17610" y="9084"/>
                  <a:pt x="17610" y="9690"/>
                  <a:pt x="17473" y="10093"/>
                </a:cubicBezTo>
                <a:cubicBezTo>
                  <a:pt x="18986" y="10699"/>
                  <a:pt x="20224" y="12718"/>
                  <a:pt x="20224" y="15140"/>
                </a:cubicBezTo>
                <a:cubicBezTo>
                  <a:pt x="20224" y="17966"/>
                  <a:pt x="18573" y="20389"/>
                  <a:pt x="16510" y="20389"/>
                </a:cubicBezTo>
                <a:close/>
                <a:moveTo>
                  <a:pt x="16510" y="20389"/>
                </a:moveTo>
              </a:path>
            </a:pathLst>
          </a:custGeom>
          <a:solidFill>
            <a:srgbClr val="003466"/>
          </a:solidFill>
          <a:ln>
            <a:noFill/>
          </a:ln>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9" name="AutoShape 21"/>
          <p:cNvSpPr>
            <a:spLocks/>
          </p:cNvSpPr>
          <p:nvPr/>
        </p:nvSpPr>
        <p:spPr bwMode="auto">
          <a:xfrm>
            <a:off x="1820466" y="3109913"/>
            <a:ext cx="339328" cy="335756"/>
          </a:xfrm>
          <a:custGeom>
            <a:avLst/>
            <a:gdLst/>
            <a:ahLst/>
            <a:cxnLst/>
            <a:rect l="0" t="0" r="r" b="b"/>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003466"/>
          </a:solidFill>
          <a:ln>
            <a:noFill/>
          </a:ln>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10" name="AutoShape 22"/>
          <p:cNvSpPr>
            <a:spLocks/>
          </p:cNvSpPr>
          <p:nvPr/>
        </p:nvSpPr>
        <p:spPr bwMode="auto">
          <a:xfrm>
            <a:off x="1817489" y="3687961"/>
            <a:ext cx="317897" cy="264914"/>
          </a:xfrm>
          <a:custGeom>
            <a:avLst/>
            <a:gdLst/>
            <a:ahLst/>
            <a:cxnLst/>
            <a:rect l="0" t="0" r="r" b="b"/>
            <a:pathLst>
              <a:path w="21600" h="21600">
                <a:moveTo>
                  <a:pt x="20709" y="14020"/>
                </a:moveTo>
                <a:cubicBezTo>
                  <a:pt x="20951" y="14020"/>
                  <a:pt x="21162" y="14126"/>
                  <a:pt x="21336" y="14334"/>
                </a:cubicBezTo>
                <a:cubicBezTo>
                  <a:pt x="21512" y="14549"/>
                  <a:pt x="21600" y="14810"/>
                  <a:pt x="21600" y="15116"/>
                </a:cubicBezTo>
                <a:lnTo>
                  <a:pt x="21600" y="20504"/>
                </a:lnTo>
                <a:cubicBezTo>
                  <a:pt x="21600" y="20816"/>
                  <a:pt x="21512" y="21071"/>
                  <a:pt x="21336" y="21286"/>
                </a:cubicBezTo>
                <a:cubicBezTo>
                  <a:pt x="21162" y="21494"/>
                  <a:pt x="20951" y="21600"/>
                  <a:pt x="20709" y="21600"/>
                </a:cubicBezTo>
                <a:lnTo>
                  <a:pt x="16198" y="21600"/>
                </a:lnTo>
                <a:cubicBezTo>
                  <a:pt x="15941" y="21600"/>
                  <a:pt x="15730" y="21494"/>
                  <a:pt x="15564" y="21286"/>
                </a:cubicBezTo>
                <a:cubicBezTo>
                  <a:pt x="15400" y="21071"/>
                  <a:pt x="15316" y="20816"/>
                  <a:pt x="15316" y="20504"/>
                </a:cubicBezTo>
                <a:lnTo>
                  <a:pt x="15316" y="15116"/>
                </a:lnTo>
                <a:cubicBezTo>
                  <a:pt x="15316" y="14810"/>
                  <a:pt x="15400" y="14549"/>
                  <a:pt x="15571" y="14334"/>
                </a:cubicBezTo>
                <a:cubicBezTo>
                  <a:pt x="15737" y="14126"/>
                  <a:pt x="15945" y="14020"/>
                  <a:pt x="16198" y="14020"/>
                </a:cubicBezTo>
                <a:lnTo>
                  <a:pt x="17789" y="14020"/>
                </a:lnTo>
                <a:lnTo>
                  <a:pt x="17789" y="11869"/>
                </a:lnTo>
                <a:cubicBezTo>
                  <a:pt x="17789" y="11699"/>
                  <a:pt x="17708" y="11611"/>
                  <a:pt x="17544" y="11602"/>
                </a:cubicBezTo>
                <a:lnTo>
                  <a:pt x="11473" y="11602"/>
                </a:lnTo>
                <a:lnTo>
                  <a:pt x="11473" y="14020"/>
                </a:lnTo>
                <a:lnTo>
                  <a:pt x="13054" y="14020"/>
                </a:lnTo>
                <a:cubicBezTo>
                  <a:pt x="13297" y="14020"/>
                  <a:pt x="13507" y="14126"/>
                  <a:pt x="13681" y="14334"/>
                </a:cubicBezTo>
                <a:cubicBezTo>
                  <a:pt x="13857" y="14549"/>
                  <a:pt x="13945" y="14810"/>
                  <a:pt x="13945" y="15116"/>
                </a:cubicBezTo>
                <a:lnTo>
                  <a:pt x="13945" y="20504"/>
                </a:lnTo>
                <a:cubicBezTo>
                  <a:pt x="13945" y="20816"/>
                  <a:pt x="13857" y="21071"/>
                  <a:pt x="13681" y="21286"/>
                </a:cubicBezTo>
                <a:cubicBezTo>
                  <a:pt x="13507" y="21494"/>
                  <a:pt x="13297" y="21600"/>
                  <a:pt x="13054" y="21600"/>
                </a:cubicBezTo>
                <a:lnTo>
                  <a:pt x="8543" y="21600"/>
                </a:lnTo>
                <a:cubicBezTo>
                  <a:pt x="8298" y="21600"/>
                  <a:pt x="8090" y="21494"/>
                  <a:pt x="7914" y="21286"/>
                </a:cubicBezTo>
                <a:cubicBezTo>
                  <a:pt x="7740" y="21071"/>
                  <a:pt x="7652" y="20816"/>
                  <a:pt x="7652" y="20504"/>
                </a:cubicBezTo>
                <a:lnTo>
                  <a:pt x="7652" y="15116"/>
                </a:lnTo>
                <a:cubicBezTo>
                  <a:pt x="7652" y="14810"/>
                  <a:pt x="7740" y="14549"/>
                  <a:pt x="7914" y="14334"/>
                </a:cubicBezTo>
                <a:cubicBezTo>
                  <a:pt x="8090" y="14126"/>
                  <a:pt x="8298" y="14020"/>
                  <a:pt x="8543" y="14020"/>
                </a:cubicBezTo>
                <a:lnTo>
                  <a:pt x="10124" y="14020"/>
                </a:lnTo>
                <a:lnTo>
                  <a:pt x="10124" y="11602"/>
                </a:lnTo>
                <a:lnTo>
                  <a:pt x="4056" y="11602"/>
                </a:lnTo>
                <a:cubicBezTo>
                  <a:pt x="3902" y="11602"/>
                  <a:pt x="3821" y="11690"/>
                  <a:pt x="3821" y="11869"/>
                </a:cubicBezTo>
                <a:lnTo>
                  <a:pt x="3821" y="14020"/>
                </a:lnTo>
                <a:lnTo>
                  <a:pt x="5402" y="14020"/>
                </a:lnTo>
                <a:cubicBezTo>
                  <a:pt x="5662" y="14020"/>
                  <a:pt x="5875" y="14126"/>
                  <a:pt x="6054" y="14334"/>
                </a:cubicBezTo>
                <a:cubicBezTo>
                  <a:pt x="6230" y="14549"/>
                  <a:pt x="6316" y="14810"/>
                  <a:pt x="6316" y="15116"/>
                </a:cubicBezTo>
                <a:lnTo>
                  <a:pt x="6316" y="20504"/>
                </a:lnTo>
                <a:cubicBezTo>
                  <a:pt x="6316" y="20816"/>
                  <a:pt x="6230" y="21071"/>
                  <a:pt x="6054" y="21286"/>
                </a:cubicBezTo>
                <a:cubicBezTo>
                  <a:pt x="5877" y="21494"/>
                  <a:pt x="5664" y="21600"/>
                  <a:pt x="5402" y="21600"/>
                </a:cubicBezTo>
                <a:lnTo>
                  <a:pt x="913" y="21600"/>
                </a:lnTo>
                <a:cubicBezTo>
                  <a:pt x="658" y="21600"/>
                  <a:pt x="441" y="21494"/>
                  <a:pt x="262" y="21286"/>
                </a:cubicBezTo>
                <a:cubicBezTo>
                  <a:pt x="88" y="21071"/>
                  <a:pt x="0" y="20816"/>
                  <a:pt x="0" y="20504"/>
                </a:cubicBezTo>
                <a:lnTo>
                  <a:pt x="0" y="15116"/>
                </a:lnTo>
                <a:cubicBezTo>
                  <a:pt x="0" y="14810"/>
                  <a:pt x="88" y="14549"/>
                  <a:pt x="262" y="14334"/>
                </a:cubicBezTo>
                <a:cubicBezTo>
                  <a:pt x="438" y="14126"/>
                  <a:pt x="656" y="14020"/>
                  <a:pt x="913" y="14020"/>
                </a:cubicBezTo>
                <a:lnTo>
                  <a:pt x="2472" y="14020"/>
                </a:lnTo>
                <a:lnTo>
                  <a:pt x="2472" y="11869"/>
                </a:lnTo>
                <a:cubicBezTo>
                  <a:pt x="2472" y="11352"/>
                  <a:pt x="2629" y="10912"/>
                  <a:pt x="2942" y="10544"/>
                </a:cubicBezTo>
                <a:cubicBezTo>
                  <a:pt x="3253" y="10180"/>
                  <a:pt x="3623" y="9998"/>
                  <a:pt x="4054" y="9998"/>
                </a:cubicBezTo>
                <a:lnTo>
                  <a:pt x="10122" y="9998"/>
                </a:lnTo>
                <a:lnTo>
                  <a:pt x="10122" y="7551"/>
                </a:lnTo>
                <a:lnTo>
                  <a:pt x="8541" y="7551"/>
                </a:lnTo>
                <a:cubicBezTo>
                  <a:pt x="8296" y="7551"/>
                  <a:pt x="8088" y="7451"/>
                  <a:pt x="7912" y="7248"/>
                </a:cubicBezTo>
                <a:cubicBezTo>
                  <a:pt x="7738" y="7045"/>
                  <a:pt x="7650" y="6790"/>
                  <a:pt x="7650" y="6484"/>
                </a:cubicBezTo>
                <a:lnTo>
                  <a:pt x="7650" y="1066"/>
                </a:lnTo>
                <a:cubicBezTo>
                  <a:pt x="7650" y="776"/>
                  <a:pt x="7738" y="523"/>
                  <a:pt x="7912" y="314"/>
                </a:cubicBezTo>
                <a:cubicBezTo>
                  <a:pt x="8088" y="103"/>
                  <a:pt x="8296" y="0"/>
                  <a:pt x="8541" y="0"/>
                </a:cubicBezTo>
                <a:lnTo>
                  <a:pt x="13052" y="0"/>
                </a:lnTo>
                <a:cubicBezTo>
                  <a:pt x="13294" y="0"/>
                  <a:pt x="13505" y="103"/>
                  <a:pt x="13679" y="314"/>
                </a:cubicBezTo>
                <a:cubicBezTo>
                  <a:pt x="13855" y="523"/>
                  <a:pt x="13943" y="776"/>
                  <a:pt x="13943" y="1066"/>
                </a:cubicBezTo>
                <a:lnTo>
                  <a:pt x="13943" y="6484"/>
                </a:lnTo>
                <a:cubicBezTo>
                  <a:pt x="13943" y="6790"/>
                  <a:pt x="13855" y="7045"/>
                  <a:pt x="13679" y="7248"/>
                </a:cubicBezTo>
                <a:cubicBezTo>
                  <a:pt x="13505" y="7451"/>
                  <a:pt x="13294" y="7551"/>
                  <a:pt x="13052" y="7551"/>
                </a:cubicBezTo>
                <a:lnTo>
                  <a:pt x="11471" y="7551"/>
                </a:lnTo>
                <a:lnTo>
                  <a:pt x="11471" y="9998"/>
                </a:lnTo>
                <a:lnTo>
                  <a:pt x="17541" y="9998"/>
                </a:lnTo>
                <a:cubicBezTo>
                  <a:pt x="17970" y="9998"/>
                  <a:pt x="18339" y="10177"/>
                  <a:pt x="18653" y="10539"/>
                </a:cubicBezTo>
                <a:cubicBezTo>
                  <a:pt x="18966" y="10900"/>
                  <a:pt x="19123" y="11344"/>
                  <a:pt x="19123" y="11869"/>
                </a:cubicBezTo>
                <a:lnTo>
                  <a:pt x="19123" y="14020"/>
                </a:lnTo>
                <a:lnTo>
                  <a:pt x="20709" y="14020"/>
                </a:lnTo>
                <a:close/>
                <a:moveTo>
                  <a:pt x="20709" y="14020"/>
                </a:moveTo>
              </a:path>
            </a:pathLst>
          </a:custGeom>
          <a:solidFill>
            <a:srgbClr val="003466"/>
          </a:solidFill>
          <a:ln>
            <a:noFill/>
          </a:ln>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11" name="AutoShape 23"/>
          <p:cNvSpPr>
            <a:spLocks/>
          </p:cNvSpPr>
          <p:nvPr/>
        </p:nvSpPr>
        <p:spPr bwMode="auto">
          <a:xfrm>
            <a:off x="1833563" y="4255889"/>
            <a:ext cx="301228" cy="266700"/>
          </a:xfrm>
          <a:custGeom>
            <a:avLst/>
            <a:gdLst/>
            <a:ahLst/>
            <a:cxnLst/>
            <a:rect l="0" t="0" r="r" b="b"/>
            <a:pathLst>
              <a:path w="21600" h="21600">
                <a:moveTo>
                  <a:pt x="21600" y="8640"/>
                </a:moveTo>
                <a:cubicBezTo>
                  <a:pt x="21600" y="3960"/>
                  <a:pt x="16676" y="0"/>
                  <a:pt x="10800" y="0"/>
                </a:cubicBezTo>
                <a:cubicBezTo>
                  <a:pt x="4765" y="0"/>
                  <a:pt x="0" y="3960"/>
                  <a:pt x="0" y="8640"/>
                </a:cubicBezTo>
                <a:cubicBezTo>
                  <a:pt x="0" y="12060"/>
                  <a:pt x="2382" y="14940"/>
                  <a:pt x="5876" y="16380"/>
                </a:cubicBezTo>
                <a:cubicBezTo>
                  <a:pt x="6035" y="17280"/>
                  <a:pt x="5718" y="19080"/>
                  <a:pt x="3335" y="21600"/>
                </a:cubicBezTo>
                <a:cubicBezTo>
                  <a:pt x="3335" y="21600"/>
                  <a:pt x="8576" y="19980"/>
                  <a:pt x="11435" y="17280"/>
                </a:cubicBezTo>
                <a:cubicBezTo>
                  <a:pt x="17153" y="16920"/>
                  <a:pt x="21600" y="13140"/>
                  <a:pt x="21600" y="8640"/>
                </a:cubicBezTo>
                <a:close/>
                <a:moveTo>
                  <a:pt x="21600" y="8640"/>
                </a:moveTo>
              </a:path>
            </a:pathLst>
          </a:custGeom>
          <a:solidFill>
            <a:srgbClr val="003466"/>
          </a:solidFill>
          <a:ln>
            <a:noFill/>
          </a:ln>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grpSp>
        <p:nvGrpSpPr>
          <p:cNvPr id="12" name="组合 11"/>
          <p:cNvGrpSpPr/>
          <p:nvPr/>
        </p:nvGrpSpPr>
        <p:grpSpPr>
          <a:xfrm>
            <a:off x="2352675" y="1624608"/>
            <a:ext cx="4057650" cy="1275755"/>
            <a:chOff x="2352675" y="1624608"/>
            <a:chExt cx="4057650" cy="1275755"/>
          </a:xfrm>
        </p:grpSpPr>
        <p:sp>
          <p:nvSpPr>
            <p:cNvPr id="13" name="Freeform 4"/>
            <p:cNvSpPr>
              <a:spLocks/>
            </p:cNvSpPr>
            <p:nvPr/>
          </p:nvSpPr>
          <p:spPr bwMode="auto">
            <a:xfrm>
              <a:off x="2364581" y="1761530"/>
              <a:ext cx="4010025" cy="1090613"/>
            </a:xfrm>
            <a:custGeom>
              <a:avLst/>
              <a:gdLst>
                <a:gd name="T0" fmla="*/ 0 w 21600"/>
                <a:gd name="T1" fmla="+- 0 13111 9169"/>
                <a:gd name="T2" fmla="*/ 13111 h 12431"/>
                <a:gd name="T3" fmla="*/ 21600 w 21600"/>
                <a:gd name="T4" fmla="+- 0 21600 9169"/>
                <a:gd name="T5" fmla="*/ 21600 h 12431"/>
              </a:gdLst>
              <a:ahLst/>
              <a:cxnLst>
                <a:cxn ang="0">
                  <a:pos x="T0" y="T2"/>
                </a:cxn>
                <a:cxn ang="0">
                  <a:pos x="T3" y="T5"/>
                </a:cxn>
              </a:cxnLst>
              <a:rect l="0" t="0" r="r" b="b"/>
              <a:pathLst>
                <a:path w="21600" h="12431">
                  <a:moveTo>
                    <a:pt x="0" y="3942"/>
                  </a:moveTo>
                  <a:cubicBezTo>
                    <a:pt x="0" y="3942"/>
                    <a:pt x="10491" y="-9169"/>
                    <a:pt x="21600" y="12431"/>
                  </a:cubicBezTo>
                </a:path>
              </a:pathLst>
            </a:custGeom>
            <a:noFill/>
            <a:ln w="38100" cap="flat">
              <a:solidFill>
                <a:srgbClr val="003466"/>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14" name="Oval 9"/>
            <p:cNvSpPr>
              <a:spLocks/>
            </p:cNvSpPr>
            <p:nvPr/>
          </p:nvSpPr>
          <p:spPr bwMode="auto">
            <a:xfrm>
              <a:off x="2352675" y="2047875"/>
              <a:ext cx="95250" cy="95250"/>
            </a:xfrm>
            <a:prstGeom prst="ellipse">
              <a:avLst/>
            </a:prstGeom>
            <a:solidFill>
              <a:srgbClr val="003466"/>
            </a:solidFill>
            <a:ln>
              <a:solidFill>
                <a:srgbClr val="003466"/>
              </a:solidFill>
            </a:ln>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15" name="Oval 10"/>
            <p:cNvSpPr>
              <a:spLocks/>
            </p:cNvSpPr>
            <p:nvPr/>
          </p:nvSpPr>
          <p:spPr bwMode="auto">
            <a:xfrm>
              <a:off x="6315075" y="2805113"/>
              <a:ext cx="95250" cy="95250"/>
            </a:xfrm>
            <a:prstGeom prst="ellipse">
              <a:avLst/>
            </a:prstGeom>
            <a:solidFill>
              <a:srgbClr val="003466"/>
            </a:solidFill>
            <a:ln>
              <a:solidFill>
                <a:srgbClr val="003466"/>
              </a:solidFill>
            </a:ln>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16" name="AutoShape 25"/>
            <p:cNvSpPr>
              <a:spLocks/>
            </p:cNvSpPr>
            <p:nvPr/>
          </p:nvSpPr>
          <p:spPr bwMode="auto">
            <a:xfrm>
              <a:off x="2768203" y="1624608"/>
              <a:ext cx="485775" cy="485775"/>
            </a:xfrm>
            <a:custGeom>
              <a:avLst/>
              <a:gdLst/>
              <a:ahLst/>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003466"/>
            </a:solidFill>
            <a:ln w="101600" cap="flat">
              <a:solidFill>
                <a:srgbClr val="FFFEFE"/>
              </a:solidFill>
              <a:prstDash val="solid"/>
              <a:bevel/>
              <a:headEnd type="none" w="med" len="med"/>
              <a:tailEnd type="none" w="med" len="med"/>
            </a:ln>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17" name="Rectangle 31"/>
            <p:cNvSpPr>
              <a:spLocks/>
            </p:cNvSpPr>
            <p:nvPr/>
          </p:nvSpPr>
          <p:spPr bwMode="auto">
            <a:xfrm>
              <a:off x="2843808" y="1726406"/>
              <a:ext cx="404813"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spcBef>
                  <a:spcPct val="0"/>
                </a:spcBef>
                <a:spcAft>
                  <a:spcPct val="0"/>
                </a:spcAft>
              </a:pPr>
              <a:r>
                <a:rPr lang="en-US" sz="1400" dirty="0" smtClean="0">
                  <a:solidFill>
                    <a:prstClr val="white"/>
                  </a:solidFill>
                  <a:latin typeface="Lato Light" charset="0"/>
                  <a:ea typeface="ＭＳ Ｐゴシック" charset="0"/>
                  <a:cs typeface="Lato Light" charset="0"/>
                  <a:sym typeface="Lato Light" charset="0"/>
                </a:rPr>
                <a:t>75%</a:t>
              </a:r>
              <a:endParaRPr lang="en-US" sz="1400" dirty="0">
                <a:solidFill>
                  <a:prstClr val="white"/>
                </a:solidFill>
                <a:latin typeface="Lato Light" charset="0"/>
                <a:ea typeface="ＭＳ Ｐゴシック" charset="0"/>
                <a:cs typeface="Lato Light" charset="0"/>
                <a:sym typeface="Lato Light" charset="0"/>
              </a:endParaRPr>
            </a:p>
          </p:txBody>
        </p:sp>
      </p:grpSp>
      <p:grpSp>
        <p:nvGrpSpPr>
          <p:cNvPr id="18" name="组合 17"/>
          <p:cNvGrpSpPr/>
          <p:nvPr/>
        </p:nvGrpSpPr>
        <p:grpSpPr>
          <a:xfrm>
            <a:off x="2338388" y="2081808"/>
            <a:ext cx="3557587" cy="947142"/>
            <a:chOff x="2338388" y="2081808"/>
            <a:chExt cx="3557587" cy="947142"/>
          </a:xfrm>
        </p:grpSpPr>
        <p:sp>
          <p:nvSpPr>
            <p:cNvPr id="19" name="Freeform 5"/>
            <p:cNvSpPr>
              <a:spLocks/>
            </p:cNvSpPr>
            <p:nvPr/>
          </p:nvSpPr>
          <p:spPr bwMode="auto">
            <a:xfrm>
              <a:off x="2368749" y="2250877"/>
              <a:ext cx="3474244" cy="719733"/>
            </a:xfrm>
            <a:custGeom>
              <a:avLst/>
              <a:gdLst>
                <a:gd name="T0" fmla="*/ 0 w 21600"/>
                <a:gd name="T1" fmla="+- 0 17301 10743"/>
                <a:gd name="T2" fmla="*/ 17301 h 10857"/>
                <a:gd name="T3" fmla="*/ 21600 w 21600"/>
                <a:gd name="T4" fmla="+- 0 21600 10743"/>
                <a:gd name="T5" fmla="*/ 21600 h 10857"/>
              </a:gdLst>
              <a:ahLst/>
              <a:cxnLst>
                <a:cxn ang="0">
                  <a:pos x="T0" y="T2"/>
                </a:cxn>
                <a:cxn ang="0">
                  <a:pos x="T3" y="T5"/>
                </a:cxn>
              </a:cxnLst>
              <a:rect l="0" t="0" r="r" b="b"/>
              <a:pathLst>
                <a:path w="21600" h="10857">
                  <a:moveTo>
                    <a:pt x="0" y="6558"/>
                  </a:moveTo>
                  <a:cubicBezTo>
                    <a:pt x="0" y="6558"/>
                    <a:pt x="9675" y="-10743"/>
                    <a:pt x="21600" y="10857"/>
                  </a:cubicBezTo>
                </a:path>
              </a:pathLst>
            </a:custGeom>
            <a:noFill/>
            <a:ln w="38100" cap="flat">
              <a:solidFill>
                <a:srgbClr val="003466"/>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20" name="Oval 11"/>
            <p:cNvSpPr>
              <a:spLocks/>
            </p:cNvSpPr>
            <p:nvPr/>
          </p:nvSpPr>
          <p:spPr bwMode="auto">
            <a:xfrm>
              <a:off x="5800725" y="2933700"/>
              <a:ext cx="95250" cy="95250"/>
            </a:xfrm>
            <a:prstGeom prst="ellipse">
              <a:avLst/>
            </a:prstGeom>
            <a:solidFill>
              <a:srgbClr val="003466"/>
            </a:solidFill>
            <a:ln>
              <a:solidFill>
                <a:srgbClr val="003466"/>
              </a:solidFill>
            </a:ln>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21" name="Oval 12"/>
            <p:cNvSpPr>
              <a:spLocks/>
            </p:cNvSpPr>
            <p:nvPr/>
          </p:nvSpPr>
          <p:spPr bwMode="auto">
            <a:xfrm>
              <a:off x="2338388" y="2633663"/>
              <a:ext cx="95250" cy="95250"/>
            </a:xfrm>
            <a:prstGeom prst="ellipse">
              <a:avLst/>
            </a:prstGeom>
            <a:solidFill>
              <a:srgbClr val="003466"/>
            </a:solidFill>
            <a:ln>
              <a:solidFill>
                <a:srgbClr val="003466"/>
              </a:solidFill>
            </a:ln>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22" name="AutoShape 26"/>
            <p:cNvSpPr>
              <a:spLocks/>
            </p:cNvSpPr>
            <p:nvPr/>
          </p:nvSpPr>
          <p:spPr bwMode="auto">
            <a:xfrm>
              <a:off x="3177778" y="2081808"/>
              <a:ext cx="485775" cy="485775"/>
            </a:xfrm>
            <a:custGeom>
              <a:avLst/>
              <a:gdLst/>
              <a:ahLst/>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003466"/>
            </a:solidFill>
            <a:ln w="101600" cap="flat">
              <a:solidFill>
                <a:srgbClr val="FFFEFE"/>
              </a:solidFill>
              <a:prstDash val="solid"/>
              <a:bevel/>
              <a:headEnd type="none" w="med" len="med"/>
              <a:tailEnd type="none" w="med" len="med"/>
            </a:ln>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23" name="Rectangle 34"/>
            <p:cNvSpPr>
              <a:spLocks/>
            </p:cNvSpPr>
            <p:nvPr/>
          </p:nvSpPr>
          <p:spPr bwMode="auto">
            <a:xfrm>
              <a:off x="3243440" y="2181676"/>
              <a:ext cx="404813"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spcBef>
                  <a:spcPct val="0"/>
                </a:spcBef>
                <a:spcAft>
                  <a:spcPct val="0"/>
                </a:spcAft>
              </a:pPr>
              <a:r>
                <a:rPr lang="en-US" sz="1400" dirty="0" smtClean="0">
                  <a:solidFill>
                    <a:prstClr val="white"/>
                  </a:solidFill>
                  <a:latin typeface="Lato Light" charset="0"/>
                  <a:ea typeface="ＭＳ Ｐゴシック" charset="0"/>
                  <a:cs typeface="Lato Light" charset="0"/>
                  <a:sym typeface="Lato Light" charset="0"/>
                </a:rPr>
                <a:t>30%</a:t>
              </a:r>
              <a:endParaRPr lang="en-US" sz="1400" dirty="0">
                <a:solidFill>
                  <a:prstClr val="white"/>
                </a:solidFill>
                <a:latin typeface="Lato Light" charset="0"/>
                <a:ea typeface="ＭＳ Ｐゴシック" charset="0"/>
                <a:cs typeface="Lato Light" charset="0"/>
                <a:sym typeface="Lato Light" charset="0"/>
              </a:endParaRPr>
            </a:p>
          </p:txBody>
        </p:sp>
      </p:grpSp>
      <p:grpSp>
        <p:nvGrpSpPr>
          <p:cNvPr id="24" name="组合 23"/>
          <p:cNvGrpSpPr/>
          <p:nvPr/>
        </p:nvGrpSpPr>
        <p:grpSpPr>
          <a:xfrm>
            <a:off x="2328863" y="2586633"/>
            <a:ext cx="3228975" cy="804267"/>
            <a:chOff x="2328863" y="2586633"/>
            <a:chExt cx="3228975" cy="804267"/>
          </a:xfrm>
        </p:grpSpPr>
        <p:sp>
          <p:nvSpPr>
            <p:cNvPr id="25" name="Freeform 6"/>
            <p:cNvSpPr>
              <a:spLocks/>
            </p:cNvSpPr>
            <p:nvPr/>
          </p:nvSpPr>
          <p:spPr bwMode="auto">
            <a:xfrm>
              <a:off x="2374702" y="2813447"/>
              <a:ext cx="3137892" cy="525066"/>
            </a:xfrm>
            <a:custGeom>
              <a:avLst/>
              <a:gdLst>
                <a:gd name="T0" fmla="*/ 0 w 21600"/>
                <a:gd name="T1" fmla="+- 0 21003 11843"/>
                <a:gd name="T2" fmla="*/ 21003 h 9757"/>
                <a:gd name="T3" fmla="*/ 21600 w 21600"/>
                <a:gd name="T4" fmla="+- 0 21600 11843"/>
                <a:gd name="T5" fmla="*/ 21600 h 9757"/>
              </a:gdLst>
              <a:ahLst/>
              <a:cxnLst>
                <a:cxn ang="0">
                  <a:pos x="T0" y="T2"/>
                </a:cxn>
                <a:cxn ang="0">
                  <a:pos x="T3" y="T5"/>
                </a:cxn>
              </a:cxnLst>
              <a:rect l="0" t="0" r="r" b="b"/>
              <a:pathLst>
                <a:path w="21600" h="9757">
                  <a:moveTo>
                    <a:pt x="0" y="9160"/>
                  </a:moveTo>
                  <a:cubicBezTo>
                    <a:pt x="0" y="9160"/>
                    <a:pt x="9110" y="-11843"/>
                    <a:pt x="21600" y="9757"/>
                  </a:cubicBezTo>
                </a:path>
              </a:pathLst>
            </a:custGeom>
            <a:noFill/>
            <a:ln w="38100" cap="flat">
              <a:solidFill>
                <a:srgbClr val="003466"/>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26" name="Oval 13"/>
            <p:cNvSpPr>
              <a:spLocks/>
            </p:cNvSpPr>
            <p:nvPr/>
          </p:nvSpPr>
          <p:spPr bwMode="auto">
            <a:xfrm>
              <a:off x="2328863" y="3257550"/>
              <a:ext cx="95250" cy="95250"/>
            </a:xfrm>
            <a:prstGeom prst="ellipse">
              <a:avLst/>
            </a:prstGeom>
            <a:solidFill>
              <a:srgbClr val="003466"/>
            </a:solidFill>
            <a:ln>
              <a:solidFill>
                <a:srgbClr val="003466"/>
              </a:solidFill>
            </a:ln>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27" name="Oval 14"/>
            <p:cNvSpPr>
              <a:spLocks/>
            </p:cNvSpPr>
            <p:nvPr/>
          </p:nvSpPr>
          <p:spPr bwMode="auto">
            <a:xfrm>
              <a:off x="5462588" y="3295650"/>
              <a:ext cx="95250" cy="95250"/>
            </a:xfrm>
            <a:prstGeom prst="ellipse">
              <a:avLst/>
            </a:prstGeom>
            <a:solidFill>
              <a:srgbClr val="003466"/>
            </a:solidFill>
            <a:ln>
              <a:solidFill>
                <a:srgbClr val="003466"/>
              </a:solidFill>
            </a:ln>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28" name="AutoShape 27"/>
            <p:cNvSpPr>
              <a:spLocks/>
            </p:cNvSpPr>
            <p:nvPr/>
          </p:nvSpPr>
          <p:spPr bwMode="auto">
            <a:xfrm>
              <a:off x="3606403" y="2586633"/>
              <a:ext cx="485775" cy="485775"/>
            </a:xfrm>
            <a:custGeom>
              <a:avLst/>
              <a:gdLst/>
              <a:ahLst/>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003466"/>
            </a:solidFill>
            <a:ln w="101600" cap="flat">
              <a:solidFill>
                <a:srgbClr val="FFFEFE"/>
              </a:solidFill>
              <a:prstDash val="solid"/>
              <a:bevel/>
              <a:headEnd type="none" w="med" len="med"/>
              <a:tailEnd type="none" w="med" len="med"/>
            </a:ln>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29" name="Rectangle 37"/>
            <p:cNvSpPr>
              <a:spLocks/>
            </p:cNvSpPr>
            <p:nvPr/>
          </p:nvSpPr>
          <p:spPr bwMode="auto">
            <a:xfrm>
              <a:off x="3677552" y="2686501"/>
              <a:ext cx="404813"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spcBef>
                  <a:spcPct val="0"/>
                </a:spcBef>
                <a:spcAft>
                  <a:spcPct val="0"/>
                </a:spcAft>
              </a:pPr>
              <a:r>
                <a:rPr lang="en-US" sz="1400" dirty="0" smtClean="0">
                  <a:solidFill>
                    <a:prstClr val="white"/>
                  </a:solidFill>
                  <a:latin typeface="Lato Light" charset="0"/>
                  <a:ea typeface="ＭＳ Ｐゴシック" charset="0"/>
                  <a:cs typeface="Lato Light" charset="0"/>
                  <a:sym typeface="Lato Light" charset="0"/>
                </a:rPr>
                <a:t>85%</a:t>
              </a:r>
              <a:endParaRPr lang="en-US" sz="1400" dirty="0">
                <a:solidFill>
                  <a:prstClr val="white"/>
                </a:solidFill>
                <a:latin typeface="Lato Light" charset="0"/>
                <a:ea typeface="ＭＳ Ｐゴシック" charset="0"/>
                <a:cs typeface="Lato Light" charset="0"/>
                <a:sym typeface="Lato Light" charset="0"/>
              </a:endParaRPr>
            </a:p>
          </p:txBody>
        </p:sp>
      </p:grpSp>
      <p:grpSp>
        <p:nvGrpSpPr>
          <p:cNvPr id="30" name="组合 29"/>
          <p:cNvGrpSpPr/>
          <p:nvPr/>
        </p:nvGrpSpPr>
        <p:grpSpPr>
          <a:xfrm>
            <a:off x="2314575" y="3153371"/>
            <a:ext cx="3048000" cy="770929"/>
            <a:chOff x="2314575" y="3153371"/>
            <a:chExt cx="3048000" cy="770929"/>
          </a:xfrm>
        </p:grpSpPr>
        <p:sp>
          <p:nvSpPr>
            <p:cNvPr id="31" name="Freeform 7"/>
            <p:cNvSpPr>
              <a:spLocks/>
            </p:cNvSpPr>
            <p:nvPr/>
          </p:nvSpPr>
          <p:spPr bwMode="auto">
            <a:xfrm>
              <a:off x="2352080" y="3368278"/>
              <a:ext cx="2966442" cy="511969"/>
            </a:xfrm>
            <a:custGeom>
              <a:avLst/>
              <a:gdLst>
                <a:gd name="T0" fmla="*/ 0 w 21600"/>
                <a:gd name="T1" fmla="+- 0 21600 11614"/>
                <a:gd name="T2" fmla="*/ 21600 h 9986"/>
                <a:gd name="T3" fmla="*/ 21600 w 21600"/>
                <a:gd name="T4" fmla="+- 0 20336 11614"/>
                <a:gd name="T5" fmla="*/ 20336 h 9986"/>
              </a:gdLst>
              <a:ahLst/>
              <a:cxnLst>
                <a:cxn ang="0">
                  <a:pos x="T0" y="T2"/>
                </a:cxn>
                <a:cxn ang="0">
                  <a:pos x="T3" y="T5"/>
                </a:cxn>
              </a:cxnLst>
              <a:rect l="0" t="0" r="r" b="b"/>
              <a:pathLst>
                <a:path w="21600" h="9986">
                  <a:moveTo>
                    <a:pt x="0" y="9986"/>
                  </a:moveTo>
                  <a:cubicBezTo>
                    <a:pt x="0" y="9986"/>
                    <a:pt x="8857" y="-11614"/>
                    <a:pt x="21600" y="8722"/>
                  </a:cubicBezTo>
                </a:path>
              </a:pathLst>
            </a:custGeom>
            <a:noFill/>
            <a:ln w="38100" cap="flat">
              <a:solidFill>
                <a:srgbClr val="003466"/>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32" name="Oval 15"/>
            <p:cNvSpPr>
              <a:spLocks/>
            </p:cNvSpPr>
            <p:nvPr/>
          </p:nvSpPr>
          <p:spPr bwMode="auto">
            <a:xfrm>
              <a:off x="5267325" y="3771900"/>
              <a:ext cx="95250" cy="95250"/>
            </a:xfrm>
            <a:prstGeom prst="ellipse">
              <a:avLst/>
            </a:prstGeom>
            <a:solidFill>
              <a:srgbClr val="003466"/>
            </a:solidFill>
            <a:ln>
              <a:solidFill>
                <a:srgbClr val="003466"/>
              </a:solidFill>
            </a:ln>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33" name="Oval 16"/>
            <p:cNvSpPr>
              <a:spLocks/>
            </p:cNvSpPr>
            <p:nvPr/>
          </p:nvSpPr>
          <p:spPr bwMode="auto">
            <a:xfrm>
              <a:off x="2314575" y="3829050"/>
              <a:ext cx="95250" cy="95250"/>
            </a:xfrm>
            <a:prstGeom prst="ellipse">
              <a:avLst/>
            </a:prstGeom>
            <a:solidFill>
              <a:srgbClr val="003466"/>
            </a:solidFill>
            <a:ln>
              <a:solidFill>
                <a:srgbClr val="003466"/>
              </a:solidFill>
            </a:ln>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34" name="AutoShape 28"/>
            <p:cNvSpPr>
              <a:spLocks/>
            </p:cNvSpPr>
            <p:nvPr/>
          </p:nvSpPr>
          <p:spPr bwMode="auto">
            <a:xfrm>
              <a:off x="4044553" y="3153371"/>
              <a:ext cx="485775" cy="485775"/>
            </a:xfrm>
            <a:custGeom>
              <a:avLst/>
              <a:gdLst/>
              <a:ahLst/>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003466"/>
            </a:solidFill>
            <a:ln w="101600" cap="flat">
              <a:solidFill>
                <a:srgbClr val="FFFEFE"/>
              </a:solidFill>
              <a:prstDash val="solid"/>
              <a:bevel/>
              <a:headEnd type="none" w="med" len="med"/>
              <a:tailEnd type="none" w="med" len="med"/>
            </a:ln>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35" name="Rectangle 40"/>
            <p:cNvSpPr>
              <a:spLocks/>
            </p:cNvSpPr>
            <p:nvPr/>
          </p:nvSpPr>
          <p:spPr bwMode="auto">
            <a:xfrm>
              <a:off x="4095179" y="3250406"/>
              <a:ext cx="404813"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spcBef>
                  <a:spcPct val="0"/>
                </a:spcBef>
                <a:spcAft>
                  <a:spcPct val="0"/>
                </a:spcAft>
              </a:pPr>
              <a:r>
                <a:rPr lang="en-US" sz="1500" dirty="0" smtClean="0">
                  <a:solidFill>
                    <a:prstClr val="white"/>
                  </a:solidFill>
                  <a:latin typeface="Lato Light" charset="0"/>
                  <a:ea typeface="ＭＳ Ｐゴシック" charset="0"/>
                  <a:cs typeface="Lato Light" charset="0"/>
                  <a:sym typeface="Lato Light" charset="0"/>
                </a:rPr>
                <a:t>70%</a:t>
              </a:r>
              <a:endParaRPr lang="en-US" sz="1500" dirty="0">
                <a:solidFill>
                  <a:prstClr val="white"/>
                </a:solidFill>
                <a:latin typeface="Lato Light" charset="0"/>
                <a:ea typeface="ＭＳ Ｐゴシック" charset="0"/>
                <a:cs typeface="Lato Light" charset="0"/>
                <a:sym typeface="Lato Light" charset="0"/>
              </a:endParaRPr>
            </a:p>
          </p:txBody>
        </p:sp>
      </p:grpSp>
      <p:grpSp>
        <p:nvGrpSpPr>
          <p:cNvPr id="36" name="组合 35"/>
          <p:cNvGrpSpPr/>
          <p:nvPr/>
        </p:nvGrpSpPr>
        <p:grpSpPr>
          <a:xfrm>
            <a:off x="2305050" y="3805833"/>
            <a:ext cx="3057525" cy="623292"/>
            <a:chOff x="2305050" y="3805833"/>
            <a:chExt cx="3057525" cy="623292"/>
          </a:xfrm>
        </p:grpSpPr>
        <p:sp>
          <p:nvSpPr>
            <p:cNvPr id="37" name="Freeform 8"/>
            <p:cNvSpPr>
              <a:spLocks/>
            </p:cNvSpPr>
            <p:nvPr/>
          </p:nvSpPr>
          <p:spPr bwMode="auto">
            <a:xfrm>
              <a:off x="2340769" y="3890367"/>
              <a:ext cx="2980134" cy="491133"/>
            </a:xfrm>
            <a:custGeom>
              <a:avLst/>
              <a:gdLst>
                <a:gd name="T0" fmla="*/ 0 w 21600"/>
                <a:gd name="T1" fmla="+- 0 21600 11894"/>
                <a:gd name="T2" fmla="*/ 21600 h 9706"/>
                <a:gd name="T3" fmla="*/ 21600 w 21600"/>
                <a:gd name="T4" fmla="+- 0 21246 11894"/>
                <a:gd name="T5" fmla="*/ 21246 h 9706"/>
              </a:gdLst>
              <a:ahLst/>
              <a:cxnLst>
                <a:cxn ang="0">
                  <a:pos x="T0" y="T2"/>
                </a:cxn>
                <a:cxn ang="0">
                  <a:pos x="T3" y="T5"/>
                </a:cxn>
              </a:cxnLst>
              <a:rect l="0" t="0" r="r" b="b"/>
              <a:pathLst>
                <a:path w="21600" h="9706">
                  <a:moveTo>
                    <a:pt x="0" y="9706"/>
                  </a:moveTo>
                  <a:cubicBezTo>
                    <a:pt x="0" y="9706"/>
                    <a:pt x="8982" y="-11894"/>
                    <a:pt x="21600" y="9352"/>
                  </a:cubicBezTo>
                </a:path>
              </a:pathLst>
            </a:custGeom>
            <a:noFill/>
            <a:ln w="38100" cap="flat">
              <a:solidFill>
                <a:srgbClr val="003466"/>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38" name="Oval 17"/>
            <p:cNvSpPr>
              <a:spLocks/>
            </p:cNvSpPr>
            <p:nvPr/>
          </p:nvSpPr>
          <p:spPr bwMode="auto">
            <a:xfrm>
              <a:off x="2305050" y="4333875"/>
              <a:ext cx="95250" cy="95250"/>
            </a:xfrm>
            <a:prstGeom prst="ellipse">
              <a:avLst/>
            </a:prstGeom>
            <a:solidFill>
              <a:srgbClr val="003466"/>
            </a:solidFill>
            <a:ln>
              <a:solidFill>
                <a:srgbClr val="003466"/>
              </a:solidFill>
            </a:ln>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39" name="Oval 18"/>
            <p:cNvSpPr>
              <a:spLocks/>
            </p:cNvSpPr>
            <p:nvPr/>
          </p:nvSpPr>
          <p:spPr bwMode="auto">
            <a:xfrm>
              <a:off x="5267325" y="4314825"/>
              <a:ext cx="95250" cy="95250"/>
            </a:xfrm>
            <a:prstGeom prst="ellipse">
              <a:avLst/>
            </a:prstGeom>
            <a:solidFill>
              <a:srgbClr val="003466"/>
            </a:solidFill>
            <a:ln>
              <a:solidFill>
                <a:srgbClr val="003466"/>
              </a:solidFill>
            </a:ln>
            <a:extLst/>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40" name="AutoShape 29"/>
            <p:cNvSpPr>
              <a:spLocks/>
            </p:cNvSpPr>
            <p:nvPr/>
          </p:nvSpPr>
          <p:spPr bwMode="auto">
            <a:xfrm>
              <a:off x="4420791" y="3805833"/>
              <a:ext cx="485775" cy="485775"/>
            </a:xfrm>
            <a:custGeom>
              <a:avLst/>
              <a:gdLst/>
              <a:ahLst/>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003466"/>
            </a:solidFill>
            <a:ln w="101600" cap="flat">
              <a:solidFill>
                <a:srgbClr val="FFFEFE"/>
              </a:solidFill>
              <a:prstDash val="solid"/>
              <a:bevel/>
              <a:headEnd type="none" w="med" len="med"/>
              <a:tailEnd type="none" w="med" len="med"/>
            </a:ln>
          </p:spPr>
          <p:txBody>
            <a:bodyPr lIns="0" tIns="0" rIns="0" bIns="0"/>
            <a:lstStyle/>
            <a:p>
              <a:pPr algn="ctr" fontAlgn="base">
                <a:spcBef>
                  <a:spcPct val="0"/>
                </a:spcBef>
                <a:spcAft>
                  <a:spcPct val="0"/>
                </a:spcAft>
                <a:defRPr/>
              </a:pPr>
              <a:endParaRPr lang="es-ES" sz="816" kern="0" smtClean="0">
                <a:solidFill>
                  <a:srgbClr val="000000"/>
                </a:solidFill>
                <a:latin typeface="Gill Sans" charset="0"/>
                <a:sym typeface="Gill Sans" charset="0"/>
              </a:endParaRPr>
            </a:p>
          </p:txBody>
        </p:sp>
        <p:sp>
          <p:nvSpPr>
            <p:cNvPr id="41" name="Rectangle 43"/>
            <p:cNvSpPr>
              <a:spLocks/>
            </p:cNvSpPr>
            <p:nvPr/>
          </p:nvSpPr>
          <p:spPr bwMode="auto">
            <a:xfrm>
              <a:off x="4467225" y="3902869"/>
              <a:ext cx="404813"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spcBef>
                  <a:spcPct val="0"/>
                </a:spcBef>
                <a:spcAft>
                  <a:spcPct val="0"/>
                </a:spcAft>
              </a:pPr>
              <a:r>
                <a:rPr lang="en-US" sz="1500" dirty="0" smtClean="0">
                  <a:solidFill>
                    <a:prstClr val="white"/>
                  </a:solidFill>
                  <a:latin typeface="Lato Light" charset="0"/>
                  <a:ea typeface="ＭＳ Ｐゴシック" charset="0"/>
                  <a:cs typeface="Lato Light" charset="0"/>
                  <a:sym typeface="Lato Light" charset="0"/>
                </a:rPr>
                <a:t>45%</a:t>
              </a:r>
              <a:endParaRPr lang="en-US" sz="1500" dirty="0">
                <a:solidFill>
                  <a:prstClr val="white"/>
                </a:solidFill>
                <a:latin typeface="Lato Light" charset="0"/>
                <a:ea typeface="ＭＳ Ｐゴシック" charset="0"/>
                <a:cs typeface="Lato Light" charset="0"/>
                <a:sym typeface="Lato Light" charset="0"/>
              </a:endParaRPr>
            </a:p>
          </p:txBody>
        </p:sp>
      </p:grpSp>
    </p:spTree>
    <p:extLst>
      <p:ext uri="{BB962C8B-B14F-4D97-AF65-F5344CB8AC3E}">
        <p14:creationId xmlns:p14="http://schemas.microsoft.com/office/powerpoint/2010/main" val="307797154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childTnLst>
                          </p:cTn>
                        </p:par>
                        <p:par>
                          <p:cTn id="19" fill="hold">
                            <p:stCondLst>
                              <p:cond delay="1000"/>
                            </p:stCondLst>
                            <p:childTnLst>
                              <p:par>
                                <p:cTn id="20" presetID="22" presetClass="entr" presetSubtype="2"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right)">
                                      <p:cBhvr>
                                        <p:cTn id="22" dur="500"/>
                                        <p:tgtEl>
                                          <p:spTgt spid="12"/>
                                        </p:tgtEl>
                                      </p:cBhvr>
                                    </p:animEffect>
                                  </p:childTnLst>
                                </p:cTn>
                              </p:par>
                              <p:par>
                                <p:cTn id="23" presetID="22" presetClass="entr" presetSubtype="2" fill="hold" nodeType="withEffect">
                                  <p:stCondLst>
                                    <p:cond delay="100"/>
                                  </p:stCondLst>
                                  <p:childTnLst>
                                    <p:set>
                                      <p:cBhvr>
                                        <p:cTn id="24" dur="1" fill="hold">
                                          <p:stCondLst>
                                            <p:cond delay="0"/>
                                          </p:stCondLst>
                                        </p:cTn>
                                        <p:tgtEl>
                                          <p:spTgt spid="18"/>
                                        </p:tgtEl>
                                        <p:attrNameLst>
                                          <p:attrName>style.visibility</p:attrName>
                                        </p:attrNameLst>
                                      </p:cBhvr>
                                      <p:to>
                                        <p:strVal val="visible"/>
                                      </p:to>
                                    </p:set>
                                    <p:animEffect transition="in" filter="wipe(right)">
                                      <p:cBhvr>
                                        <p:cTn id="25" dur="500"/>
                                        <p:tgtEl>
                                          <p:spTgt spid="18"/>
                                        </p:tgtEl>
                                      </p:cBhvr>
                                    </p:animEffect>
                                  </p:childTnLst>
                                </p:cTn>
                              </p:par>
                              <p:par>
                                <p:cTn id="26" presetID="22" presetClass="entr" presetSubtype="2" fill="hold" nodeType="withEffect">
                                  <p:stCondLst>
                                    <p:cond delay="200"/>
                                  </p:stCondLst>
                                  <p:childTnLst>
                                    <p:set>
                                      <p:cBhvr>
                                        <p:cTn id="27" dur="1" fill="hold">
                                          <p:stCondLst>
                                            <p:cond delay="0"/>
                                          </p:stCondLst>
                                        </p:cTn>
                                        <p:tgtEl>
                                          <p:spTgt spid="24"/>
                                        </p:tgtEl>
                                        <p:attrNameLst>
                                          <p:attrName>style.visibility</p:attrName>
                                        </p:attrNameLst>
                                      </p:cBhvr>
                                      <p:to>
                                        <p:strVal val="visible"/>
                                      </p:to>
                                    </p:set>
                                    <p:animEffect transition="in" filter="wipe(right)">
                                      <p:cBhvr>
                                        <p:cTn id="28" dur="500"/>
                                        <p:tgtEl>
                                          <p:spTgt spid="24"/>
                                        </p:tgtEl>
                                      </p:cBhvr>
                                    </p:animEffect>
                                  </p:childTnLst>
                                </p:cTn>
                              </p:par>
                              <p:par>
                                <p:cTn id="29" presetID="22" presetClass="entr" presetSubtype="2" fill="hold" nodeType="withEffect">
                                  <p:stCondLst>
                                    <p:cond delay="300"/>
                                  </p:stCondLst>
                                  <p:childTnLst>
                                    <p:set>
                                      <p:cBhvr>
                                        <p:cTn id="30" dur="1" fill="hold">
                                          <p:stCondLst>
                                            <p:cond delay="0"/>
                                          </p:stCondLst>
                                        </p:cTn>
                                        <p:tgtEl>
                                          <p:spTgt spid="30"/>
                                        </p:tgtEl>
                                        <p:attrNameLst>
                                          <p:attrName>style.visibility</p:attrName>
                                        </p:attrNameLst>
                                      </p:cBhvr>
                                      <p:to>
                                        <p:strVal val="visible"/>
                                      </p:to>
                                    </p:set>
                                    <p:animEffect transition="in" filter="wipe(right)">
                                      <p:cBhvr>
                                        <p:cTn id="31" dur="500"/>
                                        <p:tgtEl>
                                          <p:spTgt spid="30"/>
                                        </p:tgtEl>
                                      </p:cBhvr>
                                    </p:animEffect>
                                  </p:childTnLst>
                                </p:cTn>
                              </p:par>
                              <p:par>
                                <p:cTn id="32" presetID="22" presetClass="entr" presetSubtype="2" fill="hold" nodeType="withEffect">
                                  <p:stCondLst>
                                    <p:cond delay="400"/>
                                  </p:stCondLst>
                                  <p:childTnLst>
                                    <p:set>
                                      <p:cBhvr>
                                        <p:cTn id="33" dur="1" fill="hold">
                                          <p:stCondLst>
                                            <p:cond delay="0"/>
                                          </p:stCondLst>
                                        </p:cTn>
                                        <p:tgtEl>
                                          <p:spTgt spid="36"/>
                                        </p:tgtEl>
                                        <p:attrNameLst>
                                          <p:attrName>style.visibility</p:attrName>
                                        </p:attrNameLst>
                                      </p:cBhvr>
                                      <p:to>
                                        <p:strVal val="visible"/>
                                      </p:to>
                                    </p:set>
                                    <p:animEffect transition="in" filter="wipe(right)">
                                      <p:cBhvr>
                                        <p:cTn id="34" dur="500"/>
                                        <p:tgtEl>
                                          <p:spTgt spid="36"/>
                                        </p:tgtEl>
                                      </p:cBhvr>
                                    </p:animEffect>
                                  </p:childTnLst>
                                </p:cTn>
                              </p:par>
                            </p:childTnLst>
                          </p:cTn>
                        </p:par>
                        <p:par>
                          <p:cTn id="35" fill="hold">
                            <p:stCondLst>
                              <p:cond delay="1900"/>
                            </p:stCondLst>
                            <p:childTnLst>
                              <p:par>
                                <p:cTn id="36" presetID="53" presetClass="entr" presetSubtype="16"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p:cTn id="38" dur="500" fill="hold"/>
                                        <p:tgtEl>
                                          <p:spTgt spid="7"/>
                                        </p:tgtEl>
                                        <p:attrNameLst>
                                          <p:attrName>ppt_w</p:attrName>
                                        </p:attrNameLst>
                                      </p:cBhvr>
                                      <p:tavLst>
                                        <p:tav tm="0">
                                          <p:val>
                                            <p:fltVal val="0"/>
                                          </p:val>
                                        </p:tav>
                                        <p:tav tm="100000">
                                          <p:val>
                                            <p:strVal val="#ppt_w"/>
                                          </p:val>
                                        </p:tav>
                                      </p:tavLst>
                                    </p:anim>
                                    <p:anim calcmode="lin" valueType="num">
                                      <p:cBhvr>
                                        <p:cTn id="39" dur="500" fill="hold"/>
                                        <p:tgtEl>
                                          <p:spTgt spid="7"/>
                                        </p:tgtEl>
                                        <p:attrNameLst>
                                          <p:attrName>ppt_h</p:attrName>
                                        </p:attrNameLst>
                                      </p:cBhvr>
                                      <p:tavLst>
                                        <p:tav tm="0">
                                          <p:val>
                                            <p:fltVal val="0"/>
                                          </p:val>
                                        </p:tav>
                                        <p:tav tm="100000">
                                          <p:val>
                                            <p:strVal val="#ppt_h"/>
                                          </p:val>
                                        </p:tav>
                                      </p:tavLst>
                                    </p:anim>
                                    <p:animEffect transition="in" filter="fade">
                                      <p:cBhvr>
                                        <p:cTn id="40" dur="500"/>
                                        <p:tgtEl>
                                          <p:spTgt spid="7"/>
                                        </p:tgtEl>
                                      </p:cBhvr>
                                    </p:animEffect>
                                  </p:childTnLst>
                                </p:cTn>
                              </p:par>
                              <p:par>
                                <p:cTn id="41" presetID="53" presetClass="entr" presetSubtype="16" fill="hold" grpId="0" nodeType="withEffect">
                                  <p:stCondLst>
                                    <p:cond delay="40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Effect transition="in" filter="fade">
                                      <p:cBhvr>
                                        <p:cTn id="45" dur="500"/>
                                        <p:tgtEl>
                                          <p:spTgt spid="8"/>
                                        </p:tgtEl>
                                      </p:cBhvr>
                                    </p:animEffect>
                                  </p:childTnLst>
                                </p:cTn>
                              </p:par>
                              <p:par>
                                <p:cTn id="46" presetID="53" presetClass="entr" presetSubtype="16" fill="hold" grpId="0" nodeType="withEffect">
                                  <p:stCondLst>
                                    <p:cond delay="400"/>
                                  </p:stCondLst>
                                  <p:childTnLst>
                                    <p:set>
                                      <p:cBhvr>
                                        <p:cTn id="47" dur="1" fill="hold">
                                          <p:stCondLst>
                                            <p:cond delay="0"/>
                                          </p:stCondLst>
                                        </p:cTn>
                                        <p:tgtEl>
                                          <p:spTgt spid="9"/>
                                        </p:tgtEl>
                                        <p:attrNameLst>
                                          <p:attrName>style.visibility</p:attrName>
                                        </p:attrNameLst>
                                      </p:cBhvr>
                                      <p:to>
                                        <p:strVal val="visible"/>
                                      </p:to>
                                    </p:set>
                                    <p:anim calcmode="lin" valueType="num">
                                      <p:cBhvr>
                                        <p:cTn id="48" dur="500" fill="hold"/>
                                        <p:tgtEl>
                                          <p:spTgt spid="9"/>
                                        </p:tgtEl>
                                        <p:attrNameLst>
                                          <p:attrName>ppt_w</p:attrName>
                                        </p:attrNameLst>
                                      </p:cBhvr>
                                      <p:tavLst>
                                        <p:tav tm="0">
                                          <p:val>
                                            <p:fltVal val="0"/>
                                          </p:val>
                                        </p:tav>
                                        <p:tav tm="100000">
                                          <p:val>
                                            <p:strVal val="#ppt_w"/>
                                          </p:val>
                                        </p:tav>
                                      </p:tavLst>
                                    </p:anim>
                                    <p:anim calcmode="lin" valueType="num">
                                      <p:cBhvr>
                                        <p:cTn id="49" dur="500" fill="hold"/>
                                        <p:tgtEl>
                                          <p:spTgt spid="9"/>
                                        </p:tgtEl>
                                        <p:attrNameLst>
                                          <p:attrName>ppt_h</p:attrName>
                                        </p:attrNameLst>
                                      </p:cBhvr>
                                      <p:tavLst>
                                        <p:tav tm="0">
                                          <p:val>
                                            <p:fltVal val="0"/>
                                          </p:val>
                                        </p:tav>
                                        <p:tav tm="100000">
                                          <p:val>
                                            <p:strVal val="#ppt_h"/>
                                          </p:val>
                                        </p:tav>
                                      </p:tavLst>
                                    </p:anim>
                                    <p:animEffect transition="in" filter="fade">
                                      <p:cBhvr>
                                        <p:cTn id="50" dur="500"/>
                                        <p:tgtEl>
                                          <p:spTgt spid="9"/>
                                        </p:tgtEl>
                                      </p:cBhvr>
                                    </p:animEffect>
                                  </p:childTnLst>
                                </p:cTn>
                              </p:par>
                              <p:par>
                                <p:cTn id="51" presetID="53" presetClass="entr" presetSubtype="16" fill="hold" grpId="0" nodeType="withEffect">
                                  <p:stCondLst>
                                    <p:cond delay="40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fill="hold"/>
                                        <p:tgtEl>
                                          <p:spTgt spid="10"/>
                                        </p:tgtEl>
                                        <p:attrNameLst>
                                          <p:attrName>ppt_w</p:attrName>
                                        </p:attrNameLst>
                                      </p:cBhvr>
                                      <p:tavLst>
                                        <p:tav tm="0">
                                          <p:val>
                                            <p:fltVal val="0"/>
                                          </p:val>
                                        </p:tav>
                                        <p:tav tm="100000">
                                          <p:val>
                                            <p:strVal val="#ppt_w"/>
                                          </p:val>
                                        </p:tav>
                                      </p:tavLst>
                                    </p:anim>
                                    <p:anim calcmode="lin" valueType="num">
                                      <p:cBhvr>
                                        <p:cTn id="54" dur="500" fill="hold"/>
                                        <p:tgtEl>
                                          <p:spTgt spid="10"/>
                                        </p:tgtEl>
                                        <p:attrNameLst>
                                          <p:attrName>ppt_h</p:attrName>
                                        </p:attrNameLst>
                                      </p:cBhvr>
                                      <p:tavLst>
                                        <p:tav tm="0">
                                          <p:val>
                                            <p:fltVal val="0"/>
                                          </p:val>
                                        </p:tav>
                                        <p:tav tm="100000">
                                          <p:val>
                                            <p:strVal val="#ppt_h"/>
                                          </p:val>
                                        </p:tav>
                                      </p:tavLst>
                                    </p:anim>
                                    <p:animEffect transition="in" filter="fade">
                                      <p:cBhvr>
                                        <p:cTn id="55" dur="500"/>
                                        <p:tgtEl>
                                          <p:spTgt spid="10"/>
                                        </p:tgtEl>
                                      </p:cBhvr>
                                    </p:animEffect>
                                  </p:childTnLst>
                                </p:cTn>
                              </p:par>
                              <p:par>
                                <p:cTn id="56" presetID="53" presetClass="entr" presetSubtype="16" fill="hold" grpId="0" nodeType="withEffect">
                                  <p:stCondLst>
                                    <p:cond delay="400"/>
                                  </p:stCondLst>
                                  <p:childTnLst>
                                    <p:set>
                                      <p:cBhvr>
                                        <p:cTn id="57" dur="1" fill="hold">
                                          <p:stCondLst>
                                            <p:cond delay="0"/>
                                          </p:stCondLst>
                                        </p:cTn>
                                        <p:tgtEl>
                                          <p:spTgt spid="11"/>
                                        </p:tgtEl>
                                        <p:attrNameLst>
                                          <p:attrName>style.visibility</p:attrName>
                                        </p:attrNameLst>
                                      </p:cBhvr>
                                      <p:to>
                                        <p:strVal val="visible"/>
                                      </p:to>
                                    </p:set>
                                    <p:anim calcmode="lin" valueType="num">
                                      <p:cBhvr>
                                        <p:cTn id="58" dur="500" fill="hold"/>
                                        <p:tgtEl>
                                          <p:spTgt spid="11"/>
                                        </p:tgtEl>
                                        <p:attrNameLst>
                                          <p:attrName>ppt_w</p:attrName>
                                        </p:attrNameLst>
                                      </p:cBhvr>
                                      <p:tavLst>
                                        <p:tav tm="0">
                                          <p:val>
                                            <p:fltVal val="0"/>
                                          </p:val>
                                        </p:tav>
                                        <p:tav tm="100000">
                                          <p:val>
                                            <p:strVal val="#ppt_w"/>
                                          </p:val>
                                        </p:tav>
                                      </p:tavLst>
                                    </p:anim>
                                    <p:anim calcmode="lin" valueType="num">
                                      <p:cBhvr>
                                        <p:cTn id="59" dur="500" fill="hold"/>
                                        <p:tgtEl>
                                          <p:spTgt spid="11"/>
                                        </p:tgtEl>
                                        <p:attrNameLst>
                                          <p:attrName>ppt_h</p:attrName>
                                        </p:attrNameLst>
                                      </p:cBhvr>
                                      <p:tavLst>
                                        <p:tav tm="0">
                                          <p:val>
                                            <p:fltVal val="0"/>
                                          </p:val>
                                        </p:tav>
                                        <p:tav tm="100000">
                                          <p:val>
                                            <p:strVal val="#ppt_h"/>
                                          </p:val>
                                        </p:tav>
                                      </p:tavLst>
                                    </p:anim>
                                    <p:animEffect transition="in" filter="fade">
                                      <p:cBhvr>
                                        <p:cTn id="6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9" grpId="0" animBg="1"/>
      <p:bldP spid="10" grpId="0" animBg="1"/>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
        <p:nvSpPr>
          <p:cNvPr id="5" name="TextBox 43"/>
          <p:cNvSpPr txBox="1">
            <a:spLocks noChangeArrowheads="1"/>
          </p:cNvSpPr>
          <p:nvPr/>
        </p:nvSpPr>
        <p:spPr bwMode="auto">
          <a:xfrm>
            <a:off x="899592" y="262884"/>
            <a:ext cx="30610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点击此处添加标题内容</a:t>
            </a:r>
            <a:endParaRPr lang="en-US" altLang="zh-CN" b="1" dirty="0">
              <a:solidFill>
                <a:prstClr val="black">
                  <a:lumMod val="75000"/>
                  <a:lumOff val="25000"/>
                </a:prstClr>
              </a:solidFill>
              <a:latin typeface="微软雅黑" pitchFamily="34" charset="-122"/>
            </a:endParaRPr>
          </a:p>
        </p:txBody>
      </p:sp>
      <p:sp>
        <p:nvSpPr>
          <p:cNvPr id="6" name="矩形 5"/>
          <p:cNvSpPr/>
          <p:nvPr/>
        </p:nvSpPr>
        <p:spPr>
          <a:xfrm rot="9205952">
            <a:off x="3698028" y="2568146"/>
            <a:ext cx="1684862" cy="187315"/>
          </a:xfrm>
          <a:prstGeom prst="rect">
            <a:avLst/>
          </a:prstGeom>
          <a:solidFill>
            <a:srgbClr val="003466"/>
          </a:solidFill>
          <a:ln w="25400" cap="flat" cmpd="sng" algn="ctr">
            <a:noFill/>
            <a:prstDash val="solid"/>
          </a:ln>
          <a:effectLst>
            <a:innerShdw blurRad="63500" dist="50800" dir="2700000">
              <a:prstClr val="black">
                <a:alpha val="50000"/>
              </a:prstClr>
            </a:inn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srgbClr val="FA783A"/>
              </a:solidFill>
              <a:effectLst/>
              <a:uLnTx/>
              <a:uFillTx/>
              <a:latin typeface="Impact MT Std" pitchFamily="34" charset="0"/>
              <a:ea typeface="宋体" panose="02010600030101010101" pitchFamily="2" charset="-122"/>
            </a:endParaRPr>
          </a:p>
        </p:txBody>
      </p:sp>
      <p:sp>
        <p:nvSpPr>
          <p:cNvPr id="7" name="矩形 6"/>
          <p:cNvSpPr/>
          <p:nvPr/>
        </p:nvSpPr>
        <p:spPr>
          <a:xfrm rot="2256138">
            <a:off x="3490362" y="3462585"/>
            <a:ext cx="1904407" cy="175448"/>
          </a:xfrm>
          <a:prstGeom prst="rect">
            <a:avLst/>
          </a:prstGeom>
          <a:solidFill>
            <a:srgbClr val="003466"/>
          </a:solidFill>
          <a:ln w="25400" cap="flat" cmpd="sng" algn="ctr">
            <a:noFill/>
            <a:prstDash val="solid"/>
          </a:ln>
          <a:effectLst>
            <a:innerShdw blurRad="50800" dist="50800" dir="13500000">
              <a:prstClr val="black">
                <a:alpha val="30000"/>
              </a:prstClr>
            </a:inn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srgbClr val="FA783A"/>
              </a:solidFill>
              <a:effectLst/>
              <a:uLnTx/>
              <a:uFillTx/>
              <a:latin typeface="Impact MT Std" pitchFamily="34" charset="0"/>
              <a:ea typeface="宋体" panose="02010600030101010101" pitchFamily="2" charset="-122"/>
            </a:endParaRPr>
          </a:p>
        </p:txBody>
      </p:sp>
      <p:sp>
        <p:nvSpPr>
          <p:cNvPr id="8" name="矩形 7"/>
          <p:cNvSpPr/>
          <p:nvPr/>
        </p:nvSpPr>
        <p:spPr>
          <a:xfrm rot="2256138">
            <a:off x="3490362" y="1564392"/>
            <a:ext cx="1904407" cy="175448"/>
          </a:xfrm>
          <a:prstGeom prst="rect">
            <a:avLst/>
          </a:prstGeom>
          <a:solidFill>
            <a:srgbClr val="003466"/>
          </a:solidFill>
          <a:ln w="25400" cap="flat" cmpd="sng" algn="ctr">
            <a:noFill/>
            <a:prstDash val="solid"/>
          </a:ln>
          <a:effectLst>
            <a:innerShdw blurRad="50800" dist="50800" dir="16200000">
              <a:prstClr val="black">
                <a:alpha val="30000"/>
              </a:prstClr>
            </a:inn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srgbClr val="FA783A"/>
              </a:solidFill>
              <a:effectLst/>
              <a:uLnTx/>
              <a:uFillTx/>
              <a:latin typeface="Impact MT Std" pitchFamily="34" charset="0"/>
              <a:ea typeface="宋体" panose="02010600030101010101" pitchFamily="2" charset="-122"/>
            </a:endParaRPr>
          </a:p>
        </p:txBody>
      </p:sp>
      <p:grpSp>
        <p:nvGrpSpPr>
          <p:cNvPr id="9" name="组合 8"/>
          <p:cNvGrpSpPr/>
          <p:nvPr/>
        </p:nvGrpSpPr>
        <p:grpSpPr>
          <a:xfrm>
            <a:off x="3456385" y="812121"/>
            <a:ext cx="576907" cy="576907"/>
            <a:chOff x="4609713" y="938201"/>
            <a:chExt cx="769410" cy="769410"/>
          </a:xfrm>
        </p:grpSpPr>
        <p:grpSp>
          <p:nvGrpSpPr>
            <p:cNvPr id="10" name="组合 9"/>
            <p:cNvGrpSpPr/>
            <p:nvPr/>
          </p:nvGrpSpPr>
          <p:grpSpPr>
            <a:xfrm>
              <a:off x="4609713" y="938201"/>
              <a:ext cx="769410" cy="769410"/>
              <a:chOff x="1273629" y="1224643"/>
              <a:chExt cx="2171700" cy="2171700"/>
            </a:xfrm>
          </p:grpSpPr>
          <p:sp>
            <p:nvSpPr>
              <p:cNvPr id="12" name="圆角矩形 11"/>
              <p:cNvSpPr/>
              <p:nvPr/>
            </p:nvSpPr>
            <p:spPr>
              <a:xfrm>
                <a:off x="1273629" y="1224643"/>
                <a:ext cx="2171700" cy="2171700"/>
              </a:xfrm>
              <a:prstGeom prst="roundRect">
                <a:avLst/>
              </a:prstGeom>
              <a:solidFill>
                <a:srgbClr val="003466"/>
              </a:solidFill>
              <a:ln w="12700" cap="flat" cmpd="sng" algn="ctr">
                <a:gradFill>
                  <a:gsLst>
                    <a:gs pos="0">
                      <a:srgbClr val="4F81BD">
                        <a:lumMod val="5000"/>
                        <a:lumOff val="95000"/>
                      </a:srgbClr>
                    </a:gs>
                    <a:gs pos="100000">
                      <a:srgbClr val="EEEEEE"/>
                    </a:gs>
                  </a:gsLst>
                  <a:lin ang="8100000" scaled="0"/>
                </a:gradFill>
                <a:prstDash val="solid"/>
              </a:ln>
              <a:effectLst>
                <a:outerShdw blurRad="101600" dist="50800" dir="8100000" algn="tr" rotWithShape="0">
                  <a:prstClr val="black">
                    <a:alpha val="30000"/>
                  </a:prstClr>
                </a:out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schemeClr val="bg1"/>
                  </a:solidFill>
                  <a:effectLst/>
                  <a:uLnTx/>
                  <a:uFillTx/>
                  <a:latin typeface="Impact MT Std" pitchFamily="34" charset="0"/>
                  <a:ea typeface="宋体" panose="02010600030101010101" pitchFamily="2" charset="-122"/>
                </a:endParaRPr>
              </a:p>
            </p:txBody>
          </p:sp>
          <p:sp>
            <p:nvSpPr>
              <p:cNvPr id="13" name="圆角矩形 12"/>
              <p:cNvSpPr/>
              <p:nvPr/>
            </p:nvSpPr>
            <p:spPr>
              <a:xfrm>
                <a:off x="1532996" y="1484010"/>
                <a:ext cx="1652966" cy="1652966"/>
              </a:xfrm>
              <a:prstGeom prst="roundRect">
                <a:avLst/>
              </a:prstGeom>
              <a:noFill/>
              <a:ln w="19050" cap="flat" cmpd="sng" algn="ctr">
                <a:noFill/>
                <a:prstDash val="solid"/>
              </a:ln>
              <a:effectLst>
                <a:outerShdw blurRad="101600" dist="50800" dir="8100000" algn="tr" rotWithShape="0">
                  <a:prstClr val="black">
                    <a:alpha val="30000"/>
                  </a:prstClr>
                </a:out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schemeClr val="bg1"/>
                  </a:solidFill>
                  <a:effectLst/>
                  <a:uLnTx/>
                  <a:uFillTx/>
                  <a:latin typeface="Impact MT Std" pitchFamily="34" charset="0"/>
                  <a:ea typeface="宋体" panose="02010600030101010101" pitchFamily="2" charset="-122"/>
                </a:endParaRPr>
              </a:p>
            </p:txBody>
          </p:sp>
        </p:grpSp>
        <p:sp>
          <p:nvSpPr>
            <p:cNvPr id="11" name="文本框 23"/>
            <p:cNvSpPr txBox="1"/>
            <p:nvPr/>
          </p:nvSpPr>
          <p:spPr>
            <a:xfrm>
              <a:off x="4673292" y="1104819"/>
              <a:ext cx="656010" cy="533619"/>
            </a:xfrm>
            <a:prstGeom prst="rect">
              <a:avLst/>
            </a:prstGeom>
            <a:noFill/>
          </p:spPr>
          <p:txBody>
            <a:bodyPr wrap="square"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chemeClr val="bg1"/>
                  </a:solidFill>
                  <a:effectLst/>
                  <a:uLnTx/>
                  <a:uFillTx/>
                  <a:latin typeface="Impact MT Std" pitchFamily="34" charset="0"/>
                  <a:cs typeface="Aharoni" panose="02010803020104030203" pitchFamily="2" charset="-79"/>
                </a:rPr>
                <a:t>01</a:t>
              </a:r>
              <a:endParaRPr kumimoji="0" lang="zh-CN" altLang="en-US" sz="2000" b="0" i="0" u="none" strike="noStrike" kern="0" cap="none" spc="0" normalizeH="0" baseline="0" noProof="0" dirty="0" smtClean="0">
                <a:ln>
                  <a:noFill/>
                </a:ln>
                <a:solidFill>
                  <a:schemeClr val="bg1"/>
                </a:solidFill>
                <a:effectLst/>
                <a:uLnTx/>
                <a:uFillTx/>
                <a:latin typeface="Impact MT Std" pitchFamily="34" charset="0"/>
                <a:cs typeface="Aharoni" panose="02010803020104030203" pitchFamily="2" charset="-79"/>
              </a:endParaRPr>
            </a:p>
          </p:txBody>
        </p:sp>
      </p:grpSp>
      <p:grpSp>
        <p:nvGrpSpPr>
          <p:cNvPr id="14" name="组合 13"/>
          <p:cNvGrpSpPr/>
          <p:nvPr/>
        </p:nvGrpSpPr>
        <p:grpSpPr>
          <a:xfrm>
            <a:off x="4963011" y="1882273"/>
            <a:ext cx="576907" cy="576907"/>
            <a:chOff x="6619070" y="2365442"/>
            <a:chExt cx="769410" cy="769410"/>
          </a:xfrm>
        </p:grpSpPr>
        <p:grpSp>
          <p:nvGrpSpPr>
            <p:cNvPr id="15" name="组合 14"/>
            <p:cNvGrpSpPr/>
            <p:nvPr/>
          </p:nvGrpSpPr>
          <p:grpSpPr>
            <a:xfrm>
              <a:off x="6619070" y="2365442"/>
              <a:ext cx="769410" cy="769410"/>
              <a:chOff x="1273629" y="1224643"/>
              <a:chExt cx="2171700" cy="2171700"/>
            </a:xfrm>
          </p:grpSpPr>
          <p:sp>
            <p:nvSpPr>
              <p:cNvPr id="17" name="圆角矩形 16"/>
              <p:cNvSpPr/>
              <p:nvPr/>
            </p:nvSpPr>
            <p:spPr>
              <a:xfrm>
                <a:off x="1273629" y="1224643"/>
                <a:ext cx="2171700" cy="2171700"/>
              </a:xfrm>
              <a:prstGeom prst="roundRect">
                <a:avLst/>
              </a:prstGeom>
              <a:solidFill>
                <a:srgbClr val="003466"/>
              </a:solidFill>
              <a:ln w="12700" cap="flat" cmpd="sng" algn="ctr">
                <a:gradFill>
                  <a:gsLst>
                    <a:gs pos="0">
                      <a:srgbClr val="4F81BD">
                        <a:lumMod val="5000"/>
                        <a:lumOff val="95000"/>
                      </a:srgbClr>
                    </a:gs>
                    <a:gs pos="100000">
                      <a:srgbClr val="EEEEEE"/>
                    </a:gs>
                  </a:gsLst>
                  <a:lin ang="8100000" scaled="0"/>
                </a:gradFill>
                <a:prstDash val="solid"/>
              </a:ln>
              <a:effectLst>
                <a:outerShdw blurRad="101600" dist="50800" dir="8100000" algn="tr" rotWithShape="0">
                  <a:prstClr val="black">
                    <a:alpha val="30000"/>
                  </a:prstClr>
                </a:out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schemeClr val="bg1"/>
                  </a:solidFill>
                  <a:effectLst/>
                  <a:uLnTx/>
                  <a:uFillTx/>
                  <a:latin typeface="Impact MT Std" pitchFamily="34" charset="0"/>
                  <a:ea typeface="宋体" panose="02010600030101010101" pitchFamily="2" charset="-122"/>
                </a:endParaRPr>
              </a:p>
            </p:txBody>
          </p:sp>
          <p:sp>
            <p:nvSpPr>
              <p:cNvPr id="18" name="圆角矩形 17"/>
              <p:cNvSpPr/>
              <p:nvPr/>
            </p:nvSpPr>
            <p:spPr>
              <a:xfrm>
                <a:off x="1532996" y="1484010"/>
                <a:ext cx="1652966" cy="1652966"/>
              </a:xfrm>
              <a:prstGeom prst="roundRect">
                <a:avLst/>
              </a:prstGeom>
              <a:noFill/>
              <a:ln w="19050" cap="flat" cmpd="sng" algn="ctr">
                <a:noFill/>
                <a:prstDash val="solid"/>
              </a:ln>
              <a:effectLst>
                <a:outerShdw blurRad="101600" dist="50800" dir="8100000" algn="tr" rotWithShape="0">
                  <a:prstClr val="black">
                    <a:alpha val="30000"/>
                  </a:prstClr>
                </a:out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schemeClr val="bg1"/>
                  </a:solidFill>
                  <a:effectLst/>
                  <a:uLnTx/>
                  <a:uFillTx/>
                  <a:latin typeface="Impact MT Std" pitchFamily="34" charset="0"/>
                  <a:ea typeface="宋体" panose="02010600030101010101" pitchFamily="2" charset="-122"/>
                </a:endParaRPr>
              </a:p>
            </p:txBody>
          </p:sp>
        </p:grpSp>
        <p:sp>
          <p:nvSpPr>
            <p:cNvPr id="16" name="文本框 24"/>
            <p:cNvSpPr txBox="1"/>
            <p:nvPr/>
          </p:nvSpPr>
          <p:spPr>
            <a:xfrm>
              <a:off x="6700219" y="2496463"/>
              <a:ext cx="686188" cy="533619"/>
            </a:xfrm>
            <a:prstGeom prst="rect">
              <a:avLst/>
            </a:prstGeom>
            <a:noFill/>
          </p:spPr>
          <p:txBody>
            <a:bodyPr wrap="square"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chemeClr val="bg1"/>
                  </a:solidFill>
                  <a:effectLst/>
                  <a:uLnTx/>
                  <a:uFillTx/>
                  <a:latin typeface="Impact MT Std" pitchFamily="34" charset="0"/>
                  <a:cs typeface="Aharoni" panose="02010803020104030203" pitchFamily="2" charset="-79"/>
                </a:rPr>
                <a:t>02</a:t>
              </a:r>
              <a:endParaRPr kumimoji="0" lang="zh-CN" altLang="en-US" sz="2000" b="0" i="0" u="none" strike="noStrike" kern="0" cap="none" spc="0" normalizeH="0" baseline="0" noProof="0" dirty="0" smtClean="0">
                <a:ln>
                  <a:noFill/>
                </a:ln>
                <a:solidFill>
                  <a:schemeClr val="bg1"/>
                </a:solidFill>
                <a:effectLst/>
                <a:uLnTx/>
                <a:uFillTx/>
                <a:latin typeface="Impact MT Std" pitchFamily="34" charset="0"/>
                <a:cs typeface="Aharoni" panose="02010803020104030203" pitchFamily="2" charset="-79"/>
              </a:endParaRPr>
            </a:p>
          </p:txBody>
        </p:sp>
      </p:grpSp>
      <p:grpSp>
        <p:nvGrpSpPr>
          <p:cNvPr id="19" name="组合 18"/>
          <p:cNvGrpSpPr/>
          <p:nvPr/>
        </p:nvGrpSpPr>
        <p:grpSpPr>
          <a:xfrm>
            <a:off x="3456385" y="2830895"/>
            <a:ext cx="576907" cy="576907"/>
            <a:chOff x="4609713" y="3630601"/>
            <a:chExt cx="769410" cy="769410"/>
          </a:xfrm>
        </p:grpSpPr>
        <p:grpSp>
          <p:nvGrpSpPr>
            <p:cNvPr id="20" name="组合 19"/>
            <p:cNvGrpSpPr/>
            <p:nvPr/>
          </p:nvGrpSpPr>
          <p:grpSpPr>
            <a:xfrm>
              <a:off x="4609713" y="3630601"/>
              <a:ext cx="769410" cy="769410"/>
              <a:chOff x="1273629" y="1224643"/>
              <a:chExt cx="2171700" cy="2171700"/>
            </a:xfrm>
          </p:grpSpPr>
          <p:sp>
            <p:nvSpPr>
              <p:cNvPr id="22" name="圆角矩形 21"/>
              <p:cNvSpPr/>
              <p:nvPr/>
            </p:nvSpPr>
            <p:spPr>
              <a:xfrm>
                <a:off x="1273629" y="1224643"/>
                <a:ext cx="2171700" cy="2171700"/>
              </a:xfrm>
              <a:prstGeom prst="roundRect">
                <a:avLst/>
              </a:prstGeom>
              <a:solidFill>
                <a:srgbClr val="003466"/>
              </a:solidFill>
              <a:ln w="12700" cap="flat" cmpd="sng" algn="ctr">
                <a:gradFill>
                  <a:gsLst>
                    <a:gs pos="0">
                      <a:srgbClr val="4F81BD">
                        <a:lumMod val="5000"/>
                        <a:lumOff val="95000"/>
                      </a:srgbClr>
                    </a:gs>
                    <a:gs pos="100000">
                      <a:srgbClr val="EEEEEE"/>
                    </a:gs>
                  </a:gsLst>
                  <a:lin ang="8100000" scaled="0"/>
                </a:gradFill>
                <a:prstDash val="solid"/>
              </a:ln>
              <a:effectLst>
                <a:outerShdw blurRad="101600" dist="50800" dir="8100000" algn="tr" rotWithShape="0">
                  <a:prstClr val="black">
                    <a:alpha val="30000"/>
                  </a:prstClr>
                </a:out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schemeClr val="bg1"/>
                  </a:solidFill>
                  <a:effectLst/>
                  <a:uLnTx/>
                  <a:uFillTx/>
                  <a:latin typeface="Impact MT Std" pitchFamily="34" charset="0"/>
                  <a:ea typeface="宋体" panose="02010600030101010101" pitchFamily="2" charset="-122"/>
                </a:endParaRPr>
              </a:p>
            </p:txBody>
          </p:sp>
          <p:sp>
            <p:nvSpPr>
              <p:cNvPr id="23" name="圆角矩形 22"/>
              <p:cNvSpPr/>
              <p:nvPr/>
            </p:nvSpPr>
            <p:spPr>
              <a:xfrm>
                <a:off x="1532996" y="1484010"/>
                <a:ext cx="1652966" cy="1652966"/>
              </a:xfrm>
              <a:prstGeom prst="roundRect">
                <a:avLst/>
              </a:prstGeom>
              <a:noFill/>
              <a:ln w="19050" cap="flat" cmpd="sng" algn="ctr">
                <a:noFill/>
                <a:prstDash val="solid"/>
              </a:ln>
              <a:effectLst>
                <a:outerShdw blurRad="101600" dist="50800" dir="8100000" algn="tr" rotWithShape="0">
                  <a:prstClr val="black">
                    <a:alpha val="30000"/>
                  </a:prstClr>
                </a:out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schemeClr val="bg1"/>
                  </a:solidFill>
                  <a:effectLst/>
                  <a:uLnTx/>
                  <a:uFillTx/>
                  <a:latin typeface="Impact MT Std" pitchFamily="34" charset="0"/>
                  <a:ea typeface="宋体" panose="02010600030101010101" pitchFamily="2" charset="-122"/>
                </a:endParaRPr>
              </a:p>
            </p:txBody>
          </p:sp>
        </p:grpSp>
        <p:sp>
          <p:nvSpPr>
            <p:cNvPr id="21" name="文本框 25"/>
            <p:cNvSpPr txBox="1"/>
            <p:nvPr/>
          </p:nvSpPr>
          <p:spPr>
            <a:xfrm>
              <a:off x="4658671" y="3749168"/>
              <a:ext cx="691066" cy="533619"/>
            </a:xfrm>
            <a:prstGeom prst="rect">
              <a:avLst/>
            </a:prstGeom>
            <a:noFill/>
          </p:spPr>
          <p:txBody>
            <a:bodyPr wrap="square"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chemeClr val="bg1"/>
                  </a:solidFill>
                  <a:effectLst/>
                  <a:uLnTx/>
                  <a:uFillTx/>
                  <a:latin typeface="Impact MT Std" pitchFamily="34" charset="0"/>
                  <a:cs typeface="Aharoni" panose="02010803020104030203" pitchFamily="2" charset="-79"/>
                </a:rPr>
                <a:t>03</a:t>
              </a:r>
              <a:endParaRPr kumimoji="0" lang="zh-CN" altLang="en-US" sz="2000" b="0" i="0" u="none" strike="noStrike" kern="0" cap="none" spc="0" normalizeH="0" baseline="0" noProof="0" dirty="0" smtClean="0">
                <a:ln>
                  <a:noFill/>
                </a:ln>
                <a:solidFill>
                  <a:schemeClr val="bg1"/>
                </a:solidFill>
                <a:effectLst/>
                <a:uLnTx/>
                <a:uFillTx/>
                <a:latin typeface="Impact MT Std" pitchFamily="34" charset="0"/>
                <a:cs typeface="Aharoni" panose="02010803020104030203" pitchFamily="2" charset="-79"/>
              </a:endParaRPr>
            </a:p>
          </p:txBody>
        </p:sp>
      </p:grpSp>
      <p:grpSp>
        <p:nvGrpSpPr>
          <p:cNvPr id="24" name="组合 23"/>
          <p:cNvGrpSpPr/>
          <p:nvPr/>
        </p:nvGrpSpPr>
        <p:grpSpPr>
          <a:xfrm>
            <a:off x="4961456" y="3773625"/>
            <a:ext cx="576907" cy="576907"/>
            <a:chOff x="6616997" y="4887901"/>
            <a:chExt cx="769410" cy="769410"/>
          </a:xfrm>
        </p:grpSpPr>
        <p:grpSp>
          <p:nvGrpSpPr>
            <p:cNvPr id="25" name="组合 24"/>
            <p:cNvGrpSpPr/>
            <p:nvPr/>
          </p:nvGrpSpPr>
          <p:grpSpPr>
            <a:xfrm>
              <a:off x="6616997" y="4887901"/>
              <a:ext cx="769410" cy="769410"/>
              <a:chOff x="1273629" y="1224643"/>
              <a:chExt cx="2171700" cy="2171700"/>
            </a:xfrm>
          </p:grpSpPr>
          <p:sp>
            <p:nvSpPr>
              <p:cNvPr id="27" name="圆角矩形 26"/>
              <p:cNvSpPr/>
              <p:nvPr/>
            </p:nvSpPr>
            <p:spPr>
              <a:xfrm>
                <a:off x="1273629" y="1224643"/>
                <a:ext cx="2171700" cy="2171700"/>
              </a:xfrm>
              <a:prstGeom prst="roundRect">
                <a:avLst/>
              </a:prstGeom>
              <a:solidFill>
                <a:srgbClr val="003466"/>
              </a:solidFill>
              <a:ln w="12700" cap="flat" cmpd="sng" algn="ctr">
                <a:gradFill>
                  <a:gsLst>
                    <a:gs pos="0">
                      <a:srgbClr val="4F81BD">
                        <a:lumMod val="5000"/>
                        <a:lumOff val="95000"/>
                      </a:srgbClr>
                    </a:gs>
                    <a:gs pos="100000">
                      <a:srgbClr val="EEEEEE"/>
                    </a:gs>
                  </a:gsLst>
                  <a:lin ang="8100000" scaled="0"/>
                </a:gradFill>
                <a:prstDash val="solid"/>
              </a:ln>
              <a:effectLst>
                <a:outerShdw blurRad="101600" dist="50800" dir="8100000" algn="tr" rotWithShape="0">
                  <a:prstClr val="black">
                    <a:alpha val="30000"/>
                  </a:prstClr>
                </a:out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schemeClr val="bg1"/>
                  </a:solidFill>
                  <a:effectLst/>
                  <a:uLnTx/>
                  <a:uFillTx/>
                  <a:latin typeface="Impact MT Std" pitchFamily="34" charset="0"/>
                  <a:ea typeface="宋体" panose="02010600030101010101" pitchFamily="2" charset="-122"/>
                </a:endParaRPr>
              </a:p>
            </p:txBody>
          </p:sp>
          <p:sp>
            <p:nvSpPr>
              <p:cNvPr id="28" name="圆角矩形 27"/>
              <p:cNvSpPr/>
              <p:nvPr/>
            </p:nvSpPr>
            <p:spPr>
              <a:xfrm>
                <a:off x="1532996" y="1484010"/>
                <a:ext cx="1652966" cy="1652966"/>
              </a:xfrm>
              <a:prstGeom prst="roundRect">
                <a:avLst/>
              </a:prstGeom>
              <a:noFill/>
              <a:ln w="19050" cap="flat" cmpd="sng" algn="ctr">
                <a:noFill/>
                <a:prstDash val="solid"/>
              </a:ln>
              <a:effectLst>
                <a:outerShdw blurRad="101600" dist="50800" dir="8100000" algn="tr" rotWithShape="0">
                  <a:prstClr val="black">
                    <a:alpha val="30000"/>
                  </a:prstClr>
                </a:outerShdw>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schemeClr val="bg1"/>
                  </a:solidFill>
                  <a:effectLst/>
                  <a:uLnTx/>
                  <a:uFillTx/>
                  <a:latin typeface="Impact MT Std" pitchFamily="34" charset="0"/>
                  <a:ea typeface="宋体" panose="02010600030101010101" pitchFamily="2" charset="-122"/>
                </a:endParaRPr>
              </a:p>
            </p:txBody>
          </p:sp>
        </p:grpSp>
        <p:sp>
          <p:nvSpPr>
            <p:cNvPr id="26" name="文本框 26"/>
            <p:cNvSpPr txBox="1"/>
            <p:nvPr/>
          </p:nvSpPr>
          <p:spPr>
            <a:xfrm>
              <a:off x="6694266" y="5004465"/>
              <a:ext cx="692141" cy="533619"/>
            </a:xfrm>
            <a:prstGeom prst="rect">
              <a:avLst/>
            </a:prstGeom>
            <a:noFill/>
          </p:spPr>
          <p:txBody>
            <a:bodyPr wrap="square"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chemeClr val="bg1"/>
                  </a:solidFill>
                  <a:effectLst/>
                  <a:uLnTx/>
                  <a:uFillTx/>
                  <a:latin typeface="Impact MT Std" pitchFamily="34" charset="0"/>
                  <a:cs typeface="Aharoni" panose="02010803020104030203" pitchFamily="2" charset="-79"/>
                </a:rPr>
                <a:t>04</a:t>
              </a:r>
              <a:endParaRPr kumimoji="0" lang="zh-CN" altLang="en-US" sz="2000" b="0" i="0" u="none" strike="noStrike" kern="0" cap="none" spc="0" normalizeH="0" baseline="0" noProof="0" dirty="0" smtClean="0">
                <a:ln>
                  <a:noFill/>
                </a:ln>
                <a:solidFill>
                  <a:schemeClr val="bg1"/>
                </a:solidFill>
                <a:effectLst/>
                <a:uLnTx/>
                <a:uFillTx/>
                <a:latin typeface="Impact MT Std" pitchFamily="34" charset="0"/>
                <a:cs typeface="Aharoni" panose="02010803020104030203" pitchFamily="2" charset="-79"/>
              </a:endParaRPr>
            </a:p>
          </p:txBody>
        </p:sp>
      </p:grpSp>
      <p:grpSp>
        <p:nvGrpSpPr>
          <p:cNvPr id="29" name="组合 28"/>
          <p:cNvGrpSpPr/>
          <p:nvPr/>
        </p:nvGrpSpPr>
        <p:grpSpPr>
          <a:xfrm>
            <a:off x="1388973" y="1552986"/>
            <a:ext cx="2988538" cy="920487"/>
            <a:chOff x="1852445" y="1926278"/>
            <a:chExt cx="3985755" cy="1227635"/>
          </a:xfrm>
        </p:grpSpPr>
        <p:sp>
          <p:nvSpPr>
            <p:cNvPr id="30" name="任意多边形 29"/>
            <p:cNvSpPr/>
            <p:nvPr/>
          </p:nvSpPr>
          <p:spPr>
            <a:xfrm>
              <a:off x="1852445" y="1926278"/>
              <a:ext cx="3947477" cy="1170281"/>
            </a:xfrm>
            <a:custGeom>
              <a:avLst/>
              <a:gdLst>
                <a:gd name="connsiteX0" fmla="*/ 2409371 w 2409371"/>
                <a:gd name="connsiteY0" fmla="*/ 537029 h 537029"/>
                <a:gd name="connsiteX1" fmla="*/ 1741714 w 2409371"/>
                <a:gd name="connsiteY1" fmla="*/ 0 h 537029"/>
                <a:gd name="connsiteX2" fmla="*/ 0 w 2409371"/>
                <a:gd name="connsiteY2" fmla="*/ 0 h 537029"/>
                <a:gd name="connsiteX0" fmla="*/ 2975428 w 2975428"/>
                <a:gd name="connsiteY0" fmla="*/ 537029 h 537029"/>
                <a:gd name="connsiteX1" fmla="*/ 2307771 w 2975428"/>
                <a:gd name="connsiteY1" fmla="*/ 0 h 537029"/>
                <a:gd name="connsiteX2" fmla="*/ 0 w 2975428"/>
                <a:gd name="connsiteY2" fmla="*/ 0 h 537029"/>
                <a:gd name="connsiteX0" fmla="*/ 3004456 w 3004456"/>
                <a:gd name="connsiteY0" fmla="*/ 537029 h 537029"/>
                <a:gd name="connsiteX1" fmla="*/ 2336799 w 3004456"/>
                <a:gd name="connsiteY1" fmla="*/ 0 h 537029"/>
                <a:gd name="connsiteX2" fmla="*/ 0 w 3004456"/>
                <a:gd name="connsiteY2" fmla="*/ 0 h 537029"/>
                <a:gd name="connsiteX0" fmla="*/ 3156340 w 3156340"/>
                <a:gd name="connsiteY0" fmla="*/ 537029 h 537029"/>
                <a:gd name="connsiteX1" fmla="*/ 2488683 w 3156340"/>
                <a:gd name="connsiteY1" fmla="*/ 0 h 537029"/>
                <a:gd name="connsiteX2" fmla="*/ 0 w 3156340"/>
                <a:gd name="connsiteY2" fmla="*/ 0 h 537029"/>
                <a:gd name="connsiteX0" fmla="*/ 3788175 w 3788175"/>
                <a:gd name="connsiteY0" fmla="*/ 537029 h 537029"/>
                <a:gd name="connsiteX1" fmla="*/ 3120518 w 3788175"/>
                <a:gd name="connsiteY1" fmla="*/ 0 h 537029"/>
                <a:gd name="connsiteX2" fmla="*/ 0 w 3788175"/>
                <a:gd name="connsiteY2" fmla="*/ 0 h 537029"/>
                <a:gd name="connsiteX0" fmla="*/ 5035644 w 5035644"/>
                <a:gd name="connsiteY0" fmla="*/ 1492882 h 1492882"/>
                <a:gd name="connsiteX1" fmla="*/ 3120518 w 5035644"/>
                <a:gd name="connsiteY1" fmla="*/ 0 h 1492882"/>
                <a:gd name="connsiteX2" fmla="*/ 0 w 5035644"/>
                <a:gd name="connsiteY2" fmla="*/ 0 h 1492882"/>
              </a:gdLst>
              <a:ahLst/>
              <a:cxnLst>
                <a:cxn ang="0">
                  <a:pos x="connsiteX0" y="connsiteY0"/>
                </a:cxn>
                <a:cxn ang="0">
                  <a:pos x="connsiteX1" y="connsiteY1"/>
                </a:cxn>
                <a:cxn ang="0">
                  <a:pos x="connsiteX2" y="connsiteY2"/>
                </a:cxn>
              </a:cxnLst>
              <a:rect l="l" t="t" r="r" b="b"/>
              <a:pathLst>
                <a:path w="5035644" h="1492882">
                  <a:moveTo>
                    <a:pt x="5035644" y="1492882"/>
                  </a:moveTo>
                  <a:lnTo>
                    <a:pt x="3120518" y="0"/>
                  </a:lnTo>
                  <a:lnTo>
                    <a:pt x="0" y="0"/>
                  </a:lnTo>
                </a:path>
              </a:pathLst>
            </a:custGeom>
            <a:noFill/>
            <a:ln w="19050" cap="flat" cmpd="sng" algn="ctr">
              <a:solidFill>
                <a:sysClr val="window" lastClr="FFFFFF">
                  <a:lumMod val="65000"/>
                </a:sysClr>
              </a:solidFill>
              <a:prstDash val="solid"/>
            </a:ln>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31" name="椭圆 30"/>
            <p:cNvSpPr/>
            <p:nvPr/>
          </p:nvSpPr>
          <p:spPr>
            <a:xfrm>
              <a:off x="5702241" y="3017954"/>
              <a:ext cx="135959" cy="135959"/>
            </a:xfrm>
            <a:prstGeom prst="ellipse">
              <a:avLst/>
            </a:prstGeom>
            <a:solidFill>
              <a:srgbClr val="A6A6A6"/>
            </a:solidFill>
            <a:ln w="19050" cap="flat" cmpd="sng" algn="ctr">
              <a:noFill/>
              <a:prstDash val="solid"/>
            </a:ln>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grpSp>
      <p:grpSp>
        <p:nvGrpSpPr>
          <p:cNvPr id="32" name="组合 31"/>
          <p:cNvGrpSpPr/>
          <p:nvPr/>
        </p:nvGrpSpPr>
        <p:grpSpPr>
          <a:xfrm>
            <a:off x="1388973" y="3444521"/>
            <a:ext cx="2988538" cy="920487"/>
            <a:chOff x="1852445" y="4448982"/>
            <a:chExt cx="3985755" cy="1227635"/>
          </a:xfrm>
        </p:grpSpPr>
        <p:sp>
          <p:nvSpPr>
            <p:cNvPr id="33" name="任意多边形 32"/>
            <p:cNvSpPr/>
            <p:nvPr/>
          </p:nvSpPr>
          <p:spPr>
            <a:xfrm>
              <a:off x="1852445" y="4448982"/>
              <a:ext cx="3947477" cy="1170281"/>
            </a:xfrm>
            <a:custGeom>
              <a:avLst/>
              <a:gdLst>
                <a:gd name="connsiteX0" fmla="*/ 2409371 w 2409371"/>
                <a:gd name="connsiteY0" fmla="*/ 537029 h 537029"/>
                <a:gd name="connsiteX1" fmla="*/ 1741714 w 2409371"/>
                <a:gd name="connsiteY1" fmla="*/ 0 h 537029"/>
                <a:gd name="connsiteX2" fmla="*/ 0 w 2409371"/>
                <a:gd name="connsiteY2" fmla="*/ 0 h 537029"/>
                <a:gd name="connsiteX0" fmla="*/ 2975428 w 2975428"/>
                <a:gd name="connsiteY0" fmla="*/ 537029 h 537029"/>
                <a:gd name="connsiteX1" fmla="*/ 2307771 w 2975428"/>
                <a:gd name="connsiteY1" fmla="*/ 0 h 537029"/>
                <a:gd name="connsiteX2" fmla="*/ 0 w 2975428"/>
                <a:gd name="connsiteY2" fmla="*/ 0 h 537029"/>
                <a:gd name="connsiteX0" fmla="*/ 3004456 w 3004456"/>
                <a:gd name="connsiteY0" fmla="*/ 537029 h 537029"/>
                <a:gd name="connsiteX1" fmla="*/ 2336799 w 3004456"/>
                <a:gd name="connsiteY1" fmla="*/ 0 h 537029"/>
                <a:gd name="connsiteX2" fmla="*/ 0 w 3004456"/>
                <a:gd name="connsiteY2" fmla="*/ 0 h 537029"/>
                <a:gd name="connsiteX0" fmla="*/ 3156340 w 3156340"/>
                <a:gd name="connsiteY0" fmla="*/ 537029 h 537029"/>
                <a:gd name="connsiteX1" fmla="*/ 2488683 w 3156340"/>
                <a:gd name="connsiteY1" fmla="*/ 0 h 537029"/>
                <a:gd name="connsiteX2" fmla="*/ 0 w 3156340"/>
                <a:gd name="connsiteY2" fmla="*/ 0 h 537029"/>
                <a:gd name="connsiteX0" fmla="*/ 3788175 w 3788175"/>
                <a:gd name="connsiteY0" fmla="*/ 537029 h 537029"/>
                <a:gd name="connsiteX1" fmla="*/ 3120518 w 3788175"/>
                <a:gd name="connsiteY1" fmla="*/ 0 h 537029"/>
                <a:gd name="connsiteX2" fmla="*/ 0 w 3788175"/>
                <a:gd name="connsiteY2" fmla="*/ 0 h 537029"/>
                <a:gd name="connsiteX0" fmla="*/ 5035644 w 5035644"/>
                <a:gd name="connsiteY0" fmla="*/ 1492882 h 1492882"/>
                <a:gd name="connsiteX1" fmla="*/ 3120518 w 5035644"/>
                <a:gd name="connsiteY1" fmla="*/ 0 h 1492882"/>
                <a:gd name="connsiteX2" fmla="*/ 0 w 5035644"/>
                <a:gd name="connsiteY2" fmla="*/ 0 h 1492882"/>
              </a:gdLst>
              <a:ahLst/>
              <a:cxnLst>
                <a:cxn ang="0">
                  <a:pos x="connsiteX0" y="connsiteY0"/>
                </a:cxn>
                <a:cxn ang="0">
                  <a:pos x="connsiteX1" y="connsiteY1"/>
                </a:cxn>
                <a:cxn ang="0">
                  <a:pos x="connsiteX2" y="connsiteY2"/>
                </a:cxn>
              </a:cxnLst>
              <a:rect l="l" t="t" r="r" b="b"/>
              <a:pathLst>
                <a:path w="5035644" h="1492882">
                  <a:moveTo>
                    <a:pt x="5035644" y="1492882"/>
                  </a:moveTo>
                  <a:lnTo>
                    <a:pt x="3120518" y="0"/>
                  </a:lnTo>
                  <a:lnTo>
                    <a:pt x="0" y="0"/>
                  </a:lnTo>
                </a:path>
              </a:pathLst>
            </a:custGeom>
            <a:noFill/>
            <a:ln w="19050" cap="flat" cmpd="sng" algn="ctr">
              <a:solidFill>
                <a:sysClr val="window" lastClr="FFFFFF">
                  <a:lumMod val="65000"/>
                </a:sysClr>
              </a:solidFill>
              <a:prstDash val="solid"/>
            </a:ln>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34" name="椭圆 33"/>
            <p:cNvSpPr/>
            <p:nvPr/>
          </p:nvSpPr>
          <p:spPr>
            <a:xfrm>
              <a:off x="5702241" y="5540658"/>
              <a:ext cx="135959" cy="135959"/>
            </a:xfrm>
            <a:prstGeom prst="ellipse">
              <a:avLst/>
            </a:prstGeom>
            <a:solidFill>
              <a:srgbClr val="A6A6A6"/>
            </a:solidFill>
            <a:ln w="19050" cap="flat" cmpd="sng" algn="ctr">
              <a:noFill/>
              <a:prstDash val="solid"/>
            </a:ln>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grpSp>
      <p:grpSp>
        <p:nvGrpSpPr>
          <p:cNvPr id="35" name="组合 34"/>
          <p:cNvGrpSpPr/>
          <p:nvPr/>
        </p:nvGrpSpPr>
        <p:grpSpPr>
          <a:xfrm>
            <a:off x="4681721" y="2862241"/>
            <a:ext cx="3183881" cy="951537"/>
            <a:chOff x="6243920" y="3672406"/>
            <a:chExt cx="4246280" cy="1269047"/>
          </a:xfrm>
        </p:grpSpPr>
        <p:sp>
          <p:nvSpPr>
            <p:cNvPr id="36" name="任意多边形 35"/>
            <p:cNvSpPr/>
            <p:nvPr/>
          </p:nvSpPr>
          <p:spPr>
            <a:xfrm flipV="1">
              <a:off x="6286500" y="3734953"/>
              <a:ext cx="4203700" cy="1206500"/>
            </a:xfrm>
            <a:custGeom>
              <a:avLst/>
              <a:gdLst>
                <a:gd name="connsiteX0" fmla="*/ 0 w 4419600"/>
                <a:gd name="connsiteY0" fmla="*/ 1066800 h 1066800"/>
                <a:gd name="connsiteX1" fmla="*/ 1917700 w 4419600"/>
                <a:gd name="connsiteY1" fmla="*/ 25400 h 1066800"/>
                <a:gd name="connsiteX2" fmla="*/ 4419600 w 4419600"/>
                <a:gd name="connsiteY2" fmla="*/ 0 h 1066800"/>
                <a:gd name="connsiteX0" fmla="*/ 0 w 4203700"/>
                <a:gd name="connsiteY0" fmla="*/ 1206500 h 1206500"/>
                <a:gd name="connsiteX1" fmla="*/ 1701800 w 4203700"/>
                <a:gd name="connsiteY1" fmla="*/ 25400 h 1206500"/>
                <a:gd name="connsiteX2" fmla="*/ 4203700 w 4203700"/>
                <a:gd name="connsiteY2" fmla="*/ 0 h 1206500"/>
              </a:gdLst>
              <a:ahLst/>
              <a:cxnLst>
                <a:cxn ang="0">
                  <a:pos x="connsiteX0" y="connsiteY0"/>
                </a:cxn>
                <a:cxn ang="0">
                  <a:pos x="connsiteX1" y="connsiteY1"/>
                </a:cxn>
                <a:cxn ang="0">
                  <a:pos x="connsiteX2" y="connsiteY2"/>
                </a:cxn>
              </a:cxnLst>
              <a:rect l="l" t="t" r="r" b="b"/>
              <a:pathLst>
                <a:path w="4203700" h="1206500">
                  <a:moveTo>
                    <a:pt x="0" y="1206500"/>
                  </a:moveTo>
                  <a:lnTo>
                    <a:pt x="1701800" y="25400"/>
                  </a:lnTo>
                  <a:lnTo>
                    <a:pt x="4203700" y="0"/>
                  </a:lnTo>
                </a:path>
              </a:pathLst>
            </a:custGeom>
            <a:noFill/>
            <a:ln w="19050" cap="flat" cmpd="sng" algn="ctr">
              <a:solidFill>
                <a:sysClr val="window" lastClr="FFFFFF">
                  <a:lumMod val="65000"/>
                </a:sysClr>
              </a:solidFill>
              <a:prstDash val="solid"/>
            </a:ln>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37" name="椭圆 36"/>
            <p:cNvSpPr/>
            <p:nvPr/>
          </p:nvSpPr>
          <p:spPr>
            <a:xfrm>
              <a:off x="6243920" y="3672406"/>
              <a:ext cx="135959" cy="135959"/>
            </a:xfrm>
            <a:prstGeom prst="ellipse">
              <a:avLst/>
            </a:prstGeom>
            <a:solidFill>
              <a:srgbClr val="A6A6A6"/>
            </a:solidFill>
            <a:ln w="19050" cap="flat" cmpd="sng" algn="ctr">
              <a:noFill/>
              <a:prstDash val="solid"/>
            </a:ln>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grpSp>
      <p:grpSp>
        <p:nvGrpSpPr>
          <p:cNvPr id="38" name="组合 37"/>
          <p:cNvGrpSpPr/>
          <p:nvPr/>
        </p:nvGrpSpPr>
        <p:grpSpPr>
          <a:xfrm>
            <a:off x="4681721" y="937808"/>
            <a:ext cx="3183881" cy="951537"/>
            <a:chOff x="6243920" y="1105827"/>
            <a:chExt cx="4246280" cy="1269047"/>
          </a:xfrm>
        </p:grpSpPr>
        <p:sp>
          <p:nvSpPr>
            <p:cNvPr id="39" name="任意多边形 38"/>
            <p:cNvSpPr/>
            <p:nvPr/>
          </p:nvSpPr>
          <p:spPr>
            <a:xfrm flipV="1">
              <a:off x="6286500" y="1168374"/>
              <a:ext cx="4203700" cy="1206500"/>
            </a:xfrm>
            <a:custGeom>
              <a:avLst/>
              <a:gdLst>
                <a:gd name="connsiteX0" fmla="*/ 0 w 4419600"/>
                <a:gd name="connsiteY0" fmla="*/ 1066800 h 1066800"/>
                <a:gd name="connsiteX1" fmla="*/ 1917700 w 4419600"/>
                <a:gd name="connsiteY1" fmla="*/ 25400 h 1066800"/>
                <a:gd name="connsiteX2" fmla="*/ 4419600 w 4419600"/>
                <a:gd name="connsiteY2" fmla="*/ 0 h 1066800"/>
                <a:gd name="connsiteX0" fmla="*/ 0 w 4203700"/>
                <a:gd name="connsiteY0" fmla="*/ 1206500 h 1206500"/>
                <a:gd name="connsiteX1" fmla="*/ 1701800 w 4203700"/>
                <a:gd name="connsiteY1" fmla="*/ 25400 h 1206500"/>
                <a:gd name="connsiteX2" fmla="*/ 4203700 w 4203700"/>
                <a:gd name="connsiteY2" fmla="*/ 0 h 1206500"/>
              </a:gdLst>
              <a:ahLst/>
              <a:cxnLst>
                <a:cxn ang="0">
                  <a:pos x="connsiteX0" y="connsiteY0"/>
                </a:cxn>
                <a:cxn ang="0">
                  <a:pos x="connsiteX1" y="connsiteY1"/>
                </a:cxn>
                <a:cxn ang="0">
                  <a:pos x="connsiteX2" y="connsiteY2"/>
                </a:cxn>
              </a:cxnLst>
              <a:rect l="l" t="t" r="r" b="b"/>
              <a:pathLst>
                <a:path w="4203700" h="1206500">
                  <a:moveTo>
                    <a:pt x="0" y="1206500"/>
                  </a:moveTo>
                  <a:lnTo>
                    <a:pt x="1701800" y="25400"/>
                  </a:lnTo>
                  <a:lnTo>
                    <a:pt x="4203700" y="0"/>
                  </a:lnTo>
                </a:path>
              </a:pathLst>
            </a:custGeom>
            <a:noFill/>
            <a:ln w="19050" cap="flat" cmpd="sng" algn="ctr">
              <a:solidFill>
                <a:sysClr val="window" lastClr="FFFFFF">
                  <a:lumMod val="65000"/>
                </a:sysClr>
              </a:solidFill>
              <a:prstDash val="solid"/>
            </a:ln>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40" name="椭圆 39"/>
            <p:cNvSpPr/>
            <p:nvPr/>
          </p:nvSpPr>
          <p:spPr>
            <a:xfrm>
              <a:off x="6243920" y="1105827"/>
              <a:ext cx="135959" cy="135959"/>
            </a:xfrm>
            <a:prstGeom prst="ellipse">
              <a:avLst/>
            </a:prstGeom>
            <a:solidFill>
              <a:srgbClr val="A6A6A6"/>
            </a:solidFill>
            <a:ln w="19050" cap="flat" cmpd="sng" algn="ctr">
              <a:noFill/>
              <a:prstDash val="solid"/>
            </a:ln>
            <a:effectLst/>
          </p:spPr>
          <p:txBody>
            <a:bodyPr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grpSp>
      <p:sp>
        <p:nvSpPr>
          <p:cNvPr id="41" name="文本框 44"/>
          <p:cNvSpPr txBox="1"/>
          <p:nvPr/>
        </p:nvSpPr>
        <p:spPr>
          <a:xfrm>
            <a:off x="6386825" y="1592928"/>
            <a:ext cx="963725" cy="248081"/>
          </a:xfrm>
          <a:prstGeom prst="rect">
            <a:avLst/>
          </a:prstGeom>
          <a:noFill/>
        </p:spPr>
        <p:txBody>
          <a:bodyPr wrap="none" rtlCol="0">
            <a:spAutoFit/>
          </a:bodyPr>
          <a:lstStyle/>
          <a:p>
            <a:pPr defTabSz="685617"/>
            <a:r>
              <a:rPr lang="zh-CN" altLang="en-US" sz="1012" b="1" dirty="0">
                <a:solidFill>
                  <a:srgbClr val="003466"/>
                </a:solidFill>
                <a:latin typeface="微软雅黑" panose="020B0503020204020204" pitchFamily="34" charset="-122"/>
                <a:ea typeface="微软雅黑" panose="020B0503020204020204" pitchFamily="34" charset="-122"/>
              </a:rPr>
              <a:t>添加文字标题</a:t>
            </a:r>
          </a:p>
        </p:txBody>
      </p:sp>
      <p:sp>
        <p:nvSpPr>
          <p:cNvPr id="42" name="矩形 41"/>
          <p:cNvSpPr/>
          <p:nvPr/>
        </p:nvSpPr>
        <p:spPr>
          <a:xfrm>
            <a:off x="6404145" y="1889345"/>
            <a:ext cx="1512347" cy="722505"/>
          </a:xfrm>
          <a:prstGeom prst="rect">
            <a:avLst/>
          </a:prstGeom>
        </p:spPr>
        <p:txBody>
          <a:bodyPr wrap="square">
            <a:spAutoFit/>
          </a:bodyPr>
          <a:lstStyle/>
          <a:p>
            <a:pPr algn="just" defTabSz="685617">
              <a:lnSpc>
                <a:spcPct val="130000"/>
              </a:lnSpc>
            </a:pPr>
            <a:r>
              <a:rPr lang="zh-CN" altLang="en-US" sz="1050" dirty="0">
                <a:solidFill>
                  <a:prstClr val="white">
                    <a:lumMod val="50000"/>
                  </a:prstClr>
                </a:solidFill>
                <a:latin typeface="微软雅黑" panose="020B0503020204020204" pitchFamily="34" charset="-122"/>
                <a:ea typeface="微软雅黑" panose="020B0503020204020204" pitchFamily="34" charset="-122"/>
              </a:rPr>
              <a:t>请在此输入详细的文字介绍信息，表达图表的含义。</a:t>
            </a:r>
          </a:p>
        </p:txBody>
      </p:sp>
      <p:sp>
        <p:nvSpPr>
          <p:cNvPr id="43" name="文本框 44"/>
          <p:cNvSpPr txBox="1"/>
          <p:nvPr/>
        </p:nvSpPr>
        <p:spPr>
          <a:xfrm>
            <a:off x="6407726" y="3519803"/>
            <a:ext cx="963725" cy="248081"/>
          </a:xfrm>
          <a:prstGeom prst="rect">
            <a:avLst/>
          </a:prstGeom>
          <a:noFill/>
        </p:spPr>
        <p:txBody>
          <a:bodyPr wrap="none" rtlCol="0">
            <a:spAutoFit/>
          </a:bodyPr>
          <a:lstStyle/>
          <a:p>
            <a:pPr defTabSz="685617"/>
            <a:r>
              <a:rPr lang="zh-CN" altLang="en-US" sz="1012" b="1" dirty="0">
                <a:solidFill>
                  <a:srgbClr val="003466"/>
                </a:solidFill>
                <a:latin typeface="微软雅黑" panose="020B0503020204020204" pitchFamily="34" charset="-122"/>
                <a:ea typeface="微软雅黑" panose="020B0503020204020204" pitchFamily="34" charset="-122"/>
              </a:rPr>
              <a:t>添加文字标题</a:t>
            </a:r>
          </a:p>
        </p:txBody>
      </p:sp>
      <p:sp>
        <p:nvSpPr>
          <p:cNvPr id="44" name="矩形 43"/>
          <p:cNvSpPr/>
          <p:nvPr/>
        </p:nvSpPr>
        <p:spPr>
          <a:xfrm>
            <a:off x="6425047" y="3816220"/>
            <a:ext cx="1512347" cy="722505"/>
          </a:xfrm>
          <a:prstGeom prst="rect">
            <a:avLst/>
          </a:prstGeom>
        </p:spPr>
        <p:txBody>
          <a:bodyPr wrap="square">
            <a:spAutoFit/>
          </a:bodyPr>
          <a:lstStyle/>
          <a:p>
            <a:pPr algn="just" defTabSz="685617">
              <a:lnSpc>
                <a:spcPct val="130000"/>
              </a:lnSpc>
            </a:pPr>
            <a:r>
              <a:rPr lang="zh-CN" altLang="en-US" sz="1050" dirty="0">
                <a:solidFill>
                  <a:prstClr val="white">
                    <a:lumMod val="50000"/>
                  </a:prstClr>
                </a:solidFill>
                <a:latin typeface="微软雅黑" panose="020B0503020204020204" pitchFamily="34" charset="-122"/>
                <a:ea typeface="微软雅黑" panose="020B0503020204020204" pitchFamily="34" charset="-122"/>
              </a:rPr>
              <a:t>请在此输入详细的文字介绍信息，表达图表的含义。</a:t>
            </a:r>
          </a:p>
        </p:txBody>
      </p:sp>
      <p:sp>
        <p:nvSpPr>
          <p:cNvPr id="45" name="文本框 44"/>
          <p:cNvSpPr txBox="1"/>
          <p:nvPr/>
        </p:nvSpPr>
        <p:spPr>
          <a:xfrm>
            <a:off x="1494460" y="3165662"/>
            <a:ext cx="963725" cy="248081"/>
          </a:xfrm>
          <a:prstGeom prst="rect">
            <a:avLst/>
          </a:prstGeom>
          <a:noFill/>
        </p:spPr>
        <p:txBody>
          <a:bodyPr wrap="none" rtlCol="0">
            <a:spAutoFit/>
          </a:bodyPr>
          <a:lstStyle/>
          <a:p>
            <a:pPr defTabSz="685617"/>
            <a:r>
              <a:rPr lang="zh-CN" altLang="en-US" sz="1012" b="1" dirty="0">
                <a:solidFill>
                  <a:srgbClr val="003466"/>
                </a:solidFill>
                <a:latin typeface="微软雅黑" panose="020B0503020204020204" pitchFamily="34" charset="-122"/>
                <a:ea typeface="微软雅黑" panose="020B0503020204020204" pitchFamily="34" charset="-122"/>
              </a:rPr>
              <a:t>添加文字标题</a:t>
            </a:r>
          </a:p>
        </p:txBody>
      </p:sp>
      <p:sp>
        <p:nvSpPr>
          <p:cNvPr id="46" name="矩形 45"/>
          <p:cNvSpPr/>
          <p:nvPr/>
        </p:nvSpPr>
        <p:spPr>
          <a:xfrm>
            <a:off x="1511780" y="3462079"/>
            <a:ext cx="1512347" cy="722505"/>
          </a:xfrm>
          <a:prstGeom prst="rect">
            <a:avLst/>
          </a:prstGeom>
        </p:spPr>
        <p:txBody>
          <a:bodyPr wrap="square">
            <a:spAutoFit/>
          </a:bodyPr>
          <a:lstStyle/>
          <a:p>
            <a:pPr algn="just" defTabSz="685617">
              <a:lnSpc>
                <a:spcPct val="130000"/>
              </a:lnSpc>
            </a:pPr>
            <a:r>
              <a:rPr lang="zh-CN" altLang="en-US" sz="1050" dirty="0">
                <a:solidFill>
                  <a:prstClr val="white">
                    <a:lumMod val="50000"/>
                  </a:prstClr>
                </a:solidFill>
                <a:latin typeface="微软雅黑" panose="020B0503020204020204" pitchFamily="34" charset="-122"/>
                <a:ea typeface="微软雅黑" panose="020B0503020204020204" pitchFamily="34" charset="-122"/>
              </a:rPr>
              <a:t>请在此输入详细的文字介绍信息，表达图表的含义。</a:t>
            </a:r>
          </a:p>
        </p:txBody>
      </p:sp>
      <p:sp>
        <p:nvSpPr>
          <p:cNvPr id="47" name="文本框 44"/>
          <p:cNvSpPr txBox="1"/>
          <p:nvPr/>
        </p:nvSpPr>
        <p:spPr>
          <a:xfrm>
            <a:off x="1494460" y="1275944"/>
            <a:ext cx="963725" cy="248081"/>
          </a:xfrm>
          <a:prstGeom prst="rect">
            <a:avLst/>
          </a:prstGeom>
          <a:noFill/>
        </p:spPr>
        <p:txBody>
          <a:bodyPr wrap="none" rtlCol="0">
            <a:spAutoFit/>
          </a:bodyPr>
          <a:lstStyle/>
          <a:p>
            <a:pPr defTabSz="685617"/>
            <a:r>
              <a:rPr lang="zh-CN" altLang="en-US" sz="1012" b="1" dirty="0">
                <a:solidFill>
                  <a:srgbClr val="003466"/>
                </a:solidFill>
                <a:latin typeface="微软雅黑" panose="020B0503020204020204" pitchFamily="34" charset="-122"/>
                <a:ea typeface="微软雅黑" panose="020B0503020204020204" pitchFamily="34" charset="-122"/>
              </a:rPr>
              <a:t>添加文字标题</a:t>
            </a:r>
          </a:p>
        </p:txBody>
      </p:sp>
      <p:sp>
        <p:nvSpPr>
          <p:cNvPr id="48" name="矩形 47"/>
          <p:cNvSpPr/>
          <p:nvPr/>
        </p:nvSpPr>
        <p:spPr>
          <a:xfrm>
            <a:off x="1511780" y="1572361"/>
            <a:ext cx="1512347" cy="722505"/>
          </a:xfrm>
          <a:prstGeom prst="rect">
            <a:avLst/>
          </a:prstGeom>
        </p:spPr>
        <p:txBody>
          <a:bodyPr wrap="square">
            <a:spAutoFit/>
          </a:bodyPr>
          <a:lstStyle/>
          <a:p>
            <a:pPr algn="just" defTabSz="685617">
              <a:lnSpc>
                <a:spcPct val="130000"/>
              </a:lnSpc>
            </a:pPr>
            <a:r>
              <a:rPr lang="zh-CN" altLang="en-US" sz="1050" dirty="0">
                <a:solidFill>
                  <a:prstClr val="white">
                    <a:lumMod val="50000"/>
                  </a:prstClr>
                </a:solidFill>
                <a:latin typeface="微软雅黑" panose="020B0503020204020204" pitchFamily="34" charset="-122"/>
                <a:ea typeface="微软雅黑" panose="020B0503020204020204" pitchFamily="34" charset="-122"/>
              </a:rPr>
              <a:t>请在此输入详细的文字介绍信息，表达图表的含义。</a:t>
            </a:r>
          </a:p>
        </p:txBody>
      </p:sp>
    </p:spTree>
    <p:extLst>
      <p:ext uri="{BB962C8B-B14F-4D97-AF65-F5344CB8AC3E}">
        <p14:creationId xmlns:p14="http://schemas.microsoft.com/office/powerpoint/2010/main" val="155170627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childTnLst>
                          </p:cTn>
                        </p:par>
                        <p:par>
                          <p:cTn id="15" fill="hold">
                            <p:stCondLst>
                              <p:cond delay="500"/>
                            </p:stCondLst>
                            <p:childTnLst>
                              <p:par>
                                <p:cTn id="16" presetID="2" presetClass="entr" presetSubtype="1"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0-#ppt_h/2"/>
                                          </p:val>
                                        </p:tav>
                                        <p:tav tm="100000">
                                          <p:val>
                                            <p:strVal val="#ppt_y"/>
                                          </p:val>
                                        </p:tav>
                                      </p:tavLst>
                                    </p:anim>
                                  </p:childTnLst>
                                </p:cTn>
                              </p:par>
                            </p:childTnLst>
                          </p:cTn>
                        </p:par>
                        <p:par>
                          <p:cTn id="20" fill="hold">
                            <p:stCondLst>
                              <p:cond delay="10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par>
                          <p:cTn id="24" fill="hold">
                            <p:stCondLst>
                              <p:cond delay="1500"/>
                            </p:stCondLst>
                            <p:childTnLst>
                              <p:par>
                                <p:cTn id="25" presetID="42" presetClass="entr" presetSubtype="0" fill="hold"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1000"/>
                                        <p:tgtEl>
                                          <p:spTgt spid="38"/>
                                        </p:tgtEl>
                                      </p:cBhvr>
                                    </p:animEffect>
                                    <p:anim calcmode="lin" valueType="num">
                                      <p:cBhvr>
                                        <p:cTn id="28" dur="1000" fill="hold"/>
                                        <p:tgtEl>
                                          <p:spTgt spid="38"/>
                                        </p:tgtEl>
                                        <p:attrNameLst>
                                          <p:attrName>ppt_x</p:attrName>
                                        </p:attrNameLst>
                                      </p:cBhvr>
                                      <p:tavLst>
                                        <p:tav tm="0">
                                          <p:val>
                                            <p:strVal val="#ppt_x"/>
                                          </p:val>
                                        </p:tav>
                                        <p:tav tm="100000">
                                          <p:val>
                                            <p:strVal val="#ppt_x"/>
                                          </p:val>
                                        </p:tav>
                                      </p:tavLst>
                                    </p:anim>
                                    <p:anim calcmode="lin" valueType="num">
                                      <p:cBhvr>
                                        <p:cTn id="29" dur="1000" fill="hold"/>
                                        <p:tgtEl>
                                          <p:spTgt spid="38"/>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2" presetClass="entr" presetSubtype="1" fill="hold" grpId="0" nodeType="after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additive="base">
                                        <p:cTn id="33" dur="500" fill="hold"/>
                                        <p:tgtEl>
                                          <p:spTgt spid="41"/>
                                        </p:tgtEl>
                                        <p:attrNameLst>
                                          <p:attrName>ppt_x</p:attrName>
                                        </p:attrNameLst>
                                      </p:cBhvr>
                                      <p:tavLst>
                                        <p:tav tm="0">
                                          <p:val>
                                            <p:strVal val="#ppt_x"/>
                                          </p:val>
                                        </p:tav>
                                        <p:tav tm="100000">
                                          <p:val>
                                            <p:strVal val="#ppt_x"/>
                                          </p:val>
                                        </p:tav>
                                      </p:tavLst>
                                    </p:anim>
                                    <p:anim calcmode="lin" valueType="num">
                                      <p:cBhvr additive="base">
                                        <p:cTn id="34" dur="500" fill="hold"/>
                                        <p:tgtEl>
                                          <p:spTgt spid="41"/>
                                        </p:tgtEl>
                                        <p:attrNameLst>
                                          <p:attrName>ppt_y</p:attrName>
                                        </p:attrNameLst>
                                      </p:cBhvr>
                                      <p:tavLst>
                                        <p:tav tm="0">
                                          <p:val>
                                            <p:strVal val="0-#ppt_h/2"/>
                                          </p:val>
                                        </p:tav>
                                        <p:tav tm="100000">
                                          <p:val>
                                            <p:strVal val="#ppt_y"/>
                                          </p:val>
                                        </p:tav>
                                      </p:tavLst>
                                    </p:anim>
                                  </p:childTnLst>
                                </p:cTn>
                              </p:par>
                            </p:childTnLst>
                          </p:cTn>
                        </p:par>
                        <p:par>
                          <p:cTn id="35" fill="hold">
                            <p:stCondLst>
                              <p:cond delay="3000"/>
                            </p:stCondLst>
                            <p:childTnLst>
                              <p:par>
                                <p:cTn id="36" presetID="2" presetClass="entr" presetSubtype="1" fill="hold" grpId="0" nodeType="after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additive="base">
                                        <p:cTn id="38" dur="500" fill="hold"/>
                                        <p:tgtEl>
                                          <p:spTgt spid="42"/>
                                        </p:tgtEl>
                                        <p:attrNameLst>
                                          <p:attrName>ppt_x</p:attrName>
                                        </p:attrNameLst>
                                      </p:cBhvr>
                                      <p:tavLst>
                                        <p:tav tm="0">
                                          <p:val>
                                            <p:strVal val="#ppt_x"/>
                                          </p:val>
                                        </p:tav>
                                        <p:tav tm="100000">
                                          <p:val>
                                            <p:strVal val="#ppt_x"/>
                                          </p:val>
                                        </p:tav>
                                      </p:tavLst>
                                    </p:anim>
                                    <p:anim calcmode="lin" valueType="num">
                                      <p:cBhvr additive="base">
                                        <p:cTn id="39" dur="500" fill="hold"/>
                                        <p:tgtEl>
                                          <p:spTgt spid="42"/>
                                        </p:tgtEl>
                                        <p:attrNameLst>
                                          <p:attrName>ppt_y</p:attrName>
                                        </p:attrNameLst>
                                      </p:cBhvr>
                                      <p:tavLst>
                                        <p:tav tm="0">
                                          <p:val>
                                            <p:strVal val="0-#ppt_h/2"/>
                                          </p:val>
                                        </p:tav>
                                        <p:tav tm="100000">
                                          <p:val>
                                            <p:strVal val="#ppt_y"/>
                                          </p:val>
                                        </p:tav>
                                      </p:tavLst>
                                    </p:anim>
                                  </p:childTnLst>
                                </p:cTn>
                              </p:par>
                            </p:childTnLst>
                          </p:cTn>
                        </p:par>
                        <p:par>
                          <p:cTn id="40" fill="hold">
                            <p:stCondLst>
                              <p:cond delay="3500"/>
                            </p:stCondLst>
                            <p:childTnLst>
                              <p:par>
                                <p:cTn id="41" presetID="2" presetClass="entr" presetSubtype="2"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1+#ppt_w/2"/>
                                          </p:val>
                                        </p:tav>
                                        <p:tav tm="100000">
                                          <p:val>
                                            <p:strVal val="#ppt_x"/>
                                          </p:val>
                                        </p:tav>
                                      </p:tavLst>
                                    </p:anim>
                                    <p:anim calcmode="lin" valueType="num">
                                      <p:cBhvr additive="base">
                                        <p:cTn id="44" dur="500" fill="hold"/>
                                        <p:tgtEl>
                                          <p:spTgt spid="14"/>
                                        </p:tgtEl>
                                        <p:attrNameLst>
                                          <p:attrName>ppt_y</p:attrName>
                                        </p:attrNameLst>
                                      </p:cBhvr>
                                      <p:tavLst>
                                        <p:tav tm="0">
                                          <p:val>
                                            <p:strVal val="#ppt_y"/>
                                          </p:val>
                                        </p:tav>
                                        <p:tav tm="100000">
                                          <p:val>
                                            <p:strVal val="#ppt_y"/>
                                          </p:val>
                                        </p:tav>
                                      </p:tavLst>
                                    </p:anim>
                                  </p:childTnLst>
                                </p:cTn>
                              </p:par>
                            </p:childTnLst>
                          </p:cTn>
                        </p:par>
                        <p:par>
                          <p:cTn id="45" fill="hold">
                            <p:stCondLst>
                              <p:cond delay="4000"/>
                            </p:stCondLst>
                            <p:childTnLst>
                              <p:par>
                                <p:cTn id="46" presetID="42" presetClass="entr" presetSubtype="0" fill="hold" nodeType="after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fade">
                                      <p:cBhvr>
                                        <p:cTn id="48" dur="1000"/>
                                        <p:tgtEl>
                                          <p:spTgt spid="29"/>
                                        </p:tgtEl>
                                      </p:cBhvr>
                                    </p:animEffect>
                                    <p:anim calcmode="lin" valueType="num">
                                      <p:cBhvr>
                                        <p:cTn id="49" dur="1000" fill="hold"/>
                                        <p:tgtEl>
                                          <p:spTgt spid="29"/>
                                        </p:tgtEl>
                                        <p:attrNameLst>
                                          <p:attrName>ppt_x</p:attrName>
                                        </p:attrNameLst>
                                      </p:cBhvr>
                                      <p:tavLst>
                                        <p:tav tm="0">
                                          <p:val>
                                            <p:strVal val="#ppt_x"/>
                                          </p:val>
                                        </p:tav>
                                        <p:tav tm="100000">
                                          <p:val>
                                            <p:strVal val="#ppt_x"/>
                                          </p:val>
                                        </p:tav>
                                      </p:tavLst>
                                    </p:anim>
                                    <p:anim calcmode="lin" valueType="num">
                                      <p:cBhvr>
                                        <p:cTn id="50" dur="1000" fill="hold"/>
                                        <p:tgtEl>
                                          <p:spTgt spid="29"/>
                                        </p:tgtEl>
                                        <p:attrNameLst>
                                          <p:attrName>ppt_y</p:attrName>
                                        </p:attrNameLst>
                                      </p:cBhvr>
                                      <p:tavLst>
                                        <p:tav tm="0">
                                          <p:val>
                                            <p:strVal val="#ppt_y+.1"/>
                                          </p:val>
                                        </p:tav>
                                        <p:tav tm="100000">
                                          <p:val>
                                            <p:strVal val="#ppt_y"/>
                                          </p:val>
                                        </p:tav>
                                      </p:tavLst>
                                    </p:anim>
                                  </p:childTnLst>
                                </p:cTn>
                              </p:par>
                            </p:childTnLst>
                          </p:cTn>
                        </p:par>
                        <p:par>
                          <p:cTn id="51" fill="hold">
                            <p:stCondLst>
                              <p:cond delay="5000"/>
                            </p:stCondLst>
                            <p:childTnLst>
                              <p:par>
                                <p:cTn id="52" presetID="2" presetClass="entr" presetSubtype="8" fill="hold" grpId="0" nodeType="after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additive="base">
                                        <p:cTn id="54" dur="500" fill="hold"/>
                                        <p:tgtEl>
                                          <p:spTgt spid="47"/>
                                        </p:tgtEl>
                                        <p:attrNameLst>
                                          <p:attrName>ppt_x</p:attrName>
                                        </p:attrNameLst>
                                      </p:cBhvr>
                                      <p:tavLst>
                                        <p:tav tm="0">
                                          <p:val>
                                            <p:strVal val="0-#ppt_w/2"/>
                                          </p:val>
                                        </p:tav>
                                        <p:tav tm="100000">
                                          <p:val>
                                            <p:strVal val="#ppt_x"/>
                                          </p:val>
                                        </p:tav>
                                      </p:tavLst>
                                    </p:anim>
                                    <p:anim calcmode="lin" valueType="num">
                                      <p:cBhvr additive="base">
                                        <p:cTn id="55" dur="500" fill="hold"/>
                                        <p:tgtEl>
                                          <p:spTgt spid="47"/>
                                        </p:tgtEl>
                                        <p:attrNameLst>
                                          <p:attrName>ppt_y</p:attrName>
                                        </p:attrNameLst>
                                      </p:cBhvr>
                                      <p:tavLst>
                                        <p:tav tm="0">
                                          <p:val>
                                            <p:strVal val="#ppt_y"/>
                                          </p:val>
                                        </p:tav>
                                        <p:tav tm="100000">
                                          <p:val>
                                            <p:strVal val="#ppt_y"/>
                                          </p:val>
                                        </p:tav>
                                      </p:tavLst>
                                    </p:anim>
                                  </p:childTnLst>
                                </p:cTn>
                              </p:par>
                            </p:childTnLst>
                          </p:cTn>
                        </p:par>
                        <p:par>
                          <p:cTn id="56" fill="hold">
                            <p:stCondLst>
                              <p:cond delay="5500"/>
                            </p:stCondLst>
                            <p:childTnLst>
                              <p:par>
                                <p:cTn id="57" presetID="2" presetClass="entr" presetSubtype="8" fill="hold" grpId="0" nodeType="afterEffect">
                                  <p:stCondLst>
                                    <p:cond delay="0"/>
                                  </p:stCondLst>
                                  <p:childTnLst>
                                    <p:set>
                                      <p:cBhvr>
                                        <p:cTn id="58" dur="1" fill="hold">
                                          <p:stCondLst>
                                            <p:cond delay="0"/>
                                          </p:stCondLst>
                                        </p:cTn>
                                        <p:tgtEl>
                                          <p:spTgt spid="48"/>
                                        </p:tgtEl>
                                        <p:attrNameLst>
                                          <p:attrName>style.visibility</p:attrName>
                                        </p:attrNameLst>
                                      </p:cBhvr>
                                      <p:to>
                                        <p:strVal val="visible"/>
                                      </p:to>
                                    </p:set>
                                    <p:anim calcmode="lin" valueType="num">
                                      <p:cBhvr additive="base">
                                        <p:cTn id="59" dur="500" fill="hold"/>
                                        <p:tgtEl>
                                          <p:spTgt spid="48"/>
                                        </p:tgtEl>
                                        <p:attrNameLst>
                                          <p:attrName>ppt_x</p:attrName>
                                        </p:attrNameLst>
                                      </p:cBhvr>
                                      <p:tavLst>
                                        <p:tav tm="0">
                                          <p:val>
                                            <p:strVal val="0-#ppt_w/2"/>
                                          </p:val>
                                        </p:tav>
                                        <p:tav tm="100000">
                                          <p:val>
                                            <p:strVal val="#ppt_x"/>
                                          </p:val>
                                        </p:tav>
                                      </p:tavLst>
                                    </p:anim>
                                    <p:anim calcmode="lin" valueType="num">
                                      <p:cBhvr additive="base">
                                        <p:cTn id="60" dur="500" fill="hold"/>
                                        <p:tgtEl>
                                          <p:spTgt spid="48"/>
                                        </p:tgtEl>
                                        <p:attrNameLst>
                                          <p:attrName>ppt_y</p:attrName>
                                        </p:attrNameLst>
                                      </p:cBhvr>
                                      <p:tavLst>
                                        <p:tav tm="0">
                                          <p:val>
                                            <p:strVal val="#ppt_y"/>
                                          </p:val>
                                        </p:tav>
                                        <p:tav tm="100000">
                                          <p:val>
                                            <p:strVal val="#ppt_y"/>
                                          </p:val>
                                        </p:tav>
                                      </p:tavLst>
                                    </p:anim>
                                  </p:childTnLst>
                                </p:cTn>
                              </p:par>
                            </p:childTnLst>
                          </p:cTn>
                        </p:par>
                        <p:par>
                          <p:cTn id="61" fill="hold">
                            <p:stCondLst>
                              <p:cond delay="6000"/>
                            </p:stCondLst>
                            <p:childTnLst>
                              <p:par>
                                <p:cTn id="62" presetID="22" presetClass="entr" presetSubtype="1" fill="hold" grpId="0" nodeType="afterEffect">
                                  <p:stCondLst>
                                    <p:cond delay="0"/>
                                  </p:stCondLst>
                                  <p:childTnLst>
                                    <p:set>
                                      <p:cBhvr>
                                        <p:cTn id="63" dur="1" fill="hold">
                                          <p:stCondLst>
                                            <p:cond delay="0"/>
                                          </p:stCondLst>
                                        </p:cTn>
                                        <p:tgtEl>
                                          <p:spTgt spid="6"/>
                                        </p:tgtEl>
                                        <p:attrNameLst>
                                          <p:attrName>style.visibility</p:attrName>
                                        </p:attrNameLst>
                                      </p:cBhvr>
                                      <p:to>
                                        <p:strVal val="visible"/>
                                      </p:to>
                                    </p:set>
                                    <p:animEffect transition="in" filter="wipe(up)">
                                      <p:cBhvr>
                                        <p:cTn id="64" dur="500"/>
                                        <p:tgtEl>
                                          <p:spTgt spid="6"/>
                                        </p:tgtEl>
                                      </p:cBhvr>
                                    </p:animEffect>
                                  </p:childTnLst>
                                </p:cTn>
                              </p:par>
                            </p:childTnLst>
                          </p:cTn>
                        </p:par>
                        <p:par>
                          <p:cTn id="65" fill="hold">
                            <p:stCondLst>
                              <p:cond delay="6500"/>
                            </p:stCondLst>
                            <p:childTnLst>
                              <p:par>
                                <p:cTn id="66" presetID="2" presetClass="entr" presetSubtype="4" fill="hold" nodeType="afterEffect">
                                  <p:stCondLst>
                                    <p:cond delay="0"/>
                                  </p:stCondLst>
                                  <p:childTnLst>
                                    <p:set>
                                      <p:cBhvr>
                                        <p:cTn id="67" dur="1" fill="hold">
                                          <p:stCondLst>
                                            <p:cond delay="0"/>
                                          </p:stCondLst>
                                        </p:cTn>
                                        <p:tgtEl>
                                          <p:spTgt spid="19"/>
                                        </p:tgtEl>
                                        <p:attrNameLst>
                                          <p:attrName>style.visibility</p:attrName>
                                        </p:attrNameLst>
                                      </p:cBhvr>
                                      <p:to>
                                        <p:strVal val="visible"/>
                                      </p:to>
                                    </p:set>
                                    <p:anim calcmode="lin" valueType="num">
                                      <p:cBhvr additive="base">
                                        <p:cTn id="68" dur="500" fill="hold"/>
                                        <p:tgtEl>
                                          <p:spTgt spid="19"/>
                                        </p:tgtEl>
                                        <p:attrNameLst>
                                          <p:attrName>ppt_x</p:attrName>
                                        </p:attrNameLst>
                                      </p:cBhvr>
                                      <p:tavLst>
                                        <p:tav tm="0">
                                          <p:val>
                                            <p:strVal val="#ppt_x"/>
                                          </p:val>
                                        </p:tav>
                                        <p:tav tm="100000">
                                          <p:val>
                                            <p:strVal val="#ppt_x"/>
                                          </p:val>
                                        </p:tav>
                                      </p:tavLst>
                                    </p:anim>
                                    <p:anim calcmode="lin" valueType="num">
                                      <p:cBhvr additive="base">
                                        <p:cTn id="69" dur="500" fill="hold"/>
                                        <p:tgtEl>
                                          <p:spTgt spid="19"/>
                                        </p:tgtEl>
                                        <p:attrNameLst>
                                          <p:attrName>ppt_y</p:attrName>
                                        </p:attrNameLst>
                                      </p:cBhvr>
                                      <p:tavLst>
                                        <p:tav tm="0">
                                          <p:val>
                                            <p:strVal val="1+#ppt_h/2"/>
                                          </p:val>
                                        </p:tav>
                                        <p:tav tm="100000">
                                          <p:val>
                                            <p:strVal val="#ppt_y"/>
                                          </p:val>
                                        </p:tav>
                                      </p:tavLst>
                                    </p:anim>
                                  </p:childTnLst>
                                </p:cTn>
                              </p:par>
                            </p:childTnLst>
                          </p:cTn>
                        </p:par>
                        <p:par>
                          <p:cTn id="70" fill="hold">
                            <p:stCondLst>
                              <p:cond delay="7000"/>
                            </p:stCondLst>
                            <p:childTnLst>
                              <p:par>
                                <p:cTn id="71" presetID="42" presetClass="entr" presetSubtype="0" fill="hold" nodeType="afterEffect">
                                  <p:stCondLst>
                                    <p:cond delay="0"/>
                                  </p:stCondLst>
                                  <p:childTnLst>
                                    <p:set>
                                      <p:cBhvr>
                                        <p:cTn id="72" dur="1" fill="hold">
                                          <p:stCondLst>
                                            <p:cond delay="0"/>
                                          </p:stCondLst>
                                        </p:cTn>
                                        <p:tgtEl>
                                          <p:spTgt spid="32"/>
                                        </p:tgtEl>
                                        <p:attrNameLst>
                                          <p:attrName>style.visibility</p:attrName>
                                        </p:attrNameLst>
                                      </p:cBhvr>
                                      <p:to>
                                        <p:strVal val="visible"/>
                                      </p:to>
                                    </p:set>
                                    <p:animEffect transition="in" filter="fade">
                                      <p:cBhvr>
                                        <p:cTn id="73" dur="1000"/>
                                        <p:tgtEl>
                                          <p:spTgt spid="32"/>
                                        </p:tgtEl>
                                      </p:cBhvr>
                                    </p:animEffect>
                                    <p:anim calcmode="lin" valueType="num">
                                      <p:cBhvr>
                                        <p:cTn id="74" dur="1000" fill="hold"/>
                                        <p:tgtEl>
                                          <p:spTgt spid="32"/>
                                        </p:tgtEl>
                                        <p:attrNameLst>
                                          <p:attrName>ppt_x</p:attrName>
                                        </p:attrNameLst>
                                      </p:cBhvr>
                                      <p:tavLst>
                                        <p:tav tm="0">
                                          <p:val>
                                            <p:strVal val="#ppt_x"/>
                                          </p:val>
                                        </p:tav>
                                        <p:tav tm="100000">
                                          <p:val>
                                            <p:strVal val="#ppt_x"/>
                                          </p:val>
                                        </p:tav>
                                      </p:tavLst>
                                    </p:anim>
                                    <p:anim calcmode="lin" valueType="num">
                                      <p:cBhvr>
                                        <p:cTn id="75" dur="1000" fill="hold"/>
                                        <p:tgtEl>
                                          <p:spTgt spid="32"/>
                                        </p:tgtEl>
                                        <p:attrNameLst>
                                          <p:attrName>ppt_y</p:attrName>
                                        </p:attrNameLst>
                                      </p:cBhvr>
                                      <p:tavLst>
                                        <p:tav tm="0">
                                          <p:val>
                                            <p:strVal val="#ppt_y+.1"/>
                                          </p:val>
                                        </p:tav>
                                        <p:tav tm="100000">
                                          <p:val>
                                            <p:strVal val="#ppt_y"/>
                                          </p:val>
                                        </p:tav>
                                      </p:tavLst>
                                    </p:anim>
                                  </p:childTnLst>
                                </p:cTn>
                              </p:par>
                            </p:childTnLst>
                          </p:cTn>
                        </p:par>
                        <p:par>
                          <p:cTn id="76" fill="hold">
                            <p:stCondLst>
                              <p:cond delay="8000"/>
                            </p:stCondLst>
                            <p:childTnLst>
                              <p:par>
                                <p:cTn id="77" presetID="2" presetClass="entr" presetSubtype="4" fill="hold" grpId="0" nodeType="afterEffect">
                                  <p:stCondLst>
                                    <p:cond delay="0"/>
                                  </p:stCondLst>
                                  <p:childTnLst>
                                    <p:set>
                                      <p:cBhvr>
                                        <p:cTn id="78" dur="1" fill="hold">
                                          <p:stCondLst>
                                            <p:cond delay="0"/>
                                          </p:stCondLst>
                                        </p:cTn>
                                        <p:tgtEl>
                                          <p:spTgt spid="45"/>
                                        </p:tgtEl>
                                        <p:attrNameLst>
                                          <p:attrName>style.visibility</p:attrName>
                                        </p:attrNameLst>
                                      </p:cBhvr>
                                      <p:to>
                                        <p:strVal val="visible"/>
                                      </p:to>
                                    </p:set>
                                    <p:anim calcmode="lin" valueType="num">
                                      <p:cBhvr additive="base">
                                        <p:cTn id="79" dur="500" fill="hold"/>
                                        <p:tgtEl>
                                          <p:spTgt spid="45"/>
                                        </p:tgtEl>
                                        <p:attrNameLst>
                                          <p:attrName>ppt_x</p:attrName>
                                        </p:attrNameLst>
                                      </p:cBhvr>
                                      <p:tavLst>
                                        <p:tav tm="0">
                                          <p:val>
                                            <p:strVal val="#ppt_x"/>
                                          </p:val>
                                        </p:tav>
                                        <p:tav tm="100000">
                                          <p:val>
                                            <p:strVal val="#ppt_x"/>
                                          </p:val>
                                        </p:tav>
                                      </p:tavLst>
                                    </p:anim>
                                    <p:anim calcmode="lin" valueType="num">
                                      <p:cBhvr additive="base">
                                        <p:cTn id="80" dur="500" fill="hold"/>
                                        <p:tgtEl>
                                          <p:spTgt spid="45"/>
                                        </p:tgtEl>
                                        <p:attrNameLst>
                                          <p:attrName>ppt_y</p:attrName>
                                        </p:attrNameLst>
                                      </p:cBhvr>
                                      <p:tavLst>
                                        <p:tav tm="0">
                                          <p:val>
                                            <p:strVal val="1+#ppt_h/2"/>
                                          </p:val>
                                        </p:tav>
                                        <p:tav tm="100000">
                                          <p:val>
                                            <p:strVal val="#ppt_y"/>
                                          </p:val>
                                        </p:tav>
                                      </p:tavLst>
                                    </p:anim>
                                  </p:childTnLst>
                                </p:cTn>
                              </p:par>
                            </p:childTnLst>
                          </p:cTn>
                        </p:par>
                        <p:par>
                          <p:cTn id="81" fill="hold">
                            <p:stCondLst>
                              <p:cond delay="8500"/>
                            </p:stCondLst>
                            <p:childTnLst>
                              <p:par>
                                <p:cTn id="82" presetID="2" presetClass="entr" presetSubtype="4" fill="hold" grpId="0" nodeType="afterEffect">
                                  <p:stCondLst>
                                    <p:cond delay="0"/>
                                  </p:stCondLst>
                                  <p:childTnLst>
                                    <p:set>
                                      <p:cBhvr>
                                        <p:cTn id="83" dur="1" fill="hold">
                                          <p:stCondLst>
                                            <p:cond delay="0"/>
                                          </p:stCondLst>
                                        </p:cTn>
                                        <p:tgtEl>
                                          <p:spTgt spid="46"/>
                                        </p:tgtEl>
                                        <p:attrNameLst>
                                          <p:attrName>style.visibility</p:attrName>
                                        </p:attrNameLst>
                                      </p:cBhvr>
                                      <p:to>
                                        <p:strVal val="visible"/>
                                      </p:to>
                                    </p:set>
                                    <p:anim calcmode="lin" valueType="num">
                                      <p:cBhvr additive="base">
                                        <p:cTn id="84" dur="500" fill="hold"/>
                                        <p:tgtEl>
                                          <p:spTgt spid="46"/>
                                        </p:tgtEl>
                                        <p:attrNameLst>
                                          <p:attrName>ppt_x</p:attrName>
                                        </p:attrNameLst>
                                      </p:cBhvr>
                                      <p:tavLst>
                                        <p:tav tm="0">
                                          <p:val>
                                            <p:strVal val="#ppt_x"/>
                                          </p:val>
                                        </p:tav>
                                        <p:tav tm="100000">
                                          <p:val>
                                            <p:strVal val="#ppt_x"/>
                                          </p:val>
                                        </p:tav>
                                      </p:tavLst>
                                    </p:anim>
                                    <p:anim calcmode="lin" valueType="num">
                                      <p:cBhvr additive="base">
                                        <p:cTn id="85" dur="500" fill="hold"/>
                                        <p:tgtEl>
                                          <p:spTgt spid="46"/>
                                        </p:tgtEl>
                                        <p:attrNameLst>
                                          <p:attrName>ppt_y</p:attrName>
                                        </p:attrNameLst>
                                      </p:cBhvr>
                                      <p:tavLst>
                                        <p:tav tm="0">
                                          <p:val>
                                            <p:strVal val="1+#ppt_h/2"/>
                                          </p:val>
                                        </p:tav>
                                        <p:tav tm="100000">
                                          <p:val>
                                            <p:strVal val="#ppt_y"/>
                                          </p:val>
                                        </p:tav>
                                      </p:tavLst>
                                    </p:anim>
                                  </p:childTnLst>
                                </p:cTn>
                              </p:par>
                            </p:childTnLst>
                          </p:cTn>
                        </p:par>
                        <p:par>
                          <p:cTn id="86" fill="hold">
                            <p:stCondLst>
                              <p:cond delay="9000"/>
                            </p:stCondLst>
                            <p:childTnLst>
                              <p:par>
                                <p:cTn id="87" presetID="22" presetClass="entr" presetSubtype="1" fill="hold" grpId="0" nodeType="afterEffect">
                                  <p:stCondLst>
                                    <p:cond delay="0"/>
                                  </p:stCondLst>
                                  <p:childTnLst>
                                    <p:set>
                                      <p:cBhvr>
                                        <p:cTn id="88" dur="1" fill="hold">
                                          <p:stCondLst>
                                            <p:cond delay="0"/>
                                          </p:stCondLst>
                                        </p:cTn>
                                        <p:tgtEl>
                                          <p:spTgt spid="7"/>
                                        </p:tgtEl>
                                        <p:attrNameLst>
                                          <p:attrName>style.visibility</p:attrName>
                                        </p:attrNameLst>
                                      </p:cBhvr>
                                      <p:to>
                                        <p:strVal val="visible"/>
                                      </p:to>
                                    </p:set>
                                    <p:animEffect transition="in" filter="wipe(up)">
                                      <p:cBhvr>
                                        <p:cTn id="89" dur="500"/>
                                        <p:tgtEl>
                                          <p:spTgt spid="7"/>
                                        </p:tgtEl>
                                      </p:cBhvr>
                                    </p:animEffect>
                                  </p:childTnLst>
                                </p:cTn>
                              </p:par>
                            </p:childTnLst>
                          </p:cTn>
                        </p:par>
                        <p:par>
                          <p:cTn id="90" fill="hold">
                            <p:stCondLst>
                              <p:cond delay="9500"/>
                            </p:stCondLst>
                            <p:childTnLst>
                              <p:par>
                                <p:cTn id="91" presetID="2" presetClass="entr" presetSubtype="4" fill="hold" nodeType="afterEffect">
                                  <p:stCondLst>
                                    <p:cond delay="0"/>
                                  </p:stCondLst>
                                  <p:childTnLst>
                                    <p:set>
                                      <p:cBhvr>
                                        <p:cTn id="92" dur="1" fill="hold">
                                          <p:stCondLst>
                                            <p:cond delay="0"/>
                                          </p:stCondLst>
                                        </p:cTn>
                                        <p:tgtEl>
                                          <p:spTgt spid="24"/>
                                        </p:tgtEl>
                                        <p:attrNameLst>
                                          <p:attrName>style.visibility</p:attrName>
                                        </p:attrNameLst>
                                      </p:cBhvr>
                                      <p:to>
                                        <p:strVal val="visible"/>
                                      </p:to>
                                    </p:set>
                                    <p:anim calcmode="lin" valueType="num">
                                      <p:cBhvr additive="base">
                                        <p:cTn id="93" dur="500" fill="hold"/>
                                        <p:tgtEl>
                                          <p:spTgt spid="24"/>
                                        </p:tgtEl>
                                        <p:attrNameLst>
                                          <p:attrName>ppt_x</p:attrName>
                                        </p:attrNameLst>
                                      </p:cBhvr>
                                      <p:tavLst>
                                        <p:tav tm="0">
                                          <p:val>
                                            <p:strVal val="#ppt_x"/>
                                          </p:val>
                                        </p:tav>
                                        <p:tav tm="100000">
                                          <p:val>
                                            <p:strVal val="#ppt_x"/>
                                          </p:val>
                                        </p:tav>
                                      </p:tavLst>
                                    </p:anim>
                                    <p:anim calcmode="lin" valueType="num">
                                      <p:cBhvr additive="base">
                                        <p:cTn id="94" dur="500" fill="hold"/>
                                        <p:tgtEl>
                                          <p:spTgt spid="24"/>
                                        </p:tgtEl>
                                        <p:attrNameLst>
                                          <p:attrName>ppt_y</p:attrName>
                                        </p:attrNameLst>
                                      </p:cBhvr>
                                      <p:tavLst>
                                        <p:tav tm="0">
                                          <p:val>
                                            <p:strVal val="1+#ppt_h/2"/>
                                          </p:val>
                                        </p:tav>
                                        <p:tav tm="100000">
                                          <p:val>
                                            <p:strVal val="#ppt_y"/>
                                          </p:val>
                                        </p:tav>
                                      </p:tavLst>
                                    </p:anim>
                                  </p:childTnLst>
                                </p:cTn>
                              </p:par>
                            </p:childTnLst>
                          </p:cTn>
                        </p:par>
                        <p:par>
                          <p:cTn id="95" fill="hold">
                            <p:stCondLst>
                              <p:cond delay="10000"/>
                            </p:stCondLst>
                            <p:childTnLst>
                              <p:par>
                                <p:cTn id="96" presetID="42" presetClass="entr" presetSubtype="0" fill="hold" nodeType="afterEffect">
                                  <p:stCondLst>
                                    <p:cond delay="0"/>
                                  </p:stCondLst>
                                  <p:childTnLst>
                                    <p:set>
                                      <p:cBhvr>
                                        <p:cTn id="97" dur="1" fill="hold">
                                          <p:stCondLst>
                                            <p:cond delay="0"/>
                                          </p:stCondLst>
                                        </p:cTn>
                                        <p:tgtEl>
                                          <p:spTgt spid="35"/>
                                        </p:tgtEl>
                                        <p:attrNameLst>
                                          <p:attrName>style.visibility</p:attrName>
                                        </p:attrNameLst>
                                      </p:cBhvr>
                                      <p:to>
                                        <p:strVal val="visible"/>
                                      </p:to>
                                    </p:set>
                                    <p:animEffect transition="in" filter="fade">
                                      <p:cBhvr>
                                        <p:cTn id="98" dur="1000"/>
                                        <p:tgtEl>
                                          <p:spTgt spid="35"/>
                                        </p:tgtEl>
                                      </p:cBhvr>
                                    </p:animEffect>
                                    <p:anim calcmode="lin" valueType="num">
                                      <p:cBhvr>
                                        <p:cTn id="99" dur="1000" fill="hold"/>
                                        <p:tgtEl>
                                          <p:spTgt spid="35"/>
                                        </p:tgtEl>
                                        <p:attrNameLst>
                                          <p:attrName>ppt_x</p:attrName>
                                        </p:attrNameLst>
                                      </p:cBhvr>
                                      <p:tavLst>
                                        <p:tav tm="0">
                                          <p:val>
                                            <p:strVal val="#ppt_x"/>
                                          </p:val>
                                        </p:tav>
                                        <p:tav tm="100000">
                                          <p:val>
                                            <p:strVal val="#ppt_x"/>
                                          </p:val>
                                        </p:tav>
                                      </p:tavLst>
                                    </p:anim>
                                    <p:anim calcmode="lin" valueType="num">
                                      <p:cBhvr>
                                        <p:cTn id="100" dur="1000" fill="hold"/>
                                        <p:tgtEl>
                                          <p:spTgt spid="35"/>
                                        </p:tgtEl>
                                        <p:attrNameLst>
                                          <p:attrName>ppt_y</p:attrName>
                                        </p:attrNameLst>
                                      </p:cBhvr>
                                      <p:tavLst>
                                        <p:tav tm="0">
                                          <p:val>
                                            <p:strVal val="#ppt_y+.1"/>
                                          </p:val>
                                        </p:tav>
                                        <p:tav tm="100000">
                                          <p:val>
                                            <p:strVal val="#ppt_y"/>
                                          </p:val>
                                        </p:tav>
                                      </p:tavLst>
                                    </p:anim>
                                  </p:childTnLst>
                                </p:cTn>
                              </p:par>
                            </p:childTnLst>
                          </p:cTn>
                        </p:par>
                        <p:par>
                          <p:cTn id="101" fill="hold">
                            <p:stCondLst>
                              <p:cond delay="11000"/>
                            </p:stCondLst>
                            <p:childTnLst>
                              <p:par>
                                <p:cTn id="102" presetID="2" presetClass="entr" presetSubtype="4" fill="hold" grpId="0" nodeType="afterEffect">
                                  <p:stCondLst>
                                    <p:cond delay="0"/>
                                  </p:stCondLst>
                                  <p:childTnLst>
                                    <p:set>
                                      <p:cBhvr>
                                        <p:cTn id="103" dur="1" fill="hold">
                                          <p:stCondLst>
                                            <p:cond delay="0"/>
                                          </p:stCondLst>
                                        </p:cTn>
                                        <p:tgtEl>
                                          <p:spTgt spid="43"/>
                                        </p:tgtEl>
                                        <p:attrNameLst>
                                          <p:attrName>style.visibility</p:attrName>
                                        </p:attrNameLst>
                                      </p:cBhvr>
                                      <p:to>
                                        <p:strVal val="visible"/>
                                      </p:to>
                                    </p:set>
                                    <p:anim calcmode="lin" valueType="num">
                                      <p:cBhvr additive="base">
                                        <p:cTn id="104" dur="500" fill="hold"/>
                                        <p:tgtEl>
                                          <p:spTgt spid="43"/>
                                        </p:tgtEl>
                                        <p:attrNameLst>
                                          <p:attrName>ppt_x</p:attrName>
                                        </p:attrNameLst>
                                      </p:cBhvr>
                                      <p:tavLst>
                                        <p:tav tm="0">
                                          <p:val>
                                            <p:strVal val="#ppt_x"/>
                                          </p:val>
                                        </p:tav>
                                        <p:tav tm="100000">
                                          <p:val>
                                            <p:strVal val="#ppt_x"/>
                                          </p:val>
                                        </p:tav>
                                      </p:tavLst>
                                    </p:anim>
                                    <p:anim calcmode="lin" valueType="num">
                                      <p:cBhvr additive="base">
                                        <p:cTn id="105" dur="500" fill="hold"/>
                                        <p:tgtEl>
                                          <p:spTgt spid="43"/>
                                        </p:tgtEl>
                                        <p:attrNameLst>
                                          <p:attrName>ppt_y</p:attrName>
                                        </p:attrNameLst>
                                      </p:cBhvr>
                                      <p:tavLst>
                                        <p:tav tm="0">
                                          <p:val>
                                            <p:strVal val="1+#ppt_h/2"/>
                                          </p:val>
                                        </p:tav>
                                        <p:tav tm="100000">
                                          <p:val>
                                            <p:strVal val="#ppt_y"/>
                                          </p:val>
                                        </p:tav>
                                      </p:tavLst>
                                    </p:anim>
                                  </p:childTnLst>
                                </p:cTn>
                              </p:par>
                            </p:childTnLst>
                          </p:cTn>
                        </p:par>
                        <p:par>
                          <p:cTn id="106" fill="hold">
                            <p:stCondLst>
                              <p:cond delay="11500"/>
                            </p:stCondLst>
                            <p:childTnLst>
                              <p:par>
                                <p:cTn id="107" presetID="2" presetClass="entr" presetSubtype="4" fill="hold" grpId="0" nodeType="afterEffect">
                                  <p:stCondLst>
                                    <p:cond delay="0"/>
                                  </p:stCondLst>
                                  <p:childTnLst>
                                    <p:set>
                                      <p:cBhvr>
                                        <p:cTn id="108" dur="1" fill="hold">
                                          <p:stCondLst>
                                            <p:cond delay="0"/>
                                          </p:stCondLst>
                                        </p:cTn>
                                        <p:tgtEl>
                                          <p:spTgt spid="44"/>
                                        </p:tgtEl>
                                        <p:attrNameLst>
                                          <p:attrName>style.visibility</p:attrName>
                                        </p:attrNameLst>
                                      </p:cBhvr>
                                      <p:to>
                                        <p:strVal val="visible"/>
                                      </p:to>
                                    </p:set>
                                    <p:anim calcmode="lin" valueType="num">
                                      <p:cBhvr additive="base">
                                        <p:cTn id="109" dur="500" fill="hold"/>
                                        <p:tgtEl>
                                          <p:spTgt spid="44"/>
                                        </p:tgtEl>
                                        <p:attrNameLst>
                                          <p:attrName>ppt_x</p:attrName>
                                        </p:attrNameLst>
                                      </p:cBhvr>
                                      <p:tavLst>
                                        <p:tav tm="0">
                                          <p:val>
                                            <p:strVal val="#ppt_x"/>
                                          </p:val>
                                        </p:tav>
                                        <p:tav tm="100000">
                                          <p:val>
                                            <p:strVal val="#ppt_x"/>
                                          </p:val>
                                        </p:tav>
                                      </p:tavLst>
                                    </p:anim>
                                    <p:anim calcmode="lin" valueType="num">
                                      <p:cBhvr additive="base">
                                        <p:cTn id="110"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41" grpId="0"/>
      <p:bldP spid="42" grpId="0"/>
      <p:bldP spid="43" grpId="0"/>
      <p:bldP spid="44" grpId="0"/>
      <p:bldP spid="45" grpId="0"/>
      <p:bldP spid="46" grpId="0"/>
      <p:bldP spid="47" grpId="0"/>
      <p:bldP spid="4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9144000" cy="5143500"/>
          </a:xfrm>
          <a:prstGeom prst="rect">
            <a:avLst/>
          </a:prstGeom>
          <a:solidFill>
            <a:srgbClr val="EDEDEB"/>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white"/>
              </a:solidFill>
              <a:effectLst/>
              <a:uLnTx/>
              <a:uFillTx/>
              <a:latin typeface="Calibri" panose="020F0502020204030204"/>
              <a:ea typeface="宋体" panose="02010600030101010101" pitchFamily="2" charset="-122"/>
            </a:endParaRPr>
          </a:p>
        </p:txBody>
      </p:sp>
      <p:sp>
        <p:nvSpPr>
          <p:cNvPr id="5" name="直角三角形 4"/>
          <p:cNvSpPr/>
          <p:nvPr/>
        </p:nvSpPr>
        <p:spPr>
          <a:xfrm flipH="1">
            <a:off x="3682219" y="0"/>
            <a:ext cx="5461781" cy="5143500"/>
          </a:xfrm>
          <a:prstGeom prst="rtTriangle">
            <a:avLst/>
          </a:prstGeom>
          <a:solidFill>
            <a:srgbClr val="003466"/>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endParaRPr>
          </a:p>
        </p:txBody>
      </p:sp>
      <p:sp>
        <p:nvSpPr>
          <p:cNvPr id="6" name="斜纹 5"/>
          <p:cNvSpPr/>
          <p:nvPr/>
        </p:nvSpPr>
        <p:spPr>
          <a:xfrm>
            <a:off x="5591908" y="0"/>
            <a:ext cx="2877178" cy="2700997"/>
          </a:xfrm>
          <a:prstGeom prst="diagStripe">
            <a:avLst>
              <a:gd name="adj" fmla="val 46235"/>
            </a:avLst>
          </a:prstGeom>
          <a:blipFill>
            <a:blip r:embed="rId2"/>
            <a:stretch>
              <a:fillRect/>
            </a:stretch>
          </a:bli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sp>
        <p:nvSpPr>
          <p:cNvPr id="7" name="斜纹 6"/>
          <p:cNvSpPr/>
          <p:nvPr/>
        </p:nvSpPr>
        <p:spPr>
          <a:xfrm>
            <a:off x="7973774" y="0"/>
            <a:ext cx="990623" cy="929963"/>
          </a:xfrm>
          <a:prstGeom prst="diagStripe">
            <a:avLst>
              <a:gd name="adj" fmla="val 75545"/>
            </a:avLst>
          </a:prstGeom>
          <a:solidFill>
            <a:srgbClr val="003466"/>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sp>
        <p:nvSpPr>
          <p:cNvPr id="8" name="任意多边形 7"/>
          <p:cNvSpPr/>
          <p:nvPr/>
        </p:nvSpPr>
        <p:spPr>
          <a:xfrm>
            <a:off x="4013425" y="4437039"/>
            <a:ext cx="990623" cy="706462"/>
          </a:xfrm>
          <a:custGeom>
            <a:avLst/>
            <a:gdLst>
              <a:gd name="connsiteX0" fmla="*/ 997821 w 1320830"/>
              <a:gd name="connsiteY0" fmla="*/ 0 h 941949"/>
              <a:gd name="connsiteX1" fmla="*/ 1320830 w 1320830"/>
              <a:gd name="connsiteY1" fmla="*/ 0 h 941949"/>
              <a:gd name="connsiteX2" fmla="*/ 317439 w 1320830"/>
              <a:gd name="connsiteY2" fmla="*/ 941949 h 941949"/>
              <a:gd name="connsiteX3" fmla="*/ 0 w 1320830"/>
              <a:gd name="connsiteY3" fmla="*/ 941949 h 941949"/>
              <a:gd name="connsiteX4" fmla="*/ 0 w 1320830"/>
              <a:gd name="connsiteY4" fmla="*/ 936720 h 941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0830" h="941949">
                <a:moveTo>
                  <a:pt x="997821" y="0"/>
                </a:moveTo>
                <a:lnTo>
                  <a:pt x="1320830" y="0"/>
                </a:lnTo>
                <a:lnTo>
                  <a:pt x="317439" y="941949"/>
                </a:lnTo>
                <a:lnTo>
                  <a:pt x="0" y="941949"/>
                </a:lnTo>
                <a:lnTo>
                  <a:pt x="0" y="936720"/>
                </a:lnTo>
                <a:close/>
              </a:path>
            </a:pathLst>
          </a:custGeom>
          <a:solidFill>
            <a:srgbClr val="A6A6A6"/>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sp>
        <p:nvSpPr>
          <p:cNvPr id="9" name="任意多边形 8"/>
          <p:cNvSpPr/>
          <p:nvPr/>
        </p:nvSpPr>
        <p:spPr>
          <a:xfrm>
            <a:off x="268196" y="3844977"/>
            <a:ext cx="1810306" cy="1301936"/>
          </a:xfrm>
          <a:custGeom>
            <a:avLst/>
            <a:gdLst>
              <a:gd name="connsiteX0" fmla="*/ 1823461 w 2413741"/>
              <a:gd name="connsiteY0" fmla="*/ 0 h 1735915"/>
              <a:gd name="connsiteX1" fmla="*/ 2413741 w 2413741"/>
              <a:gd name="connsiteY1" fmla="*/ 0 h 1735915"/>
              <a:gd name="connsiteX2" fmla="*/ 564595 w 2413741"/>
              <a:gd name="connsiteY2" fmla="*/ 1735915 h 1735915"/>
              <a:gd name="connsiteX3" fmla="*/ 0 w 2413741"/>
              <a:gd name="connsiteY3" fmla="*/ 1735915 h 1735915"/>
              <a:gd name="connsiteX4" fmla="*/ 0 w 2413741"/>
              <a:gd name="connsiteY4" fmla="*/ 1711802 h 1735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3741" h="1735915">
                <a:moveTo>
                  <a:pt x="1823461" y="0"/>
                </a:moveTo>
                <a:lnTo>
                  <a:pt x="2413741" y="0"/>
                </a:lnTo>
                <a:lnTo>
                  <a:pt x="564595" y="1735915"/>
                </a:lnTo>
                <a:lnTo>
                  <a:pt x="0" y="1735915"/>
                </a:lnTo>
                <a:lnTo>
                  <a:pt x="0" y="1711802"/>
                </a:lnTo>
                <a:close/>
              </a:path>
            </a:pathLst>
          </a:cu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sp>
        <p:nvSpPr>
          <p:cNvPr id="10" name="任意多边形 9"/>
          <p:cNvSpPr/>
          <p:nvPr/>
        </p:nvSpPr>
        <p:spPr>
          <a:xfrm>
            <a:off x="0" y="4756278"/>
            <a:ext cx="523886" cy="387222"/>
          </a:xfrm>
          <a:custGeom>
            <a:avLst/>
            <a:gdLst>
              <a:gd name="connsiteX0" fmla="*/ 543196 w 698514"/>
              <a:gd name="connsiteY0" fmla="*/ 0 h 516296"/>
              <a:gd name="connsiteX1" fmla="*/ 698514 w 698514"/>
              <a:gd name="connsiteY1" fmla="*/ 0 h 516296"/>
              <a:gd name="connsiteX2" fmla="*/ 148541 w 698514"/>
              <a:gd name="connsiteY2" fmla="*/ 516296 h 516296"/>
              <a:gd name="connsiteX3" fmla="*/ 0 w 698514"/>
              <a:gd name="connsiteY3" fmla="*/ 516296 h 516296"/>
              <a:gd name="connsiteX4" fmla="*/ 0 w 698514"/>
              <a:gd name="connsiteY4" fmla="*/ 509934 h 516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8514" h="516296">
                <a:moveTo>
                  <a:pt x="543196" y="0"/>
                </a:moveTo>
                <a:lnTo>
                  <a:pt x="698514" y="0"/>
                </a:lnTo>
                <a:lnTo>
                  <a:pt x="148541" y="516296"/>
                </a:lnTo>
                <a:lnTo>
                  <a:pt x="0" y="516296"/>
                </a:lnTo>
                <a:lnTo>
                  <a:pt x="0" y="509934"/>
                </a:lnTo>
                <a:close/>
              </a:path>
            </a:pathLst>
          </a:custGeom>
          <a:solidFill>
            <a:srgbClr val="003466"/>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sp>
        <p:nvSpPr>
          <p:cNvPr id="11" name="斜纹 10"/>
          <p:cNvSpPr/>
          <p:nvPr/>
        </p:nvSpPr>
        <p:spPr>
          <a:xfrm>
            <a:off x="0" y="2767496"/>
            <a:ext cx="2295525" cy="2154960"/>
          </a:xfrm>
          <a:prstGeom prst="diagStripe">
            <a:avLst>
              <a:gd name="adj" fmla="val 75545"/>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sp>
        <p:nvSpPr>
          <p:cNvPr id="12" name="任意多边形 11"/>
          <p:cNvSpPr/>
          <p:nvPr/>
        </p:nvSpPr>
        <p:spPr>
          <a:xfrm>
            <a:off x="0" y="3557572"/>
            <a:ext cx="834983" cy="783853"/>
          </a:xfrm>
          <a:custGeom>
            <a:avLst/>
            <a:gdLst>
              <a:gd name="connsiteX0" fmla="*/ 789260 w 1113310"/>
              <a:gd name="connsiteY0" fmla="*/ 0 h 1045137"/>
              <a:gd name="connsiteX1" fmla="*/ 1113310 w 1113310"/>
              <a:gd name="connsiteY1" fmla="*/ 0 h 1045137"/>
              <a:gd name="connsiteX2" fmla="*/ 0 w 1113310"/>
              <a:gd name="connsiteY2" fmla="*/ 1045137 h 1045137"/>
              <a:gd name="connsiteX3" fmla="*/ 0 w 1113310"/>
              <a:gd name="connsiteY3" fmla="*/ 740930 h 1045137"/>
            </a:gdLst>
            <a:ahLst/>
            <a:cxnLst>
              <a:cxn ang="0">
                <a:pos x="connsiteX0" y="connsiteY0"/>
              </a:cxn>
              <a:cxn ang="0">
                <a:pos x="connsiteX1" y="connsiteY1"/>
              </a:cxn>
              <a:cxn ang="0">
                <a:pos x="connsiteX2" y="connsiteY2"/>
              </a:cxn>
              <a:cxn ang="0">
                <a:pos x="connsiteX3" y="connsiteY3"/>
              </a:cxn>
            </a:cxnLst>
            <a:rect l="l" t="t" r="r" b="b"/>
            <a:pathLst>
              <a:path w="1113310" h="1045137">
                <a:moveTo>
                  <a:pt x="789260" y="0"/>
                </a:moveTo>
                <a:lnTo>
                  <a:pt x="1113310" y="0"/>
                </a:lnTo>
                <a:lnTo>
                  <a:pt x="0" y="1045137"/>
                </a:lnTo>
                <a:lnTo>
                  <a:pt x="0" y="740930"/>
                </a:lnTo>
                <a:close/>
              </a:path>
            </a:pathLst>
          </a:custGeom>
          <a:solidFill>
            <a:srgbClr val="003466"/>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sp>
        <p:nvSpPr>
          <p:cNvPr id="13" name="任意多边形 12"/>
          <p:cNvSpPr/>
          <p:nvPr/>
        </p:nvSpPr>
        <p:spPr>
          <a:xfrm>
            <a:off x="1" y="-5565"/>
            <a:ext cx="1053821" cy="989291"/>
          </a:xfrm>
          <a:custGeom>
            <a:avLst/>
            <a:gdLst>
              <a:gd name="connsiteX0" fmla="*/ 1025302 w 1405095"/>
              <a:gd name="connsiteY0" fmla="*/ 0 h 1319055"/>
              <a:gd name="connsiteX1" fmla="*/ 1405095 w 1405095"/>
              <a:gd name="connsiteY1" fmla="*/ 0 h 1319055"/>
              <a:gd name="connsiteX2" fmla="*/ 0 w 1405095"/>
              <a:gd name="connsiteY2" fmla="*/ 1319055 h 1319055"/>
              <a:gd name="connsiteX3" fmla="*/ 0 w 1405095"/>
              <a:gd name="connsiteY3" fmla="*/ 962518 h 1319055"/>
            </a:gdLst>
            <a:ahLst/>
            <a:cxnLst>
              <a:cxn ang="0">
                <a:pos x="connsiteX0" y="connsiteY0"/>
              </a:cxn>
              <a:cxn ang="0">
                <a:pos x="connsiteX1" y="connsiteY1"/>
              </a:cxn>
              <a:cxn ang="0">
                <a:pos x="connsiteX2" y="connsiteY2"/>
              </a:cxn>
              <a:cxn ang="0">
                <a:pos x="connsiteX3" y="connsiteY3"/>
              </a:cxn>
            </a:cxnLst>
            <a:rect l="l" t="t" r="r" b="b"/>
            <a:pathLst>
              <a:path w="1405095" h="1319055">
                <a:moveTo>
                  <a:pt x="1025302" y="0"/>
                </a:moveTo>
                <a:lnTo>
                  <a:pt x="1405095" y="0"/>
                </a:lnTo>
                <a:lnTo>
                  <a:pt x="0" y="1319055"/>
                </a:lnTo>
                <a:lnTo>
                  <a:pt x="0" y="962518"/>
                </a:lnTo>
                <a:close/>
              </a:path>
            </a:pathLst>
          </a:custGeom>
          <a:solidFill>
            <a:sysClr val="window" lastClr="FFFFFF">
              <a:lumMod val="8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pic>
        <p:nvPicPr>
          <p:cNvPr id="14" name="图片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16734" y="2499742"/>
            <a:ext cx="1705795" cy="1692000"/>
          </a:xfrm>
          <a:prstGeom prst="rect">
            <a:avLst/>
          </a:prstGeom>
        </p:spPr>
      </p:pic>
      <p:pic>
        <p:nvPicPr>
          <p:cNvPr id="15" name="图片 1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2412208"/>
            <a:ext cx="1645784" cy="1383678"/>
          </a:xfrm>
          <a:prstGeom prst="rect">
            <a:avLst/>
          </a:prstGeom>
        </p:spPr>
      </p:pic>
      <p:sp>
        <p:nvSpPr>
          <p:cNvPr id="16" name="Text Box 197"/>
          <p:cNvSpPr txBox="1">
            <a:spLocks noChangeArrowheads="1"/>
          </p:cNvSpPr>
          <p:nvPr/>
        </p:nvSpPr>
        <p:spPr bwMode="ltGray">
          <a:xfrm>
            <a:off x="6862807" y="4408473"/>
            <a:ext cx="1813649" cy="323517"/>
          </a:xfrm>
          <a:prstGeom prst="rect">
            <a:avLst/>
          </a:prstGeom>
          <a:noFill/>
          <a:ln>
            <a:noFill/>
          </a:ln>
          <a:effectLst/>
          <a:extLst>
            <a:ext uri="{909E8E84-426E-40DD-AFC4-6F175D3DCCD1}">
              <a14:hiddenFill xmlns:a14="http://schemas.microsoft.com/office/drawing/2010/main">
                <a:gradFill rotWithShape="1">
                  <a:gsLst>
                    <a:gs pos="0">
                      <a:srgbClr val="FFFFFF"/>
                    </a:gs>
                    <a:gs pos="100000">
                      <a:srgbClr val="FF0517"/>
                    </a:gs>
                  </a:gsLst>
                  <a:lin ang="0" scaled="1"/>
                </a:gra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73500" tIns="36750" rIns="73500" bIns="36750">
            <a:spAutoFit/>
          </a:bodyPr>
          <a:lstStyle>
            <a:lvl1pPr algn="l" defTabSz="815975" fontAlgn="base">
              <a:defRPr>
                <a:solidFill>
                  <a:schemeClr val="tx1"/>
                </a:solidFill>
                <a:latin typeface="Arial" charset="0"/>
              </a:defRPr>
            </a:lvl1pPr>
            <a:lvl2pPr marL="407988" algn="l" defTabSz="815975" fontAlgn="base">
              <a:defRPr>
                <a:solidFill>
                  <a:schemeClr val="tx1"/>
                </a:solidFill>
                <a:latin typeface="Arial" charset="0"/>
              </a:defRPr>
            </a:lvl2pPr>
            <a:lvl3pPr marL="815975" algn="l" defTabSz="815975" fontAlgn="base">
              <a:defRPr>
                <a:solidFill>
                  <a:schemeClr val="tx1"/>
                </a:solidFill>
                <a:latin typeface="Arial" charset="0"/>
              </a:defRPr>
            </a:lvl3pPr>
            <a:lvl4pPr marL="1225550" algn="l" defTabSz="815975" fontAlgn="base">
              <a:defRPr>
                <a:solidFill>
                  <a:schemeClr val="tx1"/>
                </a:solidFill>
                <a:latin typeface="Arial" charset="0"/>
              </a:defRPr>
            </a:lvl4pPr>
            <a:lvl5pPr marL="1633538" algn="l" defTabSz="815975" fontAlgn="base">
              <a:defRPr>
                <a:solidFill>
                  <a:schemeClr val="tx1"/>
                </a:solidFill>
                <a:latin typeface="Arial" charset="0"/>
              </a:defRPr>
            </a:lvl5pPr>
            <a:lvl6pPr marL="2090738" defTabSz="815975" fontAlgn="base">
              <a:spcBef>
                <a:spcPct val="0"/>
              </a:spcBef>
              <a:spcAft>
                <a:spcPct val="0"/>
              </a:spcAft>
              <a:defRPr>
                <a:solidFill>
                  <a:schemeClr val="tx1"/>
                </a:solidFill>
                <a:latin typeface="Arial" charset="0"/>
              </a:defRPr>
            </a:lvl6pPr>
            <a:lvl7pPr marL="2547938" defTabSz="815975" fontAlgn="base">
              <a:spcBef>
                <a:spcPct val="0"/>
              </a:spcBef>
              <a:spcAft>
                <a:spcPct val="0"/>
              </a:spcAft>
              <a:defRPr>
                <a:solidFill>
                  <a:schemeClr val="tx1"/>
                </a:solidFill>
                <a:latin typeface="Arial" charset="0"/>
              </a:defRPr>
            </a:lvl7pPr>
            <a:lvl8pPr marL="3005138" defTabSz="815975" fontAlgn="base">
              <a:spcBef>
                <a:spcPct val="0"/>
              </a:spcBef>
              <a:spcAft>
                <a:spcPct val="0"/>
              </a:spcAft>
              <a:defRPr>
                <a:solidFill>
                  <a:schemeClr val="tx1"/>
                </a:solidFill>
                <a:latin typeface="Arial" charset="0"/>
              </a:defRPr>
            </a:lvl8pPr>
            <a:lvl9pPr marL="3462338" defTabSz="815975" fontAlgn="base">
              <a:spcBef>
                <a:spcPct val="0"/>
              </a:spcBef>
              <a:spcAft>
                <a:spcPct val="0"/>
              </a:spcAft>
              <a:defRPr>
                <a:solidFill>
                  <a:schemeClr val="tx1"/>
                </a:solidFill>
                <a:latin typeface="Arial" charset="0"/>
              </a:defRPr>
            </a:lvl9pPr>
          </a:lstStyle>
          <a:p>
            <a:pPr defTabSz="822960">
              <a:spcBef>
                <a:spcPct val="50000"/>
              </a:spcBef>
            </a:pPr>
            <a:r>
              <a:rPr lang="zh-CN" altLang="en-US" sz="1620" dirty="0" smtClean="0">
                <a:solidFill>
                  <a:schemeClr val="bg1"/>
                </a:solidFill>
                <a:latin typeface="微软雅黑" panose="020B0503020204020204" pitchFamily="34" charset="-122"/>
                <a:ea typeface="微软雅黑" panose="020B0503020204020204" pitchFamily="34" charset="-122"/>
              </a:rPr>
              <a:t>请输入您单位名称</a:t>
            </a:r>
            <a:endParaRPr lang="en-US" altLang="zh-CN" sz="1620" dirty="0">
              <a:solidFill>
                <a:schemeClr val="bg1"/>
              </a:solidFill>
              <a:latin typeface="微软雅黑" panose="020B0503020204020204" pitchFamily="34" charset="-122"/>
              <a:ea typeface="微软雅黑" panose="020B0503020204020204" pitchFamily="34" charset="-122"/>
            </a:endParaRPr>
          </a:p>
        </p:txBody>
      </p:sp>
      <p:sp>
        <p:nvSpPr>
          <p:cNvPr id="17" name="TextBox 42"/>
          <p:cNvSpPr txBox="1"/>
          <p:nvPr/>
        </p:nvSpPr>
        <p:spPr>
          <a:xfrm>
            <a:off x="1403648" y="1245487"/>
            <a:ext cx="3921266" cy="590931"/>
          </a:xfrm>
          <a:prstGeom prst="rect">
            <a:avLst/>
          </a:prstGeom>
          <a:noFill/>
        </p:spPr>
        <p:txBody>
          <a:bodyPr wrap="none" rtlCol="0">
            <a:spAutoFit/>
          </a:bodyPr>
          <a:lstStyle/>
          <a:p>
            <a:r>
              <a:rPr lang="zh-CN" altLang="en-US" sz="3240" b="1" dirty="0" smtClean="0">
                <a:solidFill>
                  <a:prstClr val="black"/>
                </a:solidFill>
                <a:latin typeface="微软雅黑" panose="020B0503020204020204" pitchFamily="34" charset="-122"/>
                <a:ea typeface="微软雅黑" panose="020B0503020204020204" pitchFamily="34" charset="-122"/>
              </a:rPr>
              <a:t>演示完毕，谢谢观看</a:t>
            </a:r>
            <a:endParaRPr lang="zh-CN" altLang="en-US" sz="3240" b="1" dirty="0">
              <a:solidFill>
                <a:prstClr val="black"/>
              </a:solidFill>
              <a:latin typeface="微软雅黑" panose="020B0503020204020204" pitchFamily="34" charset="-122"/>
              <a:ea typeface="微软雅黑" panose="020B0503020204020204" pitchFamily="34" charset="-122"/>
            </a:endParaRPr>
          </a:p>
        </p:txBody>
      </p:sp>
      <p:cxnSp>
        <p:nvCxnSpPr>
          <p:cNvPr id="18" name="直接连接符 17"/>
          <p:cNvCxnSpPr/>
          <p:nvPr/>
        </p:nvCxnSpPr>
        <p:spPr>
          <a:xfrm>
            <a:off x="1403648" y="1882584"/>
            <a:ext cx="3829973" cy="0"/>
          </a:xfrm>
          <a:prstGeom prst="line">
            <a:avLst/>
          </a:prstGeom>
          <a:noFill/>
          <a:ln w="28575" cap="flat" cmpd="sng" algn="ctr">
            <a:solidFill>
              <a:srgbClr val="003466"/>
            </a:solidFill>
            <a:prstDash val="solid"/>
          </a:ln>
          <a:effectLst/>
        </p:spPr>
      </p:cxnSp>
      <p:sp>
        <p:nvSpPr>
          <p:cNvPr id="19" name="TextBox 50"/>
          <p:cNvSpPr txBox="1"/>
          <p:nvPr/>
        </p:nvSpPr>
        <p:spPr>
          <a:xfrm>
            <a:off x="2125754" y="1918494"/>
            <a:ext cx="2664296" cy="400110"/>
          </a:xfrm>
          <a:prstGeom prst="rect">
            <a:avLst/>
          </a:prstGeom>
          <a:noFill/>
        </p:spPr>
        <p:txBody>
          <a:bodyPr wrap="square" rtlCol="0">
            <a:spAutoFit/>
          </a:bodyPr>
          <a:lstStyle/>
          <a:p>
            <a:r>
              <a:rPr lang="zh-CN" altLang="en-US" sz="2000" dirty="0" smtClean="0">
                <a:solidFill>
                  <a:prstClr val="black"/>
                </a:solidFill>
                <a:latin typeface="微软雅黑" panose="020B0503020204020204" pitchFamily="34" charset="-122"/>
                <a:ea typeface="微软雅黑" panose="020B0503020204020204" pitchFamily="34" charset="-122"/>
              </a:rPr>
              <a:t>立警为公 </a:t>
            </a:r>
            <a:r>
              <a:rPr lang="en-US" altLang="zh-CN" sz="2000" dirty="0" smtClean="0">
                <a:solidFill>
                  <a:srgbClr val="555555"/>
                </a:solidFill>
                <a:latin typeface="Microsoft YaHei" panose="020B0503020204020204" pitchFamily="34" charset="-122"/>
                <a:ea typeface="Microsoft YaHei" panose="020B0503020204020204" pitchFamily="34" charset="-122"/>
              </a:rPr>
              <a:t>• </a:t>
            </a:r>
            <a:r>
              <a:rPr lang="zh-CN" altLang="en-US" sz="2000" dirty="0" smtClean="0">
                <a:solidFill>
                  <a:prstClr val="black"/>
                </a:solidFill>
                <a:latin typeface="微软雅黑" panose="020B0503020204020204" pitchFamily="34" charset="-122"/>
                <a:ea typeface="微软雅黑" panose="020B0503020204020204" pitchFamily="34" charset="-122"/>
              </a:rPr>
              <a:t>执法为民</a:t>
            </a:r>
            <a:endParaRPr lang="zh-CN" altLang="en-US" sz="2000" dirty="0">
              <a:solidFill>
                <a:prstClr val="black"/>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2288290" y="3795886"/>
            <a:ext cx="1332416" cy="307777"/>
          </a:xfrm>
          <a:prstGeom prst="rect">
            <a:avLst/>
          </a:prstGeom>
          <a:noFill/>
        </p:spPr>
        <p:txBody>
          <a:bodyPr wrap="none" rtlCol="0">
            <a:spAutoFit/>
          </a:bodyPr>
          <a:lstStyle/>
          <a:p>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汇报人</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a:t>
            </a:r>
            <a:r>
              <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rPr>
              <a:t>1PPT</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2288290" y="4117594"/>
            <a:ext cx="1564852" cy="307777"/>
          </a:xfrm>
          <a:prstGeom prst="rect">
            <a:avLst/>
          </a:prstGeom>
          <a:noFill/>
        </p:spPr>
        <p:txBody>
          <a:bodyPr wrap="none" rtlCol="0">
            <a:spAutoFit/>
          </a:bodyPr>
          <a:lstStyle/>
          <a:p>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   位</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rPr>
              <a:t>PPT</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23724697"/>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down)">
                                      <p:cBhvr>
                                        <p:cTn id="19" dur="500"/>
                                        <p:tgtEl>
                                          <p:spTgt spid="1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down)">
                                      <p:cBhvr>
                                        <p:cTn id="27" dur="500"/>
                                        <p:tgtEl>
                                          <p:spTgt spid="12"/>
                                        </p:tgtEl>
                                      </p:cBhvr>
                                    </p:animEffect>
                                  </p:childTnLst>
                                </p:cTn>
                              </p:par>
                            </p:childTnLst>
                          </p:cTn>
                        </p:par>
                        <p:par>
                          <p:cTn id="28" fill="hold">
                            <p:stCondLst>
                              <p:cond delay="3000"/>
                            </p:stCondLst>
                            <p:childTnLst>
                              <p:par>
                                <p:cTn id="29" presetID="2" presetClass="entr" presetSubtype="4"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par>
                          <p:cTn id="33" fill="hold">
                            <p:stCondLst>
                              <p:cond delay="3500"/>
                            </p:stCondLst>
                            <p:childTnLst>
                              <p:par>
                                <p:cTn id="34" presetID="49" presetClass="entr" presetSubtype="0" decel="100000" fill="hold" nodeType="after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anim calcmode="lin" valueType="num">
                                      <p:cBhvr>
                                        <p:cTn id="38" dur="500" fill="hold"/>
                                        <p:tgtEl>
                                          <p:spTgt spid="15"/>
                                        </p:tgtEl>
                                        <p:attrNameLst>
                                          <p:attrName>style.rotation</p:attrName>
                                        </p:attrNameLst>
                                      </p:cBhvr>
                                      <p:tavLst>
                                        <p:tav tm="0">
                                          <p:val>
                                            <p:fltVal val="360"/>
                                          </p:val>
                                        </p:tav>
                                        <p:tav tm="100000">
                                          <p:val>
                                            <p:fltVal val="0"/>
                                          </p:val>
                                        </p:tav>
                                      </p:tavLst>
                                    </p:anim>
                                    <p:animEffect transition="in" filter="fade">
                                      <p:cBhvr>
                                        <p:cTn id="39" dur="500"/>
                                        <p:tgtEl>
                                          <p:spTgt spid="15"/>
                                        </p:tgtEl>
                                      </p:cBhvr>
                                    </p:animEffect>
                                  </p:childTnLst>
                                </p:cTn>
                              </p:par>
                            </p:childTnLst>
                          </p:cTn>
                        </p:par>
                        <p:par>
                          <p:cTn id="40" fill="hold">
                            <p:stCondLst>
                              <p:cond delay="4000"/>
                            </p:stCondLst>
                            <p:childTnLst>
                              <p:par>
                                <p:cTn id="41" presetID="2" presetClass="entr" presetSubtype="4"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ppt_x"/>
                                          </p:val>
                                        </p:tav>
                                        <p:tav tm="100000">
                                          <p:val>
                                            <p:strVal val="#ppt_x"/>
                                          </p:val>
                                        </p:tav>
                                      </p:tavLst>
                                    </p:anim>
                                    <p:anim calcmode="lin" valueType="num">
                                      <p:cBhvr additive="base">
                                        <p:cTn id="44" dur="500" fill="hold"/>
                                        <p:tgtEl>
                                          <p:spTgt spid="7"/>
                                        </p:tgtEl>
                                        <p:attrNameLst>
                                          <p:attrName>ppt_y</p:attrName>
                                        </p:attrNameLst>
                                      </p:cBhvr>
                                      <p:tavLst>
                                        <p:tav tm="0">
                                          <p:val>
                                            <p:strVal val="1+#ppt_h/2"/>
                                          </p:val>
                                        </p:tav>
                                        <p:tav tm="100000">
                                          <p:val>
                                            <p:strVal val="#ppt_y"/>
                                          </p:val>
                                        </p:tav>
                                      </p:tavLst>
                                    </p:anim>
                                  </p:childTnLst>
                                </p:cTn>
                              </p:par>
                              <p:par>
                                <p:cTn id="45" presetID="10" presetClass="entr" presetSubtype="0"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childTnLst>
                          </p:cTn>
                        </p:par>
                        <p:par>
                          <p:cTn id="48" fill="hold">
                            <p:stCondLst>
                              <p:cond delay="4500"/>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17"/>
                                        </p:tgtEl>
                                        <p:attrNameLst>
                                          <p:attrName>ppt_y</p:attrName>
                                        </p:attrNameLst>
                                      </p:cBhvr>
                                      <p:tavLst>
                                        <p:tav tm="0">
                                          <p:val>
                                            <p:strVal val="#ppt_y"/>
                                          </p:val>
                                        </p:tav>
                                        <p:tav tm="100000">
                                          <p:val>
                                            <p:strVal val="#ppt_y"/>
                                          </p:val>
                                        </p:tav>
                                      </p:tavLst>
                                    </p:anim>
                                    <p:anim calcmode="lin" valueType="num">
                                      <p:cBhvr>
                                        <p:cTn id="53"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17"/>
                                        </p:tgtEl>
                                      </p:cBhvr>
                                    </p:animEffect>
                                  </p:childTnLst>
                                </p:cTn>
                              </p:par>
                            </p:childTnLst>
                          </p:cTn>
                        </p:par>
                        <p:par>
                          <p:cTn id="56" fill="hold">
                            <p:stCondLst>
                              <p:cond delay="5400"/>
                            </p:stCondLst>
                            <p:childTnLst>
                              <p:par>
                                <p:cTn id="57" presetID="22" presetClass="entr" presetSubtype="8" fill="hold"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left)">
                                      <p:cBhvr>
                                        <p:cTn id="59" dur="500"/>
                                        <p:tgtEl>
                                          <p:spTgt spid="18"/>
                                        </p:tgtEl>
                                      </p:cBhvr>
                                    </p:animEffect>
                                  </p:childTnLst>
                                </p:cTn>
                              </p:par>
                            </p:childTnLst>
                          </p:cTn>
                        </p:par>
                        <p:par>
                          <p:cTn id="60" fill="hold">
                            <p:stCondLst>
                              <p:cond delay="5900"/>
                            </p:stCondLst>
                            <p:childTnLst>
                              <p:par>
                                <p:cTn id="61" presetID="31" presetClass="entr" presetSubtype="0"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p:cTn id="63" dur="1000" fill="hold"/>
                                        <p:tgtEl>
                                          <p:spTgt spid="19"/>
                                        </p:tgtEl>
                                        <p:attrNameLst>
                                          <p:attrName>ppt_w</p:attrName>
                                        </p:attrNameLst>
                                      </p:cBhvr>
                                      <p:tavLst>
                                        <p:tav tm="0">
                                          <p:val>
                                            <p:fltVal val="0"/>
                                          </p:val>
                                        </p:tav>
                                        <p:tav tm="100000">
                                          <p:val>
                                            <p:strVal val="#ppt_w"/>
                                          </p:val>
                                        </p:tav>
                                      </p:tavLst>
                                    </p:anim>
                                    <p:anim calcmode="lin" valueType="num">
                                      <p:cBhvr>
                                        <p:cTn id="64" dur="1000" fill="hold"/>
                                        <p:tgtEl>
                                          <p:spTgt spid="19"/>
                                        </p:tgtEl>
                                        <p:attrNameLst>
                                          <p:attrName>ppt_h</p:attrName>
                                        </p:attrNameLst>
                                      </p:cBhvr>
                                      <p:tavLst>
                                        <p:tav tm="0">
                                          <p:val>
                                            <p:fltVal val="0"/>
                                          </p:val>
                                        </p:tav>
                                        <p:tav tm="100000">
                                          <p:val>
                                            <p:strVal val="#ppt_h"/>
                                          </p:val>
                                        </p:tav>
                                      </p:tavLst>
                                    </p:anim>
                                    <p:anim calcmode="lin" valueType="num">
                                      <p:cBhvr>
                                        <p:cTn id="65" dur="1000" fill="hold"/>
                                        <p:tgtEl>
                                          <p:spTgt spid="19"/>
                                        </p:tgtEl>
                                        <p:attrNameLst>
                                          <p:attrName>style.rotation</p:attrName>
                                        </p:attrNameLst>
                                      </p:cBhvr>
                                      <p:tavLst>
                                        <p:tav tm="0">
                                          <p:val>
                                            <p:fltVal val="90"/>
                                          </p:val>
                                        </p:tav>
                                        <p:tav tm="100000">
                                          <p:val>
                                            <p:fltVal val="0"/>
                                          </p:val>
                                        </p:tav>
                                      </p:tavLst>
                                    </p:anim>
                                    <p:animEffect transition="in" filter="fade">
                                      <p:cBhvr>
                                        <p:cTn id="66" dur="1000"/>
                                        <p:tgtEl>
                                          <p:spTgt spid="19"/>
                                        </p:tgtEl>
                                      </p:cBhvr>
                                    </p:animEffect>
                                  </p:childTnLst>
                                </p:cTn>
                              </p:par>
                            </p:childTnLst>
                          </p:cTn>
                        </p:par>
                        <p:par>
                          <p:cTn id="67" fill="hold">
                            <p:stCondLst>
                              <p:cond delay="6900"/>
                            </p:stCondLst>
                            <p:childTnLst>
                              <p:par>
                                <p:cTn id="68" presetID="2" presetClass="entr" presetSubtype="4"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 calcmode="lin" valueType="num">
                                      <p:cBhvr additive="base">
                                        <p:cTn id="70" dur="500" fill="hold"/>
                                        <p:tgtEl>
                                          <p:spTgt spid="20"/>
                                        </p:tgtEl>
                                        <p:attrNameLst>
                                          <p:attrName>ppt_x</p:attrName>
                                        </p:attrNameLst>
                                      </p:cBhvr>
                                      <p:tavLst>
                                        <p:tav tm="0">
                                          <p:val>
                                            <p:strVal val="#ppt_x"/>
                                          </p:val>
                                        </p:tav>
                                        <p:tav tm="100000">
                                          <p:val>
                                            <p:strVal val="#ppt_x"/>
                                          </p:val>
                                        </p:tav>
                                      </p:tavLst>
                                    </p:anim>
                                    <p:anim calcmode="lin" valueType="num">
                                      <p:cBhvr additive="base">
                                        <p:cTn id="71" dur="500" fill="hold"/>
                                        <p:tgtEl>
                                          <p:spTgt spid="20"/>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250"/>
                                  </p:stCondLst>
                                  <p:childTnLst>
                                    <p:set>
                                      <p:cBhvr>
                                        <p:cTn id="73" dur="1" fill="hold">
                                          <p:stCondLst>
                                            <p:cond delay="0"/>
                                          </p:stCondLst>
                                        </p:cTn>
                                        <p:tgtEl>
                                          <p:spTgt spid="21"/>
                                        </p:tgtEl>
                                        <p:attrNameLst>
                                          <p:attrName>style.visibility</p:attrName>
                                        </p:attrNameLst>
                                      </p:cBhvr>
                                      <p:to>
                                        <p:strVal val="visible"/>
                                      </p:to>
                                    </p:set>
                                    <p:anim calcmode="lin" valueType="num">
                                      <p:cBhvr additive="base">
                                        <p:cTn id="74" dur="500" fill="hold"/>
                                        <p:tgtEl>
                                          <p:spTgt spid="21"/>
                                        </p:tgtEl>
                                        <p:attrNameLst>
                                          <p:attrName>ppt_x</p:attrName>
                                        </p:attrNameLst>
                                      </p:cBhvr>
                                      <p:tavLst>
                                        <p:tav tm="0">
                                          <p:val>
                                            <p:strVal val="#ppt_x"/>
                                          </p:val>
                                        </p:tav>
                                        <p:tav tm="100000">
                                          <p:val>
                                            <p:strVal val="#ppt_x"/>
                                          </p:val>
                                        </p:tav>
                                      </p:tavLst>
                                    </p:anim>
                                    <p:anim calcmode="lin" valueType="num">
                                      <p:cBhvr additive="base">
                                        <p:cTn id="75" dur="500" fill="hold"/>
                                        <p:tgtEl>
                                          <p:spTgt spid="21"/>
                                        </p:tgtEl>
                                        <p:attrNameLst>
                                          <p:attrName>ppt_y</p:attrName>
                                        </p:attrNameLst>
                                      </p:cBhvr>
                                      <p:tavLst>
                                        <p:tav tm="0">
                                          <p:val>
                                            <p:strVal val="1+#ppt_h/2"/>
                                          </p:val>
                                        </p:tav>
                                        <p:tav tm="100000">
                                          <p:val>
                                            <p:strVal val="#ppt_y"/>
                                          </p:val>
                                        </p:tav>
                                      </p:tavLst>
                                    </p:anim>
                                  </p:childTnLst>
                                </p:cTn>
                              </p:par>
                            </p:childTnLst>
                          </p:cTn>
                        </p:par>
                        <p:par>
                          <p:cTn id="76" fill="hold">
                            <p:stCondLst>
                              <p:cond delay="7650"/>
                            </p:stCondLst>
                            <p:childTnLst>
                              <p:par>
                                <p:cTn id="77" presetID="42" presetClass="entr" presetSubtype="0"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fade">
                                      <p:cBhvr>
                                        <p:cTn id="79" dur="1000"/>
                                        <p:tgtEl>
                                          <p:spTgt spid="14"/>
                                        </p:tgtEl>
                                      </p:cBhvr>
                                    </p:animEffect>
                                    <p:anim calcmode="lin" valueType="num">
                                      <p:cBhvr>
                                        <p:cTn id="80" dur="1000" fill="hold"/>
                                        <p:tgtEl>
                                          <p:spTgt spid="14"/>
                                        </p:tgtEl>
                                        <p:attrNameLst>
                                          <p:attrName>ppt_x</p:attrName>
                                        </p:attrNameLst>
                                      </p:cBhvr>
                                      <p:tavLst>
                                        <p:tav tm="0">
                                          <p:val>
                                            <p:strVal val="#ppt_x"/>
                                          </p:val>
                                        </p:tav>
                                        <p:tav tm="100000">
                                          <p:val>
                                            <p:strVal val="#ppt_x"/>
                                          </p:val>
                                        </p:tav>
                                      </p:tavLst>
                                    </p:anim>
                                    <p:anim calcmode="lin" valueType="num">
                                      <p:cBhvr>
                                        <p:cTn id="81" dur="1000" fill="hold"/>
                                        <p:tgtEl>
                                          <p:spTgt spid="14"/>
                                        </p:tgtEl>
                                        <p:attrNameLst>
                                          <p:attrName>ppt_y</p:attrName>
                                        </p:attrNameLst>
                                      </p:cBhvr>
                                      <p:tavLst>
                                        <p:tav tm="0">
                                          <p:val>
                                            <p:strVal val="#ppt_y+.1"/>
                                          </p:val>
                                        </p:tav>
                                        <p:tav tm="100000">
                                          <p:val>
                                            <p:strVal val="#ppt_y"/>
                                          </p:val>
                                        </p:tav>
                                      </p:tavLst>
                                    </p:anim>
                                  </p:childTnLst>
                                </p:cTn>
                              </p:par>
                            </p:childTnLst>
                          </p:cTn>
                        </p:par>
                        <p:par>
                          <p:cTn id="82" fill="hold">
                            <p:stCondLst>
                              <p:cond delay="8650"/>
                            </p:stCondLst>
                            <p:childTnLst>
                              <p:par>
                                <p:cTn id="83" presetID="22" presetClass="entr" presetSubtype="8" fill="hold" grpId="0" nodeType="afterEffect">
                                  <p:stCondLst>
                                    <p:cond delay="0"/>
                                  </p:stCondLst>
                                  <p:childTnLst>
                                    <p:set>
                                      <p:cBhvr>
                                        <p:cTn id="84" dur="1" fill="hold">
                                          <p:stCondLst>
                                            <p:cond delay="0"/>
                                          </p:stCondLst>
                                        </p:cTn>
                                        <p:tgtEl>
                                          <p:spTgt spid="16"/>
                                        </p:tgtEl>
                                        <p:attrNameLst>
                                          <p:attrName>style.visibility</p:attrName>
                                        </p:attrNameLst>
                                      </p:cBhvr>
                                      <p:to>
                                        <p:strVal val="visible"/>
                                      </p:to>
                                    </p:set>
                                    <p:animEffect transition="in" filter="wipe(left)">
                                      <p:cBhvr>
                                        <p:cTn id="8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6" grpId="0"/>
      <p:bldP spid="17" grpId="0"/>
      <p:bldP spid="19" grpId="0"/>
      <p:bldP spid="20" grpId="0"/>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578921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84407" y="1337721"/>
            <a:ext cx="1704313" cy="1569660"/>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600" b="1" i="0" u="none" strike="noStrike" kern="0" cap="none" spc="0" normalizeH="0" baseline="0" noProof="0" dirty="0" smtClean="0">
                <a:ln>
                  <a:noFill/>
                </a:ln>
                <a:solidFill>
                  <a:srgbClr val="003466"/>
                </a:solidFill>
                <a:effectLst/>
                <a:uLnTx/>
                <a:uFillTx/>
                <a:latin typeface="微软雅黑" pitchFamily="34" charset="-122"/>
                <a:ea typeface="微软雅黑" pitchFamily="34" charset="-122"/>
              </a:rPr>
              <a:t>01</a:t>
            </a:r>
            <a:endParaRPr kumimoji="0" lang="zh-CN" altLang="en-US" sz="9600" b="1" i="0" u="none" strike="noStrike" kern="0" cap="none" spc="0" normalizeH="0" baseline="0" noProof="0" dirty="0">
              <a:ln>
                <a:noFill/>
              </a:ln>
              <a:solidFill>
                <a:srgbClr val="003466"/>
              </a:solidFill>
              <a:effectLst/>
              <a:uLnTx/>
              <a:uFillTx/>
              <a:latin typeface="微软雅黑" pitchFamily="34" charset="-122"/>
              <a:ea typeface="微软雅黑" pitchFamily="34" charset="-122"/>
            </a:endParaRPr>
          </a:p>
        </p:txBody>
      </p:sp>
      <p:cxnSp>
        <p:nvCxnSpPr>
          <p:cNvPr id="5" name="直接连接符 4"/>
          <p:cNvCxnSpPr/>
          <p:nvPr/>
        </p:nvCxnSpPr>
        <p:spPr>
          <a:xfrm>
            <a:off x="-12614" y="2115293"/>
            <a:ext cx="1781944" cy="0"/>
          </a:xfrm>
          <a:prstGeom prst="line">
            <a:avLst/>
          </a:prstGeom>
          <a:noFill/>
          <a:ln w="95250" cap="flat" cmpd="sng" algn="ctr">
            <a:solidFill>
              <a:srgbClr val="003466"/>
            </a:solidFill>
            <a:prstDash val="solid"/>
          </a:ln>
          <a:effectLst/>
        </p:spPr>
      </p:cxnSp>
      <p:cxnSp>
        <p:nvCxnSpPr>
          <p:cNvPr id="6" name="直接连接符 5"/>
          <p:cNvCxnSpPr>
            <a:stCxn id="4" idx="3"/>
          </p:cNvCxnSpPr>
          <p:nvPr/>
        </p:nvCxnSpPr>
        <p:spPr>
          <a:xfrm flipV="1">
            <a:off x="3488720" y="2115293"/>
            <a:ext cx="5655280" cy="7258"/>
          </a:xfrm>
          <a:prstGeom prst="line">
            <a:avLst/>
          </a:prstGeom>
          <a:noFill/>
          <a:ln w="95250" cap="flat" cmpd="sng" algn="ctr">
            <a:solidFill>
              <a:srgbClr val="003466"/>
            </a:solidFill>
            <a:prstDash val="solid"/>
          </a:ln>
          <a:effectLst/>
        </p:spPr>
      </p:cxnSp>
      <p:sp>
        <p:nvSpPr>
          <p:cNvPr id="7" name="TextBox 6"/>
          <p:cNvSpPr txBox="1"/>
          <p:nvPr/>
        </p:nvSpPr>
        <p:spPr>
          <a:xfrm>
            <a:off x="3563888" y="1263391"/>
            <a:ext cx="4288353" cy="707886"/>
          </a:xfrm>
          <a:prstGeom prst="rect">
            <a:avLst/>
          </a:prstGeom>
          <a:noFill/>
        </p:spPr>
        <p:txBody>
          <a:bodyPr wrap="none" rtlCol="0">
            <a:spAutoFit/>
          </a:bodyPr>
          <a:lstStyle/>
          <a:p>
            <a:r>
              <a:rPr lang="zh-CN" altLang="en-US" sz="4000" b="1" dirty="0" smtClean="0">
                <a:solidFill>
                  <a:prstClr val="black">
                    <a:lumMod val="85000"/>
                    <a:lumOff val="15000"/>
                  </a:prstClr>
                </a:solidFill>
                <a:latin typeface="微软雅黑" panose="020B0503020204020204" pitchFamily="34" charset="-122"/>
                <a:ea typeface="微软雅黑" panose="020B0503020204020204" pitchFamily="34" charset="-122"/>
              </a:rPr>
              <a:t>点击添加标题文本</a:t>
            </a:r>
            <a:endParaRPr lang="zh-CN" altLang="en-US" sz="4000" b="1"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8" name="TextBox 7"/>
          <p:cNvSpPr txBox="1"/>
          <p:nvPr/>
        </p:nvSpPr>
        <p:spPr>
          <a:xfrm>
            <a:off x="3667917" y="2355726"/>
            <a:ext cx="1451038" cy="338554"/>
          </a:xfrm>
          <a:prstGeom prst="rect">
            <a:avLst/>
          </a:prstGeom>
          <a:noFill/>
        </p:spPr>
        <p:txBody>
          <a:bodyPr wrap="none" rtlCol="0">
            <a:spAutoFit/>
          </a:bodyPr>
          <a:lstStyle/>
          <a:p>
            <a:r>
              <a:rPr lang="en-US" altLang="zh-CN" sz="1600" dirty="0" smtClean="0">
                <a:solidFill>
                  <a:prstClr val="black">
                    <a:lumMod val="85000"/>
                    <a:lumOff val="15000"/>
                  </a:prstClr>
                </a:solidFill>
                <a:latin typeface="微软雅黑" panose="020B0503020204020204" pitchFamily="34" charset="-122"/>
                <a:ea typeface="微软雅黑" panose="020B0503020204020204" pitchFamily="34" charset="-122"/>
              </a:rPr>
              <a:t>01</a:t>
            </a:r>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：标题文本</a:t>
            </a:r>
          </a:p>
        </p:txBody>
      </p:sp>
      <p:sp>
        <p:nvSpPr>
          <p:cNvPr id="9" name="TextBox 8"/>
          <p:cNvSpPr txBox="1"/>
          <p:nvPr/>
        </p:nvSpPr>
        <p:spPr>
          <a:xfrm>
            <a:off x="3667917" y="2785451"/>
            <a:ext cx="1451038" cy="338554"/>
          </a:xfrm>
          <a:prstGeom prst="rect">
            <a:avLst/>
          </a:prstGeom>
          <a:noFill/>
        </p:spPr>
        <p:txBody>
          <a:bodyPr wrap="none" rtlCol="0">
            <a:spAutoFit/>
          </a:bodyPr>
          <a:lstStyle/>
          <a:p>
            <a:r>
              <a:rPr lang="en-US" altLang="zh-CN" sz="1600" dirty="0" smtClean="0">
                <a:solidFill>
                  <a:prstClr val="black">
                    <a:lumMod val="85000"/>
                    <a:lumOff val="15000"/>
                  </a:prstClr>
                </a:solidFill>
                <a:latin typeface="微软雅黑" panose="020B0503020204020204" pitchFamily="34" charset="-122"/>
                <a:ea typeface="微软雅黑" panose="020B0503020204020204" pitchFamily="34" charset="-122"/>
              </a:rPr>
              <a:t>02</a:t>
            </a:r>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：标题文本</a:t>
            </a:r>
          </a:p>
        </p:txBody>
      </p:sp>
      <p:sp>
        <p:nvSpPr>
          <p:cNvPr id="10" name="TextBox 9"/>
          <p:cNvSpPr txBox="1"/>
          <p:nvPr/>
        </p:nvSpPr>
        <p:spPr>
          <a:xfrm>
            <a:off x="5436096" y="2355726"/>
            <a:ext cx="1451038" cy="338554"/>
          </a:xfrm>
          <a:prstGeom prst="rect">
            <a:avLst/>
          </a:prstGeom>
          <a:noFill/>
        </p:spPr>
        <p:txBody>
          <a:bodyPr wrap="none" rtlCol="0">
            <a:spAutoFit/>
          </a:bodyPr>
          <a:lstStyle/>
          <a:p>
            <a:r>
              <a:rPr lang="en-US" altLang="zh-CN" sz="1600" dirty="0" smtClean="0">
                <a:solidFill>
                  <a:prstClr val="black">
                    <a:lumMod val="85000"/>
                    <a:lumOff val="15000"/>
                  </a:prstClr>
                </a:solidFill>
                <a:latin typeface="微软雅黑" panose="020B0503020204020204" pitchFamily="34" charset="-122"/>
                <a:ea typeface="微软雅黑" panose="020B0503020204020204" pitchFamily="34" charset="-122"/>
              </a:rPr>
              <a:t>03</a:t>
            </a:r>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：标题</a:t>
            </a:r>
            <a:r>
              <a:rPr lang="zh-CN" altLang="en-US" sz="1600" dirty="0">
                <a:solidFill>
                  <a:prstClr val="black">
                    <a:lumMod val="85000"/>
                    <a:lumOff val="15000"/>
                  </a:prstClr>
                </a:solidFill>
                <a:latin typeface="微软雅黑" panose="020B0503020204020204" pitchFamily="34" charset="-122"/>
                <a:ea typeface="微软雅黑" panose="020B0503020204020204" pitchFamily="34" charset="-122"/>
              </a:rPr>
              <a:t>文本</a:t>
            </a:r>
          </a:p>
        </p:txBody>
      </p:sp>
      <p:sp>
        <p:nvSpPr>
          <p:cNvPr id="11" name="TextBox 10"/>
          <p:cNvSpPr txBox="1"/>
          <p:nvPr/>
        </p:nvSpPr>
        <p:spPr>
          <a:xfrm>
            <a:off x="5436096" y="2785451"/>
            <a:ext cx="1451038" cy="338554"/>
          </a:xfrm>
          <a:prstGeom prst="rect">
            <a:avLst/>
          </a:prstGeom>
          <a:noFill/>
        </p:spPr>
        <p:txBody>
          <a:bodyPr wrap="none" rtlCol="0">
            <a:spAutoFit/>
          </a:bodyPr>
          <a:lstStyle/>
          <a:p>
            <a:r>
              <a:rPr lang="en-US" altLang="zh-CN" sz="1600" dirty="0" smtClean="0">
                <a:solidFill>
                  <a:prstClr val="black">
                    <a:lumMod val="85000"/>
                    <a:lumOff val="15000"/>
                  </a:prstClr>
                </a:solidFill>
                <a:latin typeface="微软雅黑" panose="020B0503020204020204" pitchFamily="34" charset="-122"/>
                <a:ea typeface="微软雅黑" panose="020B0503020204020204" pitchFamily="34" charset="-122"/>
              </a:rPr>
              <a:t>04</a:t>
            </a:r>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：标题</a:t>
            </a:r>
            <a:r>
              <a:rPr lang="zh-CN" altLang="en-US" sz="1600" dirty="0">
                <a:solidFill>
                  <a:prstClr val="black">
                    <a:lumMod val="85000"/>
                    <a:lumOff val="15000"/>
                  </a:prstClr>
                </a:solidFill>
                <a:latin typeface="微软雅黑" panose="020B0503020204020204" pitchFamily="34" charset="-122"/>
                <a:ea typeface="微软雅黑" panose="020B0503020204020204" pitchFamily="34" charset="-122"/>
              </a:rPr>
              <a:t>文本</a:t>
            </a:r>
          </a:p>
        </p:txBody>
      </p:sp>
      <p:pic>
        <p:nvPicPr>
          <p:cNvPr id="12" name="图片 1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092280" y="2840948"/>
            <a:ext cx="2093107" cy="2520000"/>
          </a:xfrm>
          <a:prstGeom prst="rect">
            <a:avLst/>
          </a:prstGeom>
        </p:spPr>
      </p:pic>
    </p:spTree>
    <p:extLst>
      <p:ext uri="{BB962C8B-B14F-4D97-AF65-F5344CB8AC3E}">
        <p14:creationId xmlns:p14="http://schemas.microsoft.com/office/powerpoint/2010/main" val="67469210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iterate type="lt">
                                    <p:tmPct val="10000"/>
                                  </p:iterate>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0-#ppt_h/2"/>
                                          </p:val>
                                        </p:tav>
                                        <p:tav tm="100000">
                                          <p:val>
                                            <p:strVal val="#ppt_y"/>
                                          </p:val>
                                        </p:tav>
                                      </p:tavLst>
                                    </p:anim>
                                  </p:childTnLst>
                                </p:cTn>
                              </p:par>
                            </p:childTnLst>
                          </p:cTn>
                        </p:par>
                        <p:par>
                          <p:cTn id="18" fill="hold">
                            <p:stCondLst>
                              <p:cond delay="105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7"/>
                                        </p:tgtEl>
                                        <p:attrNameLst>
                                          <p:attrName>style.visibility</p:attrName>
                                        </p:attrNameLst>
                                      </p:cBhvr>
                                      <p:to>
                                        <p:strVal val="visible"/>
                                      </p:to>
                                    </p:set>
                                    <p:anim by="(-#ppt_w*2)" calcmode="lin" valueType="num">
                                      <p:cBhvr rctx="PPT">
                                        <p:cTn id="21" dur="500" autoRev="1" fill="hold">
                                          <p:stCondLst>
                                            <p:cond delay="0"/>
                                          </p:stCondLst>
                                        </p:cTn>
                                        <p:tgtEl>
                                          <p:spTgt spid="7"/>
                                        </p:tgtEl>
                                        <p:attrNameLst>
                                          <p:attrName>ppt_w</p:attrName>
                                        </p:attrNameLst>
                                      </p:cBhvr>
                                    </p:anim>
                                    <p:anim by="(#ppt_w*0.50)" calcmode="lin" valueType="num">
                                      <p:cBhvr>
                                        <p:cTn id="22" dur="500" decel="50000" autoRev="1" fill="hold">
                                          <p:stCondLst>
                                            <p:cond delay="0"/>
                                          </p:stCondLst>
                                        </p:cTn>
                                        <p:tgtEl>
                                          <p:spTgt spid="7"/>
                                        </p:tgtEl>
                                        <p:attrNameLst>
                                          <p:attrName>ppt_x</p:attrName>
                                        </p:attrNameLst>
                                      </p:cBhvr>
                                    </p:anim>
                                    <p:anim from="(-#ppt_h/2)" to="(#ppt_y)" calcmode="lin" valueType="num">
                                      <p:cBhvr>
                                        <p:cTn id="23" dur="1000" fill="hold">
                                          <p:stCondLst>
                                            <p:cond delay="0"/>
                                          </p:stCondLst>
                                        </p:cTn>
                                        <p:tgtEl>
                                          <p:spTgt spid="7"/>
                                        </p:tgtEl>
                                        <p:attrNameLst>
                                          <p:attrName>ppt_y</p:attrName>
                                        </p:attrNameLst>
                                      </p:cBhvr>
                                    </p:anim>
                                    <p:animRot by="21600000">
                                      <p:cBhvr>
                                        <p:cTn id="24" dur="1000" fill="hold">
                                          <p:stCondLst>
                                            <p:cond delay="0"/>
                                          </p:stCondLst>
                                        </p:cTn>
                                        <p:tgtEl>
                                          <p:spTgt spid="7"/>
                                        </p:tgtEl>
                                        <p:attrNameLst>
                                          <p:attrName>r</p:attrName>
                                        </p:attrNameLst>
                                      </p:cBhvr>
                                    </p:animRot>
                                  </p:childTnLst>
                                </p:cTn>
                              </p:par>
                            </p:childTnLst>
                          </p:cTn>
                        </p:par>
                        <p:par>
                          <p:cTn id="25" fill="hold">
                            <p:stCondLst>
                              <p:cond delay="2750"/>
                            </p:stCondLst>
                            <p:childTnLst>
                              <p:par>
                                <p:cTn id="26" presetID="2" presetClass="entr" presetSubtype="2"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1+#ppt_w/2"/>
                                          </p:val>
                                        </p:tav>
                                        <p:tav tm="100000">
                                          <p:val>
                                            <p:strVal val="#ppt_x"/>
                                          </p:val>
                                        </p:tav>
                                      </p:tavLst>
                                    </p:anim>
                                    <p:anim calcmode="lin" valueType="num">
                                      <p:cBhvr additive="base">
                                        <p:cTn id="29" dur="500" fill="hold"/>
                                        <p:tgtEl>
                                          <p:spTgt spid="8"/>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25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1+#ppt_w/2"/>
                                          </p:val>
                                        </p:tav>
                                        <p:tav tm="100000">
                                          <p:val>
                                            <p:strVal val="#ppt_x"/>
                                          </p:val>
                                        </p:tav>
                                      </p:tavLst>
                                    </p:anim>
                                    <p:anim calcmode="lin" valueType="num">
                                      <p:cBhvr additive="base">
                                        <p:cTn id="33" dur="500" fill="hold"/>
                                        <p:tgtEl>
                                          <p:spTgt spid="9"/>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45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1+#ppt_w/2"/>
                                          </p:val>
                                        </p:tav>
                                        <p:tav tm="100000">
                                          <p:val>
                                            <p:strVal val="#ppt_x"/>
                                          </p:val>
                                        </p:tav>
                                      </p:tavLst>
                                    </p:anim>
                                    <p:anim calcmode="lin" valueType="num">
                                      <p:cBhvr additive="base">
                                        <p:cTn id="37" dur="500" fill="hold"/>
                                        <p:tgtEl>
                                          <p:spTgt spid="10"/>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65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1+#ppt_w/2"/>
                                          </p:val>
                                        </p:tav>
                                        <p:tav tm="100000">
                                          <p:val>
                                            <p:strVal val="#ppt_x"/>
                                          </p:val>
                                        </p:tav>
                                      </p:tavLst>
                                    </p:anim>
                                    <p:anim calcmode="lin" valueType="num">
                                      <p:cBhvr additive="base">
                                        <p:cTn id="41" dur="500" fill="hold"/>
                                        <p:tgtEl>
                                          <p:spTgt spid="11"/>
                                        </p:tgtEl>
                                        <p:attrNameLst>
                                          <p:attrName>ppt_y</p:attrName>
                                        </p:attrNameLst>
                                      </p:cBhvr>
                                      <p:tavLst>
                                        <p:tav tm="0">
                                          <p:val>
                                            <p:strVal val="#ppt_y"/>
                                          </p:val>
                                        </p:tav>
                                        <p:tav tm="100000">
                                          <p:val>
                                            <p:strVal val="#ppt_y"/>
                                          </p:val>
                                        </p:tav>
                                      </p:tavLst>
                                    </p:anim>
                                  </p:childTnLst>
                                </p:cTn>
                              </p:par>
                            </p:childTnLst>
                          </p:cTn>
                        </p:par>
                        <p:par>
                          <p:cTn id="42" fill="hold">
                            <p:stCondLst>
                              <p:cond delay="3900"/>
                            </p:stCondLst>
                            <p:childTnLst>
                              <p:par>
                                <p:cTn id="43" presetID="14" presetClass="entr" presetSubtype="10"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randombar(horizontal)">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9" grpId="0"/>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
        <p:nvSpPr>
          <p:cNvPr id="5" name="TextBox 43"/>
          <p:cNvSpPr txBox="1">
            <a:spLocks noChangeArrowheads="1"/>
          </p:cNvSpPr>
          <p:nvPr/>
        </p:nvSpPr>
        <p:spPr bwMode="auto">
          <a:xfrm>
            <a:off x="899592" y="262884"/>
            <a:ext cx="30610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点击此处添加标题内容</a:t>
            </a:r>
            <a:endParaRPr lang="en-US" altLang="zh-CN" b="1" dirty="0">
              <a:solidFill>
                <a:prstClr val="black">
                  <a:lumMod val="75000"/>
                  <a:lumOff val="25000"/>
                </a:prstClr>
              </a:solidFill>
              <a:latin typeface="微软雅黑" pitchFamily="34" charset="-122"/>
            </a:endParaRPr>
          </a:p>
        </p:txBody>
      </p:sp>
      <p:grpSp>
        <p:nvGrpSpPr>
          <p:cNvPr id="6" name="组合 5"/>
          <p:cNvGrpSpPr/>
          <p:nvPr/>
        </p:nvGrpSpPr>
        <p:grpSpPr>
          <a:xfrm>
            <a:off x="3128082" y="1198742"/>
            <a:ext cx="2025687" cy="1094600"/>
            <a:chOff x="2862870" y="1133088"/>
            <a:chExt cx="2764517" cy="1344451"/>
          </a:xfrm>
        </p:grpSpPr>
        <p:grpSp>
          <p:nvGrpSpPr>
            <p:cNvPr id="7" name="组合 6"/>
            <p:cNvGrpSpPr/>
            <p:nvPr/>
          </p:nvGrpSpPr>
          <p:grpSpPr>
            <a:xfrm>
              <a:off x="2862870" y="1133088"/>
              <a:ext cx="2764517" cy="1344451"/>
              <a:chOff x="-170041" y="712948"/>
              <a:chExt cx="4348339" cy="2114702"/>
            </a:xfrm>
          </p:grpSpPr>
          <p:sp>
            <p:nvSpPr>
              <p:cNvPr id="9" name="矩形 14"/>
              <p:cNvSpPr/>
              <p:nvPr/>
            </p:nvSpPr>
            <p:spPr>
              <a:xfrm>
                <a:off x="1216291" y="712948"/>
                <a:ext cx="1237783" cy="2114702"/>
              </a:xfrm>
              <a:custGeom>
                <a:avLst/>
                <a:gdLst>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3886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797918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71424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92931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7492 w 1237784"/>
                  <a:gd name="connsiteY3" fmla="*/ 896233 h 2334439"/>
                  <a:gd name="connsiteX4" fmla="*/ 1224136 w 1237784"/>
                  <a:gd name="connsiteY4" fmla="*/ 0 h 2334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7784" h="2334439">
                    <a:moveTo>
                      <a:pt x="1224136" y="0"/>
                    </a:moveTo>
                    <a:lnTo>
                      <a:pt x="1237784" y="1485835"/>
                    </a:lnTo>
                    <a:lnTo>
                      <a:pt x="0" y="2334439"/>
                    </a:lnTo>
                    <a:cubicBezTo>
                      <a:pt x="2497" y="1855037"/>
                      <a:pt x="4995" y="1375635"/>
                      <a:pt x="7492" y="896233"/>
                    </a:cubicBezTo>
                    <a:lnTo>
                      <a:pt x="1224136" y="0"/>
                    </a:lnTo>
                    <a:close/>
                  </a:path>
                </a:pathLst>
              </a:custGeom>
              <a:solidFill>
                <a:srgbClr val="003466"/>
              </a:solidFill>
              <a:ln>
                <a:noFill/>
              </a:ln>
            </p:spPr>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smtClean="0">
                  <a:ln>
                    <a:noFill/>
                  </a:ln>
                  <a:solidFill>
                    <a:sysClr val="window" lastClr="FFFFFF"/>
                  </a:solidFill>
                  <a:effectLst/>
                  <a:uLnTx/>
                  <a:uFillTx/>
                </a:endParaRPr>
              </a:p>
            </p:txBody>
          </p:sp>
          <p:grpSp>
            <p:nvGrpSpPr>
              <p:cNvPr id="10" name="组合 9"/>
              <p:cNvGrpSpPr/>
              <p:nvPr/>
            </p:nvGrpSpPr>
            <p:grpSpPr>
              <a:xfrm rot="3364155">
                <a:off x="1819210" y="-967637"/>
                <a:ext cx="369838" cy="4348339"/>
                <a:chOff x="1601672" y="-1118831"/>
                <a:chExt cx="154347" cy="9144000"/>
              </a:xfrm>
            </p:grpSpPr>
            <p:pic>
              <p:nvPicPr>
                <p:cNvPr id="11" name="Picture 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rot="5400000">
                  <a:off x="-2886388" y="3382761"/>
                  <a:ext cx="9144000" cy="140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矩形 11"/>
                <p:cNvSpPr/>
                <p:nvPr/>
              </p:nvSpPr>
              <p:spPr>
                <a:xfrm rot="5400000">
                  <a:off x="-2127855" y="3519835"/>
                  <a:ext cx="7477053" cy="18000"/>
                </a:xfrm>
                <a:prstGeom prst="rect">
                  <a:avLst/>
                </a:prstGeom>
                <a:gradFill>
                  <a:gsLst>
                    <a:gs pos="49628">
                      <a:sysClr val="windowText" lastClr="000000">
                        <a:lumMod val="85000"/>
                        <a:lumOff val="1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82296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 lastClr="FFFFFF"/>
                    </a:solidFill>
                    <a:effectLst/>
                    <a:uLnTx/>
                    <a:uFillTx/>
                  </a:endParaRPr>
                </a:p>
              </p:txBody>
            </p:sp>
          </p:grpSp>
        </p:grpSp>
        <p:sp>
          <p:nvSpPr>
            <p:cNvPr id="8" name="TextBox 3"/>
            <p:cNvSpPr txBox="1"/>
            <p:nvPr/>
          </p:nvSpPr>
          <p:spPr>
            <a:xfrm>
              <a:off x="3778779" y="1520305"/>
              <a:ext cx="794561" cy="58972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52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01</a:t>
              </a:r>
              <a:endParaRPr kumimoji="0" lang="zh-CN" altLang="en-US" sz="252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13" name="矩形 12"/>
          <p:cNvSpPr/>
          <p:nvPr/>
        </p:nvSpPr>
        <p:spPr>
          <a:xfrm>
            <a:off x="457200" y="1532269"/>
            <a:ext cx="2701172" cy="199193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14" name="TextBox 9"/>
          <p:cNvSpPr txBox="1"/>
          <p:nvPr/>
        </p:nvSpPr>
        <p:spPr>
          <a:xfrm>
            <a:off x="4540506" y="1109066"/>
            <a:ext cx="3829111" cy="1100558"/>
          </a:xfrm>
          <a:prstGeom prst="rect">
            <a:avLst/>
          </a:prstGeom>
          <a:noFill/>
        </p:spPr>
        <p:txBody>
          <a:bodyPr wrap="square" rtlCol="0">
            <a:spAutoFit/>
          </a:bodyPr>
          <a:lstStyle/>
          <a:p>
            <a:pPr algn="just">
              <a:lnSpc>
                <a:spcPct val="130000"/>
              </a:lnSpc>
            </a:pPr>
            <a:r>
              <a:rPr lang="zh-CN" altLang="en-US" sz="1260" dirty="0">
                <a:solidFill>
                  <a:prstClr val="black"/>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60" dirty="0">
              <a:solidFill>
                <a:prstClr val="black"/>
              </a:solidFill>
              <a:latin typeface="微软雅黑" pitchFamily="34" charset="-122"/>
              <a:ea typeface="微软雅黑" pitchFamily="34" charset="-122"/>
            </a:endParaRPr>
          </a:p>
        </p:txBody>
      </p:sp>
      <p:grpSp>
        <p:nvGrpSpPr>
          <p:cNvPr id="15" name="组合 14"/>
          <p:cNvGrpSpPr/>
          <p:nvPr/>
        </p:nvGrpSpPr>
        <p:grpSpPr>
          <a:xfrm>
            <a:off x="3128082" y="2798942"/>
            <a:ext cx="2025687" cy="1094600"/>
            <a:chOff x="2862870" y="1133088"/>
            <a:chExt cx="2764517" cy="1344451"/>
          </a:xfrm>
        </p:grpSpPr>
        <p:grpSp>
          <p:nvGrpSpPr>
            <p:cNvPr id="16" name="组合 15"/>
            <p:cNvGrpSpPr/>
            <p:nvPr/>
          </p:nvGrpSpPr>
          <p:grpSpPr>
            <a:xfrm>
              <a:off x="2862870" y="1133088"/>
              <a:ext cx="2764517" cy="1344451"/>
              <a:chOff x="-170041" y="712948"/>
              <a:chExt cx="4348339" cy="2114702"/>
            </a:xfrm>
          </p:grpSpPr>
          <p:sp>
            <p:nvSpPr>
              <p:cNvPr id="18" name="矩形 14"/>
              <p:cNvSpPr/>
              <p:nvPr/>
            </p:nvSpPr>
            <p:spPr>
              <a:xfrm>
                <a:off x="1216291" y="712948"/>
                <a:ext cx="1237783" cy="2114702"/>
              </a:xfrm>
              <a:custGeom>
                <a:avLst/>
                <a:gdLst>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3886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797918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71424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92931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7492 w 1237784"/>
                  <a:gd name="connsiteY3" fmla="*/ 896233 h 2334439"/>
                  <a:gd name="connsiteX4" fmla="*/ 1224136 w 1237784"/>
                  <a:gd name="connsiteY4" fmla="*/ 0 h 2334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7784" h="2334439">
                    <a:moveTo>
                      <a:pt x="1224136" y="0"/>
                    </a:moveTo>
                    <a:lnTo>
                      <a:pt x="1237784" y="1485835"/>
                    </a:lnTo>
                    <a:lnTo>
                      <a:pt x="0" y="2334439"/>
                    </a:lnTo>
                    <a:cubicBezTo>
                      <a:pt x="2497" y="1855037"/>
                      <a:pt x="4995" y="1375635"/>
                      <a:pt x="7492" y="896233"/>
                    </a:cubicBezTo>
                    <a:lnTo>
                      <a:pt x="1224136" y="0"/>
                    </a:lnTo>
                    <a:close/>
                  </a:path>
                </a:pathLst>
              </a:custGeom>
              <a:solidFill>
                <a:srgbClr val="003466"/>
              </a:solidFill>
              <a:ln>
                <a:noFill/>
              </a:ln>
            </p:spPr>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smtClean="0">
                  <a:ln>
                    <a:noFill/>
                  </a:ln>
                  <a:solidFill>
                    <a:sysClr val="window" lastClr="FFFFFF"/>
                  </a:solidFill>
                  <a:effectLst/>
                  <a:uLnTx/>
                  <a:uFillTx/>
                </a:endParaRPr>
              </a:p>
            </p:txBody>
          </p:sp>
          <p:grpSp>
            <p:nvGrpSpPr>
              <p:cNvPr id="19" name="组合 18"/>
              <p:cNvGrpSpPr/>
              <p:nvPr/>
            </p:nvGrpSpPr>
            <p:grpSpPr>
              <a:xfrm rot="3364155">
                <a:off x="1819210" y="-967637"/>
                <a:ext cx="369838" cy="4348339"/>
                <a:chOff x="1601672" y="-1118831"/>
                <a:chExt cx="154347" cy="9144000"/>
              </a:xfrm>
            </p:grpSpPr>
            <p:pic>
              <p:nvPicPr>
                <p:cNvPr id="20" name="Picture 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rot="5400000">
                  <a:off x="-2886388" y="3382761"/>
                  <a:ext cx="9144000" cy="140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矩形 20"/>
                <p:cNvSpPr/>
                <p:nvPr/>
              </p:nvSpPr>
              <p:spPr>
                <a:xfrm rot="5400000">
                  <a:off x="-2127855" y="3519835"/>
                  <a:ext cx="7477053" cy="18000"/>
                </a:xfrm>
                <a:prstGeom prst="rect">
                  <a:avLst/>
                </a:prstGeom>
                <a:gradFill>
                  <a:gsLst>
                    <a:gs pos="49628">
                      <a:sysClr val="windowText" lastClr="000000">
                        <a:lumMod val="85000"/>
                        <a:lumOff val="1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82296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 lastClr="FFFFFF"/>
                    </a:solidFill>
                    <a:effectLst/>
                    <a:uLnTx/>
                    <a:uFillTx/>
                  </a:endParaRPr>
                </a:p>
              </p:txBody>
            </p:sp>
          </p:grpSp>
        </p:grpSp>
        <p:sp>
          <p:nvSpPr>
            <p:cNvPr id="17" name="TextBox 12"/>
            <p:cNvSpPr txBox="1"/>
            <p:nvPr/>
          </p:nvSpPr>
          <p:spPr>
            <a:xfrm>
              <a:off x="3778779" y="1520305"/>
              <a:ext cx="794561" cy="58972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52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02</a:t>
              </a:r>
              <a:endParaRPr kumimoji="0" lang="zh-CN" altLang="en-US" sz="252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22" name="TextBox 17"/>
          <p:cNvSpPr txBox="1"/>
          <p:nvPr/>
        </p:nvSpPr>
        <p:spPr>
          <a:xfrm>
            <a:off x="4540506" y="2709266"/>
            <a:ext cx="3829111" cy="1100558"/>
          </a:xfrm>
          <a:prstGeom prst="rect">
            <a:avLst/>
          </a:prstGeom>
          <a:noFill/>
        </p:spPr>
        <p:txBody>
          <a:bodyPr wrap="square" rtlCol="0">
            <a:spAutoFit/>
          </a:bodyPr>
          <a:lstStyle/>
          <a:p>
            <a:pPr algn="just">
              <a:lnSpc>
                <a:spcPct val="130000"/>
              </a:lnSpc>
            </a:pPr>
            <a:r>
              <a:rPr lang="zh-CN" altLang="en-US" sz="1260" dirty="0">
                <a:solidFill>
                  <a:prstClr val="black"/>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60" dirty="0">
              <a:solidFill>
                <a:prstClr val="black"/>
              </a:solidFill>
              <a:latin typeface="微软雅黑" pitchFamily="34" charset="-122"/>
              <a:ea typeface="微软雅黑" pitchFamily="34" charset="-122"/>
            </a:endParaRPr>
          </a:p>
        </p:txBody>
      </p:sp>
      <p:sp>
        <p:nvSpPr>
          <p:cNvPr id="23" name="矩形 22"/>
          <p:cNvSpPr/>
          <p:nvPr/>
        </p:nvSpPr>
        <p:spPr>
          <a:xfrm>
            <a:off x="457200" y="4237082"/>
            <a:ext cx="8229600" cy="377929"/>
          </a:xfrm>
          <a:prstGeom prst="rect">
            <a:avLst/>
          </a:prstGeom>
          <a:solidFill>
            <a:srgbClr val="00346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您的内容打在这里您的内容打在这里您的内容打在这里</a:t>
            </a:r>
            <a:endParaRPr kumimoji="0" lang="zh-CN" altLang="en-US" sz="1800" b="1" i="0" u="none" strike="noStrike" kern="0" cap="none" spc="0" normalizeH="0" baseline="0" noProof="0" dirty="0" smtClean="0">
              <a:ln>
                <a:noFill/>
              </a:ln>
              <a:solidFill>
                <a:prstClr val="white"/>
              </a:solidFill>
              <a:effectLst/>
              <a:uLnTx/>
              <a:uFillTx/>
              <a:latin typeface="Calibri"/>
              <a:ea typeface="宋体" panose="02010600030101010101" pitchFamily="2" charset="-122"/>
            </a:endParaRPr>
          </a:p>
        </p:txBody>
      </p:sp>
    </p:spTree>
    <p:extLst>
      <p:ext uri="{BB962C8B-B14F-4D97-AF65-F5344CB8AC3E}">
        <p14:creationId xmlns:p14="http://schemas.microsoft.com/office/powerpoint/2010/main" val="297641665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anim calcmode="lin" valueType="num">
                                      <p:cBhvr>
                                        <p:cTn id="19" dur="500" fill="hold"/>
                                        <p:tgtEl>
                                          <p:spTgt spid="13"/>
                                        </p:tgtEl>
                                        <p:attrNameLst>
                                          <p:attrName>ppt_x</p:attrName>
                                        </p:attrNameLst>
                                      </p:cBhvr>
                                      <p:tavLst>
                                        <p:tav tm="0">
                                          <p:val>
                                            <p:strVal val="#ppt_x"/>
                                          </p:val>
                                        </p:tav>
                                        <p:tav tm="100000">
                                          <p:val>
                                            <p:strVal val="#ppt_x"/>
                                          </p:val>
                                        </p:tav>
                                      </p:tavLst>
                                    </p:anim>
                                    <p:anim calcmode="lin" valueType="num">
                                      <p:cBhvr>
                                        <p:cTn id="20" dur="500" fill="hold"/>
                                        <p:tgtEl>
                                          <p:spTgt spid="13"/>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2" presetClass="entr" presetSubtype="1"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ppt_x"/>
                                          </p:val>
                                        </p:tav>
                                        <p:tav tm="100000">
                                          <p:val>
                                            <p:strVal val="#ppt_x"/>
                                          </p:val>
                                        </p:tav>
                                      </p:tavLst>
                                    </p:anim>
                                    <p:anim calcmode="lin" valueType="num">
                                      <p:cBhvr additive="base">
                                        <p:cTn id="25" dur="500" fill="hold"/>
                                        <p:tgtEl>
                                          <p:spTgt spid="6"/>
                                        </p:tgtEl>
                                        <p:attrNameLst>
                                          <p:attrName>ppt_y</p:attrName>
                                        </p:attrNameLst>
                                      </p:cBhvr>
                                      <p:tavLst>
                                        <p:tav tm="0">
                                          <p:val>
                                            <p:strVal val="0-#ppt_h/2"/>
                                          </p:val>
                                        </p:tav>
                                        <p:tav tm="100000">
                                          <p:val>
                                            <p:strVal val="#ppt_y"/>
                                          </p:val>
                                        </p:tav>
                                      </p:tavLst>
                                    </p:anim>
                                  </p:childTnLst>
                                </p:cTn>
                              </p:par>
                            </p:childTnLst>
                          </p:cTn>
                        </p:par>
                        <p:par>
                          <p:cTn id="26" fill="hold">
                            <p:stCondLst>
                              <p:cond delay="1500"/>
                            </p:stCondLst>
                            <p:childTnLst>
                              <p:par>
                                <p:cTn id="27" presetID="10" presetClass="entr" presetSubtype="0"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par>
                          <p:cTn id="30" fill="hold">
                            <p:stCondLst>
                              <p:cond delay="2000"/>
                            </p:stCondLst>
                            <p:childTnLst>
                              <p:par>
                                <p:cTn id="31" presetID="2" presetClass="entr" presetSubtype="1" fill="hold"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ppt_x"/>
                                          </p:val>
                                        </p:tav>
                                        <p:tav tm="100000">
                                          <p:val>
                                            <p:strVal val="#ppt_x"/>
                                          </p:val>
                                        </p:tav>
                                      </p:tavLst>
                                    </p:anim>
                                    <p:anim calcmode="lin" valueType="num">
                                      <p:cBhvr additive="base">
                                        <p:cTn id="34" dur="500" fill="hold"/>
                                        <p:tgtEl>
                                          <p:spTgt spid="15"/>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10" presetClass="entr" presetSubtype="0" fill="hold" grpId="0"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childTnLst>
                          </p:cTn>
                        </p:par>
                        <p:par>
                          <p:cTn id="39" fill="hold">
                            <p:stCondLst>
                              <p:cond delay="3000"/>
                            </p:stCondLst>
                            <p:childTnLst>
                              <p:par>
                                <p:cTn id="40" presetID="42" presetClass="entr" presetSubtype="0" fill="hold" grpId="0" nodeType="after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500"/>
                                        <p:tgtEl>
                                          <p:spTgt spid="23"/>
                                        </p:tgtEl>
                                      </p:cBhvr>
                                    </p:animEffect>
                                    <p:anim calcmode="lin" valueType="num">
                                      <p:cBhvr>
                                        <p:cTn id="43" dur="500" fill="hold"/>
                                        <p:tgtEl>
                                          <p:spTgt spid="23"/>
                                        </p:tgtEl>
                                        <p:attrNameLst>
                                          <p:attrName>ppt_x</p:attrName>
                                        </p:attrNameLst>
                                      </p:cBhvr>
                                      <p:tavLst>
                                        <p:tav tm="0">
                                          <p:val>
                                            <p:strVal val="#ppt_x"/>
                                          </p:val>
                                        </p:tav>
                                        <p:tav tm="100000">
                                          <p:val>
                                            <p:strVal val="#ppt_x"/>
                                          </p:val>
                                        </p:tav>
                                      </p:tavLst>
                                    </p:anim>
                                    <p:anim calcmode="lin" valueType="num">
                                      <p:cBhvr>
                                        <p:cTn id="44" dur="5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3" grpId="0" animBg="1"/>
      <p:bldP spid="14" grpId="0"/>
      <p:bldP spid="22" grpId="0"/>
      <p:bldP spid="2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
        <p:nvSpPr>
          <p:cNvPr id="5" name="TextBox 43"/>
          <p:cNvSpPr txBox="1">
            <a:spLocks noChangeArrowheads="1"/>
          </p:cNvSpPr>
          <p:nvPr/>
        </p:nvSpPr>
        <p:spPr bwMode="auto">
          <a:xfrm>
            <a:off x="899592" y="262884"/>
            <a:ext cx="30610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点击此处添加标题内容</a:t>
            </a:r>
            <a:endParaRPr lang="en-US" altLang="zh-CN" b="1" dirty="0">
              <a:solidFill>
                <a:prstClr val="black">
                  <a:lumMod val="75000"/>
                  <a:lumOff val="25000"/>
                </a:prstClr>
              </a:solidFill>
              <a:latin typeface="微软雅黑" pitchFamily="34" charset="-122"/>
            </a:endParaRPr>
          </a:p>
        </p:txBody>
      </p:sp>
      <p:sp>
        <p:nvSpPr>
          <p:cNvPr id="6" name="椭圆 5"/>
          <p:cNvSpPr/>
          <p:nvPr/>
        </p:nvSpPr>
        <p:spPr>
          <a:xfrm>
            <a:off x="2657587" y="3405089"/>
            <a:ext cx="1400312" cy="1398909"/>
          </a:xfrm>
          <a:prstGeom prst="ellipse">
            <a:avLst/>
          </a:prstGeom>
          <a:noFill/>
          <a:ln w="127000" cap="flat" cmpd="thinThick" algn="ctr">
            <a:solidFill>
              <a:srgbClr val="003466"/>
            </a:solidFill>
            <a:prstDash val="solid"/>
            <a:miter lim="800000"/>
          </a:ln>
          <a:effectLst/>
        </p:spPr>
        <p:txBody>
          <a:bodyPr lIns="0" tIns="0" rIns="0" bIns="0" anchor="ctr"/>
          <a:lstStyle/>
          <a:p>
            <a:pPr algn="ctr" fontAlgn="base">
              <a:spcBef>
                <a:spcPct val="0"/>
              </a:spcBef>
              <a:spcAft>
                <a:spcPct val="0"/>
              </a:spcAft>
              <a:defRPr/>
            </a:pPr>
            <a:r>
              <a:rPr lang="zh-CN" altLang="en-US" kern="0" dirty="0">
                <a:solidFill>
                  <a:prstClr val="black"/>
                </a:solidFill>
                <a:latin typeface="微软雅黑" panose="020B0503020204020204" pitchFamily="34" charset="-122"/>
                <a:ea typeface="微软雅黑" panose="020B0503020204020204" pitchFamily="34" charset="-122"/>
              </a:rPr>
              <a:t>输入标题</a:t>
            </a:r>
          </a:p>
        </p:txBody>
      </p:sp>
      <p:sp>
        <p:nvSpPr>
          <p:cNvPr id="7" name="KSO_GT2.1.1"/>
          <p:cNvSpPr txBox="1"/>
          <p:nvPr/>
        </p:nvSpPr>
        <p:spPr>
          <a:xfrm>
            <a:off x="5824185" y="3249408"/>
            <a:ext cx="2852271" cy="1174287"/>
          </a:xfrm>
          <a:prstGeom prst="rect">
            <a:avLst/>
          </a:prstGeom>
          <a:noFill/>
        </p:spPr>
        <p:txBody>
          <a:bodyPr lIns="100790" tIns="50396" rIns="100790" bIns="50396" anchor="ctr"/>
          <a:lstStyle/>
          <a:p>
            <a:pPr algn="just" fontAlgn="base">
              <a:lnSpc>
                <a:spcPct val="130000"/>
              </a:lnSpc>
              <a:spcBef>
                <a:spcPct val="0"/>
              </a:spcBef>
              <a:spcAft>
                <a:spcPct val="0"/>
              </a:spcAft>
              <a:defRPr/>
            </a:pPr>
            <a:r>
              <a:rPr lang="zh-CN" altLang="en-US" sz="1400" kern="0" dirty="0">
                <a:solidFill>
                  <a:prstClr val="black">
                    <a:lumMod val="85000"/>
                    <a:lumOff val="15000"/>
                  </a:prstClr>
                </a:solidFill>
                <a:latin typeface="微软雅黑" pitchFamily="34" charset="-122"/>
                <a:ea typeface="微软雅黑" pitchFamily="34" charset="-122"/>
              </a:rPr>
              <a:t>请在此处输入您的</a:t>
            </a:r>
            <a:r>
              <a:rPr lang="zh-CN" altLang="en-US" sz="1400" kern="0" dirty="0" smtClean="0">
                <a:solidFill>
                  <a:prstClr val="black">
                    <a:lumMod val="85000"/>
                    <a:lumOff val="15000"/>
                  </a:prstClr>
                </a:solidFill>
                <a:latin typeface="微软雅黑" pitchFamily="34" charset="-122"/>
                <a:ea typeface="微软雅黑" pitchFamily="34" charset="-122"/>
              </a:rPr>
              <a:t>文本请</a:t>
            </a:r>
            <a:r>
              <a:rPr lang="zh-CN" altLang="en-US" sz="1400" kern="0" dirty="0">
                <a:solidFill>
                  <a:prstClr val="black">
                    <a:lumMod val="85000"/>
                    <a:lumOff val="15000"/>
                  </a:prstClr>
                </a:solidFill>
                <a:latin typeface="微软雅黑" pitchFamily="34" charset="-122"/>
                <a:ea typeface="微软雅黑" pitchFamily="34" charset="-122"/>
              </a:rPr>
              <a:t>在此处输入您的</a:t>
            </a:r>
            <a:r>
              <a:rPr lang="zh-CN" altLang="en-US" sz="1400" kern="0" dirty="0" smtClean="0">
                <a:solidFill>
                  <a:prstClr val="black">
                    <a:lumMod val="85000"/>
                    <a:lumOff val="15000"/>
                  </a:prstClr>
                </a:solidFill>
                <a:latin typeface="微软雅黑" pitchFamily="34" charset="-122"/>
                <a:ea typeface="微软雅黑" pitchFamily="34" charset="-122"/>
              </a:rPr>
              <a:t>文本请</a:t>
            </a:r>
            <a:r>
              <a:rPr lang="zh-CN" altLang="en-US" sz="1400" kern="0" dirty="0">
                <a:solidFill>
                  <a:prstClr val="black">
                    <a:lumMod val="85000"/>
                    <a:lumOff val="15000"/>
                  </a:prstClr>
                </a:solidFill>
                <a:latin typeface="微软雅黑" pitchFamily="34" charset="-122"/>
                <a:ea typeface="微软雅黑" pitchFamily="34" charset="-122"/>
              </a:rPr>
              <a:t>在此处输入您的</a:t>
            </a:r>
            <a:r>
              <a:rPr lang="zh-CN" altLang="en-US" sz="1400" kern="0" dirty="0" smtClean="0">
                <a:solidFill>
                  <a:prstClr val="black">
                    <a:lumMod val="85000"/>
                    <a:lumOff val="15000"/>
                  </a:prstClr>
                </a:solidFill>
                <a:latin typeface="微软雅黑" pitchFamily="34" charset="-122"/>
                <a:ea typeface="微软雅黑" pitchFamily="34" charset="-122"/>
              </a:rPr>
              <a:t>文本请</a:t>
            </a:r>
            <a:r>
              <a:rPr lang="zh-CN" altLang="en-US" sz="1400" kern="0" dirty="0">
                <a:solidFill>
                  <a:prstClr val="black">
                    <a:lumMod val="85000"/>
                    <a:lumOff val="15000"/>
                  </a:prstClr>
                </a:solidFill>
                <a:latin typeface="微软雅黑" pitchFamily="34" charset="-122"/>
                <a:ea typeface="微软雅黑" pitchFamily="34" charset="-122"/>
              </a:rPr>
              <a:t>在此处输入您的文本</a:t>
            </a:r>
          </a:p>
        </p:txBody>
      </p:sp>
      <p:sp>
        <p:nvSpPr>
          <p:cNvPr id="8" name="椭圆 7"/>
          <p:cNvSpPr/>
          <p:nvPr/>
        </p:nvSpPr>
        <p:spPr>
          <a:xfrm>
            <a:off x="1165782" y="2021689"/>
            <a:ext cx="2110548" cy="2110770"/>
          </a:xfrm>
          <a:prstGeom prst="ellipse">
            <a:avLst/>
          </a:prstGeom>
          <a:noFill/>
          <a:ln w="127000" cap="flat" cmpd="thinThick" algn="ctr">
            <a:solidFill>
              <a:srgbClr val="003466"/>
            </a:solidFill>
            <a:prstDash val="solid"/>
            <a:miter lim="800000"/>
          </a:ln>
          <a:effectLst/>
        </p:spPr>
        <p:txBody>
          <a:bodyPr lIns="0" tIns="0" rIns="0" bIns="0" anchor="ctr"/>
          <a:lstStyle/>
          <a:p>
            <a:pPr algn="ctr" fontAlgn="base">
              <a:spcBef>
                <a:spcPct val="0"/>
              </a:spcBef>
              <a:spcAft>
                <a:spcPct val="0"/>
              </a:spcAft>
              <a:defRPr/>
            </a:pPr>
            <a:r>
              <a:rPr lang="zh-CN" altLang="en-US" sz="2800" kern="0" dirty="0">
                <a:solidFill>
                  <a:prstClr val="black"/>
                </a:solidFill>
                <a:latin typeface="微软雅黑" panose="020B0503020204020204" pitchFamily="34" charset="-122"/>
                <a:ea typeface="微软雅黑" panose="020B0503020204020204" pitchFamily="34" charset="-122"/>
              </a:rPr>
              <a:t>输入标题</a:t>
            </a:r>
          </a:p>
        </p:txBody>
      </p:sp>
      <p:cxnSp>
        <p:nvCxnSpPr>
          <p:cNvPr id="9" name="肘形连接符 27"/>
          <p:cNvCxnSpPr>
            <a:cxnSpLocks noChangeShapeType="1"/>
          </p:cNvCxnSpPr>
          <p:nvPr/>
        </p:nvCxnSpPr>
        <p:spPr bwMode="auto">
          <a:xfrm flipV="1">
            <a:off x="3335257" y="2524181"/>
            <a:ext cx="1725967" cy="549017"/>
          </a:xfrm>
          <a:prstGeom prst="bentConnector3">
            <a:avLst>
              <a:gd name="adj1" fmla="val 29667"/>
            </a:avLst>
          </a:prstGeom>
          <a:noFill/>
          <a:ln w="38100" algn="ctr">
            <a:solidFill>
              <a:srgbClr val="003466"/>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10" name="KSO_GT1.1.1"/>
          <p:cNvSpPr txBox="1"/>
          <p:nvPr/>
        </p:nvSpPr>
        <p:spPr>
          <a:xfrm>
            <a:off x="5081383" y="1886753"/>
            <a:ext cx="2802985" cy="1334997"/>
          </a:xfrm>
          <a:prstGeom prst="rect">
            <a:avLst/>
          </a:prstGeom>
          <a:noFill/>
        </p:spPr>
        <p:txBody>
          <a:bodyPr lIns="100790" tIns="50396" rIns="100790" bIns="50396" anchor="ctr"/>
          <a:lstStyle/>
          <a:p>
            <a:pPr algn="just" fontAlgn="base">
              <a:lnSpc>
                <a:spcPct val="130000"/>
              </a:lnSpc>
              <a:spcBef>
                <a:spcPct val="0"/>
              </a:spcBef>
              <a:spcAft>
                <a:spcPct val="0"/>
              </a:spcAft>
              <a:defRPr/>
            </a:pPr>
            <a:r>
              <a:rPr lang="zh-CN" altLang="en-US" sz="1400" kern="0" dirty="0">
                <a:solidFill>
                  <a:prstClr val="black">
                    <a:lumMod val="85000"/>
                    <a:lumOff val="15000"/>
                  </a:prstClr>
                </a:solidFill>
                <a:latin typeface="微软雅黑" pitchFamily="34" charset="-122"/>
                <a:ea typeface="微软雅黑" pitchFamily="34" charset="-122"/>
              </a:rPr>
              <a:t>请在此处输入您的</a:t>
            </a:r>
            <a:r>
              <a:rPr lang="zh-CN" altLang="en-US" sz="1400" kern="0" dirty="0" smtClean="0">
                <a:solidFill>
                  <a:prstClr val="black">
                    <a:lumMod val="85000"/>
                    <a:lumOff val="15000"/>
                  </a:prstClr>
                </a:solidFill>
                <a:latin typeface="微软雅黑" pitchFamily="34" charset="-122"/>
                <a:ea typeface="微软雅黑" pitchFamily="34" charset="-122"/>
              </a:rPr>
              <a:t>文本请</a:t>
            </a:r>
            <a:r>
              <a:rPr lang="zh-CN" altLang="en-US" sz="1400" kern="0" dirty="0">
                <a:solidFill>
                  <a:prstClr val="black">
                    <a:lumMod val="85000"/>
                    <a:lumOff val="15000"/>
                  </a:prstClr>
                </a:solidFill>
                <a:latin typeface="微软雅黑" pitchFamily="34" charset="-122"/>
                <a:ea typeface="微软雅黑" pitchFamily="34" charset="-122"/>
              </a:rPr>
              <a:t>在此处输入您的</a:t>
            </a:r>
            <a:r>
              <a:rPr lang="zh-CN" altLang="en-US" sz="1400" kern="0" dirty="0" smtClean="0">
                <a:solidFill>
                  <a:prstClr val="black">
                    <a:lumMod val="85000"/>
                    <a:lumOff val="15000"/>
                  </a:prstClr>
                </a:solidFill>
                <a:latin typeface="微软雅黑" pitchFamily="34" charset="-122"/>
                <a:ea typeface="微软雅黑" pitchFamily="34" charset="-122"/>
              </a:rPr>
              <a:t>文本请</a:t>
            </a:r>
            <a:r>
              <a:rPr lang="zh-CN" altLang="en-US" sz="1400" kern="0" dirty="0">
                <a:solidFill>
                  <a:prstClr val="black">
                    <a:lumMod val="85000"/>
                    <a:lumOff val="15000"/>
                  </a:prstClr>
                </a:solidFill>
                <a:latin typeface="微软雅黑" pitchFamily="34" charset="-122"/>
                <a:ea typeface="微软雅黑" pitchFamily="34" charset="-122"/>
              </a:rPr>
              <a:t>在此处输入您的</a:t>
            </a:r>
            <a:r>
              <a:rPr lang="zh-CN" altLang="en-US" sz="1400" kern="0" dirty="0" smtClean="0">
                <a:solidFill>
                  <a:prstClr val="black">
                    <a:lumMod val="85000"/>
                    <a:lumOff val="15000"/>
                  </a:prstClr>
                </a:solidFill>
                <a:latin typeface="微软雅黑" pitchFamily="34" charset="-122"/>
                <a:ea typeface="微软雅黑" pitchFamily="34" charset="-122"/>
              </a:rPr>
              <a:t>文本请</a:t>
            </a:r>
            <a:r>
              <a:rPr lang="zh-CN" altLang="en-US" sz="1400" kern="0" dirty="0">
                <a:solidFill>
                  <a:prstClr val="black">
                    <a:lumMod val="85000"/>
                    <a:lumOff val="15000"/>
                  </a:prstClr>
                </a:solidFill>
                <a:latin typeface="微软雅黑" pitchFamily="34" charset="-122"/>
                <a:ea typeface="微软雅黑" pitchFamily="34" charset="-122"/>
              </a:rPr>
              <a:t>在此处输入您的文本</a:t>
            </a:r>
          </a:p>
        </p:txBody>
      </p:sp>
      <p:cxnSp>
        <p:nvCxnSpPr>
          <p:cNvPr id="11" name="肘形连接符 8"/>
          <p:cNvCxnSpPr>
            <a:cxnSpLocks noChangeShapeType="1"/>
          </p:cNvCxnSpPr>
          <p:nvPr/>
        </p:nvCxnSpPr>
        <p:spPr bwMode="auto">
          <a:xfrm flipV="1">
            <a:off x="4078060" y="3799018"/>
            <a:ext cx="1725966" cy="549017"/>
          </a:xfrm>
          <a:prstGeom prst="bentConnector3">
            <a:avLst>
              <a:gd name="adj1" fmla="val 29667"/>
            </a:avLst>
          </a:prstGeom>
          <a:noFill/>
          <a:ln w="38100" algn="ctr">
            <a:solidFill>
              <a:srgbClr val="003466"/>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12" name="椭圆 11"/>
          <p:cNvSpPr/>
          <p:nvPr/>
        </p:nvSpPr>
        <p:spPr>
          <a:xfrm>
            <a:off x="1052577" y="894188"/>
            <a:ext cx="1400314" cy="1398909"/>
          </a:xfrm>
          <a:prstGeom prst="ellipse">
            <a:avLst/>
          </a:prstGeom>
          <a:noFill/>
          <a:ln w="127000" cap="flat" cmpd="thinThick" algn="ctr">
            <a:solidFill>
              <a:srgbClr val="003466"/>
            </a:solidFill>
            <a:prstDash val="solid"/>
            <a:miter lim="800000"/>
          </a:ln>
          <a:effectLst/>
        </p:spPr>
        <p:txBody>
          <a:bodyPr lIns="0" tIns="0" rIns="0" bIns="0" anchor="ctr"/>
          <a:lstStyle/>
          <a:p>
            <a:pPr algn="ctr" fontAlgn="base">
              <a:spcBef>
                <a:spcPct val="0"/>
              </a:spcBef>
              <a:spcAft>
                <a:spcPct val="0"/>
              </a:spcAft>
              <a:defRPr/>
            </a:pPr>
            <a:r>
              <a:rPr lang="zh-CN" altLang="en-US" kern="0" dirty="0">
                <a:solidFill>
                  <a:prstClr val="black"/>
                </a:solidFill>
                <a:latin typeface="微软雅黑" panose="020B0503020204020204" pitchFamily="34" charset="-122"/>
                <a:ea typeface="微软雅黑" panose="020B0503020204020204" pitchFamily="34" charset="-122"/>
              </a:rPr>
              <a:t>输入标题</a:t>
            </a:r>
          </a:p>
        </p:txBody>
      </p:sp>
      <p:sp>
        <p:nvSpPr>
          <p:cNvPr id="13" name="KSO_GT2.1.1"/>
          <p:cNvSpPr txBox="1"/>
          <p:nvPr/>
        </p:nvSpPr>
        <p:spPr>
          <a:xfrm>
            <a:off x="4217624" y="771550"/>
            <a:ext cx="3090680" cy="955135"/>
          </a:xfrm>
          <a:prstGeom prst="rect">
            <a:avLst/>
          </a:prstGeom>
          <a:noFill/>
        </p:spPr>
        <p:txBody>
          <a:bodyPr lIns="100790" tIns="50396" rIns="100790" bIns="50396" anchor="ctr"/>
          <a:lstStyle/>
          <a:p>
            <a:pPr algn="just" fontAlgn="base">
              <a:lnSpc>
                <a:spcPct val="130000"/>
              </a:lnSpc>
              <a:spcBef>
                <a:spcPct val="0"/>
              </a:spcBef>
              <a:spcAft>
                <a:spcPct val="0"/>
              </a:spcAft>
              <a:defRPr/>
            </a:pPr>
            <a:r>
              <a:rPr lang="zh-CN" altLang="en-US" sz="1400" kern="0" dirty="0">
                <a:solidFill>
                  <a:prstClr val="black">
                    <a:lumMod val="85000"/>
                    <a:lumOff val="15000"/>
                  </a:prstClr>
                </a:solidFill>
                <a:latin typeface="微软雅黑" pitchFamily="34" charset="-122"/>
                <a:ea typeface="微软雅黑" pitchFamily="34" charset="-122"/>
              </a:rPr>
              <a:t>请在此处输入您的</a:t>
            </a:r>
            <a:r>
              <a:rPr lang="zh-CN" altLang="en-US" sz="1400" kern="0" dirty="0" smtClean="0">
                <a:solidFill>
                  <a:prstClr val="black">
                    <a:lumMod val="85000"/>
                    <a:lumOff val="15000"/>
                  </a:prstClr>
                </a:solidFill>
                <a:latin typeface="微软雅黑" pitchFamily="34" charset="-122"/>
                <a:ea typeface="微软雅黑" pitchFamily="34" charset="-122"/>
              </a:rPr>
              <a:t>文本请</a:t>
            </a:r>
            <a:r>
              <a:rPr lang="zh-CN" altLang="en-US" sz="1400" kern="0" dirty="0">
                <a:solidFill>
                  <a:prstClr val="black">
                    <a:lumMod val="85000"/>
                    <a:lumOff val="15000"/>
                  </a:prstClr>
                </a:solidFill>
                <a:latin typeface="微软雅黑" pitchFamily="34" charset="-122"/>
                <a:ea typeface="微软雅黑" pitchFamily="34" charset="-122"/>
              </a:rPr>
              <a:t>在此处输入您的</a:t>
            </a:r>
            <a:r>
              <a:rPr lang="zh-CN" altLang="en-US" sz="1400" kern="0" dirty="0" smtClean="0">
                <a:solidFill>
                  <a:prstClr val="black">
                    <a:lumMod val="85000"/>
                    <a:lumOff val="15000"/>
                  </a:prstClr>
                </a:solidFill>
                <a:latin typeface="微软雅黑" pitchFamily="34" charset="-122"/>
                <a:ea typeface="微软雅黑" pitchFamily="34" charset="-122"/>
              </a:rPr>
              <a:t>文本请</a:t>
            </a:r>
            <a:r>
              <a:rPr lang="zh-CN" altLang="en-US" sz="1400" kern="0" dirty="0">
                <a:solidFill>
                  <a:prstClr val="black">
                    <a:lumMod val="85000"/>
                    <a:lumOff val="15000"/>
                  </a:prstClr>
                </a:solidFill>
                <a:latin typeface="微软雅黑" pitchFamily="34" charset="-122"/>
                <a:ea typeface="微软雅黑" pitchFamily="34" charset="-122"/>
              </a:rPr>
              <a:t>在此处输入您的</a:t>
            </a:r>
            <a:r>
              <a:rPr lang="zh-CN" altLang="en-US" sz="1400" kern="0" dirty="0" smtClean="0">
                <a:solidFill>
                  <a:prstClr val="black">
                    <a:lumMod val="85000"/>
                    <a:lumOff val="15000"/>
                  </a:prstClr>
                </a:solidFill>
                <a:latin typeface="微软雅黑" pitchFamily="34" charset="-122"/>
                <a:ea typeface="微软雅黑" pitchFamily="34" charset="-122"/>
              </a:rPr>
              <a:t>文本请</a:t>
            </a:r>
            <a:r>
              <a:rPr lang="zh-CN" altLang="en-US" sz="1400" kern="0" dirty="0">
                <a:solidFill>
                  <a:prstClr val="black">
                    <a:lumMod val="85000"/>
                    <a:lumOff val="15000"/>
                  </a:prstClr>
                </a:solidFill>
                <a:latin typeface="微软雅黑" pitchFamily="34" charset="-122"/>
                <a:ea typeface="微软雅黑" pitchFamily="34" charset="-122"/>
              </a:rPr>
              <a:t>在此处输入您的文本</a:t>
            </a:r>
          </a:p>
        </p:txBody>
      </p:sp>
      <p:cxnSp>
        <p:nvCxnSpPr>
          <p:cNvPr id="14" name="肘形连接符 11"/>
          <p:cNvCxnSpPr>
            <a:cxnSpLocks noChangeShapeType="1"/>
          </p:cNvCxnSpPr>
          <p:nvPr/>
        </p:nvCxnSpPr>
        <p:spPr bwMode="auto">
          <a:xfrm flipV="1">
            <a:off x="2473048" y="1288117"/>
            <a:ext cx="1724416" cy="549017"/>
          </a:xfrm>
          <a:prstGeom prst="bentConnector3">
            <a:avLst>
              <a:gd name="adj1" fmla="val 29667"/>
            </a:avLst>
          </a:prstGeom>
          <a:noFill/>
          <a:ln w="38100" algn="ctr">
            <a:solidFill>
              <a:srgbClr val="003466"/>
            </a:solidFill>
            <a:miter lim="800000"/>
            <a:headEnd type="oval" w="med" len="me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35337302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childTnLst>
                          </p:cTn>
                        </p:par>
                        <p:par>
                          <p:cTn id="15" fill="hold">
                            <p:stCondLst>
                              <p:cond delay="500"/>
                            </p:stCondLst>
                            <p:childTnLst>
                              <p:par>
                                <p:cTn id="16" presetID="22" presetClass="entr" presetSubtype="4"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down)">
                                      <p:cBhvr>
                                        <p:cTn id="18" dur="750"/>
                                        <p:tgtEl>
                                          <p:spTgt spid="12"/>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750"/>
                                        <p:tgtEl>
                                          <p:spTgt spid="8"/>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750"/>
                                        <p:tgtEl>
                                          <p:spTgt spid="6"/>
                                        </p:tgtEl>
                                      </p:cBhvr>
                                    </p:animEffect>
                                  </p:childTnLst>
                                </p:cTn>
                              </p:par>
                            </p:childTnLst>
                          </p:cTn>
                        </p:par>
                        <p:par>
                          <p:cTn id="25" fill="hold">
                            <p:stCondLst>
                              <p:cond delay="1250"/>
                            </p:stCondLst>
                            <p:childTnLst>
                              <p:par>
                                <p:cTn id="26" presetID="22" presetClass="entr" presetSubtype="8" fill="hold"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left)">
                                      <p:cBhvr>
                                        <p:cTn id="28" dur="750"/>
                                        <p:tgtEl>
                                          <p:spTgt spid="14"/>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750"/>
                                        <p:tgtEl>
                                          <p:spTgt spid="13"/>
                                        </p:tgtEl>
                                      </p:cBhvr>
                                    </p:animEffect>
                                  </p:childTnLst>
                                </p:cTn>
                              </p:par>
                            </p:childTnLst>
                          </p:cTn>
                        </p:par>
                        <p:par>
                          <p:cTn id="33" fill="hold">
                            <p:stCondLst>
                              <p:cond delay="2750"/>
                            </p:stCondLst>
                            <p:childTnLst>
                              <p:par>
                                <p:cTn id="34" presetID="22" presetClass="entr" presetSubtype="8" fill="hold"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750"/>
                                        <p:tgtEl>
                                          <p:spTgt spid="9"/>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left)">
                                      <p:cBhvr>
                                        <p:cTn id="40" dur="750"/>
                                        <p:tgtEl>
                                          <p:spTgt spid="10"/>
                                        </p:tgtEl>
                                      </p:cBhvr>
                                    </p:animEffect>
                                  </p:childTnLst>
                                </p:cTn>
                              </p:par>
                            </p:childTnLst>
                          </p:cTn>
                        </p:par>
                        <p:par>
                          <p:cTn id="41" fill="hold">
                            <p:stCondLst>
                              <p:cond delay="4250"/>
                            </p:stCondLst>
                            <p:childTnLst>
                              <p:par>
                                <p:cTn id="42" presetID="22" presetClass="entr" presetSubtype="8" fill="hold"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left)">
                                      <p:cBhvr>
                                        <p:cTn id="44" dur="750"/>
                                        <p:tgtEl>
                                          <p:spTgt spid="11"/>
                                        </p:tgtEl>
                                      </p:cBhvr>
                                    </p:animEffect>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wipe(left)">
                                      <p:cBhvr>
                                        <p:cTn id="48"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8" grpId="0" animBg="1"/>
      <p:bldP spid="10" grpId="0"/>
      <p:bldP spid="12" grpId="0" animBg="1"/>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
        <p:nvSpPr>
          <p:cNvPr id="5" name="TextBox 43"/>
          <p:cNvSpPr txBox="1">
            <a:spLocks noChangeArrowheads="1"/>
          </p:cNvSpPr>
          <p:nvPr/>
        </p:nvSpPr>
        <p:spPr bwMode="auto">
          <a:xfrm>
            <a:off x="899592" y="262884"/>
            <a:ext cx="30610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点击此处添加标题内容</a:t>
            </a:r>
            <a:endParaRPr lang="en-US" altLang="zh-CN" b="1" dirty="0">
              <a:solidFill>
                <a:prstClr val="black">
                  <a:lumMod val="75000"/>
                  <a:lumOff val="25000"/>
                </a:prstClr>
              </a:solidFill>
              <a:latin typeface="微软雅黑" pitchFamily="34" charset="-122"/>
            </a:endParaRPr>
          </a:p>
        </p:txBody>
      </p:sp>
      <p:sp>
        <p:nvSpPr>
          <p:cNvPr id="6" name="TextBox 10"/>
          <p:cNvSpPr txBox="1">
            <a:spLocks noChangeArrowheads="1"/>
          </p:cNvSpPr>
          <p:nvPr/>
        </p:nvSpPr>
        <p:spPr bwMode="auto">
          <a:xfrm>
            <a:off x="6671358" y="2256698"/>
            <a:ext cx="1718607" cy="1077218"/>
          </a:xfrm>
          <a:prstGeom prst="rect">
            <a:avLst/>
          </a:prstGeom>
          <a:noFill/>
          <a:ln w="9525">
            <a:noFill/>
            <a:miter lim="800000"/>
            <a:headEnd/>
            <a:tailEnd/>
          </a:ln>
        </p:spPr>
        <p:txBody>
          <a:bodyPr lIns="0" tIns="0" rIns="0" bIns="0">
            <a:spAutoFit/>
          </a:bodyPr>
          <a:lstStyle/>
          <a:p>
            <a:pPr defTabSz="913325" fontAlgn="base">
              <a:spcBef>
                <a:spcPct val="0"/>
              </a:spcBef>
              <a:spcAft>
                <a:spcPct val="0"/>
              </a:spcAft>
            </a:pPr>
            <a:r>
              <a:rPr lang="zh-CN" altLang="en-US" sz="1000" dirty="0">
                <a:solidFill>
                  <a:srgbClr val="808080"/>
                </a:solidFill>
                <a:latin typeface="Arial" charset="0"/>
                <a:ea typeface="微软雅黑" pitchFamily="34" charset="-122"/>
                <a:sym typeface="造字工房悦黑体验版常规体" pitchFamily="50" charset="-122"/>
              </a:rPr>
              <a:t>请输入您想要的文字内容请输入您想要的文字内容请输入您想要的文字内容请输入您想要的</a:t>
            </a:r>
            <a:r>
              <a:rPr lang="zh-CN" altLang="en-US" sz="1000" dirty="0" smtClean="0">
                <a:solidFill>
                  <a:srgbClr val="808080"/>
                </a:solidFill>
                <a:latin typeface="Arial" charset="0"/>
                <a:ea typeface="微软雅黑" pitchFamily="34" charset="-122"/>
                <a:sym typeface="造字工房悦黑体验版常规体" pitchFamily="50" charset="-122"/>
              </a:rPr>
              <a:t>文字请</a:t>
            </a:r>
            <a:r>
              <a:rPr lang="zh-CN" altLang="en-US" sz="1000" dirty="0">
                <a:solidFill>
                  <a:srgbClr val="808080"/>
                </a:solidFill>
                <a:latin typeface="Arial" charset="0"/>
                <a:ea typeface="微软雅黑" pitchFamily="34" charset="-122"/>
                <a:sym typeface="造字工房悦黑体验版常规体" pitchFamily="50" charset="-122"/>
              </a:rPr>
              <a:t>输入您想要的</a:t>
            </a:r>
            <a:r>
              <a:rPr lang="zh-CN" altLang="en-US" sz="1000" dirty="0" smtClean="0">
                <a:solidFill>
                  <a:srgbClr val="808080"/>
                </a:solidFill>
                <a:latin typeface="Arial" charset="0"/>
                <a:ea typeface="微软雅黑" pitchFamily="34" charset="-122"/>
                <a:sym typeface="造字工房悦黑体验版常规体" pitchFamily="50" charset="-122"/>
              </a:rPr>
              <a:t>文</a:t>
            </a:r>
            <a:endParaRPr lang="zh-CN" altLang="en-US" sz="1000" dirty="0">
              <a:solidFill>
                <a:srgbClr val="808080"/>
              </a:solidFill>
              <a:latin typeface="Arial" charset="0"/>
              <a:ea typeface="微软雅黑" pitchFamily="34" charset="-122"/>
              <a:sym typeface="造字工房悦黑体验版常规体" pitchFamily="50" charset="-122"/>
            </a:endParaRPr>
          </a:p>
          <a:p>
            <a:pPr defTabSz="913325" fontAlgn="base">
              <a:spcBef>
                <a:spcPct val="0"/>
              </a:spcBef>
              <a:spcAft>
                <a:spcPct val="0"/>
              </a:spcAft>
            </a:pPr>
            <a:r>
              <a:rPr lang="zh-CN" altLang="en-US" sz="1000" dirty="0">
                <a:solidFill>
                  <a:srgbClr val="808080"/>
                </a:solidFill>
                <a:latin typeface="Arial" charset="0"/>
                <a:ea typeface="微软雅黑" pitchFamily="34" charset="-122"/>
                <a:sym typeface="造字工房悦黑体验版常规体" pitchFamily="50" charset="-122"/>
              </a:rPr>
              <a:t>输入您想要的文字内容请输入您想要的文字请输入您想要的文字请输入您想要的文字</a:t>
            </a:r>
            <a:endParaRPr lang="en-US" altLang="zh-CN" sz="1000" dirty="0">
              <a:solidFill>
                <a:srgbClr val="808080"/>
              </a:solidFill>
              <a:latin typeface="Arial" charset="0"/>
              <a:ea typeface="微软雅黑" pitchFamily="34" charset="-122"/>
              <a:sym typeface="造字工房悦黑体验版常规体" pitchFamily="50" charset="-122"/>
            </a:endParaRPr>
          </a:p>
        </p:txBody>
      </p:sp>
      <p:sp>
        <p:nvSpPr>
          <p:cNvPr id="7" name="TextBox 16"/>
          <p:cNvSpPr txBox="1">
            <a:spLocks noChangeArrowheads="1"/>
          </p:cNvSpPr>
          <p:nvPr/>
        </p:nvSpPr>
        <p:spPr bwMode="auto">
          <a:xfrm>
            <a:off x="6671357" y="1952097"/>
            <a:ext cx="1642456" cy="215444"/>
          </a:xfrm>
          <a:prstGeom prst="rect">
            <a:avLst/>
          </a:prstGeom>
          <a:noFill/>
          <a:ln w="9525">
            <a:noFill/>
            <a:miter lim="800000"/>
            <a:headEnd/>
            <a:tailEnd/>
          </a:ln>
        </p:spPr>
        <p:txBody>
          <a:bodyPr lIns="0" tIns="0" rIns="0" bIns="0">
            <a:spAutoFit/>
          </a:bodyPr>
          <a:lstStyle/>
          <a:p>
            <a:pPr defTabSz="913325" fontAlgn="base">
              <a:spcBef>
                <a:spcPct val="0"/>
              </a:spcBef>
              <a:spcAft>
                <a:spcPct val="0"/>
              </a:spcAft>
            </a:pPr>
            <a:r>
              <a:rPr lang="zh-CN" altLang="en-US" sz="1400" b="1">
                <a:solidFill>
                  <a:srgbClr val="002221"/>
                </a:solidFill>
                <a:latin typeface="Arial" charset="0"/>
                <a:ea typeface="微软雅黑" pitchFamily="34" charset="-122"/>
              </a:rPr>
              <a:t>请输入标题内容</a:t>
            </a:r>
          </a:p>
        </p:txBody>
      </p:sp>
      <p:sp>
        <p:nvSpPr>
          <p:cNvPr id="8" name="TextBox 17"/>
          <p:cNvSpPr txBox="1">
            <a:spLocks noChangeArrowheads="1"/>
          </p:cNvSpPr>
          <p:nvPr/>
        </p:nvSpPr>
        <p:spPr bwMode="auto">
          <a:xfrm>
            <a:off x="901858" y="2256698"/>
            <a:ext cx="1718607" cy="923330"/>
          </a:xfrm>
          <a:prstGeom prst="rect">
            <a:avLst/>
          </a:prstGeom>
          <a:noFill/>
          <a:ln w="9525">
            <a:noFill/>
            <a:miter lim="800000"/>
            <a:headEnd/>
            <a:tailEnd/>
          </a:ln>
        </p:spPr>
        <p:txBody>
          <a:bodyPr lIns="0" tIns="0" rIns="0" bIns="0">
            <a:spAutoFit/>
          </a:bodyPr>
          <a:lstStyle/>
          <a:p>
            <a:pPr defTabSz="913325" fontAlgn="base">
              <a:spcBef>
                <a:spcPct val="0"/>
              </a:spcBef>
              <a:spcAft>
                <a:spcPct val="0"/>
              </a:spcAft>
            </a:pPr>
            <a:r>
              <a:rPr lang="zh-CN" altLang="en-US" sz="1000" dirty="0">
                <a:solidFill>
                  <a:srgbClr val="808080"/>
                </a:solidFill>
                <a:latin typeface="Arial" charset="0"/>
                <a:ea typeface="微软雅黑" pitchFamily="34" charset="-122"/>
                <a:sym typeface="造字工房悦黑体验版常规体" pitchFamily="50" charset="-122"/>
              </a:rPr>
              <a:t>请输入您想要的文字内容请输入您想要的文字内容请输入您想要的文字内容请输入您想</a:t>
            </a:r>
            <a:r>
              <a:rPr lang="zh-CN" altLang="en-US" sz="1000" dirty="0" smtClean="0">
                <a:solidFill>
                  <a:srgbClr val="808080"/>
                </a:solidFill>
                <a:latin typeface="Arial" charset="0"/>
                <a:ea typeface="微软雅黑" pitchFamily="34" charset="-122"/>
                <a:sym typeface="造字工房悦黑体验版常规体" pitchFamily="50" charset="-122"/>
              </a:rPr>
              <a:t>要输入</a:t>
            </a:r>
            <a:r>
              <a:rPr lang="zh-CN" altLang="en-US" sz="1000" dirty="0">
                <a:solidFill>
                  <a:srgbClr val="808080"/>
                </a:solidFill>
                <a:latin typeface="Arial" charset="0"/>
                <a:ea typeface="微软雅黑" pitchFamily="34" charset="-122"/>
                <a:sym typeface="造字工房悦黑体验版常规体" pitchFamily="50" charset="-122"/>
              </a:rPr>
              <a:t>您想要的文字内容请输入您想要的文字请输入您想要的文字请输入您想要的文字</a:t>
            </a:r>
            <a:endParaRPr lang="en-US" altLang="zh-CN" sz="1000" dirty="0">
              <a:solidFill>
                <a:srgbClr val="808080"/>
              </a:solidFill>
              <a:latin typeface="Arial" charset="0"/>
              <a:ea typeface="微软雅黑" pitchFamily="34" charset="-122"/>
              <a:sym typeface="造字工房悦黑体验版常规体" pitchFamily="50" charset="-122"/>
            </a:endParaRPr>
          </a:p>
        </p:txBody>
      </p:sp>
      <p:sp>
        <p:nvSpPr>
          <p:cNvPr id="9" name="TextBox 18"/>
          <p:cNvSpPr txBox="1">
            <a:spLocks noChangeArrowheads="1"/>
          </p:cNvSpPr>
          <p:nvPr/>
        </p:nvSpPr>
        <p:spPr bwMode="auto">
          <a:xfrm>
            <a:off x="901858" y="1952097"/>
            <a:ext cx="1642456" cy="215444"/>
          </a:xfrm>
          <a:prstGeom prst="rect">
            <a:avLst/>
          </a:prstGeom>
          <a:noFill/>
          <a:ln w="9525">
            <a:noFill/>
            <a:miter lim="800000"/>
            <a:headEnd/>
            <a:tailEnd/>
          </a:ln>
        </p:spPr>
        <p:txBody>
          <a:bodyPr lIns="0" tIns="0" rIns="0" bIns="0">
            <a:spAutoFit/>
          </a:bodyPr>
          <a:lstStyle/>
          <a:p>
            <a:pPr defTabSz="913325" fontAlgn="base">
              <a:spcBef>
                <a:spcPct val="0"/>
              </a:spcBef>
              <a:spcAft>
                <a:spcPct val="0"/>
              </a:spcAft>
            </a:pPr>
            <a:r>
              <a:rPr lang="zh-CN" altLang="en-US" sz="1400" b="1">
                <a:solidFill>
                  <a:srgbClr val="002221"/>
                </a:solidFill>
                <a:latin typeface="微软雅黑" pitchFamily="34" charset="-122"/>
                <a:ea typeface="微软雅黑" pitchFamily="34" charset="-122"/>
              </a:rPr>
              <a:t>请输入标题内容</a:t>
            </a:r>
          </a:p>
        </p:txBody>
      </p:sp>
      <p:sp>
        <p:nvSpPr>
          <p:cNvPr id="10" name="TextBox 9"/>
          <p:cNvSpPr txBox="1">
            <a:spLocks noChangeArrowheads="1"/>
          </p:cNvSpPr>
          <p:nvPr/>
        </p:nvSpPr>
        <p:spPr bwMode="auto">
          <a:xfrm>
            <a:off x="3826923" y="2504560"/>
            <a:ext cx="1626031" cy="984885"/>
          </a:xfrm>
          <a:prstGeom prst="rect">
            <a:avLst/>
          </a:prstGeom>
          <a:noFill/>
          <a:ln w="9525">
            <a:noFill/>
            <a:miter lim="800000"/>
            <a:headEnd/>
            <a:tailEnd/>
          </a:ln>
        </p:spPr>
        <p:txBody>
          <a:bodyPr lIns="0" tIns="0" rIns="0" bIns="0">
            <a:spAutoFit/>
          </a:bodyPr>
          <a:lstStyle/>
          <a:p>
            <a:pPr algn="ctr" defTabSz="913325" fontAlgn="base">
              <a:spcBef>
                <a:spcPct val="0"/>
              </a:spcBef>
              <a:spcAft>
                <a:spcPct val="0"/>
              </a:spcAft>
            </a:pPr>
            <a:r>
              <a:rPr lang="zh-CN" altLang="en-US" sz="3200" b="1">
                <a:solidFill>
                  <a:srgbClr val="002221"/>
                </a:solidFill>
                <a:latin typeface="微软雅黑" pitchFamily="34" charset="-122"/>
                <a:ea typeface="微软雅黑" pitchFamily="34" charset="-122"/>
              </a:rPr>
              <a:t>标题</a:t>
            </a:r>
          </a:p>
          <a:p>
            <a:pPr algn="ctr" defTabSz="913325" fontAlgn="base">
              <a:spcBef>
                <a:spcPct val="0"/>
              </a:spcBef>
              <a:spcAft>
                <a:spcPct val="0"/>
              </a:spcAft>
            </a:pPr>
            <a:r>
              <a:rPr lang="zh-CN" altLang="en-US" sz="3200" b="1">
                <a:solidFill>
                  <a:srgbClr val="002221"/>
                </a:solidFill>
                <a:latin typeface="微软雅黑" pitchFamily="34" charset="-122"/>
                <a:ea typeface="微软雅黑" pitchFamily="34" charset="-122"/>
              </a:rPr>
              <a:t>内容</a:t>
            </a:r>
          </a:p>
        </p:txBody>
      </p:sp>
      <p:sp>
        <p:nvSpPr>
          <p:cNvPr id="11" name="AutoShape 23"/>
          <p:cNvSpPr>
            <a:spLocks noChangeArrowheads="1"/>
          </p:cNvSpPr>
          <p:nvPr/>
        </p:nvSpPr>
        <p:spPr bwMode="auto">
          <a:xfrm>
            <a:off x="3353597" y="1659441"/>
            <a:ext cx="2574176" cy="2402466"/>
          </a:xfrm>
          <a:prstGeom prst="diamond">
            <a:avLst/>
          </a:prstGeom>
          <a:noFill/>
          <a:ln w="190500" cmpd="thickThin">
            <a:solidFill>
              <a:srgbClr val="003466"/>
            </a:solidFill>
            <a:miter lim="800000"/>
            <a:headEnd/>
            <a:tailEnd/>
          </a:ln>
        </p:spPr>
        <p:txBody>
          <a:bodyPr wrap="none" anchor="ctr"/>
          <a:lstStyle/>
          <a:p>
            <a:pPr defTabSz="913325" fontAlgn="base">
              <a:spcBef>
                <a:spcPct val="0"/>
              </a:spcBef>
              <a:spcAft>
                <a:spcPct val="0"/>
              </a:spcAft>
              <a:defRPr/>
            </a:pPr>
            <a:endParaRPr lang="zh-CN" altLang="en-US" kern="0" smtClean="0">
              <a:solidFill>
                <a:srgbClr val="000000"/>
              </a:solidFill>
              <a:latin typeface="Arial" charset="0"/>
              <a:ea typeface="微软雅黑" pitchFamily="34" charset="-122"/>
            </a:endParaRPr>
          </a:p>
        </p:txBody>
      </p:sp>
      <p:sp>
        <p:nvSpPr>
          <p:cNvPr id="12" name="AutoShape 26"/>
          <p:cNvSpPr>
            <a:spLocks noChangeArrowheads="1"/>
          </p:cNvSpPr>
          <p:nvPr/>
        </p:nvSpPr>
        <p:spPr bwMode="auto">
          <a:xfrm>
            <a:off x="2878777" y="2435875"/>
            <a:ext cx="1015336" cy="946652"/>
          </a:xfrm>
          <a:prstGeom prst="diamond">
            <a:avLst/>
          </a:prstGeom>
          <a:noFill/>
          <a:ln w="190500" cmpd="thickThin">
            <a:solidFill>
              <a:srgbClr val="003466"/>
            </a:solidFill>
            <a:miter lim="800000"/>
            <a:headEnd/>
            <a:tailEnd/>
          </a:ln>
        </p:spPr>
        <p:txBody>
          <a:bodyPr wrap="none" anchor="ctr"/>
          <a:lstStyle/>
          <a:p>
            <a:pPr defTabSz="913325" fontAlgn="base">
              <a:spcBef>
                <a:spcPct val="0"/>
              </a:spcBef>
              <a:spcAft>
                <a:spcPct val="0"/>
              </a:spcAft>
              <a:defRPr/>
            </a:pPr>
            <a:endParaRPr lang="zh-CN" altLang="en-US" kern="0" smtClean="0">
              <a:solidFill>
                <a:srgbClr val="000000"/>
              </a:solidFill>
              <a:latin typeface="Arial" charset="0"/>
              <a:ea typeface="微软雅黑" pitchFamily="34" charset="-122"/>
            </a:endParaRPr>
          </a:p>
        </p:txBody>
      </p:sp>
      <p:sp>
        <p:nvSpPr>
          <p:cNvPr id="13" name="AutoShape 27"/>
          <p:cNvSpPr>
            <a:spLocks noChangeArrowheads="1"/>
          </p:cNvSpPr>
          <p:nvPr/>
        </p:nvSpPr>
        <p:spPr bwMode="auto">
          <a:xfrm>
            <a:off x="5384269" y="2435875"/>
            <a:ext cx="1015336" cy="946652"/>
          </a:xfrm>
          <a:prstGeom prst="diamond">
            <a:avLst/>
          </a:prstGeom>
          <a:noFill/>
          <a:ln w="190500" cmpd="thickThin">
            <a:solidFill>
              <a:srgbClr val="003466"/>
            </a:solidFill>
            <a:miter lim="800000"/>
            <a:headEnd/>
            <a:tailEnd/>
          </a:ln>
        </p:spPr>
        <p:txBody>
          <a:bodyPr wrap="none" anchor="ctr"/>
          <a:lstStyle/>
          <a:p>
            <a:pPr defTabSz="913325" fontAlgn="base">
              <a:spcBef>
                <a:spcPct val="0"/>
              </a:spcBef>
              <a:spcAft>
                <a:spcPct val="0"/>
              </a:spcAft>
              <a:defRPr/>
            </a:pPr>
            <a:endParaRPr lang="zh-CN" altLang="en-US" kern="0" smtClean="0">
              <a:solidFill>
                <a:srgbClr val="000000"/>
              </a:solidFill>
              <a:latin typeface="Arial" charset="0"/>
              <a:ea typeface="微软雅黑" pitchFamily="34" charset="-122"/>
            </a:endParaRPr>
          </a:p>
        </p:txBody>
      </p:sp>
    </p:spTree>
    <p:extLst>
      <p:ext uri="{BB962C8B-B14F-4D97-AF65-F5344CB8AC3E}">
        <p14:creationId xmlns:p14="http://schemas.microsoft.com/office/powerpoint/2010/main" val="130200171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childTnLst>
                          </p:cTn>
                        </p:par>
                        <p:par>
                          <p:cTn id="15" fill="hold">
                            <p:stCondLst>
                              <p:cond delay="500"/>
                            </p:stCondLst>
                            <p:childTnLst>
                              <p:par>
                                <p:cTn id="16" presetID="17" presetClass="entr" presetSubtype="1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strVal val="#ppt_h"/>
                                          </p:val>
                                        </p:tav>
                                        <p:tav tm="100000">
                                          <p:val>
                                            <p:strVal val="#ppt_h"/>
                                          </p:val>
                                        </p:tav>
                                      </p:tavLst>
                                    </p:anim>
                                  </p:childTnLst>
                                </p:cTn>
                              </p:par>
                            </p:childTnLst>
                          </p:cTn>
                        </p:par>
                        <p:par>
                          <p:cTn id="20" fill="hold">
                            <p:stCondLst>
                              <p:cond delay="1000"/>
                            </p:stCondLst>
                            <p:childTnLst>
                              <p:par>
                                <p:cTn id="21" presetID="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0-#ppt_w/2"/>
                                          </p:val>
                                        </p:tav>
                                        <p:tav tm="100000">
                                          <p:val>
                                            <p:strVal val="#ppt_x"/>
                                          </p:val>
                                        </p:tav>
                                      </p:tavLst>
                                    </p:anim>
                                    <p:anim calcmode="lin" valueType="num">
                                      <p:cBhvr additive="base">
                                        <p:cTn id="24" dur="500" fill="hold"/>
                                        <p:tgtEl>
                                          <p:spTgt spid="12"/>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1+#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53" presetClass="entr" presetSubtype="16"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ipe(left)">
                                      <p:cBhvr>
                                        <p:cTn id="38" dur="500"/>
                                        <p:tgtEl>
                                          <p:spTgt spid="6"/>
                                        </p:tgtEl>
                                      </p:cBhvr>
                                    </p:animEffect>
                                  </p:childTnLst>
                                </p:cTn>
                              </p:par>
                              <p:par>
                                <p:cTn id="39" presetID="22" presetClass="entr" presetSubtype="8" fill="hold" nodeType="with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left)">
                                      <p:cBhvr>
                                        <p:cTn id="41" dur="500"/>
                                        <p:tgtEl>
                                          <p:spTgt spid="7"/>
                                        </p:tgtEl>
                                      </p:cBhvr>
                                    </p:animEffect>
                                  </p:childTnLst>
                                </p:cTn>
                              </p:par>
                              <p:par>
                                <p:cTn id="42" presetID="22" presetClass="entr" presetSubtype="2" fill="hold" nodeType="with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right)">
                                      <p:cBhvr>
                                        <p:cTn id="44" dur="500"/>
                                        <p:tgtEl>
                                          <p:spTgt spid="8"/>
                                        </p:tgtEl>
                                      </p:cBhvr>
                                    </p:animEffect>
                                  </p:childTnLst>
                                </p:cTn>
                              </p:par>
                              <p:par>
                                <p:cTn id="45" presetID="22" presetClass="entr" presetSubtype="2" fill="hold"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right)">
                                      <p:cBhvr>
                                        <p:cTn id="4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0" grpId="0"/>
      <p:bldP spid="11" grpId="0" animBg="1"/>
      <p:bldP spid="12"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
        <p:nvSpPr>
          <p:cNvPr id="5" name="TextBox 43"/>
          <p:cNvSpPr txBox="1">
            <a:spLocks noChangeArrowheads="1"/>
          </p:cNvSpPr>
          <p:nvPr/>
        </p:nvSpPr>
        <p:spPr bwMode="auto">
          <a:xfrm>
            <a:off x="899592" y="262884"/>
            <a:ext cx="30610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点击此处添加标题内容</a:t>
            </a:r>
            <a:endParaRPr lang="en-US" altLang="zh-CN" b="1" dirty="0">
              <a:solidFill>
                <a:prstClr val="black">
                  <a:lumMod val="75000"/>
                  <a:lumOff val="25000"/>
                </a:prstClr>
              </a:solidFill>
              <a:latin typeface="微软雅黑" pitchFamily="34" charset="-122"/>
            </a:endParaRPr>
          </a:p>
        </p:txBody>
      </p:sp>
      <p:sp>
        <p:nvSpPr>
          <p:cNvPr id="6" name="Freeform 5"/>
          <p:cNvSpPr>
            <a:spLocks/>
          </p:cNvSpPr>
          <p:nvPr/>
        </p:nvSpPr>
        <p:spPr bwMode="auto">
          <a:xfrm>
            <a:off x="2415538" y="2689860"/>
            <a:ext cx="1876542" cy="2459990"/>
          </a:xfrm>
          <a:custGeom>
            <a:avLst/>
            <a:gdLst>
              <a:gd name="T0" fmla="*/ 417 w 492"/>
              <a:gd name="T1" fmla="*/ 473 h 789"/>
              <a:gd name="T2" fmla="*/ 273 w 492"/>
              <a:gd name="T3" fmla="*/ 181 h 789"/>
              <a:gd name="T4" fmla="*/ 22 w 492"/>
              <a:gd name="T5" fmla="*/ 2 h 789"/>
              <a:gd name="T6" fmla="*/ 2 w 492"/>
              <a:gd name="T7" fmla="*/ 14 h 789"/>
              <a:gd name="T8" fmla="*/ 14 w 492"/>
              <a:gd name="T9" fmla="*/ 34 h 789"/>
              <a:gd name="T10" fmla="*/ 29 w 492"/>
              <a:gd name="T11" fmla="*/ 37 h 789"/>
              <a:gd name="T12" fmla="*/ 387 w 492"/>
              <a:gd name="T13" fmla="*/ 483 h 789"/>
              <a:gd name="T14" fmla="*/ 460 w 492"/>
              <a:gd name="T15" fmla="*/ 789 h 789"/>
              <a:gd name="T16" fmla="*/ 476 w 492"/>
              <a:gd name="T17" fmla="*/ 789 h 789"/>
              <a:gd name="T18" fmla="*/ 492 w 492"/>
              <a:gd name="T19" fmla="*/ 789 h 789"/>
              <a:gd name="T20" fmla="*/ 417 w 492"/>
              <a:gd name="T21" fmla="*/ 473 h 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2" h="789">
                <a:moveTo>
                  <a:pt x="417" y="473"/>
                </a:moveTo>
                <a:cubicBezTo>
                  <a:pt x="378" y="355"/>
                  <a:pt x="329" y="257"/>
                  <a:pt x="273" y="181"/>
                </a:cubicBezTo>
                <a:cubicBezTo>
                  <a:pt x="201" y="85"/>
                  <a:pt x="117" y="25"/>
                  <a:pt x="22" y="2"/>
                </a:cubicBezTo>
                <a:cubicBezTo>
                  <a:pt x="13" y="0"/>
                  <a:pt x="5" y="6"/>
                  <a:pt x="2" y="14"/>
                </a:cubicBezTo>
                <a:cubicBezTo>
                  <a:pt x="0" y="23"/>
                  <a:pt x="6" y="31"/>
                  <a:pt x="14" y="34"/>
                </a:cubicBezTo>
                <a:cubicBezTo>
                  <a:pt x="19" y="35"/>
                  <a:pt x="24" y="36"/>
                  <a:pt x="29" y="37"/>
                </a:cubicBezTo>
                <a:cubicBezTo>
                  <a:pt x="219" y="92"/>
                  <a:pt x="328" y="308"/>
                  <a:pt x="387" y="483"/>
                </a:cubicBezTo>
                <a:cubicBezTo>
                  <a:pt x="426" y="601"/>
                  <a:pt x="448" y="716"/>
                  <a:pt x="460" y="789"/>
                </a:cubicBezTo>
                <a:cubicBezTo>
                  <a:pt x="476" y="789"/>
                  <a:pt x="476" y="789"/>
                  <a:pt x="476" y="789"/>
                </a:cubicBezTo>
                <a:cubicBezTo>
                  <a:pt x="492" y="789"/>
                  <a:pt x="492" y="789"/>
                  <a:pt x="492" y="789"/>
                </a:cubicBezTo>
                <a:cubicBezTo>
                  <a:pt x="481" y="715"/>
                  <a:pt x="458" y="596"/>
                  <a:pt x="417" y="473"/>
                </a:cubicBezTo>
                <a:close/>
              </a:path>
            </a:pathLst>
          </a:custGeom>
          <a:solidFill>
            <a:srgbClr val="003466"/>
          </a:solidFill>
          <a:ln>
            <a:noFill/>
          </a:ln>
        </p:spPr>
        <p:txBody>
          <a:bodyPr vert="horz" wrap="square" lIns="91440" tIns="45720" rIns="91440" bIns="45720" numCol="1" anchor="t" anchorCtr="0" compatLnSpc="1">
            <a:prstTxWarp prst="textNoShape">
              <a:avLst/>
            </a:prstTxWarp>
          </a:bodyPr>
          <a:lstStyle/>
          <a:p>
            <a:pPr eaLnBrk="0" fontAlgn="base" hangingPunct="0">
              <a:spcBef>
                <a:spcPct val="0"/>
              </a:spcBef>
              <a:spcAft>
                <a:spcPct val="0"/>
              </a:spcAft>
              <a:defRPr/>
            </a:pPr>
            <a:endParaRPr lang="zh-CN" altLang="en-US" kern="0" smtClean="0">
              <a:solidFill>
                <a:prstClr val="black"/>
              </a:solidFill>
              <a:latin typeface="微软雅黑" panose="020B0503020204020204" pitchFamily="34" charset="-122"/>
              <a:ea typeface="微软雅黑" panose="020B0503020204020204" pitchFamily="34" charset="-122"/>
            </a:endParaRPr>
          </a:p>
        </p:txBody>
      </p:sp>
      <p:sp>
        <p:nvSpPr>
          <p:cNvPr id="7" name="Freeform 6"/>
          <p:cNvSpPr>
            <a:spLocks/>
          </p:cNvSpPr>
          <p:nvPr/>
        </p:nvSpPr>
        <p:spPr bwMode="auto">
          <a:xfrm>
            <a:off x="4818688" y="2613660"/>
            <a:ext cx="1856431" cy="2536190"/>
          </a:xfrm>
          <a:custGeom>
            <a:avLst/>
            <a:gdLst>
              <a:gd name="T0" fmla="*/ 489 w 491"/>
              <a:gd name="T1" fmla="*/ 14 h 789"/>
              <a:gd name="T2" fmla="*/ 470 w 491"/>
              <a:gd name="T3" fmla="*/ 2 h 789"/>
              <a:gd name="T4" fmla="*/ 219 w 491"/>
              <a:gd name="T5" fmla="*/ 181 h 789"/>
              <a:gd name="T6" fmla="*/ 74 w 491"/>
              <a:gd name="T7" fmla="*/ 473 h 789"/>
              <a:gd name="T8" fmla="*/ 0 w 491"/>
              <a:gd name="T9" fmla="*/ 789 h 789"/>
              <a:gd name="T10" fmla="*/ 16 w 491"/>
              <a:gd name="T11" fmla="*/ 789 h 789"/>
              <a:gd name="T12" fmla="*/ 32 w 491"/>
              <a:gd name="T13" fmla="*/ 789 h 789"/>
              <a:gd name="T14" fmla="*/ 105 w 491"/>
              <a:gd name="T15" fmla="*/ 483 h 789"/>
              <a:gd name="T16" fmla="*/ 463 w 491"/>
              <a:gd name="T17" fmla="*/ 37 h 789"/>
              <a:gd name="T18" fmla="*/ 477 w 491"/>
              <a:gd name="T19" fmla="*/ 34 h 789"/>
              <a:gd name="T20" fmla="*/ 489 w 491"/>
              <a:gd name="T21" fmla="*/ 14 h 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1" h="789">
                <a:moveTo>
                  <a:pt x="489" y="14"/>
                </a:moveTo>
                <a:cubicBezTo>
                  <a:pt x="487" y="6"/>
                  <a:pt x="479" y="0"/>
                  <a:pt x="470" y="2"/>
                </a:cubicBezTo>
                <a:cubicBezTo>
                  <a:pt x="375" y="25"/>
                  <a:pt x="291" y="85"/>
                  <a:pt x="219" y="181"/>
                </a:cubicBezTo>
                <a:cubicBezTo>
                  <a:pt x="163" y="257"/>
                  <a:pt x="114" y="355"/>
                  <a:pt x="74" y="473"/>
                </a:cubicBezTo>
                <a:cubicBezTo>
                  <a:pt x="33" y="596"/>
                  <a:pt x="11" y="715"/>
                  <a:pt x="0" y="789"/>
                </a:cubicBezTo>
                <a:cubicBezTo>
                  <a:pt x="16" y="789"/>
                  <a:pt x="16" y="789"/>
                  <a:pt x="16" y="789"/>
                </a:cubicBezTo>
                <a:cubicBezTo>
                  <a:pt x="32" y="789"/>
                  <a:pt x="32" y="789"/>
                  <a:pt x="32" y="789"/>
                </a:cubicBezTo>
                <a:cubicBezTo>
                  <a:pt x="43" y="716"/>
                  <a:pt x="65" y="601"/>
                  <a:pt x="105" y="483"/>
                </a:cubicBezTo>
                <a:cubicBezTo>
                  <a:pt x="163" y="309"/>
                  <a:pt x="272" y="92"/>
                  <a:pt x="463" y="37"/>
                </a:cubicBezTo>
                <a:cubicBezTo>
                  <a:pt x="468" y="36"/>
                  <a:pt x="473" y="35"/>
                  <a:pt x="477" y="34"/>
                </a:cubicBezTo>
                <a:cubicBezTo>
                  <a:pt x="486" y="31"/>
                  <a:pt x="491" y="23"/>
                  <a:pt x="489" y="14"/>
                </a:cubicBezTo>
                <a:close/>
              </a:path>
            </a:pathLst>
          </a:custGeom>
          <a:solidFill>
            <a:srgbClr val="003466"/>
          </a:solidFill>
          <a:ln>
            <a:noFill/>
          </a:ln>
        </p:spPr>
        <p:txBody>
          <a:bodyPr vert="horz" wrap="square" lIns="91440" tIns="45720" rIns="91440" bIns="45720" numCol="1" anchor="t" anchorCtr="0" compatLnSpc="1">
            <a:prstTxWarp prst="textNoShape">
              <a:avLst/>
            </a:prstTxWarp>
          </a:bodyPr>
          <a:lstStyle/>
          <a:p>
            <a:pPr eaLnBrk="0" fontAlgn="base" hangingPunct="0">
              <a:spcBef>
                <a:spcPct val="0"/>
              </a:spcBef>
              <a:spcAft>
                <a:spcPct val="0"/>
              </a:spcAft>
              <a:defRPr/>
            </a:pPr>
            <a:endParaRPr lang="zh-CN" altLang="en-US" kern="0" smtClean="0">
              <a:solidFill>
                <a:prstClr val="black"/>
              </a:solidFill>
              <a:latin typeface="微软雅黑" panose="020B0503020204020204" pitchFamily="34" charset="-122"/>
              <a:ea typeface="微软雅黑" panose="020B0503020204020204" pitchFamily="34" charset="-122"/>
            </a:endParaRPr>
          </a:p>
        </p:txBody>
      </p:sp>
      <p:sp>
        <p:nvSpPr>
          <p:cNvPr id="8" name="Freeform 7"/>
          <p:cNvSpPr>
            <a:spLocks/>
          </p:cNvSpPr>
          <p:nvPr/>
        </p:nvSpPr>
        <p:spPr bwMode="auto">
          <a:xfrm>
            <a:off x="3925559" y="2164079"/>
            <a:ext cx="483352" cy="2985771"/>
          </a:xfrm>
          <a:custGeom>
            <a:avLst/>
            <a:gdLst>
              <a:gd name="T0" fmla="*/ 33 w 110"/>
              <a:gd name="T1" fmla="*/ 13 h 869"/>
              <a:gd name="T2" fmla="*/ 13 w 110"/>
              <a:gd name="T3" fmla="*/ 3 h 869"/>
              <a:gd name="T4" fmla="*/ 2 w 110"/>
              <a:gd name="T5" fmla="*/ 23 h 869"/>
              <a:gd name="T6" fmla="*/ 25 w 110"/>
              <a:gd name="T7" fmla="*/ 107 h 869"/>
              <a:gd name="T8" fmla="*/ 76 w 110"/>
              <a:gd name="T9" fmla="*/ 760 h 869"/>
              <a:gd name="T10" fmla="*/ 75 w 110"/>
              <a:gd name="T11" fmla="*/ 869 h 869"/>
              <a:gd name="T12" fmla="*/ 84 w 110"/>
              <a:gd name="T13" fmla="*/ 869 h 869"/>
              <a:gd name="T14" fmla="*/ 91 w 110"/>
              <a:gd name="T15" fmla="*/ 869 h 869"/>
              <a:gd name="T16" fmla="*/ 107 w 110"/>
              <a:gd name="T17" fmla="*/ 869 h 869"/>
              <a:gd name="T18" fmla="*/ 33 w 110"/>
              <a:gd name="T19" fmla="*/ 13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869">
                <a:moveTo>
                  <a:pt x="33" y="13"/>
                </a:moveTo>
                <a:cubicBezTo>
                  <a:pt x="30" y="5"/>
                  <a:pt x="21" y="0"/>
                  <a:pt x="13" y="3"/>
                </a:cubicBezTo>
                <a:cubicBezTo>
                  <a:pt x="4" y="6"/>
                  <a:pt x="0" y="15"/>
                  <a:pt x="2" y="23"/>
                </a:cubicBezTo>
                <a:cubicBezTo>
                  <a:pt x="11" y="48"/>
                  <a:pt x="18" y="77"/>
                  <a:pt x="25" y="107"/>
                </a:cubicBezTo>
                <a:cubicBezTo>
                  <a:pt x="66" y="301"/>
                  <a:pt x="75" y="580"/>
                  <a:pt x="76" y="760"/>
                </a:cubicBezTo>
                <a:cubicBezTo>
                  <a:pt x="76" y="803"/>
                  <a:pt x="76" y="840"/>
                  <a:pt x="75" y="869"/>
                </a:cubicBezTo>
                <a:cubicBezTo>
                  <a:pt x="84" y="869"/>
                  <a:pt x="84" y="869"/>
                  <a:pt x="84" y="869"/>
                </a:cubicBezTo>
                <a:cubicBezTo>
                  <a:pt x="91" y="869"/>
                  <a:pt x="91" y="869"/>
                  <a:pt x="91" y="869"/>
                </a:cubicBezTo>
                <a:cubicBezTo>
                  <a:pt x="107" y="869"/>
                  <a:pt x="107" y="869"/>
                  <a:pt x="107" y="869"/>
                </a:cubicBezTo>
                <a:cubicBezTo>
                  <a:pt x="110" y="693"/>
                  <a:pt x="108" y="246"/>
                  <a:pt x="33" y="13"/>
                </a:cubicBezTo>
                <a:close/>
              </a:path>
            </a:pathLst>
          </a:custGeom>
          <a:solidFill>
            <a:srgbClr val="003466"/>
          </a:solidFill>
          <a:ln>
            <a:noFill/>
          </a:ln>
        </p:spPr>
        <p:txBody>
          <a:bodyPr vert="horz" wrap="square" lIns="91440" tIns="45720" rIns="91440" bIns="45720" numCol="1" anchor="t" anchorCtr="0" compatLnSpc="1">
            <a:prstTxWarp prst="textNoShape">
              <a:avLst/>
            </a:prstTxWarp>
          </a:bodyPr>
          <a:lstStyle/>
          <a:p>
            <a:pPr eaLnBrk="0" fontAlgn="base" hangingPunct="0">
              <a:spcBef>
                <a:spcPct val="0"/>
              </a:spcBef>
              <a:spcAft>
                <a:spcPct val="0"/>
              </a:spcAft>
              <a:defRPr/>
            </a:pPr>
            <a:endParaRPr lang="zh-CN" altLang="en-US" kern="0" smtClean="0">
              <a:solidFill>
                <a:prstClr val="black"/>
              </a:solidFill>
              <a:latin typeface="微软雅黑" panose="020B0503020204020204" pitchFamily="34" charset="-122"/>
              <a:ea typeface="微软雅黑" panose="020B0503020204020204" pitchFamily="34" charset="-122"/>
            </a:endParaRPr>
          </a:p>
        </p:txBody>
      </p:sp>
      <p:sp>
        <p:nvSpPr>
          <p:cNvPr id="9" name="Freeform 8"/>
          <p:cNvSpPr>
            <a:spLocks/>
          </p:cNvSpPr>
          <p:nvPr/>
        </p:nvSpPr>
        <p:spPr bwMode="auto">
          <a:xfrm>
            <a:off x="4687421" y="2164079"/>
            <a:ext cx="483352" cy="2985771"/>
          </a:xfrm>
          <a:custGeom>
            <a:avLst/>
            <a:gdLst>
              <a:gd name="T0" fmla="*/ 97 w 110"/>
              <a:gd name="T1" fmla="*/ 3 h 869"/>
              <a:gd name="T2" fmla="*/ 77 w 110"/>
              <a:gd name="T3" fmla="*/ 13 h 869"/>
              <a:gd name="T4" fmla="*/ 2 w 110"/>
              <a:gd name="T5" fmla="*/ 869 h 869"/>
              <a:gd name="T6" fmla="*/ 19 w 110"/>
              <a:gd name="T7" fmla="*/ 869 h 869"/>
              <a:gd name="T8" fmla="*/ 26 w 110"/>
              <a:gd name="T9" fmla="*/ 869 h 869"/>
              <a:gd name="T10" fmla="*/ 35 w 110"/>
              <a:gd name="T11" fmla="*/ 869 h 869"/>
              <a:gd name="T12" fmla="*/ 34 w 110"/>
              <a:gd name="T13" fmla="*/ 760 h 869"/>
              <a:gd name="T14" fmla="*/ 85 w 110"/>
              <a:gd name="T15" fmla="*/ 107 h 869"/>
              <a:gd name="T16" fmla="*/ 107 w 110"/>
              <a:gd name="T17" fmla="*/ 23 h 869"/>
              <a:gd name="T18" fmla="*/ 97 w 110"/>
              <a:gd name="T19" fmla="*/ 3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869">
                <a:moveTo>
                  <a:pt x="97" y="3"/>
                </a:moveTo>
                <a:cubicBezTo>
                  <a:pt x="89" y="0"/>
                  <a:pt x="80" y="5"/>
                  <a:pt x="77" y="13"/>
                </a:cubicBezTo>
                <a:cubicBezTo>
                  <a:pt x="1" y="246"/>
                  <a:pt x="0" y="693"/>
                  <a:pt x="2" y="869"/>
                </a:cubicBezTo>
                <a:cubicBezTo>
                  <a:pt x="19" y="869"/>
                  <a:pt x="19" y="869"/>
                  <a:pt x="19" y="869"/>
                </a:cubicBezTo>
                <a:cubicBezTo>
                  <a:pt x="26" y="869"/>
                  <a:pt x="26" y="869"/>
                  <a:pt x="26" y="869"/>
                </a:cubicBezTo>
                <a:cubicBezTo>
                  <a:pt x="35" y="869"/>
                  <a:pt x="35" y="869"/>
                  <a:pt x="35" y="869"/>
                </a:cubicBezTo>
                <a:cubicBezTo>
                  <a:pt x="34" y="840"/>
                  <a:pt x="34" y="803"/>
                  <a:pt x="34" y="760"/>
                </a:cubicBezTo>
                <a:cubicBezTo>
                  <a:pt x="35" y="580"/>
                  <a:pt x="44" y="301"/>
                  <a:pt x="85" y="107"/>
                </a:cubicBezTo>
                <a:cubicBezTo>
                  <a:pt x="92" y="77"/>
                  <a:pt x="99" y="48"/>
                  <a:pt x="107" y="23"/>
                </a:cubicBezTo>
                <a:cubicBezTo>
                  <a:pt x="110" y="15"/>
                  <a:pt x="105" y="6"/>
                  <a:pt x="97" y="3"/>
                </a:cubicBezTo>
                <a:close/>
              </a:path>
            </a:pathLst>
          </a:custGeom>
          <a:solidFill>
            <a:srgbClr val="003466"/>
          </a:solidFill>
          <a:ln>
            <a:noFill/>
          </a:ln>
        </p:spPr>
        <p:txBody>
          <a:bodyPr vert="horz" wrap="square" lIns="91440" tIns="45720" rIns="91440" bIns="45720" numCol="1" anchor="t" anchorCtr="0" compatLnSpc="1">
            <a:prstTxWarp prst="textNoShape">
              <a:avLst/>
            </a:prstTxWarp>
          </a:bodyPr>
          <a:lstStyle/>
          <a:p>
            <a:pPr eaLnBrk="0" fontAlgn="base" hangingPunct="0">
              <a:spcBef>
                <a:spcPct val="0"/>
              </a:spcBef>
              <a:spcAft>
                <a:spcPct val="0"/>
              </a:spcAft>
              <a:defRPr/>
            </a:pPr>
            <a:endParaRPr lang="zh-CN" altLang="en-US" kern="0" smtClean="0">
              <a:solidFill>
                <a:prstClr val="black"/>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1501140" y="2407920"/>
            <a:ext cx="609600" cy="609600"/>
            <a:chOff x="1661160" y="2430780"/>
            <a:chExt cx="609600" cy="609600"/>
          </a:xfrm>
        </p:grpSpPr>
        <p:sp>
          <p:nvSpPr>
            <p:cNvPr id="11" name="椭圆 10"/>
            <p:cNvSpPr/>
            <p:nvPr/>
          </p:nvSpPr>
          <p:spPr>
            <a:xfrm>
              <a:off x="1661160" y="2430780"/>
              <a:ext cx="609600" cy="609600"/>
            </a:xfrm>
            <a:prstGeom prst="ellipse">
              <a:avLst/>
            </a:prstGeom>
            <a:solidFill>
              <a:srgbClr val="003466"/>
            </a:solidFill>
            <a:ln w="25400" cap="flat" cmpd="sng" algn="ctr">
              <a:noFill/>
              <a:prstDash val="solid"/>
            </a:ln>
            <a:effectLst/>
          </p:spPr>
          <p:txBody>
            <a:bodyPr wrap="square" rtlCol="0" anchor="ctr">
              <a:noAutofit/>
            </a:bodyPr>
            <a:lstStyle/>
            <a:p>
              <a:pPr algn="ctr" eaLnBrk="0" fontAlgn="base" hangingPunct="0">
                <a:spcBef>
                  <a:spcPct val="0"/>
                </a:spcBef>
                <a:spcAft>
                  <a:spcPct val="0"/>
                </a:spcAft>
                <a:defRPr/>
              </a:pPr>
              <a:endParaRPr lang="zh-CN" altLang="en-US" kern="0" smtClean="0">
                <a:solidFill>
                  <a:prstClr val="white"/>
                </a:solidFill>
                <a:latin typeface="微软雅黑" panose="020B0503020204020204" pitchFamily="34" charset="-122"/>
                <a:ea typeface="微软雅黑" panose="020B0503020204020204" pitchFamily="34" charset="-122"/>
              </a:endParaRPr>
            </a:p>
          </p:txBody>
        </p:sp>
        <p:sp>
          <p:nvSpPr>
            <p:cNvPr id="12" name="Freeform 5"/>
            <p:cNvSpPr>
              <a:spLocks noEditPoints="1"/>
            </p:cNvSpPr>
            <p:nvPr/>
          </p:nvSpPr>
          <p:spPr bwMode="auto">
            <a:xfrm>
              <a:off x="1825625" y="2574925"/>
              <a:ext cx="282575" cy="320675"/>
            </a:xfrm>
            <a:custGeom>
              <a:avLst/>
              <a:gdLst>
                <a:gd name="T0" fmla="*/ 1451 w 2904"/>
                <a:gd name="T1" fmla="*/ 0 h 3295"/>
                <a:gd name="T2" fmla="*/ 0 w 2904"/>
                <a:gd name="T3" fmla="*/ 425 h 3295"/>
                <a:gd name="T4" fmla="*/ 1451 w 2904"/>
                <a:gd name="T5" fmla="*/ 3295 h 3295"/>
                <a:gd name="T6" fmla="*/ 2904 w 2904"/>
                <a:gd name="T7" fmla="*/ 425 h 3295"/>
                <a:gd name="T8" fmla="*/ 2694 w 2904"/>
                <a:gd name="T9" fmla="*/ 1967 h 3295"/>
                <a:gd name="T10" fmla="*/ 208 w 2904"/>
                <a:gd name="T11" fmla="*/ 1967 h 3295"/>
                <a:gd name="T12" fmla="*/ 798 w 2904"/>
                <a:gd name="T13" fmla="*/ 571 h 3295"/>
                <a:gd name="T14" fmla="*/ 2104 w 2904"/>
                <a:gd name="T15" fmla="*/ 571 h 3295"/>
                <a:gd name="T16" fmla="*/ 2694 w 2904"/>
                <a:gd name="T17" fmla="*/ 1967 h 3295"/>
                <a:gd name="T18" fmla="*/ 885 w 2904"/>
                <a:gd name="T19" fmla="*/ 943 h 3295"/>
                <a:gd name="T20" fmla="*/ 695 w 2904"/>
                <a:gd name="T21" fmla="*/ 1307 h 3295"/>
                <a:gd name="T22" fmla="*/ 597 w 2904"/>
                <a:gd name="T23" fmla="*/ 1562 h 3295"/>
                <a:gd name="T24" fmla="*/ 662 w 2904"/>
                <a:gd name="T25" fmla="*/ 1613 h 3295"/>
                <a:gd name="T26" fmla="*/ 720 w 2904"/>
                <a:gd name="T27" fmla="*/ 1564 h 3295"/>
                <a:gd name="T28" fmla="*/ 973 w 2904"/>
                <a:gd name="T29" fmla="*/ 2236 h 3295"/>
                <a:gd name="T30" fmla="*/ 1053 w 2904"/>
                <a:gd name="T31" fmla="*/ 1198 h 3295"/>
                <a:gd name="T32" fmla="*/ 1146 w 2904"/>
                <a:gd name="T33" fmla="*/ 1035 h 3295"/>
                <a:gd name="T34" fmla="*/ 1923 w 2904"/>
                <a:gd name="T35" fmla="*/ 1727 h 3295"/>
                <a:gd name="T36" fmla="*/ 2268 w 2904"/>
                <a:gd name="T37" fmla="*/ 1611 h 3295"/>
                <a:gd name="T38" fmla="*/ 1811 w 2904"/>
                <a:gd name="T39" fmla="*/ 1455 h 3295"/>
                <a:gd name="T40" fmla="*/ 2148 w 2904"/>
                <a:gd name="T41" fmla="*/ 1408 h 3295"/>
                <a:gd name="T42" fmla="*/ 2182 w 2904"/>
                <a:gd name="T43" fmla="*/ 1158 h 3295"/>
                <a:gd name="T44" fmla="*/ 2051 w 2904"/>
                <a:gd name="T45" fmla="*/ 989 h 3295"/>
                <a:gd name="T46" fmla="*/ 1414 w 2904"/>
                <a:gd name="T47" fmla="*/ 1024 h 3295"/>
                <a:gd name="T48" fmla="*/ 1163 w 2904"/>
                <a:gd name="T49" fmla="*/ 993 h 3295"/>
                <a:gd name="T50" fmla="*/ 1414 w 2904"/>
                <a:gd name="T51" fmla="*/ 1479 h 3295"/>
                <a:gd name="T52" fmla="*/ 1547 w 2904"/>
                <a:gd name="T53" fmla="*/ 1455 h 3295"/>
                <a:gd name="T54" fmla="*/ 1076 w 2904"/>
                <a:gd name="T55" fmla="*/ 1611 h 3295"/>
                <a:gd name="T56" fmla="*/ 1318 w 2904"/>
                <a:gd name="T57" fmla="*/ 1727 h 3295"/>
                <a:gd name="T58" fmla="*/ 1254 w 2904"/>
                <a:gd name="T59" fmla="*/ 1909 h 3295"/>
                <a:gd name="T60" fmla="*/ 1076 w 2904"/>
                <a:gd name="T61" fmla="*/ 2126 h 3295"/>
                <a:gd name="T62" fmla="*/ 1327 w 2904"/>
                <a:gd name="T63" fmla="*/ 2094 h 3295"/>
                <a:gd name="T64" fmla="*/ 1505 w 2904"/>
                <a:gd name="T65" fmla="*/ 1875 h 3295"/>
                <a:gd name="T66" fmla="*/ 1547 w 2904"/>
                <a:gd name="T67" fmla="*/ 2234 h 3295"/>
                <a:gd name="T68" fmla="*/ 1811 w 2904"/>
                <a:gd name="T69" fmla="*/ 1787 h 3295"/>
                <a:gd name="T70" fmla="*/ 1928 w 2904"/>
                <a:gd name="T71" fmla="*/ 1976 h 3295"/>
                <a:gd name="T72" fmla="*/ 2161 w 2904"/>
                <a:gd name="T73" fmla="*/ 2200 h 3295"/>
                <a:gd name="T74" fmla="*/ 2163 w 2904"/>
                <a:gd name="T75" fmla="*/ 1943 h 3295"/>
                <a:gd name="T76" fmla="*/ 1414 w 2904"/>
                <a:gd name="T77" fmla="*/ 1343 h 3295"/>
                <a:gd name="T78" fmla="*/ 1541 w 2904"/>
                <a:gd name="T79" fmla="*/ 1111 h 3295"/>
                <a:gd name="T80" fmla="*/ 1811 w 2904"/>
                <a:gd name="T81" fmla="*/ 1091 h 3295"/>
                <a:gd name="T82" fmla="*/ 1931 w 2904"/>
                <a:gd name="T83" fmla="*/ 1182 h 3295"/>
                <a:gd name="T84" fmla="*/ 1918 w 2904"/>
                <a:gd name="T85" fmla="*/ 1299 h 3295"/>
                <a:gd name="T86" fmla="*/ 1811 w 2904"/>
                <a:gd name="T87" fmla="*/ 1343 h 3295"/>
                <a:gd name="T88" fmla="*/ 1414 w 2904"/>
                <a:gd name="T89" fmla="*/ 1343 h 3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04" h="3295">
                  <a:moveTo>
                    <a:pt x="2196" y="390"/>
                  </a:moveTo>
                  <a:cubicBezTo>
                    <a:pt x="1571" y="264"/>
                    <a:pt x="1451" y="0"/>
                    <a:pt x="1451" y="0"/>
                  </a:cubicBezTo>
                  <a:cubicBezTo>
                    <a:pt x="1451" y="0"/>
                    <a:pt x="1062" y="319"/>
                    <a:pt x="708" y="390"/>
                  </a:cubicBezTo>
                  <a:cubicBezTo>
                    <a:pt x="354" y="461"/>
                    <a:pt x="0" y="425"/>
                    <a:pt x="0" y="425"/>
                  </a:cubicBezTo>
                  <a:cubicBezTo>
                    <a:pt x="0" y="425"/>
                    <a:pt x="35" y="1311"/>
                    <a:pt x="35" y="2020"/>
                  </a:cubicBezTo>
                  <a:cubicBezTo>
                    <a:pt x="35" y="2728"/>
                    <a:pt x="1451" y="3295"/>
                    <a:pt x="1451" y="3295"/>
                  </a:cubicBezTo>
                  <a:cubicBezTo>
                    <a:pt x="1451" y="3295"/>
                    <a:pt x="2869" y="2709"/>
                    <a:pt x="2869" y="2020"/>
                  </a:cubicBezTo>
                  <a:cubicBezTo>
                    <a:pt x="2869" y="1311"/>
                    <a:pt x="2904" y="425"/>
                    <a:pt x="2904" y="425"/>
                  </a:cubicBezTo>
                  <a:cubicBezTo>
                    <a:pt x="2904" y="425"/>
                    <a:pt x="2550" y="461"/>
                    <a:pt x="2196" y="390"/>
                  </a:cubicBezTo>
                  <a:close/>
                  <a:moveTo>
                    <a:pt x="2694" y="1967"/>
                  </a:moveTo>
                  <a:cubicBezTo>
                    <a:pt x="2694" y="2558"/>
                    <a:pt x="1450" y="3060"/>
                    <a:pt x="1450" y="3060"/>
                  </a:cubicBezTo>
                  <a:cubicBezTo>
                    <a:pt x="1450" y="3060"/>
                    <a:pt x="208" y="2575"/>
                    <a:pt x="208" y="1967"/>
                  </a:cubicBezTo>
                  <a:cubicBezTo>
                    <a:pt x="208" y="1360"/>
                    <a:pt x="177" y="601"/>
                    <a:pt x="177" y="601"/>
                  </a:cubicBezTo>
                  <a:cubicBezTo>
                    <a:pt x="177" y="601"/>
                    <a:pt x="488" y="632"/>
                    <a:pt x="798" y="571"/>
                  </a:cubicBezTo>
                  <a:cubicBezTo>
                    <a:pt x="1109" y="510"/>
                    <a:pt x="1450" y="237"/>
                    <a:pt x="1450" y="237"/>
                  </a:cubicBezTo>
                  <a:cubicBezTo>
                    <a:pt x="1450" y="237"/>
                    <a:pt x="1555" y="464"/>
                    <a:pt x="2104" y="571"/>
                  </a:cubicBezTo>
                  <a:cubicBezTo>
                    <a:pt x="2414" y="632"/>
                    <a:pt x="2725" y="601"/>
                    <a:pt x="2725" y="601"/>
                  </a:cubicBezTo>
                  <a:cubicBezTo>
                    <a:pt x="2725" y="601"/>
                    <a:pt x="2694" y="1360"/>
                    <a:pt x="2694" y="1967"/>
                  </a:cubicBezTo>
                  <a:close/>
                  <a:moveTo>
                    <a:pt x="1146" y="1035"/>
                  </a:moveTo>
                  <a:cubicBezTo>
                    <a:pt x="885" y="943"/>
                    <a:pt x="885" y="943"/>
                    <a:pt x="885" y="943"/>
                  </a:cubicBezTo>
                  <a:cubicBezTo>
                    <a:pt x="864" y="1001"/>
                    <a:pt x="837" y="1061"/>
                    <a:pt x="805" y="1124"/>
                  </a:cubicBezTo>
                  <a:cubicBezTo>
                    <a:pt x="776" y="1178"/>
                    <a:pt x="739" y="1239"/>
                    <a:pt x="695" y="1307"/>
                  </a:cubicBezTo>
                  <a:cubicBezTo>
                    <a:pt x="651" y="1374"/>
                    <a:pt x="597" y="1443"/>
                    <a:pt x="533" y="1511"/>
                  </a:cubicBezTo>
                  <a:cubicBezTo>
                    <a:pt x="597" y="1562"/>
                    <a:pt x="597" y="1562"/>
                    <a:pt x="597" y="1562"/>
                  </a:cubicBezTo>
                  <a:cubicBezTo>
                    <a:pt x="613" y="1575"/>
                    <a:pt x="628" y="1588"/>
                    <a:pt x="641" y="1598"/>
                  </a:cubicBezTo>
                  <a:cubicBezTo>
                    <a:pt x="654" y="1609"/>
                    <a:pt x="661" y="1614"/>
                    <a:pt x="662" y="1613"/>
                  </a:cubicBezTo>
                  <a:cubicBezTo>
                    <a:pt x="672" y="1604"/>
                    <a:pt x="682" y="1596"/>
                    <a:pt x="691" y="1588"/>
                  </a:cubicBezTo>
                  <a:cubicBezTo>
                    <a:pt x="701" y="1581"/>
                    <a:pt x="710" y="1572"/>
                    <a:pt x="720" y="1564"/>
                  </a:cubicBezTo>
                  <a:cubicBezTo>
                    <a:pt x="720" y="2236"/>
                    <a:pt x="720" y="2236"/>
                    <a:pt x="720" y="2236"/>
                  </a:cubicBezTo>
                  <a:cubicBezTo>
                    <a:pt x="973" y="2236"/>
                    <a:pt x="973" y="2236"/>
                    <a:pt x="973" y="2236"/>
                  </a:cubicBezTo>
                  <a:cubicBezTo>
                    <a:pt x="973" y="1305"/>
                    <a:pt x="973" y="1305"/>
                    <a:pt x="973" y="1305"/>
                  </a:cubicBezTo>
                  <a:cubicBezTo>
                    <a:pt x="1004" y="1266"/>
                    <a:pt x="1031" y="1231"/>
                    <a:pt x="1053" y="1198"/>
                  </a:cubicBezTo>
                  <a:cubicBezTo>
                    <a:pt x="1075" y="1165"/>
                    <a:pt x="1093" y="1137"/>
                    <a:pt x="1106" y="1113"/>
                  </a:cubicBezTo>
                  <a:cubicBezTo>
                    <a:pt x="1123" y="1084"/>
                    <a:pt x="1136" y="1058"/>
                    <a:pt x="1146" y="1035"/>
                  </a:cubicBezTo>
                  <a:close/>
                  <a:moveTo>
                    <a:pt x="2035" y="1848"/>
                  </a:moveTo>
                  <a:cubicBezTo>
                    <a:pt x="1990" y="1811"/>
                    <a:pt x="1953" y="1771"/>
                    <a:pt x="1923" y="1727"/>
                  </a:cubicBezTo>
                  <a:cubicBezTo>
                    <a:pt x="2268" y="1727"/>
                    <a:pt x="2268" y="1727"/>
                    <a:pt x="2268" y="1727"/>
                  </a:cubicBezTo>
                  <a:cubicBezTo>
                    <a:pt x="2268" y="1611"/>
                    <a:pt x="2268" y="1611"/>
                    <a:pt x="2268" y="1611"/>
                  </a:cubicBezTo>
                  <a:cubicBezTo>
                    <a:pt x="1811" y="1611"/>
                    <a:pt x="1811" y="1611"/>
                    <a:pt x="1811" y="1611"/>
                  </a:cubicBezTo>
                  <a:cubicBezTo>
                    <a:pt x="1811" y="1455"/>
                    <a:pt x="1811" y="1455"/>
                    <a:pt x="1811" y="1455"/>
                  </a:cubicBezTo>
                  <a:cubicBezTo>
                    <a:pt x="2011" y="1455"/>
                    <a:pt x="2011" y="1455"/>
                    <a:pt x="2011" y="1455"/>
                  </a:cubicBezTo>
                  <a:cubicBezTo>
                    <a:pt x="2080" y="1455"/>
                    <a:pt x="2125" y="1440"/>
                    <a:pt x="2148" y="1408"/>
                  </a:cubicBezTo>
                  <a:cubicBezTo>
                    <a:pt x="2170" y="1377"/>
                    <a:pt x="2182" y="1334"/>
                    <a:pt x="2182" y="1280"/>
                  </a:cubicBezTo>
                  <a:cubicBezTo>
                    <a:pt x="2182" y="1158"/>
                    <a:pt x="2182" y="1158"/>
                    <a:pt x="2182" y="1158"/>
                  </a:cubicBezTo>
                  <a:cubicBezTo>
                    <a:pt x="2182" y="1111"/>
                    <a:pt x="2173" y="1074"/>
                    <a:pt x="2156" y="1046"/>
                  </a:cubicBezTo>
                  <a:cubicBezTo>
                    <a:pt x="2140" y="1018"/>
                    <a:pt x="2104" y="999"/>
                    <a:pt x="2051" y="989"/>
                  </a:cubicBezTo>
                  <a:cubicBezTo>
                    <a:pt x="1997" y="978"/>
                    <a:pt x="1919" y="977"/>
                    <a:pt x="1818" y="983"/>
                  </a:cubicBezTo>
                  <a:cubicBezTo>
                    <a:pt x="1717" y="990"/>
                    <a:pt x="1582" y="1004"/>
                    <a:pt x="1414" y="1024"/>
                  </a:cubicBezTo>
                  <a:cubicBezTo>
                    <a:pt x="1414" y="993"/>
                    <a:pt x="1414" y="993"/>
                    <a:pt x="1414" y="993"/>
                  </a:cubicBezTo>
                  <a:cubicBezTo>
                    <a:pt x="1163" y="993"/>
                    <a:pt x="1163" y="993"/>
                    <a:pt x="1163" y="993"/>
                  </a:cubicBezTo>
                  <a:cubicBezTo>
                    <a:pt x="1163" y="1479"/>
                    <a:pt x="1163" y="1479"/>
                    <a:pt x="1163" y="1479"/>
                  </a:cubicBezTo>
                  <a:cubicBezTo>
                    <a:pt x="1414" y="1479"/>
                    <a:pt x="1414" y="1479"/>
                    <a:pt x="1414" y="1479"/>
                  </a:cubicBezTo>
                  <a:cubicBezTo>
                    <a:pt x="1414" y="1455"/>
                    <a:pt x="1414" y="1455"/>
                    <a:pt x="1414" y="1455"/>
                  </a:cubicBezTo>
                  <a:cubicBezTo>
                    <a:pt x="1547" y="1455"/>
                    <a:pt x="1547" y="1455"/>
                    <a:pt x="1547" y="1455"/>
                  </a:cubicBezTo>
                  <a:cubicBezTo>
                    <a:pt x="1547" y="1611"/>
                    <a:pt x="1547" y="1611"/>
                    <a:pt x="1547" y="1611"/>
                  </a:cubicBezTo>
                  <a:cubicBezTo>
                    <a:pt x="1076" y="1611"/>
                    <a:pt x="1076" y="1611"/>
                    <a:pt x="1076" y="1611"/>
                  </a:cubicBezTo>
                  <a:cubicBezTo>
                    <a:pt x="1076" y="1727"/>
                    <a:pt x="1076" y="1727"/>
                    <a:pt x="1076" y="1727"/>
                  </a:cubicBezTo>
                  <a:cubicBezTo>
                    <a:pt x="1318" y="1727"/>
                    <a:pt x="1318" y="1727"/>
                    <a:pt x="1318" y="1727"/>
                  </a:cubicBezTo>
                  <a:cubicBezTo>
                    <a:pt x="1313" y="1749"/>
                    <a:pt x="1306" y="1776"/>
                    <a:pt x="1296" y="1808"/>
                  </a:cubicBezTo>
                  <a:cubicBezTo>
                    <a:pt x="1287" y="1840"/>
                    <a:pt x="1273" y="1873"/>
                    <a:pt x="1254" y="1909"/>
                  </a:cubicBezTo>
                  <a:cubicBezTo>
                    <a:pt x="1236" y="1945"/>
                    <a:pt x="1212" y="1981"/>
                    <a:pt x="1183" y="2019"/>
                  </a:cubicBezTo>
                  <a:cubicBezTo>
                    <a:pt x="1154" y="2056"/>
                    <a:pt x="1119" y="2092"/>
                    <a:pt x="1076" y="2126"/>
                  </a:cubicBezTo>
                  <a:cubicBezTo>
                    <a:pt x="1176" y="2220"/>
                    <a:pt x="1176" y="2220"/>
                    <a:pt x="1176" y="2220"/>
                  </a:cubicBezTo>
                  <a:cubicBezTo>
                    <a:pt x="1234" y="2176"/>
                    <a:pt x="1285" y="2134"/>
                    <a:pt x="1327" y="2094"/>
                  </a:cubicBezTo>
                  <a:cubicBezTo>
                    <a:pt x="1370" y="2053"/>
                    <a:pt x="1406" y="2015"/>
                    <a:pt x="1435" y="1978"/>
                  </a:cubicBezTo>
                  <a:cubicBezTo>
                    <a:pt x="1464" y="1941"/>
                    <a:pt x="1488" y="1907"/>
                    <a:pt x="1505" y="1875"/>
                  </a:cubicBezTo>
                  <a:cubicBezTo>
                    <a:pt x="1523" y="1843"/>
                    <a:pt x="1537" y="1814"/>
                    <a:pt x="1547" y="1789"/>
                  </a:cubicBezTo>
                  <a:cubicBezTo>
                    <a:pt x="1547" y="2234"/>
                    <a:pt x="1547" y="2234"/>
                    <a:pt x="1547" y="2234"/>
                  </a:cubicBezTo>
                  <a:cubicBezTo>
                    <a:pt x="1811" y="2234"/>
                    <a:pt x="1811" y="2234"/>
                    <a:pt x="1811" y="2234"/>
                  </a:cubicBezTo>
                  <a:cubicBezTo>
                    <a:pt x="1811" y="1787"/>
                    <a:pt x="1811" y="1787"/>
                    <a:pt x="1811" y="1787"/>
                  </a:cubicBezTo>
                  <a:cubicBezTo>
                    <a:pt x="1823" y="1812"/>
                    <a:pt x="1839" y="1841"/>
                    <a:pt x="1858" y="1874"/>
                  </a:cubicBezTo>
                  <a:cubicBezTo>
                    <a:pt x="1876" y="1906"/>
                    <a:pt x="1900" y="1941"/>
                    <a:pt x="1928" y="1976"/>
                  </a:cubicBezTo>
                  <a:cubicBezTo>
                    <a:pt x="1956" y="2012"/>
                    <a:pt x="1989" y="2049"/>
                    <a:pt x="2027" y="2087"/>
                  </a:cubicBezTo>
                  <a:cubicBezTo>
                    <a:pt x="2065" y="2125"/>
                    <a:pt x="2110" y="2162"/>
                    <a:pt x="2161" y="2200"/>
                  </a:cubicBezTo>
                  <a:cubicBezTo>
                    <a:pt x="2311" y="2026"/>
                    <a:pt x="2311" y="2026"/>
                    <a:pt x="2311" y="2026"/>
                  </a:cubicBezTo>
                  <a:cubicBezTo>
                    <a:pt x="2261" y="2002"/>
                    <a:pt x="2212" y="1974"/>
                    <a:pt x="2163" y="1943"/>
                  </a:cubicBezTo>
                  <a:cubicBezTo>
                    <a:pt x="2122" y="1916"/>
                    <a:pt x="2079" y="1884"/>
                    <a:pt x="2035" y="1848"/>
                  </a:cubicBezTo>
                  <a:close/>
                  <a:moveTo>
                    <a:pt x="1414" y="1343"/>
                  </a:moveTo>
                  <a:cubicBezTo>
                    <a:pt x="1414" y="1129"/>
                    <a:pt x="1414" y="1129"/>
                    <a:pt x="1414" y="1129"/>
                  </a:cubicBezTo>
                  <a:cubicBezTo>
                    <a:pt x="1455" y="1122"/>
                    <a:pt x="1497" y="1116"/>
                    <a:pt x="1541" y="1111"/>
                  </a:cubicBezTo>
                  <a:cubicBezTo>
                    <a:pt x="1578" y="1106"/>
                    <a:pt x="1621" y="1102"/>
                    <a:pt x="1668" y="1097"/>
                  </a:cubicBezTo>
                  <a:cubicBezTo>
                    <a:pt x="1716" y="1093"/>
                    <a:pt x="1763" y="1091"/>
                    <a:pt x="1811" y="1091"/>
                  </a:cubicBezTo>
                  <a:cubicBezTo>
                    <a:pt x="1863" y="1091"/>
                    <a:pt x="1896" y="1100"/>
                    <a:pt x="1910" y="1116"/>
                  </a:cubicBezTo>
                  <a:cubicBezTo>
                    <a:pt x="1924" y="1133"/>
                    <a:pt x="1931" y="1155"/>
                    <a:pt x="1931" y="1182"/>
                  </a:cubicBezTo>
                  <a:cubicBezTo>
                    <a:pt x="1931" y="1254"/>
                    <a:pt x="1931" y="1254"/>
                    <a:pt x="1931" y="1254"/>
                  </a:cubicBezTo>
                  <a:cubicBezTo>
                    <a:pt x="1929" y="1271"/>
                    <a:pt x="1925" y="1286"/>
                    <a:pt x="1918" y="1299"/>
                  </a:cubicBezTo>
                  <a:cubicBezTo>
                    <a:pt x="1910" y="1310"/>
                    <a:pt x="1899" y="1320"/>
                    <a:pt x="1883" y="1329"/>
                  </a:cubicBezTo>
                  <a:cubicBezTo>
                    <a:pt x="1867" y="1338"/>
                    <a:pt x="1843" y="1343"/>
                    <a:pt x="1811" y="1343"/>
                  </a:cubicBezTo>
                  <a:cubicBezTo>
                    <a:pt x="1414" y="1343"/>
                    <a:pt x="1414" y="1343"/>
                    <a:pt x="1414" y="1343"/>
                  </a:cubicBezTo>
                  <a:close/>
                  <a:moveTo>
                    <a:pt x="1414" y="1343"/>
                  </a:moveTo>
                  <a:cubicBezTo>
                    <a:pt x="1414" y="1343"/>
                    <a:pt x="1414" y="1343"/>
                    <a:pt x="1414" y="1343"/>
                  </a:cubicBezTo>
                </a:path>
              </a:pathLst>
            </a:custGeom>
            <a:solidFill>
              <a:srgbClr val="FFFFFF"/>
            </a:solidFill>
            <a:ln>
              <a:noFill/>
            </a:ln>
          </p:spPr>
          <p:txBody>
            <a:bodyPr vert="horz" wrap="square" lIns="91440" tIns="45720" rIns="91440" bIns="45720" numCol="1" anchor="t" anchorCtr="0" compatLnSpc="1">
              <a:prstTxWarp prst="textNoShape">
                <a:avLst/>
              </a:prstTxWarp>
            </a:bodyPr>
            <a:lstStyle/>
            <a:p>
              <a:pPr eaLnBrk="0" fontAlgn="base" hangingPunct="0">
                <a:spcBef>
                  <a:spcPct val="0"/>
                </a:spcBef>
                <a:spcAft>
                  <a:spcPct val="0"/>
                </a:spcAft>
                <a:defRPr/>
              </a:pPr>
              <a:endParaRPr lang="zh-CN" altLang="en-US" kern="0" smtClean="0">
                <a:solidFill>
                  <a:prstClr val="black"/>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4884662" y="1440180"/>
            <a:ext cx="609600" cy="609600"/>
            <a:chOff x="5128260" y="2514600"/>
            <a:chExt cx="609600" cy="609600"/>
          </a:xfrm>
        </p:grpSpPr>
        <p:sp>
          <p:nvSpPr>
            <p:cNvPr id="14" name="椭圆 13"/>
            <p:cNvSpPr/>
            <p:nvPr/>
          </p:nvSpPr>
          <p:spPr>
            <a:xfrm>
              <a:off x="5128260" y="2514600"/>
              <a:ext cx="609600" cy="609600"/>
            </a:xfrm>
            <a:prstGeom prst="ellipse">
              <a:avLst/>
            </a:prstGeom>
            <a:solidFill>
              <a:srgbClr val="003466"/>
            </a:solidFill>
            <a:ln w="25400" cap="flat" cmpd="sng" algn="ctr">
              <a:noFill/>
              <a:prstDash val="solid"/>
            </a:ln>
            <a:effectLst/>
          </p:spPr>
          <p:txBody>
            <a:bodyPr wrap="square" rtlCol="0" anchor="ctr">
              <a:noAutofit/>
            </a:bodyPr>
            <a:lstStyle/>
            <a:p>
              <a:pPr algn="ctr" eaLnBrk="0" fontAlgn="base" hangingPunct="0">
                <a:spcBef>
                  <a:spcPct val="0"/>
                </a:spcBef>
                <a:spcAft>
                  <a:spcPct val="0"/>
                </a:spcAft>
                <a:defRPr/>
              </a:pPr>
              <a:endParaRPr lang="zh-CN" altLang="en-US" kern="0" smtClean="0">
                <a:solidFill>
                  <a:prstClr val="white"/>
                </a:solidFill>
                <a:latin typeface="微软雅黑" panose="020B0503020204020204" pitchFamily="34" charset="-122"/>
                <a:ea typeface="微软雅黑" panose="020B0503020204020204" pitchFamily="34" charset="-122"/>
              </a:endParaRPr>
            </a:p>
          </p:txBody>
        </p:sp>
        <p:sp>
          <p:nvSpPr>
            <p:cNvPr id="15" name="Freeform 9"/>
            <p:cNvSpPr>
              <a:spLocks noEditPoints="1"/>
            </p:cNvSpPr>
            <p:nvPr/>
          </p:nvSpPr>
          <p:spPr bwMode="auto">
            <a:xfrm>
              <a:off x="5238147" y="2683944"/>
              <a:ext cx="367316" cy="287855"/>
            </a:xfrm>
            <a:custGeom>
              <a:avLst/>
              <a:gdLst>
                <a:gd name="T0" fmla="*/ 2734 w 2822"/>
                <a:gd name="T1" fmla="*/ 134 h 2210"/>
                <a:gd name="T2" fmla="*/ 2612 w 2822"/>
                <a:gd name="T3" fmla="*/ 209 h 2210"/>
                <a:gd name="T4" fmla="*/ 2583 w 2822"/>
                <a:gd name="T5" fmla="*/ 333 h 2210"/>
                <a:gd name="T6" fmla="*/ 720 w 2822"/>
                <a:gd name="T7" fmla="*/ 333 h 2210"/>
                <a:gd name="T8" fmla="*/ 666 w 2822"/>
                <a:gd name="T9" fmla="*/ 80 h 2210"/>
                <a:gd name="T10" fmla="*/ 567 w 2822"/>
                <a:gd name="T11" fmla="*/ 0 h 2210"/>
                <a:gd name="T12" fmla="*/ 101 w 2822"/>
                <a:gd name="T13" fmla="*/ 0 h 2210"/>
                <a:gd name="T14" fmla="*/ 0 w 2822"/>
                <a:gd name="T15" fmla="*/ 101 h 2210"/>
                <a:gd name="T16" fmla="*/ 101 w 2822"/>
                <a:gd name="T17" fmla="*/ 203 h 2210"/>
                <a:gd name="T18" fmla="*/ 485 w 2822"/>
                <a:gd name="T19" fmla="*/ 203 h 2210"/>
                <a:gd name="T20" fmla="*/ 746 w 2822"/>
                <a:gd name="T21" fmla="*/ 1432 h 2210"/>
                <a:gd name="T22" fmla="*/ 846 w 2822"/>
                <a:gd name="T23" fmla="*/ 1512 h 2210"/>
                <a:gd name="T24" fmla="*/ 2435 w 2822"/>
                <a:gd name="T25" fmla="*/ 1512 h 2210"/>
                <a:gd name="T26" fmla="*/ 2534 w 2822"/>
                <a:gd name="T27" fmla="*/ 1433 h 2210"/>
                <a:gd name="T28" fmla="*/ 2809 w 2822"/>
                <a:gd name="T29" fmla="*/ 255 h 2210"/>
                <a:gd name="T30" fmla="*/ 2734 w 2822"/>
                <a:gd name="T31" fmla="*/ 134 h 2210"/>
                <a:gd name="T32" fmla="*/ 1404 w 2822"/>
                <a:gd name="T33" fmla="*/ 842 h 2210"/>
                <a:gd name="T34" fmla="*/ 1404 w 2822"/>
                <a:gd name="T35" fmla="*/ 536 h 2210"/>
                <a:gd name="T36" fmla="*/ 1895 w 2822"/>
                <a:gd name="T37" fmla="*/ 536 h 2210"/>
                <a:gd name="T38" fmla="*/ 1895 w 2822"/>
                <a:gd name="T39" fmla="*/ 842 h 2210"/>
                <a:gd name="T40" fmla="*/ 1404 w 2822"/>
                <a:gd name="T41" fmla="*/ 842 h 2210"/>
                <a:gd name="T42" fmla="*/ 1895 w 2822"/>
                <a:gd name="T43" fmla="*/ 963 h 2210"/>
                <a:gd name="T44" fmla="*/ 1895 w 2822"/>
                <a:gd name="T45" fmla="*/ 1309 h 2210"/>
                <a:gd name="T46" fmla="*/ 1404 w 2822"/>
                <a:gd name="T47" fmla="*/ 1309 h 2210"/>
                <a:gd name="T48" fmla="*/ 1404 w 2822"/>
                <a:gd name="T49" fmla="*/ 963 h 2210"/>
                <a:gd name="T50" fmla="*/ 1895 w 2822"/>
                <a:gd name="T51" fmla="*/ 963 h 2210"/>
                <a:gd name="T52" fmla="*/ 2016 w 2822"/>
                <a:gd name="T53" fmla="*/ 536 h 2210"/>
                <a:gd name="T54" fmla="*/ 2536 w 2822"/>
                <a:gd name="T55" fmla="*/ 536 h 2210"/>
                <a:gd name="T56" fmla="*/ 2464 w 2822"/>
                <a:gd name="T57" fmla="*/ 842 h 2210"/>
                <a:gd name="T58" fmla="*/ 2016 w 2822"/>
                <a:gd name="T59" fmla="*/ 842 h 2210"/>
                <a:gd name="T60" fmla="*/ 2016 w 2822"/>
                <a:gd name="T61" fmla="*/ 536 h 2210"/>
                <a:gd name="T62" fmla="*/ 1282 w 2822"/>
                <a:gd name="T63" fmla="*/ 536 h 2210"/>
                <a:gd name="T64" fmla="*/ 1282 w 2822"/>
                <a:gd name="T65" fmla="*/ 842 h 2210"/>
                <a:gd name="T66" fmla="*/ 828 w 2822"/>
                <a:gd name="T67" fmla="*/ 842 h 2210"/>
                <a:gd name="T68" fmla="*/ 763 w 2822"/>
                <a:gd name="T69" fmla="*/ 536 h 2210"/>
                <a:gd name="T70" fmla="*/ 1282 w 2822"/>
                <a:gd name="T71" fmla="*/ 536 h 2210"/>
                <a:gd name="T72" fmla="*/ 854 w 2822"/>
                <a:gd name="T73" fmla="*/ 963 h 2210"/>
                <a:gd name="T74" fmla="*/ 1282 w 2822"/>
                <a:gd name="T75" fmla="*/ 963 h 2210"/>
                <a:gd name="T76" fmla="*/ 1282 w 2822"/>
                <a:gd name="T77" fmla="*/ 1309 h 2210"/>
                <a:gd name="T78" fmla="*/ 928 w 2822"/>
                <a:gd name="T79" fmla="*/ 1309 h 2210"/>
                <a:gd name="T80" fmla="*/ 854 w 2822"/>
                <a:gd name="T81" fmla="*/ 963 h 2210"/>
                <a:gd name="T82" fmla="*/ 2355 w 2822"/>
                <a:gd name="T83" fmla="*/ 1309 h 2210"/>
                <a:gd name="T84" fmla="*/ 2016 w 2822"/>
                <a:gd name="T85" fmla="*/ 1309 h 2210"/>
                <a:gd name="T86" fmla="*/ 2016 w 2822"/>
                <a:gd name="T87" fmla="*/ 963 h 2210"/>
                <a:gd name="T88" fmla="*/ 2436 w 2822"/>
                <a:gd name="T89" fmla="*/ 963 h 2210"/>
                <a:gd name="T90" fmla="*/ 2355 w 2822"/>
                <a:gd name="T91" fmla="*/ 1309 h 2210"/>
                <a:gd name="T92" fmla="*/ 1153 w 2822"/>
                <a:gd name="T93" fmla="*/ 1757 h 2210"/>
                <a:gd name="T94" fmla="*/ 927 w 2822"/>
                <a:gd name="T95" fmla="*/ 1984 h 2210"/>
                <a:gd name="T96" fmla="*/ 1153 w 2822"/>
                <a:gd name="T97" fmla="*/ 2210 h 2210"/>
                <a:gd name="T98" fmla="*/ 1379 w 2822"/>
                <a:gd name="T99" fmla="*/ 1984 h 2210"/>
                <a:gd name="T100" fmla="*/ 1153 w 2822"/>
                <a:gd name="T101" fmla="*/ 1757 h 2210"/>
                <a:gd name="T102" fmla="*/ 2126 w 2822"/>
                <a:gd name="T103" fmla="*/ 1757 h 2210"/>
                <a:gd name="T104" fmla="*/ 1900 w 2822"/>
                <a:gd name="T105" fmla="*/ 1984 h 2210"/>
                <a:gd name="T106" fmla="*/ 2126 w 2822"/>
                <a:gd name="T107" fmla="*/ 2210 h 2210"/>
                <a:gd name="T108" fmla="*/ 2353 w 2822"/>
                <a:gd name="T109" fmla="*/ 1984 h 2210"/>
                <a:gd name="T110" fmla="*/ 2126 w 2822"/>
                <a:gd name="T111" fmla="*/ 1757 h 2210"/>
                <a:gd name="T112" fmla="*/ 2126 w 2822"/>
                <a:gd name="T113" fmla="*/ 1757 h 2210"/>
                <a:gd name="T114" fmla="*/ 2126 w 2822"/>
                <a:gd name="T115" fmla="*/ 1757 h 2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22" h="2210">
                  <a:moveTo>
                    <a:pt x="2734" y="134"/>
                  </a:moveTo>
                  <a:cubicBezTo>
                    <a:pt x="2679" y="121"/>
                    <a:pt x="2625" y="155"/>
                    <a:pt x="2612" y="209"/>
                  </a:cubicBezTo>
                  <a:cubicBezTo>
                    <a:pt x="2583" y="333"/>
                    <a:pt x="2583" y="333"/>
                    <a:pt x="2583" y="333"/>
                  </a:cubicBezTo>
                  <a:cubicBezTo>
                    <a:pt x="720" y="333"/>
                    <a:pt x="720" y="333"/>
                    <a:pt x="720" y="333"/>
                  </a:cubicBezTo>
                  <a:cubicBezTo>
                    <a:pt x="666" y="80"/>
                    <a:pt x="666" y="80"/>
                    <a:pt x="666" y="80"/>
                  </a:cubicBezTo>
                  <a:cubicBezTo>
                    <a:pt x="656" y="33"/>
                    <a:pt x="615" y="0"/>
                    <a:pt x="567" y="0"/>
                  </a:cubicBezTo>
                  <a:cubicBezTo>
                    <a:pt x="101" y="0"/>
                    <a:pt x="101" y="0"/>
                    <a:pt x="101" y="0"/>
                  </a:cubicBezTo>
                  <a:cubicBezTo>
                    <a:pt x="45" y="0"/>
                    <a:pt x="0" y="45"/>
                    <a:pt x="0" y="101"/>
                  </a:cubicBezTo>
                  <a:cubicBezTo>
                    <a:pt x="0" y="157"/>
                    <a:pt x="45" y="203"/>
                    <a:pt x="101" y="203"/>
                  </a:cubicBezTo>
                  <a:cubicBezTo>
                    <a:pt x="485" y="203"/>
                    <a:pt x="485" y="203"/>
                    <a:pt x="485" y="203"/>
                  </a:cubicBezTo>
                  <a:cubicBezTo>
                    <a:pt x="746" y="1432"/>
                    <a:pt x="746" y="1432"/>
                    <a:pt x="746" y="1432"/>
                  </a:cubicBezTo>
                  <a:cubicBezTo>
                    <a:pt x="756" y="1478"/>
                    <a:pt x="798" y="1512"/>
                    <a:pt x="846" y="1512"/>
                  </a:cubicBezTo>
                  <a:cubicBezTo>
                    <a:pt x="2435" y="1512"/>
                    <a:pt x="2435" y="1512"/>
                    <a:pt x="2435" y="1512"/>
                  </a:cubicBezTo>
                  <a:cubicBezTo>
                    <a:pt x="2482" y="1512"/>
                    <a:pt x="2523" y="1479"/>
                    <a:pt x="2534" y="1433"/>
                  </a:cubicBezTo>
                  <a:cubicBezTo>
                    <a:pt x="2809" y="255"/>
                    <a:pt x="2809" y="255"/>
                    <a:pt x="2809" y="255"/>
                  </a:cubicBezTo>
                  <a:cubicBezTo>
                    <a:pt x="2822" y="201"/>
                    <a:pt x="2788" y="146"/>
                    <a:pt x="2734" y="134"/>
                  </a:cubicBezTo>
                  <a:close/>
                  <a:moveTo>
                    <a:pt x="1404" y="842"/>
                  </a:moveTo>
                  <a:cubicBezTo>
                    <a:pt x="1404" y="536"/>
                    <a:pt x="1404" y="536"/>
                    <a:pt x="1404" y="536"/>
                  </a:cubicBezTo>
                  <a:cubicBezTo>
                    <a:pt x="1895" y="536"/>
                    <a:pt x="1895" y="536"/>
                    <a:pt x="1895" y="536"/>
                  </a:cubicBezTo>
                  <a:cubicBezTo>
                    <a:pt x="1895" y="842"/>
                    <a:pt x="1895" y="842"/>
                    <a:pt x="1895" y="842"/>
                  </a:cubicBezTo>
                  <a:cubicBezTo>
                    <a:pt x="1404" y="842"/>
                    <a:pt x="1404" y="842"/>
                    <a:pt x="1404" y="842"/>
                  </a:cubicBezTo>
                  <a:close/>
                  <a:moveTo>
                    <a:pt x="1895" y="963"/>
                  </a:moveTo>
                  <a:cubicBezTo>
                    <a:pt x="1895" y="1309"/>
                    <a:pt x="1895" y="1309"/>
                    <a:pt x="1895" y="1309"/>
                  </a:cubicBezTo>
                  <a:cubicBezTo>
                    <a:pt x="1404" y="1309"/>
                    <a:pt x="1404" y="1309"/>
                    <a:pt x="1404" y="1309"/>
                  </a:cubicBezTo>
                  <a:cubicBezTo>
                    <a:pt x="1404" y="963"/>
                    <a:pt x="1404" y="963"/>
                    <a:pt x="1404" y="963"/>
                  </a:cubicBezTo>
                  <a:cubicBezTo>
                    <a:pt x="1895" y="963"/>
                    <a:pt x="1895" y="963"/>
                    <a:pt x="1895" y="963"/>
                  </a:cubicBezTo>
                  <a:close/>
                  <a:moveTo>
                    <a:pt x="2016" y="536"/>
                  </a:moveTo>
                  <a:cubicBezTo>
                    <a:pt x="2536" y="536"/>
                    <a:pt x="2536" y="536"/>
                    <a:pt x="2536" y="536"/>
                  </a:cubicBezTo>
                  <a:cubicBezTo>
                    <a:pt x="2464" y="842"/>
                    <a:pt x="2464" y="842"/>
                    <a:pt x="2464" y="842"/>
                  </a:cubicBezTo>
                  <a:cubicBezTo>
                    <a:pt x="2016" y="842"/>
                    <a:pt x="2016" y="842"/>
                    <a:pt x="2016" y="842"/>
                  </a:cubicBezTo>
                  <a:cubicBezTo>
                    <a:pt x="2016" y="536"/>
                    <a:pt x="2016" y="536"/>
                    <a:pt x="2016" y="536"/>
                  </a:cubicBezTo>
                  <a:close/>
                  <a:moveTo>
                    <a:pt x="1282" y="536"/>
                  </a:moveTo>
                  <a:cubicBezTo>
                    <a:pt x="1282" y="842"/>
                    <a:pt x="1282" y="842"/>
                    <a:pt x="1282" y="842"/>
                  </a:cubicBezTo>
                  <a:cubicBezTo>
                    <a:pt x="828" y="842"/>
                    <a:pt x="828" y="842"/>
                    <a:pt x="828" y="842"/>
                  </a:cubicBezTo>
                  <a:cubicBezTo>
                    <a:pt x="763" y="536"/>
                    <a:pt x="763" y="536"/>
                    <a:pt x="763" y="536"/>
                  </a:cubicBezTo>
                  <a:cubicBezTo>
                    <a:pt x="1282" y="536"/>
                    <a:pt x="1282" y="536"/>
                    <a:pt x="1282" y="536"/>
                  </a:cubicBezTo>
                  <a:close/>
                  <a:moveTo>
                    <a:pt x="854" y="963"/>
                  </a:moveTo>
                  <a:cubicBezTo>
                    <a:pt x="1282" y="963"/>
                    <a:pt x="1282" y="963"/>
                    <a:pt x="1282" y="963"/>
                  </a:cubicBezTo>
                  <a:cubicBezTo>
                    <a:pt x="1282" y="1309"/>
                    <a:pt x="1282" y="1309"/>
                    <a:pt x="1282" y="1309"/>
                  </a:cubicBezTo>
                  <a:cubicBezTo>
                    <a:pt x="928" y="1309"/>
                    <a:pt x="928" y="1309"/>
                    <a:pt x="928" y="1309"/>
                  </a:cubicBezTo>
                  <a:cubicBezTo>
                    <a:pt x="854" y="963"/>
                    <a:pt x="854" y="963"/>
                    <a:pt x="854" y="963"/>
                  </a:cubicBezTo>
                  <a:close/>
                  <a:moveTo>
                    <a:pt x="2355" y="1309"/>
                  </a:moveTo>
                  <a:cubicBezTo>
                    <a:pt x="2016" y="1309"/>
                    <a:pt x="2016" y="1309"/>
                    <a:pt x="2016" y="1309"/>
                  </a:cubicBezTo>
                  <a:cubicBezTo>
                    <a:pt x="2016" y="963"/>
                    <a:pt x="2016" y="963"/>
                    <a:pt x="2016" y="963"/>
                  </a:cubicBezTo>
                  <a:cubicBezTo>
                    <a:pt x="2436" y="963"/>
                    <a:pt x="2436" y="963"/>
                    <a:pt x="2436" y="963"/>
                  </a:cubicBezTo>
                  <a:cubicBezTo>
                    <a:pt x="2355" y="1309"/>
                    <a:pt x="2355" y="1309"/>
                    <a:pt x="2355" y="1309"/>
                  </a:cubicBezTo>
                  <a:close/>
                  <a:moveTo>
                    <a:pt x="1153" y="1757"/>
                  </a:moveTo>
                  <a:cubicBezTo>
                    <a:pt x="1028" y="1757"/>
                    <a:pt x="927" y="1859"/>
                    <a:pt x="927" y="1984"/>
                  </a:cubicBezTo>
                  <a:cubicBezTo>
                    <a:pt x="927" y="2109"/>
                    <a:pt x="1028" y="2210"/>
                    <a:pt x="1153" y="2210"/>
                  </a:cubicBezTo>
                  <a:cubicBezTo>
                    <a:pt x="1278" y="2210"/>
                    <a:pt x="1379" y="2109"/>
                    <a:pt x="1379" y="1984"/>
                  </a:cubicBezTo>
                  <a:cubicBezTo>
                    <a:pt x="1379" y="1859"/>
                    <a:pt x="1278" y="1757"/>
                    <a:pt x="1153" y="1757"/>
                  </a:cubicBezTo>
                  <a:close/>
                  <a:moveTo>
                    <a:pt x="2126" y="1757"/>
                  </a:moveTo>
                  <a:cubicBezTo>
                    <a:pt x="2001" y="1757"/>
                    <a:pt x="1900" y="1859"/>
                    <a:pt x="1900" y="1984"/>
                  </a:cubicBezTo>
                  <a:cubicBezTo>
                    <a:pt x="1900" y="2109"/>
                    <a:pt x="2001" y="2210"/>
                    <a:pt x="2126" y="2210"/>
                  </a:cubicBezTo>
                  <a:cubicBezTo>
                    <a:pt x="2251" y="2210"/>
                    <a:pt x="2353" y="2109"/>
                    <a:pt x="2353" y="1984"/>
                  </a:cubicBezTo>
                  <a:cubicBezTo>
                    <a:pt x="2353" y="1859"/>
                    <a:pt x="2251" y="1757"/>
                    <a:pt x="2126" y="1757"/>
                  </a:cubicBezTo>
                  <a:close/>
                  <a:moveTo>
                    <a:pt x="2126" y="1757"/>
                  </a:moveTo>
                  <a:cubicBezTo>
                    <a:pt x="2126" y="1757"/>
                    <a:pt x="2126" y="1757"/>
                    <a:pt x="2126" y="1757"/>
                  </a:cubicBezTo>
                </a:path>
              </a:pathLst>
            </a:custGeom>
            <a:solidFill>
              <a:srgbClr val="FFFFFF"/>
            </a:solidFill>
            <a:ln>
              <a:noFill/>
            </a:ln>
          </p:spPr>
          <p:txBody>
            <a:bodyPr vert="horz" wrap="square" lIns="91440" tIns="45720" rIns="91440" bIns="45720" numCol="1" anchor="t" anchorCtr="0" compatLnSpc="1">
              <a:prstTxWarp prst="textNoShape">
                <a:avLst/>
              </a:prstTxWarp>
            </a:bodyPr>
            <a:lstStyle/>
            <a:p>
              <a:pPr eaLnBrk="0" fontAlgn="base" hangingPunct="0">
                <a:spcBef>
                  <a:spcPct val="0"/>
                </a:spcBef>
                <a:spcAft>
                  <a:spcPct val="0"/>
                </a:spcAft>
                <a:defRPr/>
              </a:pPr>
              <a:endParaRPr lang="zh-CN" altLang="en-US" kern="0" smtClean="0">
                <a:solidFill>
                  <a:prstClr val="black"/>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3598055" y="1448651"/>
            <a:ext cx="609600" cy="609600"/>
            <a:chOff x="3383280" y="1615440"/>
            <a:chExt cx="609600" cy="609600"/>
          </a:xfrm>
        </p:grpSpPr>
        <p:sp>
          <p:nvSpPr>
            <p:cNvPr id="17" name="椭圆 16"/>
            <p:cNvSpPr/>
            <p:nvPr/>
          </p:nvSpPr>
          <p:spPr>
            <a:xfrm>
              <a:off x="3383280" y="1615440"/>
              <a:ext cx="609600" cy="609600"/>
            </a:xfrm>
            <a:prstGeom prst="ellipse">
              <a:avLst/>
            </a:prstGeom>
            <a:solidFill>
              <a:srgbClr val="003466"/>
            </a:solidFill>
            <a:ln w="25400" cap="flat" cmpd="sng" algn="ctr">
              <a:noFill/>
              <a:prstDash val="solid"/>
            </a:ln>
            <a:effectLst/>
          </p:spPr>
          <p:txBody>
            <a:bodyPr wrap="square" rtlCol="0" anchor="ctr">
              <a:noAutofit/>
            </a:bodyPr>
            <a:lstStyle/>
            <a:p>
              <a:pPr algn="ctr" eaLnBrk="0" fontAlgn="base" hangingPunct="0">
                <a:spcBef>
                  <a:spcPct val="0"/>
                </a:spcBef>
                <a:spcAft>
                  <a:spcPct val="0"/>
                </a:spcAft>
                <a:defRPr/>
              </a:pPr>
              <a:endParaRPr lang="zh-CN" altLang="en-US" kern="0" smtClean="0">
                <a:solidFill>
                  <a:prstClr val="white"/>
                </a:solidFill>
                <a:latin typeface="微软雅黑" panose="020B0503020204020204" pitchFamily="34" charset="-122"/>
                <a:ea typeface="微软雅黑" panose="020B0503020204020204" pitchFamily="34" charset="-122"/>
              </a:endParaRPr>
            </a:p>
          </p:txBody>
        </p:sp>
        <p:sp>
          <p:nvSpPr>
            <p:cNvPr id="18" name="Freeform 13"/>
            <p:cNvSpPr>
              <a:spLocks noEditPoints="1"/>
            </p:cNvSpPr>
            <p:nvPr/>
          </p:nvSpPr>
          <p:spPr bwMode="auto">
            <a:xfrm>
              <a:off x="3519488" y="1751013"/>
              <a:ext cx="338137" cy="338137"/>
            </a:xfrm>
            <a:custGeom>
              <a:avLst/>
              <a:gdLst>
                <a:gd name="T0" fmla="*/ 2767 w 3278"/>
                <a:gd name="T1" fmla="*/ 1785 h 3276"/>
                <a:gd name="T2" fmla="*/ 2897 w 3278"/>
                <a:gd name="T3" fmla="*/ 1239 h 3276"/>
                <a:gd name="T4" fmla="*/ 1639 w 3278"/>
                <a:gd name="T5" fmla="*/ 0 h 3276"/>
                <a:gd name="T6" fmla="*/ 381 w 3278"/>
                <a:gd name="T7" fmla="*/ 1239 h 3276"/>
                <a:gd name="T8" fmla="*/ 511 w 3278"/>
                <a:gd name="T9" fmla="*/ 1785 h 3276"/>
                <a:gd name="T10" fmla="*/ 0 w 3278"/>
                <a:gd name="T11" fmla="*/ 2657 h 3276"/>
                <a:gd name="T12" fmla="*/ 653 w 3278"/>
                <a:gd name="T13" fmla="*/ 2789 h 3276"/>
                <a:gd name="T14" fmla="*/ 1090 w 3278"/>
                <a:gd name="T15" fmla="*/ 3276 h 3276"/>
                <a:gd name="T16" fmla="*/ 1559 w 3278"/>
                <a:gd name="T17" fmla="*/ 2475 h 3276"/>
                <a:gd name="T18" fmla="*/ 1639 w 3278"/>
                <a:gd name="T19" fmla="*/ 2479 h 3276"/>
                <a:gd name="T20" fmla="*/ 1719 w 3278"/>
                <a:gd name="T21" fmla="*/ 2475 h 3276"/>
                <a:gd name="T22" fmla="*/ 2189 w 3278"/>
                <a:gd name="T23" fmla="*/ 3276 h 3276"/>
                <a:gd name="T24" fmla="*/ 2626 w 3278"/>
                <a:gd name="T25" fmla="*/ 2789 h 3276"/>
                <a:gd name="T26" fmla="*/ 3278 w 3278"/>
                <a:gd name="T27" fmla="*/ 2657 h 3276"/>
                <a:gd name="T28" fmla="*/ 2767 w 3278"/>
                <a:gd name="T29" fmla="*/ 1785 h 3276"/>
                <a:gd name="T30" fmla="*/ 1065 w 3278"/>
                <a:gd name="T31" fmla="*/ 2905 h 3276"/>
                <a:gd name="T32" fmla="*/ 760 w 3278"/>
                <a:gd name="T33" fmla="*/ 2612 h 3276"/>
                <a:gd name="T34" fmla="*/ 339 w 3278"/>
                <a:gd name="T35" fmla="*/ 2491 h 3276"/>
                <a:gd name="T36" fmla="*/ 636 w 3278"/>
                <a:gd name="T37" fmla="*/ 1985 h 3276"/>
                <a:gd name="T38" fmla="*/ 1337 w 3278"/>
                <a:gd name="T39" fmla="*/ 2441 h 3276"/>
                <a:gd name="T40" fmla="*/ 1065 w 3278"/>
                <a:gd name="T41" fmla="*/ 2905 h 3276"/>
                <a:gd name="T42" fmla="*/ 1639 w 3278"/>
                <a:gd name="T43" fmla="*/ 2253 h 3276"/>
                <a:gd name="T44" fmla="*/ 616 w 3278"/>
                <a:gd name="T45" fmla="*/ 1228 h 3276"/>
                <a:gd name="T46" fmla="*/ 1639 w 3278"/>
                <a:gd name="T47" fmla="*/ 203 h 3276"/>
                <a:gd name="T48" fmla="*/ 2662 w 3278"/>
                <a:gd name="T49" fmla="*/ 1228 h 3276"/>
                <a:gd name="T50" fmla="*/ 1639 w 3278"/>
                <a:gd name="T51" fmla="*/ 2253 h 3276"/>
                <a:gd name="T52" fmla="*/ 2518 w 3278"/>
                <a:gd name="T53" fmla="*/ 2612 h 3276"/>
                <a:gd name="T54" fmla="*/ 2213 w 3278"/>
                <a:gd name="T55" fmla="*/ 2905 h 3276"/>
                <a:gd name="T56" fmla="*/ 1941 w 3278"/>
                <a:gd name="T57" fmla="*/ 2442 h 3276"/>
                <a:gd name="T58" fmla="*/ 2642 w 3278"/>
                <a:gd name="T59" fmla="*/ 1985 h 3276"/>
                <a:gd name="T60" fmla="*/ 2939 w 3278"/>
                <a:gd name="T61" fmla="*/ 2492 h 3276"/>
                <a:gd name="T62" fmla="*/ 2518 w 3278"/>
                <a:gd name="T63" fmla="*/ 2612 h 3276"/>
                <a:gd name="T64" fmla="*/ 1639 w 3278"/>
                <a:gd name="T65" fmla="*/ 512 h 3276"/>
                <a:gd name="T66" fmla="*/ 922 w 3278"/>
                <a:gd name="T67" fmla="*/ 1229 h 3276"/>
                <a:gd name="T68" fmla="*/ 1639 w 3278"/>
                <a:gd name="T69" fmla="*/ 1945 h 3276"/>
                <a:gd name="T70" fmla="*/ 2356 w 3278"/>
                <a:gd name="T71" fmla="*/ 1229 h 3276"/>
                <a:gd name="T72" fmla="*/ 1639 w 3278"/>
                <a:gd name="T73" fmla="*/ 512 h 3276"/>
                <a:gd name="T74" fmla="*/ 1639 w 3278"/>
                <a:gd name="T75" fmla="*/ 1741 h 3276"/>
                <a:gd name="T76" fmla="*/ 1127 w 3278"/>
                <a:gd name="T77" fmla="*/ 1229 h 3276"/>
                <a:gd name="T78" fmla="*/ 1639 w 3278"/>
                <a:gd name="T79" fmla="*/ 717 h 3276"/>
                <a:gd name="T80" fmla="*/ 2151 w 3278"/>
                <a:gd name="T81" fmla="*/ 1229 h 3276"/>
                <a:gd name="T82" fmla="*/ 1639 w 3278"/>
                <a:gd name="T83" fmla="*/ 1741 h 3276"/>
                <a:gd name="T84" fmla="*/ 1639 w 3278"/>
                <a:gd name="T85" fmla="*/ 1741 h 3276"/>
                <a:gd name="T86" fmla="*/ 1639 w 3278"/>
                <a:gd name="T87" fmla="*/ 1741 h 3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78" h="3276">
                  <a:moveTo>
                    <a:pt x="2767" y="1785"/>
                  </a:moveTo>
                  <a:cubicBezTo>
                    <a:pt x="2850" y="1620"/>
                    <a:pt x="2897" y="1436"/>
                    <a:pt x="2897" y="1239"/>
                  </a:cubicBezTo>
                  <a:cubicBezTo>
                    <a:pt x="2897" y="555"/>
                    <a:pt x="2334" y="0"/>
                    <a:pt x="1639" y="0"/>
                  </a:cubicBezTo>
                  <a:cubicBezTo>
                    <a:pt x="944" y="0"/>
                    <a:pt x="381" y="555"/>
                    <a:pt x="381" y="1239"/>
                  </a:cubicBezTo>
                  <a:cubicBezTo>
                    <a:pt x="381" y="1436"/>
                    <a:pt x="428" y="1620"/>
                    <a:pt x="511" y="1785"/>
                  </a:cubicBezTo>
                  <a:cubicBezTo>
                    <a:pt x="0" y="2657"/>
                    <a:pt x="0" y="2657"/>
                    <a:pt x="0" y="2657"/>
                  </a:cubicBezTo>
                  <a:cubicBezTo>
                    <a:pt x="0" y="2657"/>
                    <a:pt x="324" y="2721"/>
                    <a:pt x="653" y="2789"/>
                  </a:cubicBezTo>
                  <a:cubicBezTo>
                    <a:pt x="872" y="3033"/>
                    <a:pt x="1090" y="3276"/>
                    <a:pt x="1090" y="3276"/>
                  </a:cubicBezTo>
                  <a:cubicBezTo>
                    <a:pt x="1559" y="2475"/>
                    <a:pt x="1559" y="2475"/>
                    <a:pt x="1559" y="2475"/>
                  </a:cubicBezTo>
                  <a:cubicBezTo>
                    <a:pt x="1586" y="2477"/>
                    <a:pt x="1612" y="2479"/>
                    <a:pt x="1639" y="2479"/>
                  </a:cubicBezTo>
                  <a:cubicBezTo>
                    <a:pt x="1666" y="2479"/>
                    <a:pt x="1692" y="2477"/>
                    <a:pt x="1719" y="2475"/>
                  </a:cubicBezTo>
                  <a:cubicBezTo>
                    <a:pt x="2189" y="3276"/>
                    <a:pt x="2189" y="3276"/>
                    <a:pt x="2189" y="3276"/>
                  </a:cubicBezTo>
                  <a:cubicBezTo>
                    <a:pt x="2189" y="3276"/>
                    <a:pt x="2407" y="3033"/>
                    <a:pt x="2626" y="2789"/>
                  </a:cubicBezTo>
                  <a:cubicBezTo>
                    <a:pt x="2954" y="2722"/>
                    <a:pt x="3278" y="2657"/>
                    <a:pt x="3278" y="2657"/>
                  </a:cubicBezTo>
                  <a:cubicBezTo>
                    <a:pt x="2767" y="1785"/>
                    <a:pt x="2767" y="1785"/>
                    <a:pt x="2767" y="1785"/>
                  </a:cubicBezTo>
                  <a:close/>
                  <a:moveTo>
                    <a:pt x="1065" y="2905"/>
                  </a:moveTo>
                  <a:cubicBezTo>
                    <a:pt x="1065" y="2905"/>
                    <a:pt x="908" y="2756"/>
                    <a:pt x="760" y="2612"/>
                  </a:cubicBezTo>
                  <a:cubicBezTo>
                    <a:pt x="550" y="2552"/>
                    <a:pt x="339" y="2491"/>
                    <a:pt x="339" y="2491"/>
                  </a:cubicBezTo>
                  <a:cubicBezTo>
                    <a:pt x="636" y="1985"/>
                    <a:pt x="636" y="1985"/>
                    <a:pt x="636" y="1985"/>
                  </a:cubicBezTo>
                  <a:cubicBezTo>
                    <a:pt x="807" y="2208"/>
                    <a:pt x="1052" y="2372"/>
                    <a:pt x="1337" y="2441"/>
                  </a:cubicBezTo>
                  <a:cubicBezTo>
                    <a:pt x="1065" y="2905"/>
                    <a:pt x="1065" y="2905"/>
                    <a:pt x="1065" y="2905"/>
                  </a:cubicBezTo>
                  <a:close/>
                  <a:moveTo>
                    <a:pt x="1639" y="2253"/>
                  </a:moveTo>
                  <a:cubicBezTo>
                    <a:pt x="1074" y="2253"/>
                    <a:pt x="616" y="1794"/>
                    <a:pt x="616" y="1228"/>
                  </a:cubicBezTo>
                  <a:cubicBezTo>
                    <a:pt x="616" y="662"/>
                    <a:pt x="1074" y="203"/>
                    <a:pt x="1639" y="203"/>
                  </a:cubicBezTo>
                  <a:cubicBezTo>
                    <a:pt x="2204" y="203"/>
                    <a:pt x="2662" y="662"/>
                    <a:pt x="2662" y="1228"/>
                  </a:cubicBezTo>
                  <a:cubicBezTo>
                    <a:pt x="2662" y="1794"/>
                    <a:pt x="2204" y="2253"/>
                    <a:pt x="1639" y="2253"/>
                  </a:cubicBezTo>
                  <a:close/>
                  <a:moveTo>
                    <a:pt x="2518" y="2612"/>
                  </a:moveTo>
                  <a:cubicBezTo>
                    <a:pt x="2370" y="2756"/>
                    <a:pt x="2213" y="2905"/>
                    <a:pt x="2213" y="2905"/>
                  </a:cubicBezTo>
                  <a:cubicBezTo>
                    <a:pt x="1941" y="2442"/>
                    <a:pt x="1941" y="2442"/>
                    <a:pt x="1941" y="2442"/>
                  </a:cubicBezTo>
                  <a:cubicBezTo>
                    <a:pt x="2226" y="2372"/>
                    <a:pt x="2471" y="2208"/>
                    <a:pt x="2642" y="1985"/>
                  </a:cubicBezTo>
                  <a:cubicBezTo>
                    <a:pt x="2939" y="2492"/>
                    <a:pt x="2939" y="2492"/>
                    <a:pt x="2939" y="2492"/>
                  </a:cubicBezTo>
                  <a:cubicBezTo>
                    <a:pt x="2939" y="2492"/>
                    <a:pt x="2728" y="2552"/>
                    <a:pt x="2518" y="2612"/>
                  </a:cubicBezTo>
                  <a:close/>
                  <a:moveTo>
                    <a:pt x="1639" y="512"/>
                  </a:moveTo>
                  <a:cubicBezTo>
                    <a:pt x="1243" y="512"/>
                    <a:pt x="922" y="833"/>
                    <a:pt x="922" y="1229"/>
                  </a:cubicBezTo>
                  <a:cubicBezTo>
                    <a:pt x="922" y="1624"/>
                    <a:pt x="1243" y="1945"/>
                    <a:pt x="1639" y="1945"/>
                  </a:cubicBezTo>
                  <a:cubicBezTo>
                    <a:pt x="2035" y="1945"/>
                    <a:pt x="2356" y="1624"/>
                    <a:pt x="2356" y="1229"/>
                  </a:cubicBezTo>
                  <a:cubicBezTo>
                    <a:pt x="2356" y="833"/>
                    <a:pt x="2035" y="512"/>
                    <a:pt x="1639" y="512"/>
                  </a:cubicBezTo>
                  <a:close/>
                  <a:moveTo>
                    <a:pt x="1639" y="1741"/>
                  </a:moveTo>
                  <a:cubicBezTo>
                    <a:pt x="1356" y="1741"/>
                    <a:pt x="1127" y="1511"/>
                    <a:pt x="1127" y="1229"/>
                  </a:cubicBezTo>
                  <a:cubicBezTo>
                    <a:pt x="1127" y="946"/>
                    <a:pt x="1356" y="717"/>
                    <a:pt x="1639" y="717"/>
                  </a:cubicBezTo>
                  <a:cubicBezTo>
                    <a:pt x="1922" y="717"/>
                    <a:pt x="2151" y="946"/>
                    <a:pt x="2151" y="1229"/>
                  </a:cubicBezTo>
                  <a:cubicBezTo>
                    <a:pt x="2151" y="1511"/>
                    <a:pt x="1922" y="1741"/>
                    <a:pt x="1639" y="1741"/>
                  </a:cubicBezTo>
                  <a:close/>
                  <a:moveTo>
                    <a:pt x="1639" y="1741"/>
                  </a:moveTo>
                  <a:cubicBezTo>
                    <a:pt x="1639" y="1741"/>
                    <a:pt x="1639" y="1741"/>
                    <a:pt x="1639" y="1741"/>
                  </a:cubicBezTo>
                </a:path>
              </a:pathLst>
            </a:custGeom>
            <a:solidFill>
              <a:srgbClr val="FFFFFF"/>
            </a:solidFill>
            <a:ln>
              <a:noFill/>
            </a:ln>
          </p:spPr>
          <p:txBody>
            <a:bodyPr vert="horz" wrap="square" lIns="91440" tIns="45720" rIns="91440" bIns="45720" numCol="1" anchor="t" anchorCtr="0" compatLnSpc="1">
              <a:prstTxWarp prst="textNoShape">
                <a:avLst/>
              </a:prstTxWarp>
            </a:bodyPr>
            <a:lstStyle/>
            <a:p>
              <a:pPr eaLnBrk="0" fontAlgn="base" hangingPunct="0">
                <a:spcBef>
                  <a:spcPct val="0"/>
                </a:spcBef>
                <a:spcAft>
                  <a:spcPct val="0"/>
                </a:spcAft>
                <a:defRPr/>
              </a:pPr>
              <a:endParaRPr lang="zh-CN" altLang="en-US" kern="0" smtClean="0">
                <a:solidFill>
                  <a:prstClr val="black"/>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6949440" y="2316480"/>
            <a:ext cx="609600" cy="609600"/>
            <a:chOff x="6865620" y="1615440"/>
            <a:chExt cx="609600" cy="609600"/>
          </a:xfrm>
        </p:grpSpPr>
        <p:sp>
          <p:nvSpPr>
            <p:cNvPr id="20" name="椭圆 19"/>
            <p:cNvSpPr/>
            <p:nvPr/>
          </p:nvSpPr>
          <p:spPr>
            <a:xfrm>
              <a:off x="6865620" y="1615440"/>
              <a:ext cx="609600" cy="609600"/>
            </a:xfrm>
            <a:prstGeom prst="ellipse">
              <a:avLst/>
            </a:prstGeom>
            <a:solidFill>
              <a:srgbClr val="003466"/>
            </a:solidFill>
            <a:ln w="25400" cap="flat" cmpd="sng" algn="ctr">
              <a:noFill/>
              <a:prstDash val="solid"/>
            </a:ln>
            <a:effectLst/>
          </p:spPr>
          <p:txBody>
            <a:bodyPr wrap="square" rtlCol="0" anchor="ctr">
              <a:noAutofit/>
            </a:bodyPr>
            <a:lstStyle/>
            <a:p>
              <a:pPr algn="ctr" eaLnBrk="0" fontAlgn="base" hangingPunct="0">
                <a:spcBef>
                  <a:spcPct val="0"/>
                </a:spcBef>
                <a:spcAft>
                  <a:spcPct val="0"/>
                </a:spcAft>
                <a:defRPr/>
              </a:pPr>
              <a:endParaRPr lang="zh-CN" altLang="en-US" kern="0" smtClean="0">
                <a:solidFill>
                  <a:prstClr val="white"/>
                </a:solidFill>
                <a:latin typeface="微软雅黑" panose="020B0503020204020204" pitchFamily="34" charset="-122"/>
                <a:ea typeface="微软雅黑" panose="020B0503020204020204" pitchFamily="34" charset="-122"/>
              </a:endParaRPr>
            </a:p>
          </p:txBody>
        </p:sp>
        <p:sp>
          <p:nvSpPr>
            <p:cNvPr id="21" name="Freeform 17"/>
            <p:cNvSpPr>
              <a:spLocks noEditPoints="1"/>
            </p:cNvSpPr>
            <p:nvPr/>
          </p:nvSpPr>
          <p:spPr bwMode="auto">
            <a:xfrm>
              <a:off x="7026431" y="1780381"/>
              <a:ext cx="279400" cy="279400"/>
            </a:xfrm>
            <a:custGeom>
              <a:avLst/>
              <a:gdLst>
                <a:gd name="T0" fmla="*/ 1434 w 2867"/>
                <a:gd name="T1" fmla="*/ 205 h 2867"/>
                <a:gd name="T2" fmla="*/ 2662 w 2867"/>
                <a:gd name="T3" fmla="*/ 1434 h 2867"/>
                <a:gd name="T4" fmla="*/ 1434 w 2867"/>
                <a:gd name="T5" fmla="*/ 2662 h 2867"/>
                <a:gd name="T6" fmla="*/ 205 w 2867"/>
                <a:gd name="T7" fmla="*/ 1434 h 2867"/>
                <a:gd name="T8" fmla="*/ 1434 w 2867"/>
                <a:gd name="T9" fmla="*/ 205 h 2867"/>
                <a:gd name="T10" fmla="*/ 1434 w 2867"/>
                <a:gd name="T11" fmla="*/ 0 h 2867"/>
                <a:gd name="T12" fmla="*/ 0 w 2867"/>
                <a:gd name="T13" fmla="*/ 1434 h 2867"/>
                <a:gd name="T14" fmla="*/ 1434 w 2867"/>
                <a:gd name="T15" fmla="*/ 2867 h 2867"/>
                <a:gd name="T16" fmla="*/ 2867 w 2867"/>
                <a:gd name="T17" fmla="*/ 1434 h 2867"/>
                <a:gd name="T18" fmla="*/ 1434 w 2867"/>
                <a:gd name="T19" fmla="*/ 0 h 2867"/>
                <a:gd name="T20" fmla="*/ 1434 w 2867"/>
                <a:gd name="T21" fmla="*/ 0 h 2867"/>
                <a:gd name="T22" fmla="*/ 901 w 2867"/>
                <a:gd name="T23" fmla="*/ 573 h 2867"/>
                <a:gd name="T24" fmla="*/ 1341 w 2867"/>
                <a:gd name="T25" fmla="*/ 393 h 2867"/>
                <a:gd name="T26" fmla="*/ 2232 w 2867"/>
                <a:gd name="T27" fmla="*/ 737 h 2867"/>
                <a:gd name="T28" fmla="*/ 2212 w 2867"/>
                <a:gd name="T29" fmla="*/ 860 h 2867"/>
                <a:gd name="T30" fmla="*/ 2089 w 2867"/>
                <a:gd name="T31" fmla="*/ 840 h 2867"/>
                <a:gd name="T32" fmla="*/ 1399 w 2867"/>
                <a:gd name="T33" fmla="*/ 573 h 2867"/>
                <a:gd name="T34" fmla="*/ 1004 w 2867"/>
                <a:gd name="T35" fmla="*/ 717 h 2867"/>
                <a:gd name="T36" fmla="*/ 895 w 2867"/>
                <a:gd name="T37" fmla="*/ 702 h 2867"/>
                <a:gd name="T38" fmla="*/ 901 w 2867"/>
                <a:gd name="T39" fmla="*/ 573 h 2867"/>
                <a:gd name="T40" fmla="*/ 2253 w 2867"/>
                <a:gd name="T41" fmla="*/ 1106 h 2867"/>
                <a:gd name="T42" fmla="*/ 2314 w 2867"/>
                <a:gd name="T43" fmla="*/ 998 h 2867"/>
                <a:gd name="T44" fmla="*/ 2437 w 2867"/>
                <a:gd name="T45" fmla="*/ 1044 h 2867"/>
                <a:gd name="T46" fmla="*/ 2478 w 2867"/>
                <a:gd name="T47" fmla="*/ 1208 h 2867"/>
                <a:gd name="T48" fmla="*/ 2416 w 2867"/>
                <a:gd name="T49" fmla="*/ 1316 h 2867"/>
                <a:gd name="T50" fmla="*/ 2314 w 2867"/>
                <a:gd name="T51" fmla="*/ 1290 h 2867"/>
                <a:gd name="T52" fmla="*/ 2253 w 2867"/>
                <a:gd name="T53" fmla="*/ 1106 h 2867"/>
                <a:gd name="T54" fmla="*/ 942 w 2867"/>
                <a:gd name="T55" fmla="*/ 1925 h 2867"/>
                <a:gd name="T56" fmla="*/ 1434 w 2867"/>
                <a:gd name="T57" fmla="*/ 1843 h 2867"/>
                <a:gd name="T58" fmla="*/ 1925 w 2867"/>
                <a:gd name="T59" fmla="*/ 1925 h 2867"/>
                <a:gd name="T60" fmla="*/ 1843 w 2867"/>
                <a:gd name="T61" fmla="*/ 1434 h 2867"/>
                <a:gd name="T62" fmla="*/ 1925 w 2867"/>
                <a:gd name="T63" fmla="*/ 942 h 2867"/>
                <a:gd name="T64" fmla="*/ 1434 w 2867"/>
                <a:gd name="T65" fmla="*/ 1024 h 2867"/>
                <a:gd name="T66" fmla="*/ 942 w 2867"/>
                <a:gd name="T67" fmla="*/ 942 h 2867"/>
                <a:gd name="T68" fmla="*/ 1024 w 2867"/>
                <a:gd name="T69" fmla="*/ 1434 h 2867"/>
                <a:gd name="T70" fmla="*/ 942 w 2867"/>
                <a:gd name="T71" fmla="*/ 1925 h 2867"/>
                <a:gd name="T72" fmla="*/ 819 w 2867"/>
                <a:gd name="T73" fmla="*/ 2048 h 2867"/>
                <a:gd name="T74" fmla="*/ 819 w 2867"/>
                <a:gd name="T75" fmla="*/ 2048 h 2867"/>
                <a:gd name="T76" fmla="*/ 819 w 2867"/>
                <a:gd name="T77" fmla="*/ 2048 h 2867"/>
                <a:gd name="T78" fmla="*/ 819 w 2867"/>
                <a:gd name="T79" fmla="*/ 2048 h 2867"/>
                <a:gd name="T80" fmla="*/ 819 w 2867"/>
                <a:gd name="T81" fmla="*/ 819 h 2867"/>
                <a:gd name="T82" fmla="*/ 819 w 2867"/>
                <a:gd name="T83" fmla="*/ 819 h 2867"/>
                <a:gd name="T84" fmla="*/ 819 w 2867"/>
                <a:gd name="T85" fmla="*/ 819 h 2867"/>
                <a:gd name="T86" fmla="*/ 819 w 2867"/>
                <a:gd name="T87" fmla="*/ 819 h 2867"/>
                <a:gd name="T88" fmla="*/ 819 w 2867"/>
                <a:gd name="T89" fmla="*/ 819 h 2867"/>
                <a:gd name="T90" fmla="*/ 819 w 2867"/>
                <a:gd name="T91" fmla="*/ 819 h 2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67" h="2867">
                  <a:moveTo>
                    <a:pt x="1434" y="205"/>
                  </a:moveTo>
                  <a:cubicBezTo>
                    <a:pt x="2109" y="205"/>
                    <a:pt x="2662" y="758"/>
                    <a:pt x="2662" y="1434"/>
                  </a:cubicBezTo>
                  <a:cubicBezTo>
                    <a:pt x="2662" y="2109"/>
                    <a:pt x="2109" y="2662"/>
                    <a:pt x="1434" y="2662"/>
                  </a:cubicBezTo>
                  <a:cubicBezTo>
                    <a:pt x="758" y="2662"/>
                    <a:pt x="205" y="2109"/>
                    <a:pt x="205" y="1434"/>
                  </a:cubicBezTo>
                  <a:cubicBezTo>
                    <a:pt x="205" y="758"/>
                    <a:pt x="758" y="205"/>
                    <a:pt x="1434" y="205"/>
                  </a:cubicBezTo>
                  <a:moveTo>
                    <a:pt x="1434" y="0"/>
                  </a:moveTo>
                  <a:cubicBezTo>
                    <a:pt x="655" y="0"/>
                    <a:pt x="0" y="655"/>
                    <a:pt x="0" y="1434"/>
                  </a:cubicBezTo>
                  <a:cubicBezTo>
                    <a:pt x="0" y="2212"/>
                    <a:pt x="655" y="2867"/>
                    <a:pt x="1434" y="2867"/>
                  </a:cubicBezTo>
                  <a:cubicBezTo>
                    <a:pt x="2212" y="2867"/>
                    <a:pt x="2867" y="2232"/>
                    <a:pt x="2867" y="1434"/>
                  </a:cubicBezTo>
                  <a:cubicBezTo>
                    <a:pt x="2867" y="635"/>
                    <a:pt x="2232" y="0"/>
                    <a:pt x="1434" y="0"/>
                  </a:cubicBezTo>
                  <a:cubicBezTo>
                    <a:pt x="1434" y="0"/>
                    <a:pt x="1434" y="0"/>
                    <a:pt x="1434" y="0"/>
                  </a:cubicBezTo>
                  <a:close/>
                  <a:moveTo>
                    <a:pt x="901" y="573"/>
                  </a:moveTo>
                  <a:cubicBezTo>
                    <a:pt x="1030" y="479"/>
                    <a:pt x="1147" y="420"/>
                    <a:pt x="1341" y="393"/>
                  </a:cubicBezTo>
                  <a:cubicBezTo>
                    <a:pt x="1646" y="350"/>
                    <a:pt x="2037" y="463"/>
                    <a:pt x="2232" y="737"/>
                  </a:cubicBezTo>
                  <a:cubicBezTo>
                    <a:pt x="2266" y="784"/>
                    <a:pt x="2257" y="831"/>
                    <a:pt x="2212" y="860"/>
                  </a:cubicBezTo>
                  <a:cubicBezTo>
                    <a:pt x="2161" y="893"/>
                    <a:pt x="2118" y="881"/>
                    <a:pt x="2089" y="840"/>
                  </a:cubicBezTo>
                  <a:cubicBezTo>
                    <a:pt x="1938" y="625"/>
                    <a:pt x="1599" y="539"/>
                    <a:pt x="1399" y="573"/>
                  </a:cubicBezTo>
                  <a:cubicBezTo>
                    <a:pt x="1200" y="607"/>
                    <a:pt x="1116" y="650"/>
                    <a:pt x="1004" y="717"/>
                  </a:cubicBezTo>
                  <a:cubicBezTo>
                    <a:pt x="978" y="732"/>
                    <a:pt x="924" y="739"/>
                    <a:pt x="895" y="702"/>
                  </a:cubicBezTo>
                  <a:cubicBezTo>
                    <a:pt x="864" y="664"/>
                    <a:pt x="861" y="603"/>
                    <a:pt x="901" y="573"/>
                  </a:cubicBezTo>
                  <a:close/>
                  <a:moveTo>
                    <a:pt x="2253" y="1106"/>
                  </a:moveTo>
                  <a:cubicBezTo>
                    <a:pt x="2248" y="1050"/>
                    <a:pt x="2271" y="1012"/>
                    <a:pt x="2314" y="998"/>
                  </a:cubicBezTo>
                  <a:cubicBezTo>
                    <a:pt x="2362" y="982"/>
                    <a:pt x="2417" y="1004"/>
                    <a:pt x="2437" y="1044"/>
                  </a:cubicBezTo>
                  <a:cubicBezTo>
                    <a:pt x="2456" y="1082"/>
                    <a:pt x="2466" y="1140"/>
                    <a:pt x="2478" y="1208"/>
                  </a:cubicBezTo>
                  <a:cubicBezTo>
                    <a:pt x="2485" y="1249"/>
                    <a:pt x="2472" y="1310"/>
                    <a:pt x="2416" y="1316"/>
                  </a:cubicBezTo>
                  <a:cubicBezTo>
                    <a:pt x="2375" y="1320"/>
                    <a:pt x="2348" y="1324"/>
                    <a:pt x="2314" y="1290"/>
                  </a:cubicBezTo>
                  <a:cubicBezTo>
                    <a:pt x="2280" y="1256"/>
                    <a:pt x="2256" y="1147"/>
                    <a:pt x="2253" y="1106"/>
                  </a:cubicBezTo>
                  <a:close/>
                  <a:moveTo>
                    <a:pt x="942" y="1925"/>
                  </a:moveTo>
                  <a:cubicBezTo>
                    <a:pt x="1044" y="1884"/>
                    <a:pt x="1229" y="1843"/>
                    <a:pt x="1434" y="1843"/>
                  </a:cubicBezTo>
                  <a:cubicBezTo>
                    <a:pt x="1638" y="1843"/>
                    <a:pt x="1823" y="1884"/>
                    <a:pt x="1925" y="1925"/>
                  </a:cubicBezTo>
                  <a:cubicBezTo>
                    <a:pt x="1884" y="1823"/>
                    <a:pt x="1843" y="1638"/>
                    <a:pt x="1843" y="1434"/>
                  </a:cubicBezTo>
                  <a:cubicBezTo>
                    <a:pt x="1843" y="1229"/>
                    <a:pt x="1884" y="1044"/>
                    <a:pt x="1925" y="942"/>
                  </a:cubicBezTo>
                  <a:cubicBezTo>
                    <a:pt x="1823" y="983"/>
                    <a:pt x="1638" y="1024"/>
                    <a:pt x="1434" y="1024"/>
                  </a:cubicBezTo>
                  <a:cubicBezTo>
                    <a:pt x="1229" y="1024"/>
                    <a:pt x="1044" y="983"/>
                    <a:pt x="942" y="942"/>
                  </a:cubicBezTo>
                  <a:cubicBezTo>
                    <a:pt x="983" y="1044"/>
                    <a:pt x="1024" y="1229"/>
                    <a:pt x="1024" y="1434"/>
                  </a:cubicBezTo>
                  <a:cubicBezTo>
                    <a:pt x="1024" y="1638"/>
                    <a:pt x="983" y="1823"/>
                    <a:pt x="942" y="1925"/>
                  </a:cubicBezTo>
                  <a:close/>
                  <a:moveTo>
                    <a:pt x="819" y="2048"/>
                  </a:moveTo>
                  <a:cubicBezTo>
                    <a:pt x="819" y="2048"/>
                    <a:pt x="819" y="2048"/>
                    <a:pt x="819" y="2048"/>
                  </a:cubicBezTo>
                  <a:cubicBezTo>
                    <a:pt x="819" y="2048"/>
                    <a:pt x="819" y="2048"/>
                    <a:pt x="819" y="2048"/>
                  </a:cubicBezTo>
                  <a:cubicBezTo>
                    <a:pt x="819" y="2048"/>
                    <a:pt x="819" y="2048"/>
                    <a:pt x="819" y="2048"/>
                  </a:cubicBezTo>
                  <a:close/>
                  <a:moveTo>
                    <a:pt x="819" y="819"/>
                  </a:moveTo>
                  <a:cubicBezTo>
                    <a:pt x="819" y="819"/>
                    <a:pt x="819" y="819"/>
                    <a:pt x="819" y="819"/>
                  </a:cubicBezTo>
                  <a:cubicBezTo>
                    <a:pt x="819" y="819"/>
                    <a:pt x="819" y="819"/>
                    <a:pt x="819" y="819"/>
                  </a:cubicBezTo>
                  <a:cubicBezTo>
                    <a:pt x="819" y="819"/>
                    <a:pt x="819" y="819"/>
                    <a:pt x="819" y="819"/>
                  </a:cubicBezTo>
                  <a:close/>
                  <a:moveTo>
                    <a:pt x="819" y="819"/>
                  </a:moveTo>
                  <a:cubicBezTo>
                    <a:pt x="819" y="819"/>
                    <a:pt x="819" y="819"/>
                    <a:pt x="819" y="819"/>
                  </a:cubicBezTo>
                </a:path>
              </a:pathLst>
            </a:custGeom>
            <a:solidFill>
              <a:srgbClr val="FFFFFF"/>
            </a:solidFill>
            <a:ln>
              <a:noFill/>
            </a:ln>
          </p:spPr>
          <p:txBody>
            <a:bodyPr vert="horz" wrap="square" lIns="91440" tIns="45720" rIns="91440" bIns="45720" numCol="1" anchor="t" anchorCtr="0" compatLnSpc="1">
              <a:prstTxWarp prst="textNoShape">
                <a:avLst/>
              </a:prstTxWarp>
            </a:bodyPr>
            <a:lstStyle/>
            <a:p>
              <a:pPr eaLnBrk="0" fontAlgn="base" hangingPunct="0">
                <a:spcBef>
                  <a:spcPct val="0"/>
                </a:spcBef>
                <a:spcAft>
                  <a:spcPct val="0"/>
                </a:spcAft>
                <a:defRPr/>
              </a:pPr>
              <a:endParaRPr lang="zh-CN" altLang="en-US" kern="0" smtClean="0">
                <a:solidFill>
                  <a:prstClr val="black"/>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984940" y="3085436"/>
            <a:ext cx="1628720" cy="970899"/>
            <a:chOff x="7896280" y="1622396"/>
            <a:chExt cx="1628720" cy="970899"/>
          </a:xfrm>
        </p:grpSpPr>
        <p:sp>
          <p:nvSpPr>
            <p:cNvPr id="23" name="矩形 22"/>
            <p:cNvSpPr/>
            <p:nvPr/>
          </p:nvSpPr>
          <p:spPr>
            <a:xfrm>
              <a:off x="8363433" y="1622396"/>
              <a:ext cx="902811" cy="307777"/>
            </a:xfrm>
            <a:prstGeom prst="rect">
              <a:avLst/>
            </a:prstGeom>
          </p:spPr>
          <p:txBody>
            <a:bodyPr wrap="none">
              <a:spAutoFit/>
            </a:bodyPr>
            <a:lstStyle/>
            <a:p>
              <a:pPr eaLnBrk="0" fontAlgn="base" hangingPunct="0">
                <a:spcBef>
                  <a:spcPct val="0"/>
                </a:spcBef>
                <a:spcAft>
                  <a:spcPct val="0"/>
                </a:spcAft>
                <a:defRPr/>
              </a:pPr>
              <a:r>
                <a:rPr lang="zh-CN" altLang="en-US" sz="1400" b="1" kern="0" dirty="0" smtClean="0">
                  <a:solidFill>
                    <a:prstClr val="black">
                      <a:lumMod val="90000"/>
                      <a:lumOff val="10000"/>
                    </a:prstClr>
                  </a:solidFill>
                  <a:latin typeface="微软雅黑" panose="020B0503020204020204" pitchFamily="34" charset="-122"/>
                  <a:ea typeface="微软雅黑" panose="020B0503020204020204" pitchFamily="34" charset="-122"/>
                  <a:cs typeface="Arial" panose="020B0604020202020204" pitchFamily="34" charset="0"/>
                </a:rPr>
                <a:t>标题文本</a:t>
              </a:r>
              <a:endParaRPr lang="zh-CN" altLang="en-US" sz="1400" b="1" kern="0" dirty="0" smtClean="0">
                <a:solidFill>
                  <a:prstClr val="black">
                    <a:lumMod val="90000"/>
                    <a:lumOff val="10000"/>
                  </a:prstClr>
                </a:solidFill>
                <a:latin typeface="微软雅黑" panose="020B0503020204020204" pitchFamily="34" charset="-122"/>
                <a:ea typeface="微软雅黑" panose="020B0503020204020204" pitchFamily="34" charset="-122"/>
              </a:endParaRPr>
            </a:p>
          </p:txBody>
        </p:sp>
        <p:sp>
          <p:nvSpPr>
            <p:cNvPr id="24" name="文本框 23"/>
            <p:cNvSpPr txBox="1"/>
            <p:nvPr/>
          </p:nvSpPr>
          <p:spPr bwMode="auto">
            <a:xfrm>
              <a:off x="7896280" y="1900798"/>
              <a:ext cx="1628720" cy="692497"/>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a:lnSpc>
                  <a:spcPct val="130000"/>
                </a:lnSpc>
                <a:spcBef>
                  <a:spcPts val="600"/>
                </a:spcBef>
                <a:defRPr/>
              </a:pPr>
              <a:r>
                <a:rPr lang="zh-CN" altLang="en-US" sz="1000" kern="0" dirty="0">
                  <a:solidFill>
                    <a:prstClr val="black">
                      <a:lumMod val="65000"/>
                      <a:lumOff val="35000"/>
                    </a:prstClr>
                  </a:solidFill>
                  <a:latin typeface="微软雅黑" panose="020B0503020204020204" pitchFamily="34" charset="-122"/>
                </a:rPr>
                <a:t>点击此处添加文本内容点击此处添加文本内容点击此处</a:t>
              </a:r>
            </a:p>
          </p:txBody>
        </p:sp>
      </p:grpSp>
      <p:grpSp>
        <p:nvGrpSpPr>
          <p:cNvPr id="25" name="组合 24"/>
          <p:cNvGrpSpPr/>
          <p:nvPr/>
        </p:nvGrpSpPr>
        <p:grpSpPr>
          <a:xfrm>
            <a:off x="6478960" y="3054956"/>
            <a:ext cx="1628720" cy="964579"/>
            <a:chOff x="7896280" y="1622396"/>
            <a:chExt cx="1628720" cy="964579"/>
          </a:xfrm>
        </p:grpSpPr>
        <p:sp>
          <p:nvSpPr>
            <p:cNvPr id="26" name="矩形 25"/>
            <p:cNvSpPr/>
            <p:nvPr/>
          </p:nvSpPr>
          <p:spPr>
            <a:xfrm>
              <a:off x="8254861" y="1622396"/>
              <a:ext cx="902811" cy="307777"/>
            </a:xfrm>
            <a:prstGeom prst="rect">
              <a:avLst/>
            </a:prstGeom>
          </p:spPr>
          <p:txBody>
            <a:bodyPr wrap="none">
              <a:spAutoFit/>
            </a:bodyPr>
            <a:lstStyle/>
            <a:p>
              <a:pPr eaLnBrk="0" fontAlgn="base" hangingPunct="0">
                <a:spcBef>
                  <a:spcPct val="0"/>
                </a:spcBef>
                <a:spcAft>
                  <a:spcPct val="0"/>
                </a:spcAft>
                <a:defRPr/>
              </a:pPr>
              <a:r>
                <a:rPr lang="zh-CN" altLang="en-US" sz="1400" b="1" kern="0" dirty="0" smtClean="0">
                  <a:solidFill>
                    <a:prstClr val="black">
                      <a:lumMod val="90000"/>
                      <a:lumOff val="10000"/>
                    </a:prstClr>
                  </a:solidFill>
                  <a:latin typeface="微软雅黑" panose="020B0503020204020204" pitchFamily="34" charset="-122"/>
                  <a:ea typeface="微软雅黑" panose="020B0503020204020204" pitchFamily="34" charset="-122"/>
                </a:rPr>
                <a:t>标题文本</a:t>
              </a:r>
            </a:p>
          </p:txBody>
        </p:sp>
        <p:sp>
          <p:nvSpPr>
            <p:cNvPr id="27" name="文本框 26"/>
            <p:cNvSpPr txBox="1"/>
            <p:nvPr/>
          </p:nvSpPr>
          <p:spPr bwMode="auto">
            <a:xfrm>
              <a:off x="7896280" y="1894478"/>
              <a:ext cx="1628720" cy="692497"/>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a:lnSpc>
                  <a:spcPct val="130000"/>
                </a:lnSpc>
                <a:spcBef>
                  <a:spcPts val="600"/>
                </a:spcBef>
                <a:defRPr/>
              </a:pPr>
              <a:r>
                <a:rPr lang="zh-CN" altLang="en-US" sz="1000" kern="0" dirty="0">
                  <a:solidFill>
                    <a:prstClr val="black">
                      <a:lumMod val="65000"/>
                      <a:lumOff val="35000"/>
                    </a:prstClr>
                  </a:solidFill>
                  <a:latin typeface="微软雅黑" panose="020B0503020204020204" pitchFamily="34" charset="-122"/>
                </a:rPr>
                <a:t>点击此处添加文本内容点击此处添加文本内容点击此处</a:t>
              </a:r>
            </a:p>
          </p:txBody>
        </p:sp>
      </p:grpSp>
      <p:grpSp>
        <p:nvGrpSpPr>
          <p:cNvPr id="28" name="组合 27"/>
          <p:cNvGrpSpPr/>
          <p:nvPr/>
        </p:nvGrpSpPr>
        <p:grpSpPr>
          <a:xfrm>
            <a:off x="1367845" y="1323311"/>
            <a:ext cx="2146448" cy="760353"/>
            <a:chOff x="6898060" y="1622396"/>
            <a:chExt cx="2146448" cy="760353"/>
          </a:xfrm>
        </p:grpSpPr>
        <p:sp>
          <p:nvSpPr>
            <p:cNvPr id="29" name="矩形 28"/>
            <p:cNvSpPr/>
            <p:nvPr/>
          </p:nvSpPr>
          <p:spPr>
            <a:xfrm>
              <a:off x="8047276" y="1622396"/>
              <a:ext cx="902811" cy="307777"/>
            </a:xfrm>
            <a:prstGeom prst="rect">
              <a:avLst/>
            </a:prstGeom>
          </p:spPr>
          <p:txBody>
            <a:bodyPr wrap="none">
              <a:spAutoFit/>
            </a:bodyPr>
            <a:lstStyle/>
            <a:p>
              <a:pPr eaLnBrk="0" fontAlgn="base" hangingPunct="0">
                <a:spcBef>
                  <a:spcPct val="0"/>
                </a:spcBef>
                <a:spcAft>
                  <a:spcPct val="0"/>
                </a:spcAft>
                <a:defRPr/>
              </a:pPr>
              <a:r>
                <a:rPr lang="zh-CN" altLang="en-US" sz="1400" b="1" kern="0" dirty="0" smtClean="0">
                  <a:solidFill>
                    <a:prstClr val="black">
                      <a:lumMod val="90000"/>
                      <a:lumOff val="10000"/>
                    </a:prstClr>
                  </a:solidFill>
                  <a:latin typeface="微软雅黑" panose="020B0503020204020204" pitchFamily="34" charset="-122"/>
                  <a:ea typeface="微软雅黑" panose="020B0503020204020204" pitchFamily="34" charset="-122"/>
                </a:rPr>
                <a:t>标题文本</a:t>
              </a:r>
            </a:p>
          </p:txBody>
        </p:sp>
        <p:sp>
          <p:nvSpPr>
            <p:cNvPr id="30" name="文本框 29"/>
            <p:cNvSpPr txBox="1"/>
            <p:nvPr/>
          </p:nvSpPr>
          <p:spPr bwMode="auto">
            <a:xfrm>
              <a:off x="6898060" y="1890306"/>
              <a:ext cx="2146448" cy="492443"/>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algn="r">
                <a:lnSpc>
                  <a:spcPct val="130000"/>
                </a:lnSpc>
                <a:spcBef>
                  <a:spcPts val="600"/>
                </a:spcBef>
                <a:defRPr/>
              </a:pPr>
              <a:r>
                <a:rPr lang="zh-CN" altLang="en-US" sz="1000" kern="0" dirty="0">
                  <a:solidFill>
                    <a:prstClr val="black">
                      <a:lumMod val="65000"/>
                      <a:lumOff val="35000"/>
                    </a:prstClr>
                  </a:solidFill>
                  <a:latin typeface="微软雅黑" panose="020B0503020204020204" pitchFamily="34" charset="-122"/>
                </a:rPr>
                <a:t>点击此处添加文本内容点击此处添加文本</a:t>
              </a:r>
              <a:r>
                <a:rPr lang="zh-CN" altLang="en-US" sz="1000" kern="0" dirty="0" smtClean="0">
                  <a:solidFill>
                    <a:prstClr val="black">
                      <a:lumMod val="65000"/>
                      <a:lumOff val="35000"/>
                    </a:prstClr>
                  </a:solidFill>
                  <a:latin typeface="微软雅黑" panose="020B0503020204020204" pitchFamily="34" charset="-122"/>
                </a:rPr>
                <a:t>内容</a:t>
              </a:r>
              <a:r>
                <a:rPr lang="zh-CN" altLang="en-US" sz="1000" kern="0" dirty="0">
                  <a:solidFill>
                    <a:prstClr val="black">
                      <a:lumMod val="65000"/>
                      <a:lumOff val="35000"/>
                    </a:prstClr>
                  </a:solidFill>
                  <a:latin typeface="微软雅黑" panose="020B0503020204020204" pitchFamily="34" charset="-122"/>
                </a:rPr>
                <a:t>点击</a:t>
              </a:r>
              <a:r>
                <a:rPr lang="zh-CN" altLang="en-US" sz="1000" kern="0" dirty="0" smtClean="0">
                  <a:solidFill>
                    <a:prstClr val="black">
                      <a:lumMod val="65000"/>
                      <a:lumOff val="35000"/>
                    </a:prstClr>
                  </a:solidFill>
                  <a:latin typeface="微软雅黑" panose="020B0503020204020204" pitchFamily="34" charset="-122"/>
                </a:rPr>
                <a:t>此处</a:t>
              </a:r>
              <a:endParaRPr lang="zh-CN" altLang="en-US" sz="1000" kern="0" dirty="0">
                <a:solidFill>
                  <a:prstClr val="black">
                    <a:lumMod val="65000"/>
                    <a:lumOff val="35000"/>
                  </a:prstClr>
                </a:solidFill>
                <a:latin typeface="微软雅黑" panose="020B0503020204020204" pitchFamily="34" charset="-122"/>
              </a:endParaRPr>
            </a:p>
          </p:txBody>
        </p:sp>
      </p:grpSp>
      <p:grpSp>
        <p:nvGrpSpPr>
          <p:cNvPr id="31" name="组合 30"/>
          <p:cNvGrpSpPr/>
          <p:nvPr/>
        </p:nvGrpSpPr>
        <p:grpSpPr>
          <a:xfrm>
            <a:off x="5559725" y="1323311"/>
            <a:ext cx="2349403" cy="767978"/>
            <a:chOff x="6695105" y="1622396"/>
            <a:chExt cx="2349403" cy="767978"/>
          </a:xfrm>
        </p:grpSpPr>
        <p:sp>
          <p:nvSpPr>
            <p:cNvPr id="32" name="矩形 31"/>
            <p:cNvSpPr/>
            <p:nvPr/>
          </p:nvSpPr>
          <p:spPr>
            <a:xfrm>
              <a:off x="6695105" y="1622396"/>
              <a:ext cx="902811" cy="307777"/>
            </a:xfrm>
            <a:prstGeom prst="rect">
              <a:avLst/>
            </a:prstGeom>
          </p:spPr>
          <p:txBody>
            <a:bodyPr wrap="none">
              <a:spAutoFit/>
            </a:bodyPr>
            <a:lstStyle/>
            <a:p>
              <a:pPr eaLnBrk="0" fontAlgn="base" hangingPunct="0">
                <a:spcBef>
                  <a:spcPct val="0"/>
                </a:spcBef>
                <a:spcAft>
                  <a:spcPct val="0"/>
                </a:spcAft>
                <a:defRPr/>
              </a:pPr>
              <a:r>
                <a:rPr lang="zh-CN" altLang="en-US" sz="1400" b="1" kern="0" dirty="0">
                  <a:solidFill>
                    <a:prstClr val="black">
                      <a:lumMod val="90000"/>
                      <a:lumOff val="10000"/>
                    </a:prstClr>
                  </a:solidFill>
                  <a:latin typeface="微软雅黑" panose="020B0503020204020204" pitchFamily="34" charset="-122"/>
                  <a:ea typeface="微软雅黑" panose="020B0503020204020204" pitchFamily="34" charset="-122"/>
                  <a:cs typeface="Arial" panose="020B0604020202020204" pitchFamily="34" charset="0"/>
                </a:rPr>
                <a:t>标题文本</a:t>
              </a:r>
              <a:endParaRPr lang="zh-CN" altLang="en-US" sz="1400" b="1" kern="0" dirty="0" smtClean="0">
                <a:solidFill>
                  <a:prstClr val="black">
                    <a:lumMod val="90000"/>
                    <a:lumOff val="10000"/>
                  </a:prstClr>
                </a:solidFill>
                <a:latin typeface="微软雅黑" panose="020B0503020204020204" pitchFamily="34" charset="-122"/>
                <a:ea typeface="微软雅黑" panose="020B0503020204020204" pitchFamily="34" charset="-122"/>
              </a:endParaRPr>
            </a:p>
          </p:txBody>
        </p:sp>
        <p:sp>
          <p:nvSpPr>
            <p:cNvPr id="33" name="文本框 32"/>
            <p:cNvSpPr txBox="1"/>
            <p:nvPr/>
          </p:nvSpPr>
          <p:spPr bwMode="auto">
            <a:xfrm>
              <a:off x="6700868" y="1897931"/>
              <a:ext cx="2343640" cy="492443"/>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a:lnSpc>
                  <a:spcPct val="130000"/>
                </a:lnSpc>
                <a:spcBef>
                  <a:spcPts val="600"/>
                </a:spcBef>
                <a:defRPr/>
              </a:pPr>
              <a:r>
                <a:rPr lang="zh-CN" altLang="en-US" sz="1000" kern="0" dirty="0">
                  <a:solidFill>
                    <a:prstClr val="black">
                      <a:lumMod val="65000"/>
                      <a:lumOff val="35000"/>
                    </a:prstClr>
                  </a:solidFill>
                  <a:latin typeface="微软雅黑" panose="020B0503020204020204" pitchFamily="34" charset="-122"/>
                </a:rPr>
                <a:t>点击此处添加文本内容点击此处添加文本内容点击此处</a:t>
              </a:r>
            </a:p>
          </p:txBody>
        </p:sp>
      </p:grpSp>
    </p:spTree>
    <p:extLst>
      <p:ext uri="{BB962C8B-B14F-4D97-AF65-F5344CB8AC3E}">
        <p14:creationId xmlns:p14="http://schemas.microsoft.com/office/powerpoint/2010/main" val="409221783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childTnLst>
                          </p:cTn>
                        </p:par>
                        <p:par>
                          <p:cTn id="15" fill="hold">
                            <p:stCondLst>
                              <p:cond delay="500"/>
                            </p:stCondLst>
                            <p:childTnLst>
                              <p:par>
                                <p:cTn id="16" presetID="22" presetClass="entr" presetSubtype="4"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down)">
                                      <p:cBhvr>
                                        <p:cTn id="18" dur="500"/>
                                        <p:tgtEl>
                                          <p:spTgt spid="6"/>
                                        </p:tgtEl>
                                      </p:cBhvr>
                                    </p:animEffect>
                                  </p:childTnLst>
                                </p:cTn>
                              </p:par>
                              <p:par>
                                <p:cTn id="19" presetID="22" presetClass="entr" presetSubtype="4" fill="hold" grpId="0" nodeType="withEffect">
                                  <p:stCondLst>
                                    <p:cond delay="10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par>
                                <p:cTn id="22" presetID="22" presetClass="entr" presetSubtype="4" fill="hold" grpId="0" nodeType="withEffect">
                                  <p:stCondLst>
                                    <p:cond delay="200"/>
                                  </p:stCondLst>
                                  <p:childTnLst>
                                    <p:set>
                                      <p:cBhvr>
                                        <p:cTn id="23" dur="1" fill="hold">
                                          <p:stCondLst>
                                            <p:cond delay="0"/>
                                          </p:stCondLst>
                                        </p:cTn>
                                        <p:tgtEl>
                                          <p:spTgt spid="9"/>
                                        </p:tgtEl>
                                        <p:attrNameLst>
                                          <p:attrName>style.visibility</p:attrName>
                                        </p:attrNameLst>
                                      </p:cBhvr>
                                      <p:to>
                                        <p:strVal val="visible"/>
                                      </p:to>
                                    </p:set>
                                    <p:animEffect transition="in" filter="wipe(down)">
                                      <p:cBhvr>
                                        <p:cTn id="24" dur="500"/>
                                        <p:tgtEl>
                                          <p:spTgt spid="9"/>
                                        </p:tgtEl>
                                      </p:cBhvr>
                                    </p:animEffect>
                                  </p:childTnLst>
                                </p:cTn>
                              </p:par>
                              <p:par>
                                <p:cTn id="25" presetID="22" presetClass="entr" presetSubtype="4" fill="hold" grpId="0" nodeType="withEffect">
                                  <p:stCondLst>
                                    <p:cond delay="30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1300"/>
                            </p:stCondLst>
                            <p:childTnLst>
                              <p:par>
                                <p:cTn id="29" presetID="23" presetClass="entr" presetSubtype="16"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childTnLst>
                                </p:cTn>
                              </p:par>
                              <p:par>
                                <p:cTn id="33" presetID="23" presetClass="entr" presetSubtype="16" fill="hold" nodeType="withEffect">
                                  <p:stCondLst>
                                    <p:cond delay="300"/>
                                  </p:stCondLst>
                                  <p:childTnLst>
                                    <p:set>
                                      <p:cBhvr>
                                        <p:cTn id="34" dur="1" fill="hold">
                                          <p:stCondLst>
                                            <p:cond delay="0"/>
                                          </p:stCondLst>
                                        </p:cTn>
                                        <p:tgtEl>
                                          <p:spTgt spid="16"/>
                                        </p:tgtEl>
                                        <p:attrNameLst>
                                          <p:attrName>style.visibility</p:attrName>
                                        </p:attrNameLst>
                                      </p:cBhvr>
                                      <p:to>
                                        <p:strVal val="visible"/>
                                      </p:to>
                                    </p:set>
                                    <p:anim calcmode="lin" valueType="num">
                                      <p:cBhvr>
                                        <p:cTn id="35" dur="500" fill="hold"/>
                                        <p:tgtEl>
                                          <p:spTgt spid="16"/>
                                        </p:tgtEl>
                                        <p:attrNameLst>
                                          <p:attrName>ppt_w</p:attrName>
                                        </p:attrNameLst>
                                      </p:cBhvr>
                                      <p:tavLst>
                                        <p:tav tm="0">
                                          <p:val>
                                            <p:fltVal val="0"/>
                                          </p:val>
                                        </p:tav>
                                        <p:tav tm="100000">
                                          <p:val>
                                            <p:strVal val="#ppt_w"/>
                                          </p:val>
                                        </p:tav>
                                      </p:tavLst>
                                    </p:anim>
                                    <p:anim calcmode="lin" valueType="num">
                                      <p:cBhvr>
                                        <p:cTn id="36" dur="500" fill="hold"/>
                                        <p:tgtEl>
                                          <p:spTgt spid="16"/>
                                        </p:tgtEl>
                                        <p:attrNameLst>
                                          <p:attrName>ppt_h</p:attrName>
                                        </p:attrNameLst>
                                      </p:cBhvr>
                                      <p:tavLst>
                                        <p:tav tm="0">
                                          <p:val>
                                            <p:fltVal val="0"/>
                                          </p:val>
                                        </p:tav>
                                        <p:tav tm="100000">
                                          <p:val>
                                            <p:strVal val="#ppt_h"/>
                                          </p:val>
                                        </p:tav>
                                      </p:tavLst>
                                    </p:anim>
                                  </p:childTnLst>
                                </p:cTn>
                              </p:par>
                              <p:par>
                                <p:cTn id="37" presetID="23" presetClass="entr" presetSubtype="16" fill="hold" nodeType="withEffect">
                                  <p:stCondLst>
                                    <p:cond delay="300"/>
                                  </p:stCondLst>
                                  <p:childTnLst>
                                    <p:set>
                                      <p:cBhvr>
                                        <p:cTn id="38" dur="1" fill="hold">
                                          <p:stCondLst>
                                            <p:cond delay="0"/>
                                          </p:stCondLst>
                                        </p:cTn>
                                        <p:tgtEl>
                                          <p:spTgt spid="13"/>
                                        </p:tgtEl>
                                        <p:attrNameLst>
                                          <p:attrName>style.visibility</p:attrName>
                                        </p:attrNameLst>
                                      </p:cBhvr>
                                      <p:to>
                                        <p:strVal val="visible"/>
                                      </p:to>
                                    </p:set>
                                    <p:anim calcmode="lin" valueType="num">
                                      <p:cBhvr>
                                        <p:cTn id="39" dur="500" fill="hold"/>
                                        <p:tgtEl>
                                          <p:spTgt spid="13"/>
                                        </p:tgtEl>
                                        <p:attrNameLst>
                                          <p:attrName>ppt_w</p:attrName>
                                        </p:attrNameLst>
                                      </p:cBhvr>
                                      <p:tavLst>
                                        <p:tav tm="0">
                                          <p:val>
                                            <p:fltVal val="0"/>
                                          </p:val>
                                        </p:tav>
                                        <p:tav tm="100000">
                                          <p:val>
                                            <p:strVal val="#ppt_w"/>
                                          </p:val>
                                        </p:tav>
                                      </p:tavLst>
                                    </p:anim>
                                    <p:anim calcmode="lin" valueType="num">
                                      <p:cBhvr>
                                        <p:cTn id="40" dur="500" fill="hold"/>
                                        <p:tgtEl>
                                          <p:spTgt spid="13"/>
                                        </p:tgtEl>
                                        <p:attrNameLst>
                                          <p:attrName>ppt_h</p:attrName>
                                        </p:attrNameLst>
                                      </p:cBhvr>
                                      <p:tavLst>
                                        <p:tav tm="0">
                                          <p:val>
                                            <p:fltVal val="0"/>
                                          </p:val>
                                        </p:tav>
                                        <p:tav tm="100000">
                                          <p:val>
                                            <p:strVal val="#ppt_h"/>
                                          </p:val>
                                        </p:tav>
                                      </p:tavLst>
                                    </p:anim>
                                  </p:childTnLst>
                                </p:cTn>
                              </p:par>
                              <p:par>
                                <p:cTn id="41" presetID="23" presetClass="entr" presetSubtype="16" fill="hold" nodeType="withEffect">
                                  <p:stCondLst>
                                    <p:cond delay="30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childTnLst>
                                </p:cTn>
                              </p:par>
                            </p:childTnLst>
                          </p:cTn>
                        </p:par>
                        <p:par>
                          <p:cTn id="45" fill="hold">
                            <p:stCondLst>
                              <p:cond delay="2100"/>
                            </p:stCondLst>
                            <p:childTnLst>
                              <p:par>
                                <p:cTn id="46" presetID="2" presetClass="entr" presetSubtype="4" fill="hold" nodeType="after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additive="base">
                                        <p:cTn id="48" dur="500" fill="hold"/>
                                        <p:tgtEl>
                                          <p:spTgt spid="22"/>
                                        </p:tgtEl>
                                        <p:attrNameLst>
                                          <p:attrName>ppt_x</p:attrName>
                                        </p:attrNameLst>
                                      </p:cBhvr>
                                      <p:tavLst>
                                        <p:tav tm="0">
                                          <p:val>
                                            <p:strVal val="#ppt_x"/>
                                          </p:val>
                                        </p:tav>
                                        <p:tav tm="100000">
                                          <p:val>
                                            <p:strVal val="#ppt_x"/>
                                          </p:val>
                                        </p:tav>
                                      </p:tavLst>
                                    </p:anim>
                                    <p:anim calcmode="lin" valueType="num">
                                      <p:cBhvr additive="base">
                                        <p:cTn id="49" dur="500" fill="hold"/>
                                        <p:tgtEl>
                                          <p:spTgt spid="22"/>
                                        </p:tgtEl>
                                        <p:attrNameLst>
                                          <p:attrName>ppt_y</p:attrName>
                                        </p:attrNameLst>
                                      </p:cBhvr>
                                      <p:tavLst>
                                        <p:tav tm="0">
                                          <p:val>
                                            <p:strVal val="1+#ppt_h/2"/>
                                          </p:val>
                                        </p:tav>
                                        <p:tav tm="100000">
                                          <p:val>
                                            <p:strVal val="#ppt_y"/>
                                          </p:val>
                                        </p:tav>
                                      </p:tavLst>
                                    </p:anim>
                                  </p:childTnLst>
                                </p:cTn>
                              </p:par>
                            </p:childTnLst>
                          </p:cTn>
                        </p:par>
                        <p:par>
                          <p:cTn id="50" fill="hold">
                            <p:stCondLst>
                              <p:cond delay="2600"/>
                            </p:stCondLst>
                            <p:childTnLst>
                              <p:par>
                                <p:cTn id="51" presetID="2" presetClass="entr" presetSubtype="8" fill="hold" nodeType="after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0-#ppt_w/2"/>
                                          </p:val>
                                        </p:tav>
                                        <p:tav tm="100000">
                                          <p:val>
                                            <p:strVal val="#ppt_x"/>
                                          </p:val>
                                        </p:tav>
                                      </p:tavLst>
                                    </p:anim>
                                    <p:anim calcmode="lin" valueType="num">
                                      <p:cBhvr additive="base">
                                        <p:cTn id="54" dur="500" fill="hold"/>
                                        <p:tgtEl>
                                          <p:spTgt spid="28"/>
                                        </p:tgtEl>
                                        <p:attrNameLst>
                                          <p:attrName>ppt_y</p:attrName>
                                        </p:attrNameLst>
                                      </p:cBhvr>
                                      <p:tavLst>
                                        <p:tav tm="0">
                                          <p:val>
                                            <p:strVal val="#ppt_y"/>
                                          </p:val>
                                        </p:tav>
                                        <p:tav tm="100000">
                                          <p:val>
                                            <p:strVal val="#ppt_y"/>
                                          </p:val>
                                        </p:tav>
                                      </p:tavLst>
                                    </p:anim>
                                  </p:childTnLst>
                                </p:cTn>
                              </p:par>
                            </p:childTnLst>
                          </p:cTn>
                        </p:par>
                        <p:par>
                          <p:cTn id="55" fill="hold">
                            <p:stCondLst>
                              <p:cond delay="3100"/>
                            </p:stCondLst>
                            <p:childTnLst>
                              <p:par>
                                <p:cTn id="56" presetID="2" presetClass="entr" presetSubtype="2" fill="hold" nodeType="after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500" fill="hold"/>
                                        <p:tgtEl>
                                          <p:spTgt spid="31"/>
                                        </p:tgtEl>
                                        <p:attrNameLst>
                                          <p:attrName>ppt_x</p:attrName>
                                        </p:attrNameLst>
                                      </p:cBhvr>
                                      <p:tavLst>
                                        <p:tav tm="0">
                                          <p:val>
                                            <p:strVal val="1+#ppt_w/2"/>
                                          </p:val>
                                        </p:tav>
                                        <p:tav tm="100000">
                                          <p:val>
                                            <p:strVal val="#ppt_x"/>
                                          </p:val>
                                        </p:tav>
                                      </p:tavLst>
                                    </p:anim>
                                    <p:anim calcmode="lin" valueType="num">
                                      <p:cBhvr additive="base">
                                        <p:cTn id="59" dur="500" fill="hold"/>
                                        <p:tgtEl>
                                          <p:spTgt spid="31"/>
                                        </p:tgtEl>
                                        <p:attrNameLst>
                                          <p:attrName>ppt_y</p:attrName>
                                        </p:attrNameLst>
                                      </p:cBhvr>
                                      <p:tavLst>
                                        <p:tav tm="0">
                                          <p:val>
                                            <p:strVal val="#ppt_y"/>
                                          </p:val>
                                        </p:tav>
                                        <p:tav tm="100000">
                                          <p:val>
                                            <p:strVal val="#ppt_y"/>
                                          </p:val>
                                        </p:tav>
                                      </p:tavLst>
                                    </p:anim>
                                  </p:childTnLst>
                                </p:cTn>
                              </p:par>
                            </p:childTnLst>
                          </p:cTn>
                        </p:par>
                        <p:par>
                          <p:cTn id="60" fill="hold">
                            <p:stCondLst>
                              <p:cond delay="3600"/>
                            </p:stCondLst>
                            <p:childTnLst>
                              <p:par>
                                <p:cTn id="61" presetID="2" presetClass="entr" presetSubtype="4" fill="hold" nodeType="afterEffect">
                                  <p:stCondLst>
                                    <p:cond delay="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500" fill="hold"/>
                                        <p:tgtEl>
                                          <p:spTgt spid="25"/>
                                        </p:tgtEl>
                                        <p:attrNameLst>
                                          <p:attrName>ppt_x</p:attrName>
                                        </p:attrNameLst>
                                      </p:cBhvr>
                                      <p:tavLst>
                                        <p:tav tm="0">
                                          <p:val>
                                            <p:strVal val="#ppt_x"/>
                                          </p:val>
                                        </p:tav>
                                        <p:tav tm="100000">
                                          <p:val>
                                            <p:strVal val="#ppt_x"/>
                                          </p:val>
                                        </p:tav>
                                      </p:tavLst>
                                    </p:anim>
                                    <p:anim calcmode="lin" valueType="num">
                                      <p:cBhvr additive="base">
                                        <p:cTn id="6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84407" y="1337721"/>
            <a:ext cx="1704313" cy="1569660"/>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600" b="1" i="0" u="none" strike="noStrike" kern="0" cap="none" spc="0" normalizeH="0" baseline="0" noProof="0" dirty="0" smtClean="0">
                <a:ln>
                  <a:noFill/>
                </a:ln>
                <a:solidFill>
                  <a:srgbClr val="003466"/>
                </a:solidFill>
                <a:effectLst/>
                <a:uLnTx/>
                <a:uFillTx/>
                <a:latin typeface="微软雅黑" pitchFamily="34" charset="-122"/>
                <a:ea typeface="微软雅黑" pitchFamily="34" charset="-122"/>
              </a:rPr>
              <a:t>02</a:t>
            </a:r>
            <a:endParaRPr kumimoji="0" lang="zh-CN" altLang="en-US" sz="9600" b="1" i="0" u="none" strike="noStrike" kern="0" cap="none" spc="0" normalizeH="0" baseline="0" noProof="0" dirty="0">
              <a:ln>
                <a:noFill/>
              </a:ln>
              <a:solidFill>
                <a:srgbClr val="003466"/>
              </a:solidFill>
              <a:effectLst/>
              <a:uLnTx/>
              <a:uFillTx/>
              <a:latin typeface="微软雅黑" pitchFamily="34" charset="-122"/>
              <a:ea typeface="微软雅黑" pitchFamily="34" charset="-122"/>
            </a:endParaRPr>
          </a:p>
        </p:txBody>
      </p:sp>
      <p:cxnSp>
        <p:nvCxnSpPr>
          <p:cNvPr id="5" name="直接连接符 4"/>
          <p:cNvCxnSpPr/>
          <p:nvPr/>
        </p:nvCxnSpPr>
        <p:spPr>
          <a:xfrm>
            <a:off x="-12614" y="2115293"/>
            <a:ext cx="1781944" cy="0"/>
          </a:xfrm>
          <a:prstGeom prst="line">
            <a:avLst/>
          </a:prstGeom>
          <a:noFill/>
          <a:ln w="95250" cap="flat" cmpd="sng" algn="ctr">
            <a:solidFill>
              <a:srgbClr val="003466"/>
            </a:solidFill>
            <a:prstDash val="solid"/>
          </a:ln>
          <a:effectLst/>
        </p:spPr>
      </p:cxnSp>
      <p:cxnSp>
        <p:nvCxnSpPr>
          <p:cNvPr id="6" name="直接连接符 5"/>
          <p:cNvCxnSpPr>
            <a:stCxn id="4" idx="3"/>
          </p:cNvCxnSpPr>
          <p:nvPr/>
        </p:nvCxnSpPr>
        <p:spPr>
          <a:xfrm flipV="1">
            <a:off x="3488720" y="2115293"/>
            <a:ext cx="5655280" cy="7258"/>
          </a:xfrm>
          <a:prstGeom prst="line">
            <a:avLst/>
          </a:prstGeom>
          <a:noFill/>
          <a:ln w="95250" cap="flat" cmpd="sng" algn="ctr">
            <a:solidFill>
              <a:srgbClr val="003466"/>
            </a:solidFill>
            <a:prstDash val="solid"/>
          </a:ln>
          <a:effectLst/>
        </p:spPr>
      </p:cxnSp>
      <p:sp>
        <p:nvSpPr>
          <p:cNvPr id="7" name="TextBox 6"/>
          <p:cNvSpPr txBox="1"/>
          <p:nvPr/>
        </p:nvSpPr>
        <p:spPr>
          <a:xfrm>
            <a:off x="3563888" y="1263391"/>
            <a:ext cx="4288353" cy="707886"/>
          </a:xfrm>
          <a:prstGeom prst="rect">
            <a:avLst/>
          </a:prstGeom>
          <a:noFill/>
        </p:spPr>
        <p:txBody>
          <a:bodyPr wrap="none" rtlCol="0">
            <a:spAutoFit/>
          </a:bodyPr>
          <a:lstStyle/>
          <a:p>
            <a:r>
              <a:rPr lang="zh-CN" altLang="en-US" sz="4000" b="1" dirty="0" smtClean="0">
                <a:solidFill>
                  <a:prstClr val="black">
                    <a:lumMod val="85000"/>
                    <a:lumOff val="15000"/>
                  </a:prstClr>
                </a:solidFill>
                <a:latin typeface="微软雅黑" panose="020B0503020204020204" pitchFamily="34" charset="-122"/>
                <a:ea typeface="微软雅黑" panose="020B0503020204020204" pitchFamily="34" charset="-122"/>
              </a:rPr>
              <a:t>点击添加标题文本</a:t>
            </a:r>
            <a:endParaRPr lang="zh-CN" altLang="en-US" sz="4000" b="1"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8" name="TextBox 7"/>
          <p:cNvSpPr txBox="1"/>
          <p:nvPr/>
        </p:nvSpPr>
        <p:spPr>
          <a:xfrm>
            <a:off x="3667917" y="2355726"/>
            <a:ext cx="1451038" cy="338554"/>
          </a:xfrm>
          <a:prstGeom prst="rect">
            <a:avLst/>
          </a:prstGeom>
          <a:noFill/>
        </p:spPr>
        <p:txBody>
          <a:bodyPr wrap="none" rtlCol="0">
            <a:spAutoFit/>
          </a:bodyPr>
          <a:lstStyle/>
          <a:p>
            <a:r>
              <a:rPr lang="en-US" altLang="zh-CN" sz="1600" dirty="0" smtClean="0">
                <a:solidFill>
                  <a:prstClr val="black">
                    <a:lumMod val="85000"/>
                    <a:lumOff val="15000"/>
                  </a:prstClr>
                </a:solidFill>
                <a:latin typeface="微软雅黑" panose="020B0503020204020204" pitchFamily="34" charset="-122"/>
                <a:ea typeface="微软雅黑" panose="020B0503020204020204" pitchFamily="34" charset="-122"/>
              </a:rPr>
              <a:t>01</a:t>
            </a:r>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：标题文本</a:t>
            </a:r>
          </a:p>
        </p:txBody>
      </p:sp>
      <p:sp>
        <p:nvSpPr>
          <p:cNvPr id="9" name="TextBox 8"/>
          <p:cNvSpPr txBox="1"/>
          <p:nvPr/>
        </p:nvSpPr>
        <p:spPr>
          <a:xfrm>
            <a:off x="3667917" y="2785451"/>
            <a:ext cx="1451038" cy="338554"/>
          </a:xfrm>
          <a:prstGeom prst="rect">
            <a:avLst/>
          </a:prstGeom>
          <a:noFill/>
        </p:spPr>
        <p:txBody>
          <a:bodyPr wrap="none" rtlCol="0">
            <a:spAutoFit/>
          </a:bodyPr>
          <a:lstStyle/>
          <a:p>
            <a:r>
              <a:rPr lang="en-US" altLang="zh-CN" sz="1600" dirty="0" smtClean="0">
                <a:solidFill>
                  <a:prstClr val="black">
                    <a:lumMod val="85000"/>
                    <a:lumOff val="15000"/>
                  </a:prstClr>
                </a:solidFill>
                <a:latin typeface="微软雅黑" panose="020B0503020204020204" pitchFamily="34" charset="-122"/>
                <a:ea typeface="微软雅黑" panose="020B0503020204020204" pitchFamily="34" charset="-122"/>
              </a:rPr>
              <a:t>02</a:t>
            </a:r>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：标题文本</a:t>
            </a:r>
          </a:p>
        </p:txBody>
      </p:sp>
      <p:sp>
        <p:nvSpPr>
          <p:cNvPr id="10" name="TextBox 9"/>
          <p:cNvSpPr txBox="1"/>
          <p:nvPr/>
        </p:nvSpPr>
        <p:spPr>
          <a:xfrm>
            <a:off x="5436096" y="2355726"/>
            <a:ext cx="1451038" cy="338554"/>
          </a:xfrm>
          <a:prstGeom prst="rect">
            <a:avLst/>
          </a:prstGeom>
          <a:noFill/>
        </p:spPr>
        <p:txBody>
          <a:bodyPr wrap="none" rtlCol="0">
            <a:spAutoFit/>
          </a:bodyPr>
          <a:lstStyle/>
          <a:p>
            <a:r>
              <a:rPr lang="en-US" altLang="zh-CN" sz="1600" dirty="0" smtClean="0">
                <a:solidFill>
                  <a:prstClr val="black">
                    <a:lumMod val="85000"/>
                    <a:lumOff val="15000"/>
                  </a:prstClr>
                </a:solidFill>
                <a:latin typeface="微软雅黑" panose="020B0503020204020204" pitchFamily="34" charset="-122"/>
                <a:ea typeface="微软雅黑" panose="020B0503020204020204" pitchFamily="34" charset="-122"/>
              </a:rPr>
              <a:t>03</a:t>
            </a:r>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：标题</a:t>
            </a:r>
            <a:r>
              <a:rPr lang="zh-CN" altLang="en-US" sz="1600" dirty="0">
                <a:solidFill>
                  <a:prstClr val="black">
                    <a:lumMod val="85000"/>
                    <a:lumOff val="15000"/>
                  </a:prstClr>
                </a:solidFill>
                <a:latin typeface="微软雅黑" panose="020B0503020204020204" pitchFamily="34" charset="-122"/>
                <a:ea typeface="微软雅黑" panose="020B0503020204020204" pitchFamily="34" charset="-122"/>
              </a:rPr>
              <a:t>文本</a:t>
            </a:r>
          </a:p>
        </p:txBody>
      </p:sp>
      <p:sp>
        <p:nvSpPr>
          <p:cNvPr id="11" name="TextBox 10"/>
          <p:cNvSpPr txBox="1"/>
          <p:nvPr/>
        </p:nvSpPr>
        <p:spPr>
          <a:xfrm>
            <a:off x="5436096" y="2785451"/>
            <a:ext cx="1451038" cy="338554"/>
          </a:xfrm>
          <a:prstGeom prst="rect">
            <a:avLst/>
          </a:prstGeom>
          <a:noFill/>
        </p:spPr>
        <p:txBody>
          <a:bodyPr wrap="none" rtlCol="0">
            <a:spAutoFit/>
          </a:bodyPr>
          <a:lstStyle/>
          <a:p>
            <a:r>
              <a:rPr lang="en-US" altLang="zh-CN" sz="1600" dirty="0" smtClean="0">
                <a:solidFill>
                  <a:prstClr val="black">
                    <a:lumMod val="85000"/>
                    <a:lumOff val="15000"/>
                  </a:prstClr>
                </a:solidFill>
                <a:latin typeface="微软雅黑" panose="020B0503020204020204" pitchFamily="34" charset="-122"/>
                <a:ea typeface="微软雅黑" panose="020B0503020204020204" pitchFamily="34" charset="-122"/>
              </a:rPr>
              <a:t>04</a:t>
            </a:r>
            <a:r>
              <a:rPr lang="zh-CN" altLang="en-US" sz="1600" dirty="0" smtClean="0">
                <a:solidFill>
                  <a:prstClr val="black">
                    <a:lumMod val="85000"/>
                    <a:lumOff val="15000"/>
                  </a:prstClr>
                </a:solidFill>
                <a:latin typeface="微软雅黑" panose="020B0503020204020204" pitchFamily="34" charset="-122"/>
                <a:ea typeface="微软雅黑" panose="020B0503020204020204" pitchFamily="34" charset="-122"/>
              </a:rPr>
              <a:t>：标题</a:t>
            </a:r>
            <a:r>
              <a:rPr lang="zh-CN" altLang="en-US" sz="1600" dirty="0">
                <a:solidFill>
                  <a:prstClr val="black">
                    <a:lumMod val="85000"/>
                    <a:lumOff val="15000"/>
                  </a:prstClr>
                </a:solidFill>
                <a:latin typeface="微软雅黑" panose="020B0503020204020204" pitchFamily="34" charset="-122"/>
                <a:ea typeface="微软雅黑" panose="020B0503020204020204" pitchFamily="34" charset="-122"/>
              </a:rPr>
              <a:t>文本</a:t>
            </a:r>
          </a:p>
        </p:txBody>
      </p:sp>
      <p:pic>
        <p:nvPicPr>
          <p:cNvPr id="12" name="图片 1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092280" y="2840948"/>
            <a:ext cx="2093107" cy="2520000"/>
          </a:xfrm>
          <a:prstGeom prst="rect">
            <a:avLst/>
          </a:prstGeom>
        </p:spPr>
      </p:pic>
    </p:spTree>
    <p:extLst>
      <p:ext uri="{BB962C8B-B14F-4D97-AF65-F5344CB8AC3E}">
        <p14:creationId xmlns:p14="http://schemas.microsoft.com/office/powerpoint/2010/main" val="363737653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iterate type="lt">
                                    <p:tmPct val="10000"/>
                                  </p:iterate>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0-#ppt_h/2"/>
                                          </p:val>
                                        </p:tav>
                                        <p:tav tm="100000">
                                          <p:val>
                                            <p:strVal val="#ppt_y"/>
                                          </p:val>
                                        </p:tav>
                                      </p:tavLst>
                                    </p:anim>
                                  </p:childTnLst>
                                </p:cTn>
                              </p:par>
                            </p:childTnLst>
                          </p:cTn>
                        </p:par>
                        <p:par>
                          <p:cTn id="18" fill="hold">
                            <p:stCondLst>
                              <p:cond delay="1050"/>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7"/>
                                        </p:tgtEl>
                                        <p:attrNameLst>
                                          <p:attrName>style.visibility</p:attrName>
                                        </p:attrNameLst>
                                      </p:cBhvr>
                                      <p:to>
                                        <p:strVal val="visible"/>
                                      </p:to>
                                    </p:set>
                                    <p:anim by="(-#ppt_w*2)" calcmode="lin" valueType="num">
                                      <p:cBhvr rctx="PPT">
                                        <p:cTn id="21" dur="500" autoRev="1" fill="hold">
                                          <p:stCondLst>
                                            <p:cond delay="0"/>
                                          </p:stCondLst>
                                        </p:cTn>
                                        <p:tgtEl>
                                          <p:spTgt spid="7"/>
                                        </p:tgtEl>
                                        <p:attrNameLst>
                                          <p:attrName>ppt_w</p:attrName>
                                        </p:attrNameLst>
                                      </p:cBhvr>
                                    </p:anim>
                                    <p:anim by="(#ppt_w*0.50)" calcmode="lin" valueType="num">
                                      <p:cBhvr>
                                        <p:cTn id="22" dur="500" decel="50000" autoRev="1" fill="hold">
                                          <p:stCondLst>
                                            <p:cond delay="0"/>
                                          </p:stCondLst>
                                        </p:cTn>
                                        <p:tgtEl>
                                          <p:spTgt spid="7"/>
                                        </p:tgtEl>
                                        <p:attrNameLst>
                                          <p:attrName>ppt_x</p:attrName>
                                        </p:attrNameLst>
                                      </p:cBhvr>
                                    </p:anim>
                                    <p:anim from="(-#ppt_h/2)" to="(#ppt_y)" calcmode="lin" valueType="num">
                                      <p:cBhvr>
                                        <p:cTn id="23" dur="1000" fill="hold">
                                          <p:stCondLst>
                                            <p:cond delay="0"/>
                                          </p:stCondLst>
                                        </p:cTn>
                                        <p:tgtEl>
                                          <p:spTgt spid="7"/>
                                        </p:tgtEl>
                                        <p:attrNameLst>
                                          <p:attrName>ppt_y</p:attrName>
                                        </p:attrNameLst>
                                      </p:cBhvr>
                                    </p:anim>
                                    <p:animRot by="21600000">
                                      <p:cBhvr>
                                        <p:cTn id="24" dur="1000" fill="hold">
                                          <p:stCondLst>
                                            <p:cond delay="0"/>
                                          </p:stCondLst>
                                        </p:cTn>
                                        <p:tgtEl>
                                          <p:spTgt spid="7"/>
                                        </p:tgtEl>
                                        <p:attrNameLst>
                                          <p:attrName>r</p:attrName>
                                        </p:attrNameLst>
                                      </p:cBhvr>
                                    </p:animRot>
                                  </p:childTnLst>
                                </p:cTn>
                              </p:par>
                            </p:childTnLst>
                          </p:cTn>
                        </p:par>
                        <p:par>
                          <p:cTn id="25" fill="hold">
                            <p:stCondLst>
                              <p:cond delay="2750"/>
                            </p:stCondLst>
                            <p:childTnLst>
                              <p:par>
                                <p:cTn id="26" presetID="2" presetClass="entr" presetSubtype="2"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1+#ppt_w/2"/>
                                          </p:val>
                                        </p:tav>
                                        <p:tav tm="100000">
                                          <p:val>
                                            <p:strVal val="#ppt_x"/>
                                          </p:val>
                                        </p:tav>
                                      </p:tavLst>
                                    </p:anim>
                                    <p:anim calcmode="lin" valueType="num">
                                      <p:cBhvr additive="base">
                                        <p:cTn id="29" dur="500" fill="hold"/>
                                        <p:tgtEl>
                                          <p:spTgt spid="8"/>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25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fill="hold"/>
                                        <p:tgtEl>
                                          <p:spTgt spid="9"/>
                                        </p:tgtEl>
                                        <p:attrNameLst>
                                          <p:attrName>ppt_x</p:attrName>
                                        </p:attrNameLst>
                                      </p:cBhvr>
                                      <p:tavLst>
                                        <p:tav tm="0">
                                          <p:val>
                                            <p:strVal val="1+#ppt_w/2"/>
                                          </p:val>
                                        </p:tav>
                                        <p:tav tm="100000">
                                          <p:val>
                                            <p:strVal val="#ppt_x"/>
                                          </p:val>
                                        </p:tav>
                                      </p:tavLst>
                                    </p:anim>
                                    <p:anim calcmode="lin" valueType="num">
                                      <p:cBhvr additive="base">
                                        <p:cTn id="33" dur="500" fill="hold"/>
                                        <p:tgtEl>
                                          <p:spTgt spid="9"/>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45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1+#ppt_w/2"/>
                                          </p:val>
                                        </p:tav>
                                        <p:tav tm="100000">
                                          <p:val>
                                            <p:strVal val="#ppt_x"/>
                                          </p:val>
                                        </p:tav>
                                      </p:tavLst>
                                    </p:anim>
                                    <p:anim calcmode="lin" valueType="num">
                                      <p:cBhvr additive="base">
                                        <p:cTn id="37" dur="500" fill="hold"/>
                                        <p:tgtEl>
                                          <p:spTgt spid="10"/>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65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1+#ppt_w/2"/>
                                          </p:val>
                                        </p:tav>
                                        <p:tav tm="100000">
                                          <p:val>
                                            <p:strVal val="#ppt_x"/>
                                          </p:val>
                                        </p:tav>
                                      </p:tavLst>
                                    </p:anim>
                                    <p:anim calcmode="lin" valueType="num">
                                      <p:cBhvr additive="base">
                                        <p:cTn id="41" dur="500" fill="hold"/>
                                        <p:tgtEl>
                                          <p:spTgt spid="11"/>
                                        </p:tgtEl>
                                        <p:attrNameLst>
                                          <p:attrName>ppt_y</p:attrName>
                                        </p:attrNameLst>
                                      </p:cBhvr>
                                      <p:tavLst>
                                        <p:tav tm="0">
                                          <p:val>
                                            <p:strVal val="#ppt_y"/>
                                          </p:val>
                                        </p:tav>
                                        <p:tav tm="100000">
                                          <p:val>
                                            <p:strVal val="#ppt_y"/>
                                          </p:val>
                                        </p:tav>
                                      </p:tavLst>
                                    </p:anim>
                                  </p:childTnLst>
                                </p:cTn>
                              </p:par>
                            </p:childTnLst>
                          </p:cTn>
                        </p:par>
                        <p:par>
                          <p:cTn id="42" fill="hold">
                            <p:stCondLst>
                              <p:cond delay="3900"/>
                            </p:stCondLst>
                            <p:childTnLst>
                              <p:par>
                                <p:cTn id="43" presetID="14" presetClass="entr" presetSubtype="10"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randombar(horizontal)">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9" grpId="0"/>
      <p:bldP spid="10"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6309" y="123550"/>
            <a:ext cx="653283" cy="648000"/>
          </a:xfrm>
          <a:prstGeom prst="rect">
            <a:avLst/>
          </a:prstGeom>
        </p:spPr>
      </p:pic>
      <p:sp>
        <p:nvSpPr>
          <p:cNvPr id="5" name="TextBox 43"/>
          <p:cNvSpPr txBox="1">
            <a:spLocks noChangeArrowheads="1"/>
          </p:cNvSpPr>
          <p:nvPr/>
        </p:nvSpPr>
        <p:spPr bwMode="auto">
          <a:xfrm>
            <a:off x="899592" y="262884"/>
            <a:ext cx="30610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b="1" dirty="0" smtClean="0">
                <a:solidFill>
                  <a:prstClr val="black">
                    <a:lumMod val="75000"/>
                    <a:lumOff val="25000"/>
                  </a:prstClr>
                </a:solidFill>
                <a:latin typeface="微软雅黑" pitchFamily="34" charset="-122"/>
              </a:rPr>
              <a:t>点击此处添加标题内容</a:t>
            </a:r>
            <a:endParaRPr lang="en-US" altLang="zh-CN" b="1" dirty="0">
              <a:solidFill>
                <a:prstClr val="black">
                  <a:lumMod val="75000"/>
                  <a:lumOff val="25000"/>
                </a:prstClr>
              </a:solidFill>
              <a:latin typeface="微软雅黑" pitchFamily="34" charset="-122"/>
            </a:endParaRPr>
          </a:p>
        </p:txBody>
      </p:sp>
      <p:sp>
        <p:nvSpPr>
          <p:cNvPr id="6" name="菱形 5"/>
          <p:cNvSpPr/>
          <p:nvPr/>
        </p:nvSpPr>
        <p:spPr>
          <a:xfrm>
            <a:off x="5730875" y="1276350"/>
            <a:ext cx="2873375" cy="2874963"/>
          </a:xfrm>
          <a:prstGeom prst="diamond">
            <a:avLst/>
          </a:prstGeom>
          <a:solidFill>
            <a:sysClr val="window" lastClr="FFFFFF">
              <a:lumMod val="75000"/>
            </a:sysClr>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grpSp>
        <p:nvGrpSpPr>
          <p:cNvPr id="7" name="组合 6"/>
          <p:cNvGrpSpPr>
            <a:grpSpLocks/>
          </p:cNvGrpSpPr>
          <p:nvPr/>
        </p:nvGrpSpPr>
        <p:grpSpPr bwMode="auto">
          <a:xfrm>
            <a:off x="6086475" y="1633538"/>
            <a:ext cx="2160588" cy="2160587"/>
            <a:chOff x="5649081" y="1491629"/>
            <a:chExt cx="2160240" cy="2160240"/>
          </a:xfrm>
        </p:grpSpPr>
        <p:sp>
          <p:nvSpPr>
            <p:cNvPr id="8" name="菱形 7"/>
            <p:cNvSpPr/>
            <p:nvPr/>
          </p:nvSpPr>
          <p:spPr>
            <a:xfrm>
              <a:off x="5649081" y="1491629"/>
              <a:ext cx="2160240" cy="2160240"/>
            </a:xfrm>
            <a:prstGeom prst="diamond">
              <a:avLst/>
            </a:prstGeom>
            <a:solidFill>
              <a:sysClr val="window" lastClr="FFFFFF">
                <a:lumMod val="50000"/>
              </a:sysClr>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sp>
          <p:nvSpPr>
            <p:cNvPr id="9" name="Freeform 37"/>
            <p:cNvSpPr>
              <a:spLocks noEditPoints="1"/>
            </p:cNvSpPr>
            <p:nvPr/>
          </p:nvSpPr>
          <p:spPr bwMode="auto">
            <a:xfrm>
              <a:off x="6444208" y="2280268"/>
              <a:ext cx="701089" cy="582961"/>
            </a:xfrm>
            <a:custGeom>
              <a:avLst/>
              <a:gdLst>
                <a:gd name="T0" fmla="*/ 2147483647 w 309"/>
                <a:gd name="T1" fmla="*/ 0 h 257"/>
                <a:gd name="T2" fmla="*/ 2147483647 w 309"/>
                <a:gd name="T3" fmla="*/ 2147483647 h 257"/>
                <a:gd name="T4" fmla="*/ 2147483647 w 309"/>
                <a:gd name="T5" fmla="*/ 2147483647 h 257"/>
                <a:gd name="T6" fmla="*/ 2147483647 w 309"/>
                <a:gd name="T7" fmla="*/ 2147483647 h 257"/>
                <a:gd name="T8" fmla="*/ 2147483647 w 309"/>
                <a:gd name="T9" fmla="*/ 2147483647 h 257"/>
                <a:gd name="T10" fmla="*/ 2147483647 w 309"/>
                <a:gd name="T11" fmla="*/ 2147483647 h 257"/>
                <a:gd name="T12" fmla="*/ 2147483647 w 309"/>
                <a:gd name="T13" fmla="*/ 2147483647 h 257"/>
                <a:gd name="T14" fmla="*/ 2147483647 w 309"/>
                <a:gd name="T15" fmla="*/ 2147483647 h 257"/>
                <a:gd name="T16" fmla="*/ 2147483647 w 309"/>
                <a:gd name="T17" fmla="*/ 2147483647 h 257"/>
                <a:gd name="T18" fmla="*/ 2147483647 w 309"/>
                <a:gd name="T19" fmla="*/ 2147483647 h 257"/>
                <a:gd name="T20" fmla="*/ 2147483647 w 309"/>
                <a:gd name="T21" fmla="*/ 2147483647 h 257"/>
                <a:gd name="T22" fmla="*/ 2147483647 w 309"/>
                <a:gd name="T23" fmla="*/ 2147483647 h 257"/>
                <a:gd name="T24" fmla="*/ 2147483647 w 309"/>
                <a:gd name="T25" fmla="*/ 2147483647 h 257"/>
                <a:gd name="T26" fmla="*/ 2147483647 w 309"/>
                <a:gd name="T27" fmla="*/ 2147483647 h 257"/>
                <a:gd name="T28" fmla="*/ 2147483647 w 309"/>
                <a:gd name="T29" fmla="*/ 2147483647 h 257"/>
                <a:gd name="T30" fmla="*/ 2147483647 w 309"/>
                <a:gd name="T31" fmla="*/ 2147483647 h 257"/>
                <a:gd name="T32" fmla="*/ 2147483647 w 309"/>
                <a:gd name="T33" fmla="*/ 2147483647 h 257"/>
                <a:gd name="T34" fmla="*/ 2147483647 w 309"/>
                <a:gd name="T35" fmla="*/ 2147483647 h 257"/>
                <a:gd name="T36" fmla="*/ 2147483647 w 309"/>
                <a:gd name="T37" fmla="*/ 2147483647 h 257"/>
                <a:gd name="T38" fmla="*/ 2147483647 w 309"/>
                <a:gd name="T39" fmla="*/ 2147483647 h 257"/>
                <a:gd name="T40" fmla="*/ 2147483647 w 309"/>
                <a:gd name="T41" fmla="*/ 2147483647 h 257"/>
                <a:gd name="T42" fmla="*/ 2147483647 w 309"/>
                <a:gd name="T43" fmla="*/ 2147483647 h 257"/>
                <a:gd name="T44" fmla="*/ 2147483647 w 309"/>
                <a:gd name="T45" fmla="*/ 2147483647 h 257"/>
                <a:gd name="T46" fmla="*/ 2147483647 w 309"/>
                <a:gd name="T47" fmla="*/ 2147483647 h 257"/>
                <a:gd name="T48" fmla="*/ 2147483647 w 309"/>
                <a:gd name="T49" fmla="*/ 2147483647 h 257"/>
                <a:gd name="T50" fmla="*/ 2147483647 w 309"/>
                <a:gd name="T51" fmla="*/ 2147483647 h 257"/>
                <a:gd name="T52" fmla="*/ 2147483647 w 309"/>
                <a:gd name="T53" fmla="*/ 2147483647 h 257"/>
                <a:gd name="T54" fmla="*/ 2147483647 w 309"/>
                <a:gd name="T55" fmla="*/ 2147483647 h 257"/>
                <a:gd name="T56" fmla="*/ 2147483647 w 309"/>
                <a:gd name="T57" fmla="*/ 2147483647 h 257"/>
                <a:gd name="T58" fmla="*/ 2147483647 w 309"/>
                <a:gd name="T59" fmla="*/ 2147483647 h 257"/>
                <a:gd name="T60" fmla="*/ 2147483647 w 309"/>
                <a:gd name="T61" fmla="*/ 2147483647 h 257"/>
                <a:gd name="T62" fmla="*/ 2147483647 w 309"/>
                <a:gd name="T63" fmla="*/ 2147483647 h 257"/>
                <a:gd name="T64" fmla="*/ 2147483647 w 309"/>
                <a:gd name="T65" fmla="*/ 2147483647 h 257"/>
                <a:gd name="T66" fmla="*/ 2147483647 w 309"/>
                <a:gd name="T67" fmla="*/ 2147483647 h 257"/>
                <a:gd name="T68" fmla="*/ 2147483647 w 309"/>
                <a:gd name="T69" fmla="*/ 2147483647 h 257"/>
                <a:gd name="T70" fmla="*/ 2147483647 w 309"/>
                <a:gd name="T71" fmla="*/ 2147483647 h 257"/>
                <a:gd name="T72" fmla="*/ 0 w 309"/>
                <a:gd name="T73" fmla="*/ 2147483647 h 257"/>
                <a:gd name="T74" fmla="*/ 2147483647 w 309"/>
                <a:gd name="T75" fmla="*/ 2147483647 h 25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09"/>
                <a:gd name="T115" fmla="*/ 0 h 257"/>
                <a:gd name="T116" fmla="*/ 309 w 309"/>
                <a:gd name="T117" fmla="*/ 257 h 25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09" h="257">
                  <a:moveTo>
                    <a:pt x="102" y="0"/>
                  </a:moveTo>
                  <a:cubicBezTo>
                    <a:pt x="274" y="0"/>
                    <a:pt x="274" y="0"/>
                    <a:pt x="274" y="0"/>
                  </a:cubicBezTo>
                  <a:cubicBezTo>
                    <a:pt x="284" y="0"/>
                    <a:pt x="292" y="4"/>
                    <a:pt x="299" y="10"/>
                  </a:cubicBezTo>
                  <a:cubicBezTo>
                    <a:pt x="305" y="16"/>
                    <a:pt x="309" y="25"/>
                    <a:pt x="309" y="34"/>
                  </a:cubicBezTo>
                  <a:cubicBezTo>
                    <a:pt x="309" y="104"/>
                    <a:pt x="309" y="104"/>
                    <a:pt x="309" y="104"/>
                  </a:cubicBezTo>
                  <a:cubicBezTo>
                    <a:pt x="309" y="114"/>
                    <a:pt x="305" y="122"/>
                    <a:pt x="299" y="129"/>
                  </a:cubicBezTo>
                  <a:cubicBezTo>
                    <a:pt x="292" y="135"/>
                    <a:pt x="284" y="139"/>
                    <a:pt x="274" y="139"/>
                  </a:cubicBezTo>
                  <a:cubicBezTo>
                    <a:pt x="247" y="139"/>
                    <a:pt x="247" y="139"/>
                    <a:pt x="247" y="139"/>
                  </a:cubicBezTo>
                  <a:cubicBezTo>
                    <a:pt x="210" y="184"/>
                    <a:pt x="210" y="184"/>
                    <a:pt x="210" y="184"/>
                  </a:cubicBezTo>
                  <a:cubicBezTo>
                    <a:pt x="195" y="202"/>
                    <a:pt x="195" y="202"/>
                    <a:pt x="195" y="202"/>
                  </a:cubicBezTo>
                  <a:cubicBezTo>
                    <a:pt x="195" y="179"/>
                    <a:pt x="195" y="179"/>
                    <a:pt x="195" y="179"/>
                  </a:cubicBezTo>
                  <a:cubicBezTo>
                    <a:pt x="195" y="139"/>
                    <a:pt x="195" y="139"/>
                    <a:pt x="195" y="139"/>
                  </a:cubicBezTo>
                  <a:cubicBezTo>
                    <a:pt x="165" y="139"/>
                    <a:pt x="165" y="139"/>
                    <a:pt x="165" y="139"/>
                  </a:cubicBezTo>
                  <a:cubicBezTo>
                    <a:pt x="167" y="134"/>
                    <a:pt x="168" y="128"/>
                    <a:pt x="168" y="123"/>
                  </a:cubicBezTo>
                  <a:cubicBezTo>
                    <a:pt x="203" y="123"/>
                    <a:pt x="203" y="123"/>
                    <a:pt x="203" y="123"/>
                  </a:cubicBezTo>
                  <a:cubicBezTo>
                    <a:pt x="211" y="123"/>
                    <a:pt x="211" y="123"/>
                    <a:pt x="211" y="123"/>
                  </a:cubicBezTo>
                  <a:cubicBezTo>
                    <a:pt x="211" y="131"/>
                    <a:pt x="211" y="131"/>
                    <a:pt x="211" y="131"/>
                  </a:cubicBezTo>
                  <a:cubicBezTo>
                    <a:pt x="211" y="157"/>
                    <a:pt x="211" y="157"/>
                    <a:pt x="211" y="157"/>
                  </a:cubicBezTo>
                  <a:cubicBezTo>
                    <a:pt x="237" y="126"/>
                    <a:pt x="237" y="126"/>
                    <a:pt x="237" y="126"/>
                  </a:cubicBezTo>
                  <a:cubicBezTo>
                    <a:pt x="239" y="123"/>
                    <a:pt x="239" y="123"/>
                    <a:pt x="239" y="123"/>
                  </a:cubicBezTo>
                  <a:cubicBezTo>
                    <a:pt x="243" y="123"/>
                    <a:pt x="243" y="123"/>
                    <a:pt x="243" y="123"/>
                  </a:cubicBezTo>
                  <a:cubicBezTo>
                    <a:pt x="274" y="123"/>
                    <a:pt x="274" y="123"/>
                    <a:pt x="274" y="123"/>
                  </a:cubicBezTo>
                  <a:cubicBezTo>
                    <a:pt x="279" y="123"/>
                    <a:pt x="284" y="121"/>
                    <a:pt x="287" y="117"/>
                  </a:cubicBezTo>
                  <a:cubicBezTo>
                    <a:pt x="291" y="114"/>
                    <a:pt x="293" y="109"/>
                    <a:pt x="293" y="104"/>
                  </a:cubicBezTo>
                  <a:cubicBezTo>
                    <a:pt x="293" y="34"/>
                    <a:pt x="293" y="34"/>
                    <a:pt x="293" y="34"/>
                  </a:cubicBezTo>
                  <a:cubicBezTo>
                    <a:pt x="293" y="29"/>
                    <a:pt x="291" y="25"/>
                    <a:pt x="287" y="21"/>
                  </a:cubicBezTo>
                  <a:cubicBezTo>
                    <a:pt x="284" y="18"/>
                    <a:pt x="279" y="16"/>
                    <a:pt x="274" y="16"/>
                  </a:cubicBezTo>
                  <a:cubicBezTo>
                    <a:pt x="102" y="16"/>
                    <a:pt x="102" y="16"/>
                    <a:pt x="102" y="16"/>
                  </a:cubicBezTo>
                  <a:cubicBezTo>
                    <a:pt x="96" y="16"/>
                    <a:pt x="92" y="18"/>
                    <a:pt x="88" y="21"/>
                  </a:cubicBezTo>
                  <a:cubicBezTo>
                    <a:pt x="85" y="25"/>
                    <a:pt x="83" y="29"/>
                    <a:pt x="83" y="34"/>
                  </a:cubicBezTo>
                  <a:cubicBezTo>
                    <a:pt x="83" y="97"/>
                    <a:pt x="83" y="97"/>
                    <a:pt x="83" y="97"/>
                  </a:cubicBezTo>
                  <a:cubicBezTo>
                    <a:pt x="79" y="104"/>
                    <a:pt x="76" y="111"/>
                    <a:pt x="76" y="118"/>
                  </a:cubicBezTo>
                  <a:cubicBezTo>
                    <a:pt x="73" y="115"/>
                    <a:pt x="71" y="113"/>
                    <a:pt x="68" y="110"/>
                  </a:cubicBezTo>
                  <a:cubicBezTo>
                    <a:pt x="67" y="108"/>
                    <a:pt x="67" y="106"/>
                    <a:pt x="67" y="104"/>
                  </a:cubicBezTo>
                  <a:cubicBezTo>
                    <a:pt x="67" y="34"/>
                    <a:pt x="67" y="34"/>
                    <a:pt x="67" y="34"/>
                  </a:cubicBezTo>
                  <a:cubicBezTo>
                    <a:pt x="67" y="25"/>
                    <a:pt x="71" y="16"/>
                    <a:pt x="77" y="10"/>
                  </a:cubicBezTo>
                  <a:cubicBezTo>
                    <a:pt x="83" y="4"/>
                    <a:pt x="92" y="0"/>
                    <a:pt x="102" y="0"/>
                  </a:cubicBezTo>
                  <a:close/>
                  <a:moveTo>
                    <a:pt x="44" y="115"/>
                  </a:moveTo>
                  <a:cubicBezTo>
                    <a:pt x="28" y="115"/>
                    <a:pt x="15" y="127"/>
                    <a:pt x="15" y="143"/>
                  </a:cubicBezTo>
                  <a:cubicBezTo>
                    <a:pt x="15" y="159"/>
                    <a:pt x="28" y="171"/>
                    <a:pt x="44" y="171"/>
                  </a:cubicBezTo>
                  <a:cubicBezTo>
                    <a:pt x="59" y="171"/>
                    <a:pt x="72" y="159"/>
                    <a:pt x="72" y="143"/>
                  </a:cubicBezTo>
                  <a:cubicBezTo>
                    <a:pt x="72" y="127"/>
                    <a:pt x="59" y="115"/>
                    <a:pt x="44" y="115"/>
                  </a:cubicBezTo>
                  <a:close/>
                  <a:moveTo>
                    <a:pt x="122" y="88"/>
                  </a:moveTo>
                  <a:cubicBezTo>
                    <a:pt x="103" y="88"/>
                    <a:pt x="88" y="104"/>
                    <a:pt x="88" y="123"/>
                  </a:cubicBezTo>
                  <a:cubicBezTo>
                    <a:pt x="88" y="141"/>
                    <a:pt x="103" y="157"/>
                    <a:pt x="122" y="157"/>
                  </a:cubicBezTo>
                  <a:cubicBezTo>
                    <a:pt x="141" y="157"/>
                    <a:pt x="156" y="141"/>
                    <a:pt x="156" y="123"/>
                  </a:cubicBezTo>
                  <a:cubicBezTo>
                    <a:pt x="156" y="104"/>
                    <a:pt x="141" y="88"/>
                    <a:pt x="122" y="88"/>
                  </a:cubicBezTo>
                  <a:close/>
                  <a:moveTo>
                    <a:pt x="92" y="250"/>
                  </a:moveTo>
                  <a:cubicBezTo>
                    <a:pt x="92" y="201"/>
                    <a:pt x="92" y="201"/>
                    <a:pt x="92" y="201"/>
                  </a:cubicBezTo>
                  <a:cubicBezTo>
                    <a:pt x="96" y="201"/>
                    <a:pt x="96" y="201"/>
                    <a:pt x="96" y="201"/>
                  </a:cubicBezTo>
                  <a:cubicBezTo>
                    <a:pt x="96" y="250"/>
                    <a:pt x="96" y="250"/>
                    <a:pt x="96" y="250"/>
                  </a:cubicBezTo>
                  <a:cubicBezTo>
                    <a:pt x="96" y="257"/>
                    <a:pt x="96" y="257"/>
                    <a:pt x="96" y="257"/>
                  </a:cubicBezTo>
                  <a:cubicBezTo>
                    <a:pt x="149" y="257"/>
                    <a:pt x="149" y="257"/>
                    <a:pt x="149" y="257"/>
                  </a:cubicBezTo>
                  <a:cubicBezTo>
                    <a:pt x="149" y="250"/>
                    <a:pt x="149" y="250"/>
                    <a:pt x="149" y="250"/>
                  </a:cubicBezTo>
                  <a:cubicBezTo>
                    <a:pt x="149" y="201"/>
                    <a:pt x="149" y="201"/>
                    <a:pt x="149" y="201"/>
                  </a:cubicBezTo>
                  <a:cubicBezTo>
                    <a:pt x="153" y="201"/>
                    <a:pt x="153" y="201"/>
                    <a:pt x="153" y="201"/>
                  </a:cubicBezTo>
                  <a:cubicBezTo>
                    <a:pt x="153" y="250"/>
                    <a:pt x="153" y="250"/>
                    <a:pt x="153" y="250"/>
                  </a:cubicBezTo>
                  <a:cubicBezTo>
                    <a:pt x="175" y="250"/>
                    <a:pt x="175" y="250"/>
                    <a:pt x="175" y="250"/>
                  </a:cubicBezTo>
                  <a:cubicBezTo>
                    <a:pt x="175" y="183"/>
                    <a:pt x="175" y="183"/>
                    <a:pt x="175" y="183"/>
                  </a:cubicBezTo>
                  <a:cubicBezTo>
                    <a:pt x="175" y="171"/>
                    <a:pt x="165" y="161"/>
                    <a:pt x="153" y="161"/>
                  </a:cubicBezTo>
                  <a:cubicBezTo>
                    <a:pt x="88" y="161"/>
                    <a:pt x="157" y="161"/>
                    <a:pt x="91" y="161"/>
                  </a:cubicBezTo>
                  <a:cubicBezTo>
                    <a:pt x="79" y="161"/>
                    <a:pt x="70" y="171"/>
                    <a:pt x="70" y="183"/>
                  </a:cubicBezTo>
                  <a:cubicBezTo>
                    <a:pt x="70" y="250"/>
                    <a:pt x="70" y="250"/>
                    <a:pt x="70" y="250"/>
                  </a:cubicBezTo>
                  <a:cubicBezTo>
                    <a:pt x="73" y="250"/>
                    <a:pt x="82" y="250"/>
                    <a:pt x="92" y="250"/>
                  </a:cubicBezTo>
                  <a:close/>
                  <a:moveTo>
                    <a:pt x="19" y="248"/>
                  </a:moveTo>
                  <a:cubicBezTo>
                    <a:pt x="19" y="207"/>
                    <a:pt x="19" y="207"/>
                    <a:pt x="19" y="207"/>
                  </a:cubicBezTo>
                  <a:cubicBezTo>
                    <a:pt x="22" y="207"/>
                    <a:pt x="22" y="207"/>
                    <a:pt x="22" y="207"/>
                  </a:cubicBezTo>
                  <a:cubicBezTo>
                    <a:pt x="22" y="248"/>
                    <a:pt x="22" y="248"/>
                    <a:pt x="22" y="248"/>
                  </a:cubicBezTo>
                  <a:cubicBezTo>
                    <a:pt x="22" y="252"/>
                    <a:pt x="22" y="252"/>
                    <a:pt x="22" y="252"/>
                  </a:cubicBezTo>
                  <a:cubicBezTo>
                    <a:pt x="58" y="252"/>
                    <a:pt x="58" y="252"/>
                    <a:pt x="58" y="252"/>
                  </a:cubicBezTo>
                  <a:cubicBezTo>
                    <a:pt x="58" y="183"/>
                    <a:pt x="58" y="183"/>
                    <a:pt x="58" y="183"/>
                  </a:cubicBezTo>
                  <a:cubicBezTo>
                    <a:pt x="58" y="180"/>
                    <a:pt x="59" y="177"/>
                    <a:pt x="59" y="175"/>
                  </a:cubicBezTo>
                  <a:cubicBezTo>
                    <a:pt x="18" y="175"/>
                    <a:pt x="18" y="175"/>
                    <a:pt x="18" y="175"/>
                  </a:cubicBezTo>
                  <a:cubicBezTo>
                    <a:pt x="8" y="175"/>
                    <a:pt x="0" y="183"/>
                    <a:pt x="0" y="193"/>
                  </a:cubicBezTo>
                  <a:cubicBezTo>
                    <a:pt x="0" y="248"/>
                    <a:pt x="0" y="248"/>
                    <a:pt x="0" y="248"/>
                  </a:cubicBezTo>
                  <a:cubicBezTo>
                    <a:pt x="4" y="248"/>
                    <a:pt x="11" y="248"/>
                    <a:pt x="19" y="248"/>
                  </a:cubicBezTo>
                  <a:close/>
                </a:path>
              </a:pathLst>
            </a:custGeom>
            <a:solidFill>
              <a:sysClr val="window" lastClr="FFFFFF"/>
            </a:solidFill>
            <a:ln w="9525">
              <a:noFill/>
              <a:round/>
              <a:headEnd/>
              <a:tailEnd/>
            </a:ln>
          </p:spPr>
          <p:txBody>
            <a:bodyPr/>
            <a:lstStyle/>
            <a:p>
              <a:pPr fontAlgn="base">
                <a:spcBef>
                  <a:spcPct val="0"/>
                </a:spcBef>
                <a:spcAft>
                  <a:spcPct val="0"/>
                </a:spcAft>
                <a:defRPr/>
              </a:pPr>
              <a:endParaRPr lang="zh-CN" altLang="en-US" kern="0" smtClean="0">
                <a:solidFill>
                  <a:prstClr val="black"/>
                </a:solidFill>
                <a:latin typeface="Arial" charset="0"/>
              </a:endParaRPr>
            </a:p>
          </p:txBody>
        </p:sp>
      </p:grpSp>
      <p:grpSp>
        <p:nvGrpSpPr>
          <p:cNvPr id="10" name="组合 9"/>
          <p:cNvGrpSpPr>
            <a:grpSpLocks/>
          </p:cNvGrpSpPr>
          <p:nvPr/>
        </p:nvGrpSpPr>
        <p:grpSpPr bwMode="auto">
          <a:xfrm>
            <a:off x="5730875" y="1282700"/>
            <a:ext cx="1150938" cy="1152525"/>
            <a:chOff x="5292080" y="1139949"/>
            <a:chExt cx="1152128" cy="1152128"/>
          </a:xfrm>
        </p:grpSpPr>
        <p:sp>
          <p:nvSpPr>
            <p:cNvPr id="11" name="椭圆 10"/>
            <p:cNvSpPr/>
            <p:nvPr/>
          </p:nvSpPr>
          <p:spPr>
            <a:xfrm>
              <a:off x="5292080" y="1139949"/>
              <a:ext cx="1152128" cy="1152128"/>
            </a:xfrm>
            <a:prstGeom prst="ellipse">
              <a:avLst/>
            </a:prstGeom>
            <a:solidFill>
              <a:srgbClr val="003466"/>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sp>
          <p:nvSpPr>
            <p:cNvPr id="12" name="Freeform 42"/>
            <p:cNvSpPr>
              <a:spLocks noChangeAspect="1" noEditPoints="1"/>
            </p:cNvSpPr>
            <p:nvPr/>
          </p:nvSpPr>
          <p:spPr bwMode="auto">
            <a:xfrm>
              <a:off x="5629237" y="1424413"/>
              <a:ext cx="455894" cy="583200"/>
            </a:xfrm>
            <a:custGeom>
              <a:avLst/>
              <a:gdLst>
                <a:gd name="T0" fmla="*/ 2147483647 w 224"/>
                <a:gd name="T1" fmla="*/ 2147483647 h 287"/>
                <a:gd name="T2" fmla="*/ 2147483647 w 224"/>
                <a:gd name="T3" fmla="*/ 2147483647 h 287"/>
                <a:gd name="T4" fmla="*/ 2147483647 w 224"/>
                <a:gd name="T5" fmla="*/ 2147483647 h 287"/>
                <a:gd name="T6" fmla="*/ 0 w 224"/>
                <a:gd name="T7" fmla="*/ 2147483647 h 287"/>
                <a:gd name="T8" fmla="*/ 2147483647 w 224"/>
                <a:gd name="T9" fmla="*/ 2147483647 h 287"/>
                <a:gd name="T10" fmla="*/ 2147483647 w 224"/>
                <a:gd name="T11" fmla="*/ 2147483647 h 287"/>
                <a:gd name="T12" fmla="*/ 2147483647 w 224"/>
                <a:gd name="T13" fmla="*/ 2147483647 h 287"/>
                <a:gd name="T14" fmla="*/ 2147483647 w 224"/>
                <a:gd name="T15" fmla="*/ 2147483647 h 287"/>
                <a:gd name="T16" fmla="*/ 2147483647 w 224"/>
                <a:gd name="T17" fmla="*/ 2147483647 h 287"/>
                <a:gd name="T18" fmla="*/ 2147483647 w 224"/>
                <a:gd name="T19" fmla="*/ 2147483647 h 287"/>
                <a:gd name="T20" fmla="*/ 2147483647 w 224"/>
                <a:gd name="T21" fmla="*/ 2147483647 h 287"/>
                <a:gd name="T22" fmla="*/ 2147483647 w 224"/>
                <a:gd name="T23" fmla="*/ 2147483647 h 287"/>
                <a:gd name="T24" fmla="*/ 2147483647 w 224"/>
                <a:gd name="T25" fmla="*/ 2147483647 h 287"/>
                <a:gd name="T26" fmla="*/ 2147483647 w 224"/>
                <a:gd name="T27" fmla="*/ 2147483647 h 287"/>
                <a:gd name="T28" fmla="*/ 2147483647 w 224"/>
                <a:gd name="T29" fmla="*/ 2147483647 h 287"/>
                <a:gd name="T30" fmla="*/ 2147483647 w 224"/>
                <a:gd name="T31" fmla="*/ 2147483647 h 287"/>
                <a:gd name="T32" fmla="*/ 2147483647 w 224"/>
                <a:gd name="T33" fmla="*/ 2147483647 h 287"/>
                <a:gd name="T34" fmla="*/ 2147483647 w 224"/>
                <a:gd name="T35" fmla="*/ 2147483647 h 287"/>
                <a:gd name="T36" fmla="*/ 2147483647 w 224"/>
                <a:gd name="T37" fmla="*/ 2147483647 h 287"/>
                <a:gd name="T38" fmla="*/ 2147483647 w 224"/>
                <a:gd name="T39" fmla="*/ 2147483647 h 287"/>
                <a:gd name="T40" fmla="*/ 2147483647 w 224"/>
                <a:gd name="T41" fmla="*/ 2147483647 h 287"/>
                <a:gd name="T42" fmla="*/ 2147483647 w 224"/>
                <a:gd name="T43" fmla="*/ 2147483647 h 287"/>
                <a:gd name="T44" fmla="*/ 2147483647 w 224"/>
                <a:gd name="T45" fmla="*/ 2147483647 h 287"/>
                <a:gd name="T46" fmla="*/ 2147483647 w 224"/>
                <a:gd name="T47" fmla="*/ 2147483647 h 287"/>
                <a:gd name="T48" fmla="*/ 2147483647 w 224"/>
                <a:gd name="T49" fmla="*/ 2147483647 h 287"/>
                <a:gd name="T50" fmla="*/ 2147483647 w 224"/>
                <a:gd name="T51" fmla="*/ 2147483647 h 287"/>
                <a:gd name="T52" fmla="*/ 2147483647 w 224"/>
                <a:gd name="T53" fmla="*/ 2147483647 h 287"/>
                <a:gd name="T54" fmla="*/ 2147483647 w 224"/>
                <a:gd name="T55" fmla="*/ 2147483647 h 287"/>
                <a:gd name="T56" fmla="*/ 2147483647 w 224"/>
                <a:gd name="T57" fmla="*/ 2147483647 h 287"/>
                <a:gd name="T58" fmla="*/ 2147483647 w 224"/>
                <a:gd name="T59" fmla="*/ 2147483647 h 287"/>
                <a:gd name="T60" fmla="*/ 2147483647 w 224"/>
                <a:gd name="T61" fmla="*/ 2147483647 h 287"/>
                <a:gd name="T62" fmla="*/ 2147483647 w 224"/>
                <a:gd name="T63" fmla="*/ 2147483647 h 287"/>
                <a:gd name="T64" fmla="*/ 2147483647 w 224"/>
                <a:gd name="T65" fmla="*/ 2147483647 h 287"/>
                <a:gd name="T66" fmla="*/ 2147483647 w 224"/>
                <a:gd name="T67" fmla="*/ 2147483647 h 287"/>
                <a:gd name="T68" fmla="*/ 2147483647 w 224"/>
                <a:gd name="T69" fmla="*/ 2147483647 h 287"/>
                <a:gd name="T70" fmla="*/ 2147483647 w 224"/>
                <a:gd name="T71" fmla="*/ 2147483647 h 287"/>
                <a:gd name="T72" fmla="*/ 2147483647 w 224"/>
                <a:gd name="T73" fmla="*/ 2147483647 h 287"/>
                <a:gd name="T74" fmla="*/ 2147483647 w 224"/>
                <a:gd name="T75" fmla="*/ 2147483647 h 287"/>
                <a:gd name="T76" fmla="*/ 2147483647 w 224"/>
                <a:gd name="T77" fmla="*/ 2147483647 h 287"/>
                <a:gd name="T78" fmla="*/ 2147483647 w 224"/>
                <a:gd name="T79" fmla="*/ 2147483647 h 287"/>
                <a:gd name="T80" fmla="*/ 2147483647 w 224"/>
                <a:gd name="T81" fmla="*/ 2147483647 h 287"/>
                <a:gd name="T82" fmla="*/ 2147483647 w 224"/>
                <a:gd name="T83" fmla="*/ 2147483647 h 287"/>
                <a:gd name="T84" fmla="*/ 2147483647 w 224"/>
                <a:gd name="T85" fmla="*/ 2147483647 h 287"/>
                <a:gd name="T86" fmla="*/ 2147483647 w 224"/>
                <a:gd name="T87" fmla="*/ 2147483647 h 287"/>
                <a:gd name="T88" fmla="*/ 2147483647 w 224"/>
                <a:gd name="T89" fmla="*/ 2147483647 h 287"/>
                <a:gd name="T90" fmla="*/ 2147483647 w 224"/>
                <a:gd name="T91" fmla="*/ 2147483647 h 287"/>
                <a:gd name="T92" fmla="*/ 2147483647 w 224"/>
                <a:gd name="T93" fmla="*/ 2147483647 h 287"/>
                <a:gd name="T94" fmla="*/ 2147483647 w 224"/>
                <a:gd name="T95" fmla="*/ 2147483647 h 28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4"/>
                <a:gd name="T145" fmla="*/ 0 h 287"/>
                <a:gd name="T146" fmla="*/ 224 w 224"/>
                <a:gd name="T147" fmla="*/ 287 h 28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4" h="287">
                  <a:moveTo>
                    <a:pt x="12" y="70"/>
                  </a:moveTo>
                  <a:cubicBezTo>
                    <a:pt x="16" y="77"/>
                    <a:pt x="21" y="82"/>
                    <a:pt x="27" y="86"/>
                  </a:cubicBezTo>
                  <a:cubicBezTo>
                    <a:pt x="33" y="90"/>
                    <a:pt x="41" y="92"/>
                    <a:pt x="49" y="93"/>
                  </a:cubicBezTo>
                  <a:cubicBezTo>
                    <a:pt x="52" y="94"/>
                    <a:pt x="54" y="97"/>
                    <a:pt x="54" y="100"/>
                  </a:cubicBezTo>
                  <a:cubicBezTo>
                    <a:pt x="54" y="100"/>
                    <a:pt x="54" y="100"/>
                    <a:pt x="54" y="100"/>
                  </a:cubicBezTo>
                  <a:cubicBezTo>
                    <a:pt x="54" y="281"/>
                    <a:pt x="54" y="281"/>
                    <a:pt x="54" y="281"/>
                  </a:cubicBezTo>
                  <a:cubicBezTo>
                    <a:pt x="54" y="285"/>
                    <a:pt x="52" y="287"/>
                    <a:pt x="48" y="287"/>
                  </a:cubicBezTo>
                  <a:cubicBezTo>
                    <a:pt x="47" y="287"/>
                    <a:pt x="47" y="287"/>
                    <a:pt x="47" y="287"/>
                  </a:cubicBezTo>
                  <a:cubicBezTo>
                    <a:pt x="38" y="286"/>
                    <a:pt x="29" y="283"/>
                    <a:pt x="21" y="279"/>
                  </a:cubicBezTo>
                  <a:cubicBezTo>
                    <a:pt x="13" y="274"/>
                    <a:pt x="6" y="267"/>
                    <a:pt x="1" y="257"/>
                  </a:cubicBezTo>
                  <a:cubicBezTo>
                    <a:pt x="0" y="256"/>
                    <a:pt x="0" y="255"/>
                    <a:pt x="0" y="254"/>
                  </a:cubicBezTo>
                  <a:cubicBezTo>
                    <a:pt x="0" y="254"/>
                    <a:pt x="0" y="254"/>
                    <a:pt x="0" y="254"/>
                  </a:cubicBezTo>
                  <a:cubicBezTo>
                    <a:pt x="0" y="73"/>
                    <a:pt x="0" y="73"/>
                    <a:pt x="0" y="73"/>
                  </a:cubicBezTo>
                  <a:cubicBezTo>
                    <a:pt x="0" y="70"/>
                    <a:pt x="3" y="67"/>
                    <a:pt x="6" y="67"/>
                  </a:cubicBezTo>
                  <a:cubicBezTo>
                    <a:pt x="9" y="67"/>
                    <a:pt x="11" y="68"/>
                    <a:pt x="12" y="70"/>
                  </a:cubicBezTo>
                  <a:close/>
                  <a:moveTo>
                    <a:pt x="135" y="180"/>
                  </a:moveTo>
                  <a:cubicBezTo>
                    <a:pt x="135" y="180"/>
                    <a:pt x="135" y="180"/>
                    <a:pt x="135" y="180"/>
                  </a:cubicBezTo>
                  <a:cubicBezTo>
                    <a:pt x="135" y="201"/>
                    <a:pt x="151" y="217"/>
                    <a:pt x="171" y="217"/>
                  </a:cubicBezTo>
                  <a:cubicBezTo>
                    <a:pt x="192" y="217"/>
                    <a:pt x="208" y="201"/>
                    <a:pt x="208" y="180"/>
                  </a:cubicBezTo>
                  <a:cubicBezTo>
                    <a:pt x="208" y="180"/>
                    <a:pt x="208" y="180"/>
                    <a:pt x="208" y="180"/>
                  </a:cubicBezTo>
                  <a:cubicBezTo>
                    <a:pt x="200" y="177"/>
                    <a:pt x="194" y="172"/>
                    <a:pt x="190" y="166"/>
                  </a:cubicBezTo>
                  <a:cubicBezTo>
                    <a:pt x="178" y="175"/>
                    <a:pt x="162" y="180"/>
                    <a:pt x="143" y="180"/>
                  </a:cubicBezTo>
                  <a:cubicBezTo>
                    <a:pt x="140" y="180"/>
                    <a:pt x="137" y="180"/>
                    <a:pt x="135" y="180"/>
                  </a:cubicBezTo>
                  <a:close/>
                  <a:moveTo>
                    <a:pt x="185" y="183"/>
                  </a:moveTo>
                  <a:cubicBezTo>
                    <a:pt x="188" y="183"/>
                    <a:pt x="190" y="185"/>
                    <a:pt x="190" y="188"/>
                  </a:cubicBezTo>
                  <a:cubicBezTo>
                    <a:pt x="190" y="191"/>
                    <a:pt x="188" y="193"/>
                    <a:pt x="185" y="193"/>
                  </a:cubicBezTo>
                  <a:cubicBezTo>
                    <a:pt x="183" y="193"/>
                    <a:pt x="181" y="191"/>
                    <a:pt x="181" y="188"/>
                  </a:cubicBezTo>
                  <a:cubicBezTo>
                    <a:pt x="181" y="185"/>
                    <a:pt x="183" y="183"/>
                    <a:pt x="185" y="183"/>
                  </a:cubicBezTo>
                  <a:close/>
                  <a:moveTo>
                    <a:pt x="156" y="183"/>
                  </a:moveTo>
                  <a:cubicBezTo>
                    <a:pt x="159" y="183"/>
                    <a:pt x="161" y="185"/>
                    <a:pt x="161" y="188"/>
                  </a:cubicBezTo>
                  <a:cubicBezTo>
                    <a:pt x="161" y="191"/>
                    <a:pt x="159" y="193"/>
                    <a:pt x="156" y="193"/>
                  </a:cubicBezTo>
                  <a:cubicBezTo>
                    <a:pt x="153" y="193"/>
                    <a:pt x="151" y="191"/>
                    <a:pt x="151" y="188"/>
                  </a:cubicBezTo>
                  <a:cubicBezTo>
                    <a:pt x="151" y="185"/>
                    <a:pt x="153" y="183"/>
                    <a:pt x="156" y="183"/>
                  </a:cubicBezTo>
                  <a:close/>
                  <a:moveTo>
                    <a:pt x="190" y="136"/>
                  </a:moveTo>
                  <a:cubicBezTo>
                    <a:pt x="190" y="136"/>
                    <a:pt x="190" y="136"/>
                    <a:pt x="190" y="136"/>
                  </a:cubicBezTo>
                  <a:cubicBezTo>
                    <a:pt x="191" y="136"/>
                    <a:pt x="192" y="137"/>
                    <a:pt x="192" y="137"/>
                  </a:cubicBezTo>
                  <a:cubicBezTo>
                    <a:pt x="193" y="137"/>
                    <a:pt x="193" y="137"/>
                    <a:pt x="193" y="137"/>
                  </a:cubicBezTo>
                  <a:cubicBezTo>
                    <a:pt x="193" y="137"/>
                    <a:pt x="193" y="137"/>
                    <a:pt x="193" y="137"/>
                  </a:cubicBezTo>
                  <a:cubicBezTo>
                    <a:pt x="193" y="138"/>
                    <a:pt x="193" y="138"/>
                    <a:pt x="193" y="138"/>
                  </a:cubicBezTo>
                  <a:cubicBezTo>
                    <a:pt x="194" y="138"/>
                    <a:pt x="195" y="138"/>
                    <a:pt x="195" y="138"/>
                  </a:cubicBezTo>
                  <a:cubicBezTo>
                    <a:pt x="195" y="138"/>
                    <a:pt x="195" y="138"/>
                    <a:pt x="195" y="138"/>
                  </a:cubicBezTo>
                  <a:cubicBezTo>
                    <a:pt x="195" y="139"/>
                    <a:pt x="196" y="139"/>
                    <a:pt x="196" y="139"/>
                  </a:cubicBezTo>
                  <a:cubicBezTo>
                    <a:pt x="196" y="139"/>
                    <a:pt x="196" y="139"/>
                    <a:pt x="196" y="139"/>
                  </a:cubicBezTo>
                  <a:cubicBezTo>
                    <a:pt x="196" y="139"/>
                    <a:pt x="196" y="139"/>
                    <a:pt x="197" y="139"/>
                  </a:cubicBezTo>
                  <a:cubicBezTo>
                    <a:pt x="197" y="139"/>
                    <a:pt x="197" y="139"/>
                    <a:pt x="197" y="139"/>
                  </a:cubicBezTo>
                  <a:cubicBezTo>
                    <a:pt x="197" y="140"/>
                    <a:pt x="197" y="140"/>
                    <a:pt x="197" y="140"/>
                  </a:cubicBezTo>
                  <a:cubicBezTo>
                    <a:pt x="198" y="140"/>
                    <a:pt x="198" y="140"/>
                    <a:pt x="198" y="140"/>
                  </a:cubicBezTo>
                  <a:cubicBezTo>
                    <a:pt x="198" y="140"/>
                    <a:pt x="198" y="140"/>
                    <a:pt x="198" y="140"/>
                  </a:cubicBezTo>
                  <a:cubicBezTo>
                    <a:pt x="198" y="141"/>
                    <a:pt x="198" y="141"/>
                    <a:pt x="198" y="141"/>
                  </a:cubicBezTo>
                  <a:cubicBezTo>
                    <a:pt x="199" y="141"/>
                    <a:pt x="199" y="141"/>
                    <a:pt x="199" y="141"/>
                  </a:cubicBezTo>
                  <a:cubicBezTo>
                    <a:pt x="199" y="141"/>
                    <a:pt x="199" y="141"/>
                    <a:pt x="199" y="141"/>
                  </a:cubicBezTo>
                  <a:cubicBezTo>
                    <a:pt x="199" y="141"/>
                    <a:pt x="200" y="141"/>
                    <a:pt x="200" y="141"/>
                  </a:cubicBezTo>
                  <a:cubicBezTo>
                    <a:pt x="200" y="142"/>
                    <a:pt x="200" y="142"/>
                    <a:pt x="200" y="142"/>
                  </a:cubicBezTo>
                  <a:cubicBezTo>
                    <a:pt x="200" y="142"/>
                    <a:pt x="200" y="142"/>
                    <a:pt x="200" y="142"/>
                  </a:cubicBezTo>
                  <a:cubicBezTo>
                    <a:pt x="201" y="142"/>
                    <a:pt x="201" y="142"/>
                    <a:pt x="201" y="142"/>
                  </a:cubicBezTo>
                  <a:cubicBezTo>
                    <a:pt x="201" y="142"/>
                    <a:pt x="201" y="142"/>
                    <a:pt x="201" y="143"/>
                  </a:cubicBezTo>
                  <a:cubicBezTo>
                    <a:pt x="202" y="143"/>
                    <a:pt x="202" y="143"/>
                    <a:pt x="202" y="143"/>
                  </a:cubicBezTo>
                  <a:cubicBezTo>
                    <a:pt x="202" y="143"/>
                    <a:pt x="202" y="143"/>
                    <a:pt x="202" y="143"/>
                  </a:cubicBezTo>
                  <a:cubicBezTo>
                    <a:pt x="202" y="143"/>
                    <a:pt x="202" y="143"/>
                    <a:pt x="202" y="143"/>
                  </a:cubicBezTo>
                  <a:cubicBezTo>
                    <a:pt x="203" y="144"/>
                    <a:pt x="203" y="144"/>
                    <a:pt x="203" y="144"/>
                  </a:cubicBezTo>
                  <a:cubicBezTo>
                    <a:pt x="203" y="144"/>
                    <a:pt x="203" y="144"/>
                    <a:pt x="203" y="144"/>
                  </a:cubicBezTo>
                  <a:cubicBezTo>
                    <a:pt x="203" y="144"/>
                    <a:pt x="203" y="144"/>
                    <a:pt x="203" y="144"/>
                  </a:cubicBezTo>
                  <a:cubicBezTo>
                    <a:pt x="204" y="145"/>
                    <a:pt x="204" y="145"/>
                    <a:pt x="204" y="145"/>
                  </a:cubicBezTo>
                  <a:cubicBezTo>
                    <a:pt x="204" y="145"/>
                    <a:pt x="204" y="145"/>
                    <a:pt x="204" y="145"/>
                  </a:cubicBezTo>
                  <a:cubicBezTo>
                    <a:pt x="204" y="145"/>
                    <a:pt x="204" y="145"/>
                    <a:pt x="204" y="145"/>
                  </a:cubicBezTo>
                  <a:cubicBezTo>
                    <a:pt x="205" y="146"/>
                    <a:pt x="205" y="146"/>
                    <a:pt x="205" y="146"/>
                  </a:cubicBezTo>
                  <a:cubicBezTo>
                    <a:pt x="205" y="146"/>
                    <a:pt x="205" y="146"/>
                    <a:pt x="205" y="146"/>
                  </a:cubicBezTo>
                  <a:cubicBezTo>
                    <a:pt x="214" y="154"/>
                    <a:pt x="219" y="166"/>
                    <a:pt x="219" y="180"/>
                  </a:cubicBezTo>
                  <a:cubicBezTo>
                    <a:pt x="219" y="181"/>
                    <a:pt x="219" y="183"/>
                    <a:pt x="219" y="185"/>
                  </a:cubicBezTo>
                  <a:cubicBezTo>
                    <a:pt x="219" y="185"/>
                    <a:pt x="219" y="185"/>
                    <a:pt x="219" y="185"/>
                  </a:cubicBezTo>
                  <a:cubicBezTo>
                    <a:pt x="219" y="185"/>
                    <a:pt x="219" y="185"/>
                    <a:pt x="219" y="185"/>
                  </a:cubicBezTo>
                  <a:cubicBezTo>
                    <a:pt x="219" y="250"/>
                    <a:pt x="219" y="250"/>
                    <a:pt x="219" y="250"/>
                  </a:cubicBezTo>
                  <a:cubicBezTo>
                    <a:pt x="200" y="215"/>
                    <a:pt x="147" y="214"/>
                    <a:pt x="124" y="24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5" y="153"/>
                    <a:pt x="146" y="132"/>
                    <a:pt x="172" y="132"/>
                  </a:cubicBezTo>
                  <a:cubicBezTo>
                    <a:pt x="178" y="132"/>
                    <a:pt x="184" y="134"/>
                    <a:pt x="190" y="136"/>
                  </a:cubicBezTo>
                  <a:close/>
                  <a:moveTo>
                    <a:pt x="118" y="283"/>
                  </a:moveTo>
                  <a:cubicBezTo>
                    <a:pt x="168" y="283"/>
                    <a:pt x="168" y="283"/>
                    <a:pt x="168" y="283"/>
                  </a:cubicBezTo>
                  <a:cubicBezTo>
                    <a:pt x="150" y="234"/>
                    <a:pt x="150" y="234"/>
                    <a:pt x="150" y="234"/>
                  </a:cubicBezTo>
                  <a:cubicBezTo>
                    <a:pt x="132" y="243"/>
                    <a:pt x="120" y="262"/>
                    <a:pt x="118" y="283"/>
                  </a:cubicBezTo>
                  <a:close/>
                  <a:moveTo>
                    <a:pt x="176" y="283"/>
                  </a:moveTo>
                  <a:cubicBezTo>
                    <a:pt x="224" y="283"/>
                    <a:pt x="224" y="283"/>
                    <a:pt x="224" y="283"/>
                  </a:cubicBezTo>
                  <a:cubicBezTo>
                    <a:pt x="221" y="262"/>
                    <a:pt x="210" y="243"/>
                    <a:pt x="191" y="234"/>
                  </a:cubicBezTo>
                  <a:cubicBezTo>
                    <a:pt x="176" y="283"/>
                    <a:pt x="176" y="283"/>
                    <a:pt x="176" y="283"/>
                  </a:cubicBezTo>
                  <a:close/>
                  <a:moveTo>
                    <a:pt x="55" y="88"/>
                  </a:moveTo>
                  <a:cubicBezTo>
                    <a:pt x="172" y="37"/>
                    <a:pt x="172" y="37"/>
                    <a:pt x="172" y="37"/>
                  </a:cubicBezTo>
                  <a:cubicBezTo>
                    <a:pt x="174" y="37"/>
                    <a:pt x="175" y="35"/>
                    <a:pt x="174" y="34"/>
                  </a:cubicBezTo>
                  <a:cubicBezTo>
                    <a:pt x="173" y="32"/>
                    <a:pt x="172" y="32"/>
                    <a:pt x="170" y="32"/>
                  </a:cubicBezTo>
                  <a:cubicBezTo>
                    <a:pt x="52" y="83"/>
                    <a:pt x="52" y="83"/>
                    <a:pt x="52" y="83"/>
                  </a:cubicBezTo>
                  <a:cubicBezTo>
                    <a:pt x="51" y="83"/>
                    <a:pt x="50" y="85"/>
                    <a:pt x="51" y="87"/>
                  </a:cubicBezTo>
                  <a:cubicBezTo>
                    <a:pt x="51" y="88"/>
                    <a:pt x="53" y="89"/>
                    <a:pt x="55" y="88"/>
                  </a:cubicBezTo>
                  <a:close/>
                  <a:moveTo>
                    <a:pt x="40" y="82"/>
                  </a:moveTo>
                  <a:cubicBezTo>
                    <a:pt x="157" y="31"/>
                    <a:pt x="157" y="31"/>
                    <a:pt x="157" y="31"/>
                  </a:cubicBezTo>
                  <a:cubicBezTo>
                    <a:pt x="159" y="30"/>
                    <a:pt x="160" y="29"/>
                    <a:pt x="159" y="27"/>
                  </a:cubicBezTo>
                  <a:cubicBezTo>
                    <a:pt x="158" y="26"/>
                    <a:pt x="157" y="25"/>
                    <a:pt x="155" y="26"/>
                  </a:cubicBezTo>
                  <a:cubicBezTo>
                    <a:pt x="37" y="76"/>
                    <a:pt x="37" y="76"/>
                    <a:pt x="37" y="76"/>
                  </a:cubicBezTo>
                  <a:cubicBezTo>
                    <a:pt x="36" y="77"/>
                    <a:pt x="35" y="79"/>
                    <a:pt x="36" y="80"/>
                  </a:cubicBezTo>
                  <a:cubicBezTo>
                    <a:pt x="36" y="82"/>
                    <a:pt x="38" y="82"/>
                    <a:pt x="40" y="82"/>
                  </a:cubicBezTo>
                  <a:close/>
                  <a:moveTo>
                    <a:pt x="29" y="73"/>
                  </a:moveTo>
                  <a:cubicBezTo>
                    <a:pt x="147" y="23"/>
                    <a:pt x="147" y="23"/>
                    <a:pt x="147" y="23"/>
                  </a:cubicBezTo>
                  <a:cubicBezTo>
                    <a:pt x="148" y="22"/>
                    <a:pt x="149" y="21"/>
                    <a:pt x="148" y="19"/>
                  </a:cubicBezTo>
                  <a:cubicBezTo>
                    <a:pt x="148" y="18"/>
                    <a:pt x="146" y="17"/>
                    <a:pt x="145" y="18"/>
                  </a:cubicBezTo>
                  <a:cubicBezTo>
                    <a:pt x="27" y="68"/>
                    <a:pt x="27" y="68"/>
                    <a:pt x="27" y="68"/>
                  </a:cubicBezTo>
                  <a:cubicBezTo>
                    <a:pt x="25" y="69"/>
                    <a:pt x="25" y="71"/>
                    <a:pt x="25" y="72"/>
                  </a:cubicBezTo>
                  <a:cubicBezTo>
                    <a:pt x="26" y="73"/>
                    <a:pt x="27" y="74"/>
                    <a:pt x="29" y="73"/>
                  </a:cubicBezTo>
                  <a:close/>
                  <a:moveTo>
                    <a:pt x="62" y="280"/>
                  </a:moveTo>
                  <a:cubicBezTo>
                    <a:pt x="62" y="100"/>
                    <a:pt x="62" y="100"/>
                    <a:pt x="62" y="100"/>
                  </a:cubicBezTo>
                  <a:cubicBezTo>
                    <a:pt x="62" y="100"/>
                    <a:pt x="62" y="100"/>
                    <a:pt x="62" y="100"/>
                  </a:cubicBezTo>
                  <a:cubicBezTo>
                    <a:pt x="62" y="98"/>
                    <a:pt x="64" y="95"/>
                    <a:pt x="66" y="94"/>
                  </a:cubicBezTo>
                  <a:cubicBezTo>
                    <a:pt x="194" y="40"/>
                    <a:pt x="194" y="40"/>
                    <a:pt x="194" y="40"/>
                  </a:cubicBezTo>
                  <a:cubicBezTo>
                    <a:pt x="194" y="39"/>
                    <a:pt x="195" y="39"/>
                    <a:pt x="197" y="39"/>
                  </a:cubicBezTo>
                  <a:cubicBezTo>
                    <a:pt x="200" y="39"/>
                    <a:pt x="203" y="42"/>
                    <a:pt x="203" y="45"/>
                  </a:cubicBezTo>
                  <a:cubicBezTo>
                    <a:pt x="203" y="130"/>
                    <a:pt x="203" y="130"/>
                    <a:pt x="203" y="130"/>
                  </a:cubicBezTo>
                  <a:cubicBezTo>
                    <a:pt x="203" y="129"/>
                    <a:pt x="203" y="129"/>
                    <a:pt x="203" y="129"/>
                  </a:cubicBezTo>
                  <a:cubicBezTo>
                    <a:pt x="203" y="129"/>
                    <a:pt x="202" y="129"/>
                    <a:pt x="202" y="129"/>
                  </a:cubicBezTo>
                  <a:cubicBezTo>
                    <a:pt x="202" y="129"/>
                    <a:pt x="202" y="129"/>
                    <a:pt x="202" y="129"/>
                  </a:cubicBezTo>
                  <a:cubicBezTo>
                    <a:pt x="201" y="129"/>
                    <a:pt x="201" y="128"/>
                    <a:pt x="201" y="128"/>
                  </a:cubicBezTo>
                  <a:cubicBezTo>
                    <a:pt x="201" y="128"/>
                    <a:pt x="201" y="128"/>
                    <a:pt x="201" y="128"/>
                  </a:cubicBezTo>
                  <a:cubicBezTo>
                    <a:pt x="200" y="128"/>
                    <a:pt x="200" y="128"/>
                    <a:pt x="199" y="127"/>
                  </a:cubicBezTo>
                  <a:cubicBezTo>
                    <a:pt x="199" y="127"/>
                    <a:pt x="199" y="127"/>
                    <a:pt x="199" y="127"/>
                  </a:cubicBezTo>
                  <a:cubicBezTo>
                    <a:pt x="198" y="127"/>
                    <a:pt x="198" y="127"/>
                    <a:pt x="198" y="127"/>
                  </a:cubicBezTo>
                  <a:cubicBezTo>
                    <a:pt x="198" y="127"/>
                    <a:pt x="198" y="127"/>
                    <a:pt x="198" y="127"/>
                  </a:cubicBezTo>
                  <a:cubicBezTo>
                    <a:pt x="197" y="126"/>
                    <a:pt x="196" y="126"/>
                    <a:pt x="194" y="125"/>
                  </a:cubicBezTo>
                  <a:cubicBezTo>
                    <a:pt x="194" y="125"/>
                    <a:pt x="194" y="125"/>
                    <a:pt x="194" y="125"/>
                  </a:cubicBezTo>
                  <a:cubicBezTo>
                    <a:pt x="187" y="122"/>
                    <a:pt x="179" y="121"/>
                    <a:pt x="172" y="121"/>
                  </a:cubicBezTo>
                  <a:cubicBezTo>
                    <a:pt x="140" y="121"/>
                    <a:pt x="114" y="146"/>
                    <a:pt x="112" y="177"/>
                  </a:cubicBezTo>
                  <a:cubicBezTo>
                    <a:pt x="112" y="178"/>
                    <a:pt x="112" y="178"/>
                    <a:pt x="112" y="178"/>
                  </a:cubicBezTo>
                  <a:cubicBezTo>
                    <a:pt x="112" y="178"/>
                    <a:pt x="112" y="178"/>
                    <a:pt x="112" y="178"/>
                  </a:cubicBezTo>
                  <a:cubicBezTo>
                    <a:pt x="112" y="258"/>
                    <a:pt x="112" y="258"/>
                    <a:pt x="112" y="258"/>
                  </a:cubicBezTo>
                  <a:cubicBezTo>
                    <a:pt x="111" y="262"/>
                    <a:pt x="109" y="266"/>
                    <a:pt x="108" y="270"/>
                  </a:cubicBezTo>
                  <a:cubicBezTo>
                    <a:pt x="72" y="286"/>
                    <a:pt x="72" y="286"/>
                    <a:pt x="72" y="286"/>
                  </a:cubicBezTo>
                  <a:cubicBezTo>
                    <a:pt x="71" y="286"/>
                    <a:pt x="70" y="286"/>
                    <a:pt x="69" y="286"/>
                  </a:cubicBezTo>
                  <a:cubicBezTo>
                    <a:pt x="65" y="286"/>
                    <a:pt x="62" y="284"/>
                    <a:pt x="62" y="280"/>
                  </a:cubicBezTo>
                  <a:close/>
                  <a:moveTo>
                    <a:pt x="21" y="65"/>
                  </a:moveTo>
                  <a:cubicBezTo>
                    <a:pt x="18" y="66"/>
                    <a:pt x="15" y="64"/>
                    <a:pt x="14" y="62"/>
                  </a:cubicBezTo>
                  <a:cubicBezTo>
                    <a:pt x="13" y="60"/>
                    <a:pt x="15" y="57"/>
                    <a:pt x="17" y="56"/>
                  </a:cubicBezTo>
                  <a:cubicBezTo>
                    <a:pt x="145" y="1"/>
                    <a:pt x="145" y="1"/>
                    <a:pt x="145" y="1"/>
                  </a:cubicBezTo>
                  <a:cubicBezTo>
                    <a:pt x="147" y="0"/>
                    <a:pt x="150" y="1"/>
                    <a:pt x="151" y="3"/>
                  </a:cubicBezTo>
                  <a:cubicBezTo>
                    <a:pt x="152" y="6"/>
                    <a:pt x="151" y="9"/>
                    <a:pt x="149" y="10"/>
                  </a:cubicBezTo>
                  <a:lnTo>
                    <a:pt x="21" y="65"/>
                  </a:lnTo>
                  <a:close/>
                </a:path>
              </a:pathLst>
            </a:custGeom>
            <a:solidFill>
              <a:sysClr val="window" lastClr="FFFFFF"/>
            </a:solidFill>
            <a:ln w="9525">
              <a:noFill/>
              <a:round/>
              <a:headEnd/>
              <a:tailEnd/>
            </a:ln>
          </p:spPr>
          <p:txBody>
            <a:bodyPr/>
            <a:lstStyle/>
            <a:p>
              <a:pPr fontAlgn="base">
                <a:spcBef>
                  <a:spcPct val="0"/>
                </a:spcBef>
                <a:spcAft>
                  <a:spcPct val="0"/>
                </a:spcAft>
                <a:defRPr/>
              </a:pPr>
              <a:endParaRPr lang="zh-CN" altLang="en-US" kern="0" smtClean="0">
                <a:solidFill>
                  <a:prstClr val="black"/>
                </a:solidFill>
                <a:latin typeface="Arial" charset="0"/>
              </a:endParaRPr>
            </a:p>
          </p:txBody>
        </p:sp>
      </p:grpSp>
      <p:grpSp>
        <p:nvGrpSpPr>
          <p:cNvPr id="13" name="组合 12"/>
          <p:cNvGrpSpPr>
            <a:grpSpLocks/>
          </p:cNvGrpSpPr>
          <p:nvPr/>
        </p:nvGrpSpPr>
        <p:grpSpPr bwMode="auto">
          <a:xfrm>
            <a:off x="5732463" y="2930525"/>
            <a:ext cx="1152525" cy="1152525"/>
            <a:chOff x="5295106" y="2787774"/>
            <a:chExt cx="1152128" cy="1152128"/>
          </a:xfrm>
        </p:grpSpPr>
        <p:sp>
          <p:nvSpPr>
            <p:cNvPr id="14" name="椭圆 13"/>
            <p:cNvSpPr/>
            <p:nvPr/>
          </p:nvSpPr>
          <p:spPr>
            <a:xfrm>
              <a:off x="5295106" y="2787774"/>
              <a:ext cx="1152128" cy="1152128"/>
            </a:xfrm>
            <a:prstGeom prst="ellipse">
              <a:avLst/>
            </a:prstGeom>
            <a:solidFill>
              <a:srgbClr val="003466"/>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sp>
          <p:nvSpPr>
            <p:cNvPr id="15" name="Freeform 47"/>
            <p:cNvSpPr>
              <a:spLocks noChangeAspect="1" noEditPoints="1"/>
            </p:cNvSpPr>
            <p:nvPr/>
          </p:nvSpPr>
          <p:spPr bwMode="auto">
            <a:xfrm>
              <a:off x="5511638" y="3101078"/>
              <a:ext cx="719064" cy="583200"/>
            </a:xfrm>
            <a:custGeom>
              <a:avLst/>
              <a:gdLst>
                <a:gd name="T0" fmla="*/ 2147483647 w 329"/>
                <a:gd name="T1" fmla="*/ 2147483647 h 267"/>
                <a:gd name="T2" fmla="*/ 2147483647 w 329"/>
                <a:gd name="T3" fmla="*/ 2147483647 h 267"/>
                <a:gd name="T4" fmla="*/ 2147483647 w 329"/>
                <a:gd name="T5" fmla="*/ 2147483647 h 267"/>
                <a:gd name="T6" fmla="*/ 2147483647 w 329"/>
                <a:gd name="T7" fmla="*/ 2147483647 h 267"/>
                <a:gd name="T8" fmla="*/ 2147483647 w 329"/>
                <a:gd name="T9" fmla="*/ 2147483647 h 267"/>
                <a:gd name="T10" fmla="*/ 2147483647 w 329"/>
                <a:gd name="T11" fmla="*/ 2147483647 h 267"/>
                <a:gd name="T12" fmla="*/ 2147483647 w 329"/>
                <a:gd name="T13" fmla="*/ 2147483647 h 267"/>
                <a:gd name="T14" fmla="*/ 2147483647 w 329"/>
                <a:gd name="T15" fmla="*/ 2147483647 h 267"/>
                <a:gd name="T16" fmla="*/ 2147483647 w 329"/>
                <a:gd name="T17" fmla="*/ 2147483647 h 267"/>
                <a:gd name="T18" fmla="*/ 2147483647 w 329"/>
                <a:gd name="T19" fmla="*/ 2147483647 h 267"/>
                <a:gd name="T20" fmla="*/ 2147483647 w 329"/>
                <a:gd name="T21" fmla="*/ 2147483647 h 267"/>
                <a:gd name="T22" fmla="*/ 2147483647 w 329"/>
                <a:gd name="T23" fmla="*/ 2147483647 h 267"/>
                <a:gd name="T24" fmla="*/ 2147483647 w 329"/>
                <a:gd name="T25" fmla="*/ 2147483647 h 267"/>
                <a:gd name="T26" fmla="*/ 2147483647 w 329"/>
                <a:gd name="T27" fmla="*/ 2147483647 h 267"/>
                <a:gd name="T28" fmla="*/ 2147483647 w 329"/>
                <a:gd name="T29" fmla="*/ 2147483647 h 267"/>
                <a:gd name="T30" fmla="*/ 2147483647 w 329"/>
                <a:gd name="T31" fmla="*/ 2147483647 h 267"/>
                <a:gd name="T32" fmla="*/ 2147483647 w 329"/>
                <a:gd name="T33" fmla="*/ 2147483647 h 267"/>
                <a:gd name="T34" fmla="*/ 2147483647 w 329"/>
                <a:gd name="T35" fmla="*/ 2147483647 h 267"/>
                <a:gd name="T36" fmla="*/ 2147483647 w 329"/>
                <a:gd name="T37" fmla="*/ 2147483647 h 267"/>
                <a:gd name="T38" fmla="*/ 2147483647 w 329"/>
                <a:gd name="T39" fmla="*/ 2147483647 h 267"/>
                <a:gd name="T40" fmla="*/ 2147483647 w 329"/>
                <a:gd name="T41" fmla="*/ 2147483647 h 267"/>
                <a:gd name="T42" fmla="*/ 2147483647 w 329"/>
                <a:gd name="T43" fmla="*/ 2147483647 h 267"/>
                <a:gd name="T44" fmla="*/ 2147483647 w 329"/>
                <a:gd name="T45" fmla="*/ 2147483647 h 267"/>
                <a:gd name="T46" fmla="*/ 2147483647 w 329"/>
                <a:gd name="T47" fmla="*/ 2147483647 h 267"/>
                <a:gd name="T48" fmla="*/ 2147483647 w 329"/>
                <a:gd name="T49" fmla="*/ 2147483647 h 267"/>
                <a:gd name="T50" fmla="*/ 2147483647 w 329"/>
                <a:gd name="T51" fmla="*/ 2147483647 h 267"/>
                <a:gd name="T52" fmla="*/ 2147483647 w 329"/>
                <a:gd name="T53" fmla="*/ 2147483647 h 267"/>
                <a:gd name="T54" fmla="*/ 2147483647 w 329"/>
                <a:gd name="T55" fmla="*/ 2147483647 h 267"/>
                <a:gd name="T56" fmla="*/ 2147483647 w 329"/>
                <a:gd name="T57" fmla="*/ 2147483647 h 267"/>
                <a:gd name="T58" fmla="*/ 2147483647 w 329"/>
                <a:gd name="T59" fmla="*/ 2147483647 h 267"/>
                <a:gd name="T60" fmla="*/ 2147483647 w 329"/>
                <a:gd name="T61" fmla="*/ 2147483647 h 267"/>
                <a:gd name="T62" fmla="*/ 2147483647 w 329"/>
                <a:gd name="T63" fmla="*/ 2147483647 h 267"/>
                <a:gd name="T64" fmla="*/ 2147483647 w 329"/>
                <a:gd name="T65" fmla="*/ 2147483647 h 267"/>
                <a:gd name="T66" fmla="*/ 2147483647 w 329"/>
                <a:gd name="T67" fmla="*/ 2147483647 h 267"/>
                <a:gd name="T68" fmla="*/ 2147483647 w 329"/>
                <a:gd name="T69" fmla="*/ 2147483647 h 267"/>
                <a:gd name="T70" fmla="*/ 2147483647 w 329"/>
                <a:gd name="T71" fmla="*/ 2147483647 h 267"/>
                <a:gd name="T72" fmla="*/ 2147483647 w 329"/>
                <a:gd name="T73" fmla="*/ 2147483647 h 267"/>
                <a:gd name="T74" fmla="*/ 2147483647 w 329"/>
                <a:gd name="T75" fmla="*/ 2147483647 h 267"/>
                <a:gd name="T76" fmla="*/ 2147483647 w 329"/>
                <a:gd name="T77" fmla="*/ 2147483647 h 267"/>
                <a:gd name="T78" fmla="*/ 2147483647 w 329"/>
                <a:gd name="T79" fmla="*/ 2147483647 h 267"/>
                <a:gd name="T80" fmla="*/ 2147483647 w 329"/>
                <a:gd name="T81" fmla="*/ 2147483647 h 267"/>
                <a:gd name="T82" fmla="*/ 2147483647 w 329"/>
                <a:gd name="T83" fmla="*/ 2147483647 h 267"/>
                <a:gd name="T84" fmla="*/ 2147483647 w 329"/>
                <a:gd name="T85" fmla="*/ 2147483647 h 267"/>
                <a:gd name="T86" fmla="*/ 2147483647 w 329"/>
                <a:gd name="T87" fmla="*/ 2147483647 h 267"/>
                <a:gd name="T88" fmla="*/ 2147483647 w 329"/>
                <a:gd name="T89" fmla="*/ 2147483647 h 267"/>
                <a:gd name="T90" fmla="*/ 2147483647 w 329"/>
                <a:gd name="T91" fmla="*/ 2147483647 h 267"/>
                <a:gd name="T92" fmla="*/ 2147483647 w 329"/>
                <a:gd name="T93" fmla="*/ 2147483647 h 267"/>
                <a:gd name="T94" fmla="*/ 2147483647 w 329"/>
                <a:gd name="T95" fmla="*/ 2147483647 h 26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29"/>
                <a:gd name="T145" fmla="*/ 0 h 267"/>
                <a:gd name="T146" fmla="*/ 329 w 329"/>
                <a:gd name="T147" fmla="*/ 267 h 26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29" h="267">
                  <a:moveTo>
                    <a:pt x="36" y="0"/>
                  </a:moveTo>
                  <a:cubicBezTo>
                    <a:pt x="188" y="0"/>
                    <a:pt x="188" y="0"/>
                    <a:pt x="188" y="0"/>
                  </a:cubicBezTo>
                  <a:cubicBezTo>
                    <a:pt x="198" y="0"/>
                    <a:pt x="207" y="4"/>
                    <a:pt x="214" y="10"/>
                  </a:cubicBezTo>
                  <a:cubicBezTo>
                    <a:pt x="220" y="17"/>
                    <a:pt x="224" y="26"/>
                    <a:pt x="224" y="36"/>
                  </a:cubicBezTo>
                  <a:cubicBezTo>
                    <a:pt x="224" y="93"/>
                    <a:pt x="224" y="93"/>
                    <a:pt x="224" y="93"/>
                  </a:cubicBezTo>
                  <a:cubicBezTo>
                    <a:pt x="252" y="94"/>
                    <a:pt x="278" y="102"/>
                    <a:pt x="297" y="115"/>
                  </a:cubicBezTo>
                  <a:cubicBezTo>
                    <a:pt x="317" y="129"/>
                    <a:pt x="329" y="148"/>
                    <a:pt x="329" y="170"/>
                  </a:cubicBezTo>
                  <a:cubicBezTo>
                    <a:pt x="329" y="192"/>
                    <a:pt x="317" y="211"/>
                    <a:pt x="297" y="225"/>
                  </a:cubicBezTo>
                  <a:cubicBezTo>
                    <a:pt x="277" y="239"/>
                    <a:pt x="251" y="247"/>
                    <a:pt x="221" y="247"/>
                  </a:cubicBezTo>
                  <a:cubicBezTo>
                    <a:pt x="215" y="247"/>
                    <a:pt x="208" y="247"/>
                    <a:pt x="202" y="246"/>
                  </a:cubicBezTo>
                  <a:cubicBezTo>
                    <a:pt x="196" y="245"/>
                    <a:pt x="191" y="244"/>
                    <a:pt x="186" y="243"/>
                  </a:cubicBezTo>
                  <a:cubicBezTo>
                    <a:pt x="137" y="265"/>
                    <a:pt x="137" y="265"/>
                    <a:pt x="137" y="265"/>
                  </a:cubicBezTo>
                  <a:cubicBezTo>
                    <a:pt x="134" y="267"/>
                    <a:pt x="130" y="265"/>
                    <a:pt x="128" y="261"/>
                  </a:cubicBezTo>
                  <a:cubicBezTo>
                    <a:pt x="127" y="260"/>
                    <a:pt x="127" y="258"/>
                    <a:pt x="128" y="256"/>
                  </a:cubicBezTo>
                  <a:cubicBezTo>
                    <a:pt x="128" y="256"/>
                    <a:pt x="128" y="256"/>
                    <a:pt x="128" y="256"/>
                  </a:cubicBezTo>
                  <a:cubicBezTo>
                    <a:pt x="140" y="221"/>
                    <a:pt x="140" y="221"/>
                    <a:pt x="140" y="221"/>
                  </a:cubicBezTo>
                  <a:cubicBezTo>
                    <a:pt x="132" y="215"/>
                    <a:pt x="126" y="207"/>
                    <a:pt x="121" y="200"/>
                  </a:cubicBezTo>
                  <a:cubicBezTo>
                    <a:pt x="116" y="191"/>
                    <a:pt x="113" y="181"/>
                    <a:pt x="113" y="170"/>
                  </a:cubicBezTo>
                  <a:cubicBezTo>
                    <a:pt x="113" y="167"/>
                    <a:pt x="113" y="165"/>
                    <a:pt x="113" y="162"/>
                  </a:cubicBezTo>
                  <a:cubicBezTo>
                    <a:pt x="36" y="162"/>
                    <a:pt x="36" y="162"/>
                    <a:pt x="36" y="162"/>
                  </a:cubicBezTo>
                  <a:cubicBezTo>
                    <a:pt x="26" y="162"/>
                    <a:pt x="17" y="158"/>
                    <a:pt x="11" y="151"/>
                  </a:cubicBezTo>
                  <a:cubicBezTo>
                    <a:pt x="4" y="145"/>
                    <a:pt x="0" y="136"/>
                    <a:pt x="0" y="126"/>
                  </a:cubicBezTo>
                  <a:cubicBezTo>
                    <a:pt x="0" y="36"/>
                    <a:pt x="0" y="36"/>
                    <a:pt x="0" y="36"/>
                  </a:cubicBezTo>
                  <a:cubicBezTo>
                    <a:pt x="0" y="26"/>
                    <a:pt x="4" y="17"/>
                    <a:pt x="11" y="10"/>
                  </a:cubicBezTo>
                  <a:cubicBezTo>
                    <a:pt x="17" y="4"/>
                    <a:pt x="26" y="0"/>
                    <a:pt x="36" y="0"/>
                  </a:cubicBezTo>
                  <a:close/>
                  <a:moveTo>
                    <a:pt x="227" y="187"/>
                  </a:moveTo>
                  <a:cubicBezTo>
                    <a:pt x="227" y="195"/>
                    <a:pt x="227" y="195"/>
                    <a:pt x="227" y="195"/>
                  </a:cubicBezTo>
                  <a:cubicBezTo>
                    <a:pt x="292" y="195"/>
                    <a:pt x="292" y="195"/>
                    <a:pt x="292" y="195"/>
                  </a:cubicBezTo>
                  <a:cubicBezTo>
                    <a:pt x="292" y="187"/>
                    <a:pt x="292" y="187"/>
                    <a:pt x="292" y="187"/>
                  </a:cubicBezTo>
                  <a:cubicBezTo>
                    <a:pt x="227" y="187"/>
                    <a:pt x="227" y="187"/>
                    <a:pt x="227" y="187"/>
                  </a:cubicBezTo>
                  <a:close/>
                  <a:moveTo>
                    <a:pt x="227" y="168"/>
                  </a:moveTo>
                  <a:cubicBezTo>
                    <a:pt x="227" y="176"/>
                    <a:pt x="227" y="176"/>
                    <a:pt x="227" y="176"/>
                  </a:cubicBezTo>
                  <a:cubicBezTo>
                    <a:pt x="292" y="176"/>
                    <a:pt x="292" y="176"/>
                    <a:pt x="292" y="176"/>
                  </a:cubicBezTo>
                  <a:cubicBezTo>
                    <a:pt x="292" y="168"/>
                    <a:pt x="292" y="168"/>
                    <a:pt x="292" y="168"/>
                  </a:cubicBezTo>
                  <a:cubicBezTo>
                    <a:pt x="227" y="168"/>
                    <a:pt x="227" y="168"/>
                    <a:pt x="227" y="168"/>
                  </a:cubicBezTo>
                  <a:close/>
                  <a:moveTo>
                    <a:pt x="227" y="149"/>
                  </a:moveTo>
                  <a:cubicBezTo>
                    <a:pt x="227" y="157"/>
                    <a:pt x="227" y="157"/>
                    <a:pt x="227" y="157"/>
                  </a:cubicBezTo>
                  <a:cubicBezTo>
                    <a:pt x="292" y="157"/>
                    <a:pt x="292" y="157"/>
                    <a:pt x="292" y="157"/>
                  </a:cubicBezTo>
                  <a:cubicBezTo>
                    <a:pt x="292" y="149"/>
                    <a:pt x="292" y="149"/>
                    <a:pt x="292" y="149"/>
                  </a:cubicBezTo>
                  <a:cubicBezTo>
                    <a:pt x="227" y="149"/>
                    <a:pt x="227" y="149"/>
                    <a:pt x="227" y="149"/>
                  </a:cubicBezTo>
                  <a:close/>
                  <a:moveTo>
                    <a:pt x="126" y="77"/>
                  </a:moveTo>
                  <a:cubicBezTo>
                    <a:pt x="126" y="86"/>
                    <a:pt x="126" y="86"/>
                    <a:pt x="126" y="86"/>
                  </a:cubicBezTo>
                  <a:cubicBezTo>
                    <a:pt x="192" y="86"/>
                    <a:pt x="192" y="86"/>
                    <a:pt x="192" y="86"/>
                  </a:cubicBezTo>
                  <a:cubicBezTo>
                    <a:pt x="192" y="77"/>
                    <a:pt x="192" y="77"/>
                    <a:pt x="192" y="77"/>
                  </a:cubicBezTo>
                  <a:cubicBezTo>
                    <a:pt x="126" y="77"/>
                    <a:pt x="126" y="77"/>
                    <a:pt x="126" y="77"/>
                  </a:cubicBezTo>
                  <a:close/>
                  <a:moveTo>
                    <a:pt x="126" y="58"/>
                  </a:moveTo>
                  <a:cubicBezTo>
                    <a:pt x="126" y="67"/>
                    <a:pt x="126" y="67"/>
                    <a:pt x="126" y="67"/>
                  </a:cubicBezTo>
                  <a:cubicBezTo>
                    <a:pt x="192" y="67"/>
                    <a:pt x="192" y="67"/>
                    <a:pt x="192" y="67"/>
                  </a:cubicBezTo>
                  <a:cubicBezTo>
                    <a:pt x="192" y="58"/>
                    <a:pt x="192" y="58"/>
                    <a:pt x="192" y="58"/>
                  </a:cubicBezTo>
                  <a:cubicBezTo>
                    <a:pt x="126" y="58"/>
                    <a:pt x="126" y="58"/>
                    <a:pt x="126" y="58"/>
                  </a:cubicBezTo>
                  <a:close/>
                  <a:moveTo>
                    <a:pt x="126" y="39"/>
                  </a:moveTo>
                  <a:cubicBezTo>
                    <a:pt x="126" y="48"/>
                    <a:pt x="126" y="48"/>
                    <a:pt x="126" y="48"/>
                  </a:cubicBezTo>
                  <a:cubicBezTo>
                    <a:pt x="192" y="48"/>
                    <a:pt x="192" y="48"/>
                    <a:pt x="192" y="48"/>
                  </a:cubicBezTo>
                  <a:cubicBezTo>
                    <a:pt x="192" y="39"/>
                    <a:pt x="192" y="39"/>
                    <a:pt x="192" y="39"/>
                  </a:cubicBezTo>
                  <a:cubicBezTo>
                    <a:pt x="126" y="39"/>
                    <a:pt x="126" y="39"/>
                    <a:pt x="126" y="39"/>
                  </a:cubicBezTo>
                  <a:close/>
                  <a:moveTo>
                    <a:pt x="77" y="28"/>
                  </a:moveTo>
                  <a:cubicBezTo>
                    <a:pt x="70" y="28"/>
                    <a:pt x="63" y="31"/>
                    <a:pt x="58" y="36"/>
                  </a:cubicBezTo>
                  <a:cubicBezTo>
                    <a:pt x="53" y="41"/>
                    <a:pt x="50" y="48"/>
                    <a:pt x="50" y="56"/>
                  </a:cubicBezTo>
                  <a:cubicBezTo>
                    <a:pt x="50" y="63"/>
                    <a:pt x="53" y="70"/>
                    <a:pt x="58" y="75"/>
                  </a:cubicBezTo>
                  <a:cubicBezTo>
                    <a:pt x="63" y="80"/>
                    <a:pt x="70" y="83"/>
                    <a:pt x="77" y="83"/>
                  </a:cubicBezTo>
                  <a:cubicBezTo>
                    <a:pt x="85" y="83"/>
                    <a:pt x="92" y="80"/>
                    <a:pt x="96" y="75"/>
                  </a:cubicBezTo>
                  <a:cubicBezTo>
                    <a:pt x="101" y="70"/>
                    <a:pt x="104" y="63"/>
                    <a:pt x="104" y="56"/>
                  </a:cubicBezTo>
                  <a:cubicBezTo>
                    <a:pt x="104" y="48"/>
                    <a:pt x="101" y="41"/>
                    <a:pt x="96" y="36"/>
                  </a:cubicBezTo>
                  <a:cubicBezTo>
                    <a:pt x="92" y="31"/>
                    <a:pt x="85" y="28"/>
                    <a:pt x="77" y="28"/>
                  </a:cubicBezTo>
                  <a:close/>
                  <a:moveTo>
                    <a:pt x="76" y="95"/>
                  </a:moveTo>
                  <a:cubicBezTo>
                    <a:pt x="70" y="124"/>
                    <a:pt x="70" y="124"/>
                    <a:pt x="70" y="124"/>
                  </a:cubicBezTo>
                  <a:cubicBezTo>
                    <a:pt x="77" y="129"/>
                    <a:pt x="77" y="129"/>
                    <a:pt x="77" y="129"/>
                  </a:cubicBezTo>
                  <a:cubicBezTo>
                    <a:pt x="83" y="124"/>
                    <a:pt x="83" y="124"/>
                    <a:pt x="83" y="124"/>
                  </a:cubicBezTo>
                  <a:cubicBezTo>
                    <a:pt x="77" y="95"/>
                    <a:pt x="77" y="95"/>
                    <a:pt x="77" y="95"/>
                  </a:cubicBezTo>
                  <a:cubicBezTo>
                    <a:pt x="80" y="94"/>
                    <a:pt x="80" y="94"/>
                    <a:pt x="80" y="94"/>
                  </a:cubicBezTo>
                  <a:cubicBezTo>
                    <a:pt x="77" y="91"/>
                    <a:pt x="77" y="91"/>
                    <a:pt x="77" y="91"/>
                  </a:cubicBezTo>
                  <a:cubicBezTo>
                    <a:pt x="73" y="94"/>
                    <a:pt x="73" y="94"/>
                    <a:pt x="73" y="94"/>
                  </a:cubicBezTo>
                  <a:cubicBezTo>
                    <a:pt x="76" y="95"/>
                    <a:pt x="76" y="95"/>
                    <a:pt x="76" y="95"/>
                  </a:cubicBezTo>
                  <a:close/>
                  <a:moveTo>
                    <a:pt x="88" y="85"/>
                  </a:moveTo>
                  <a:cubicBezTo>
                    <a:pt x="81" y="93"/>
                    <a:pt x="81" y="93"/>
                    <a:pt x="81" y="93"/>
                  </a:cubicBezTo>
                  <a:cubicBezTo>
                    <a:pt x="88" y="124"/>
                    <a:pt x="88" y="124"/>
                    <a:pt x="88" y="124"/>
                  </a:cubicBezTo>
                  <a:cubicBezTo>
                    <a:pt x="116" y="124"/>
                    <a:pt x="116" y="124"/>
                    <a:pt x="116" y="124"/>
                  </a:cubicBezTo>
                  <a:cubicBezTo>
                    <a:pt x="115" y="106"/>
                    <a:pt x="104" y="90"/>
                    <a:pt x="88" y="85"/>
                  </a:cubicBezTo>
                  <a:close/>
                  <a:moveTo>
                    <a:pt x="66" y="124"/>
                  </a:moveTo>
                  <a:cubicBezTo>
                    <a:pt x="72" y="93"/>
                    <a:pt x="72" y="93"/>
                    <a:pt x="72" y="93"/>
                  </a:cubicBezTo>
                  <a:cubicBezTo>
                    <a:pt x="65" y="85"/>
                    <a:pt x="65" y="85"/>
                    <a:pt x="65" y="85"/>
                  </a:cubicBezTo>
                  <a:cubicBezTo>
                    <a:pt x="50" y="90"/>
                    <a:pt x="38" y="106"/>
                    <a:pt x="38" y="124"/>
                  </a:cubicBezTo>
                  <a:cubicBezTo>
                    <a:pt x="66" y="124"/>
                    <a:pt x="66" y="124"/>
                    <a:pt x="66" y="124"/>
                  </a:cubicBezTo>
                  <a:close/>
                  <a:moveTo>
                    <a:pt x="81" y="45"/>
                  </a:moveTo>
                  <a:cubicBezTo>
                    <a:pt x="80" y="46"/>
                    <a:pt x="80" y="46"/>
                    <a:pt x="79" y="46"/>
                  </a:cubicBezTo>
                  <a:cubicBezTo>
                    <a:pt x="70" y="51"/>
                    <a:pt x="59" y="51"/>
                    <a:pt x="54" y="51"/>
                  </a:cubicBezTo>
                  <a:cubicBezTo>
                    <a:pt x="54" y="53"/>
                    <a:pt x="53" y="54"/>
                    <a:pt x="53" y="56"/>
                  </a:cubicBezTo>
                  <a:cubicBezTo>
                    <a:pt x="53" y="62"/>
                    <a:pt x="56" y="68"/>
                    <a:pt x="60" y="72"/>
                  </a:cubicBezTo>
                  <a:cubicBezTo>
                    <a:pt x="65" y="77"/>
                    <a:pt x="71" y="79"/>
                    <a:pt x="77" y="79"/>
                  </a:cubicBezTo>
                  <a:cubicBezTo>
                    <a:pt x="84" y="79"/>
                    <a:pt x="90" y="77"/>
                    <a:pt x="94" y="72"/>
                  </a:cubicBezTo>
                  <a:cubicBezTo>
                    <a:pt x="98" y="68"/>
                    <a:pt x="101" y="62"/>
                    <a:pt x="101" y="56"/>
                  </a:cubicBezTo>
                  <a:cubicBezTo>
                    <a:pt x="101" y="54"/>
                    <a:pt x="101" y="52"/>
                    <a:pt x="100" y="51"/>
                  </a:cubicBezTo>
                  <a:cubicBezTo>
                    <a:pt x="98" y="51"/>
                    <a:pt x="96" y="51"/>
                    <a:pt x="94" y="50"/>
                  </a:cubicBezTo>
                  <a:cubicBezTo>
                    <a:pt x="89" y="49"/>
                    <a:pt x="85" y="48"/>
                    <a:pt x="81" y="45"/>
                  </a:cubicBezTo>
                  <a:close/>
                  <a:moveTo>
                    <a:pt x="224" y="107"/>
                  </a:moveTo>
                  <a:cubicBezTo>
                    <a:pt x="224" y="126"/>
                    <a:pt x="224" y="126"/>
                    <a:pt x="224" y="126"/>
                  </a:cubicBezTo>
                  <a:cubicBezTo>
                    <a:pt x="224" y="136"/>
                    <a:pt x="220" y="145"/>
                    <a:pt x="214" y="151"/>
                  </a:cubicBezTo>
                  <a:cubicBezTo>
                    <a:pt x="207" y="158"/>
                    <a:pt x="198" y="162"/>
                    <a:pt x="188" y="162"/>
                  </a:cubicBezTo>
                  <a:cubicBezTo>
                    <a:pt x="186" y="162"/>
                    <a:pt x="186" y="162"/>
                    <a:pt x="186" y="162"/>
                  </a:cubicBezTo>
                  <a:cubicBezTo>
                    <a:pt x="186" y="196"/>
                    <a:pt x="186" y="196"/>
                    <a:pt x="186" y="196"/>
                  </a:cubicBezTo>
                  <a:cubicBezTo>
                    <a:pt x="186" y="200"/>
                    <a:pt x="183" y="203"/>
                    <a:pt x="179" y="203"/>
                  </a:cubicBezTo>
                  <a:cubicBezTo>
                    <a:pt x="176" y="203"/>
                    <a:pt x="174" y="202"/>
                    <a:pt x="173" y="200"/>
                  </a:cubicBezTo>
                  <a:cubicBezTo>
                    <a:pt x="144" y="162"/>
                    <a:pt x="144" y="162"/>
                    <a:pt x="144" y="162"/>
                  </a:cubicBezTo>
                  <a:cubicBezTo>
                    <a:pt x="128" y="162"/>
                    <a:pt x="128" y="162"/>
                    <a:pt x="128" y="162"/>
                  </a:cubicBezTo>
                  <a:cubicBezTo>
                    <a:pt x="128" y="165"/>
                    <a:pt x="127" y="167"/>
                    <a:pt x="127" y="170"/>
                  </a:cubicBezTo>
                  <a:cubicBezTo>
                    <a:pt x="127" y="178"/>
                    <a:pt x="130" y="185"/>
                    <a:pt x="134" y="192"/>
                  </a:cubicBezTo>
                  <a:cubicBezTo>
                    <a:pt x="138" y="200"/>
                    <a:pt x="144" y="206"/>
                    <a:pt x="152" y="212"/>
                  </a:cubicBezTo>
                  <a:cubicBezTo>
                    <a:pt x="155" y="214"/>
                    <a:pt x="156" y="217"/>
                    <a:pt x="155" y="221"/>
                  </a:cubicBezTo>
                  <a:cubicBezTo>
                    <a:pt x="147" y="245"/>
                    <a:pt x="147" y="245"/>
                    <a:pt x="147" y="245"/>
                  </a:cubicBezTo>
                  <a:cubicBezTo>
                    <a:pt x="182" y="229"/>
                    <a:pt x="182" y="229"/>
                    <a:pt x="182" y="229"/>
                  </a:cubicBezTo>
                  <a:cubicBezTo>
                    <a:pt x="182" y="229"/>
                    <a:pt x="182" y="229"/>
                    <a:pt x="182" y="229"/>
                  </a:cubicBezTo>
                  <a:cubicBezTo>
                    <a:pt x="183" y="228"/>
                    <a:pt x="185" y="228"/>
                    <a:pt x="187" y="228"/>
                  </a:cubicBezTo>
                  <a:cubicBezTo>
                    <a:pt x="192" y="230"/>
                    <a:pt x="198" y="231"/>
                    <a:pt x="204" y="232"/>
                  </a:cubicBezTo>
                  <a:cubicBezTo>
                    <a:pt x="209" y="232"/>
                    <a:pt x="215" y="233"/>
                    <a:pt x="221" y="233"/>
                  </a:cubicBezTo>
                  <a:cubicBezTo>
                    <a:pt x="248" y="233"/>
                    <a:pt x="271" y="225"/>
                    <a:pt x="288" y="214"/>
                  </a:cubicBezTo>
                  <a:cubicBezTo>
                    <a:pt x="305" y="202"/>
                    <a:pt x="315" y="187"/>
                    <a:pt x="315" y="170"/>
                  </a:cubicBezTo>
                  <a:cubicBezTo>
                    <a:pt x="315" y="153"/>
                    <a:pt x="305" y="138"/>
                    <a:pt x="288" y="127"/>
                  </a:cubicBezTo>
                  <a:cubicBezTo>
                    <a:pt x="272" y="115"/>
                    <a:pt x="249" y="108"/>
                    <a:pt x="224" y="107"/>
                  </a:cubicBezTo>
                  <a:close/>
                  <a:moveTo>
                    <a:pt x="118" y="148"/>
                  </a:moveTo>
                  <a:cubicBezTo>
                    <a:pt x="123" y="135"/>
                    <a:pt x="133" y="124"/>
                    <a:pt x="146" y="115"/>
                  </a:cubicBezTo>
                  <a:cubicBezTo>
                    <a:pt x="162" y="103"/>
                    <a:pt x="185" y="95"/>
                    <a:pt x="210" y="93"/>
                  </a:cubicBezTo>
                  <a:cubicBezTo>
                    <a:pt x="210" y="36"/>
                    <a:pt x="210" y="36"/>
                    <a:pt x="210" y="36"/>
                  </a:cubicBezTo>
                  <a:cubicBezTo>
                    <a:pt x="210" y="30"/>
                    <a:pt x="207" y="24"/>
                    <a:pt x="203" y="20"/>
                  </a:cubicBezTo>
                  <a:cubicBezTo>
                    <a:pt x="200" y="17"/>
                    <a:pt x="194" y="14"/>
                    <a:pt x="188" y="14"/>
                  </a:cubicBezTo>
                  <a:cubicBezTo>
                    <a:pt x="36" y="14"/>
                    <a:pt x="36" y="14"/>
                    <a:pt x="36" y="14"/>
                  </a:cubicBezTo>
                  <a:cubicBezTo>
                    <a:pt x="30" y="14"/>
                    <a:pt x="25" y="17"/>
                    <a:pt x="21" y="20"/>
                  </a:cubicBezTo>
                  <a:cubicBezTo>
                    <a:pt x="17" y="24"/>
                    <a:pt x="15" y="30"/>
                    <a:pt x="15" y="36"/>
                  </a:cubicBezTo>
                  <a:cubicBezTo>
                    <a:pt x="15" y="126"/>
                    <a:pt x="15" y="126"/>
                    <a:pt x="15" y="126"/>
                  </a:cubicBezTo>
                  <a:cubicBezTo>
                    <a:pt x="15" y="132"/>
                    <a:pt x="17" y="137"/>
                    <a:pt x="21" y="141"/>
                  </a:cubicBezTo>
                  <a:cubicBezTo>
                    <a:pt x="25" y="145"/>
                    <a:pt x="30" y="148"/>
                    <a:pt x="36" y="148"/>
                  </a:cubicBezTo>
                  <a:cubicBezTo>
                    <a:pt x="118" y="148"/>
                    <a:pt x="118" y="148"/>
                    <a:pt x="118" y="148"/>
                  </a:cubicBezTo>
                  <a:close/>
                  <a:moveTo>
                    <a:pt x="210" y="108"/>
                  </a:moveTo>
                  <a:cubicBezTo>
                    <a:pt x="188" y="110"/>
                    <a:pt x="168" y="116"/>
                    <a:pt x="154" y="127"/>
                  </a:cubicBezTo>
                  <a:cubicBezTo>
                    <a:pt x="145" y="133"/>
                    <a:pt x="138" y="140"/>
                    <a:pt x="134" y="148"/>
                  </a:cubicBezTo>
                  <a:cubicBezTo>
                    <a:pt x="148" y="148"/>
                    <a:pt x="148" y="148"/>
                    <a:pt x="148" y="148"/>
                  </a:cubicBezTo>
                  <a:cubicBezTo>
                    <a:pt x="148" y="148"/>
                    <a:pt x="148" y="148"/>
                    <a:pt x="148" y="148"/>
                  </a:cubicBezTo>
                  <a:cubicBezTo>
                    <a:pt x="150" y="148"/>
                    <a:pt x="152" y="149"/>
                    <a:pt x="154" y="150"/>
                  </a:cubicBezTo>
                  <a:cubicBezTo>
                    <a:pt x="171" y="174"/>
                    <a:pt x="171" y="174"/>
                    <a:pt x="171" y="174"/>
                  </a:cubicBezTo>
                  <a:cubicBezTo>
                    <a:pt x="171" y="155"/>
                    <a:pt x="171" y="155"/>
                    <a:pt x="171" y="155"/>
                  </a:cubicBezTo>
                  <a:cubicBezTo>
                    <a:pt x="171" y="151"/>
                    <a:pt x="175" y="148"/>
                    <a:pt x="179" y="148"/>
                  </a:cubicBezTo>
                  <a:cubicBezTo>
                    <a:pt x="188" y="148"/>
                    <a:pt x="188" y="148"/>
                    <a:pt x="188" y="148"/>
                  </a:cubicBezTo>
                  <a:cubicBezTo>
                    <a:pt x="194" y="148"/>
                    <a:pt x="200" y="145"/>
                    <a:pt x="203" y="141"/>
                  </a:cubicBezTo>
                  <a:cubicBezTo>
                    <a:pt x="207" y="137"/>
                    <a:pt x="210" y="132"/>
                    <a:pt x="210" y="126"/>
                  </a:cubicBezTo>
                  <a:lnTo>
                    <a:pt x="210" y="108"/>
                  </a:lnTo>
                  <a:close/>
                </a:path>
              </a:pathLst>
            </a:custGeom>
            <a:solidFill>
              <a:sysClr val="window" lastClr="FFFFFF"/>
            </a:solidFill>
            <a:ln w="9525">
              <a:noFill/>
              <a:round/>
              <a:headEnd/>
              <a:tailEnd/>
            </a:ln>
          </p:spPr>
          <p:txBody>
            <a:bodyPr/>
            <a:lstStyle/>
            <a:p>
              <a:pPr fontAlgn="base">
                <a:spcBef>
                  <a:spcPct val="0"/>
                </a:spcBef>
                <a:spcAft>
                  <a:spcPct val="0"/>
                </a:spcAft>
                <a:defRPr/>
              </a:pPr>
              <a:endParaRPr lang="zh-CN" altLang="en-US" kern="0" smtClean="0">
                <a:solidFill>
                  <a:prstClr val="black"/>
                </a:solidFill>
                <a:latin typeface="Arial" charset="0"/>
              </a:endParaRPr>
            </a:p>
          </p:txBody>
        </p:sp>
      </p:grpSp>
      <p:grpSp>
        <p:nvGrpSpPr>
          <p:cNvPr id="16" name="组合 15"/>
          <p:cNvGrpSpPr>
            <a:grpSpLocks/>
          </p:cNvGrpSpPr>
          <p:nvPr/>
        </p:nvGrpSpPr>
        <p:grpSpPr bwMode="auto">
          <a:xfrm>
            <a:off x="7361238" y="2930525"/>
            <a:ext cx="1152525" cy="1152525"/>
            <a:chOff x="6923881" y="2787774"/>
            <a:chExt cx="1152128" cy="1152128"/>
          </a:xfrm>
        </p:grpSpPr>
        <p:sp>
          <p:nvSpPr>
            <p:cNvPr id="17" name="椭圆 16"/>
            <p:cNvSpPr/>
            <p:nvPr/>
          </p:nvSpPr>
          <p:spPr>
            <a:xfrm>
              <a:off x="6923881" y="2787774"/>
              <a:ext cx="1152128" cy="1152128"/>
            </a:xfrm>
            <a:prstGeom prst="ellipse">
              <a:avLst/>
            </a:prstGeom>
            <a:solidFill>
              <a:srgbClr val="003466"/>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grpSp>
          <p:nvGrpSpPr>
            <p:cNvPr id="18" name="组合 70"/>
            <p:cNvGrpSpPr>
              <a:grpSpLocks/>
            </p:cNvGrpSpPr>
            <p:nvPr/>
          </p:nvGrpSpPr>
          <p:grpSpPr bwMode="auto">
            <a:xfrm>
              <a:off x="7162685" y="3062938"/>
              <a:ext cx="674520" cy="583200"/>
              <a:chOff x="4848315" y="2995479"/>
              <a:chExt cx="674520" cy="583200"/>
            </a:xfrm>
          </p:grpSpPr>
          <p:sp>
            <p:nvSpPr>
              <p:cNvPr id="19" name="Freeform 52"/>
              <p:cNvSpPr>
                <a:spLocks noEditPoints="1"/>
              </p:cNvSpPr>
              <p:nvPr/>
            </p:nvSpPr>
            <p:spPr bwMode="auto">
              <a:xfrm>
                <a:off x="4963503" y="3243495"/>
                <a:ext cx="456598" cy="250091"/>
              </a:xfrm>
              <a:custGeom>
                <a:avLst/>
                <a:gdLst>
                  <a:gd name="T0" fmla="*/ 2147483647 w 186"/>
                  <a:gd name="T1" fmla="*/ 2147483647 h 102"/>
                  <a:gd name="T2" fmla="*/ 2147483647 w 186"/>
                  <a:gd name="T3" fmla="*/ 2147483647 h 102"/>
                  <a:gd name="T4" fmla="*/ 2147483647 w 186"/>
                  <a:gd name="T5" fmla="*/ 2147483647 h 102"/>
                  <a:gd name="T6" fmla="*/ 2147483647 w 186"/>
                  <a:gd name="T7" fmla="*/ 2147483647 h 102"/>
                  <a:gd name="T8" fmla="*/ 2147483647 w 186"/>
                  <a:gd name="T9" fmla="*/ 2147483647 h 102"/>
                  <a:gd name="T10" fmla="*/ 2147483647 w 186"/>
                  <a:gd name="T11" fmla="*/ 2147483647 h 102"/>
                  <a:gd name="T12" fmla="*/ 2147483647 w 186"/>
                  <a:gd name="T13" fmla="*/ 2147483647 h 102"/>
                  <a:gd name="T14" fmla="*/ 2147483647 w 186"/>
                  <a:gd name="T15" fmla="*/ 2147483647 h 102"/>
                  <a:gd name="T16" fmla="*/ 2147483647 w 186"/>
                  <a:gd name="T17" fmla="*/ 2147483647 h 102"/>
                  <a:gd name="T18" fmla="*/ 2147483647 w 186"/>
                  <a:gd name="T19" fmla="*/ 2147483647 h 102"/>
                  <a:gd name="T20" fmla="*/ 2147483647 w 186"/>
                  <a:gd name="T21" fmla="*/ 2147483647 h 102"/>
                  <a:gd name="T22" fmla="*/ 2147483647 w 186"/>
                  <a:gd name="T23" fmla="*/ 2147483647 h 102"/>
                  <a:gd name="T24" fmla="*/ 2147483647 w 186"/>
                  <a:gd name="T25" fmla="*/ 2147483647 h 102"/>
                  <a:gd name="T26" fmla="*/ 2147483647 w 186"/>
                  <a:gd name="T27" fmla="*/ 2147483647 h 102"/>
                  <a:gd name="T28" fmla="*/ 2147483647 w 186"/>
                  <a:gd name="T29" fmla="*/ 2147483647 h 102"/>
                  <a:gd name="T30" fmla="*/ 2147483647 w 186"/>
                  <a:gd name="T31" fmla="*/ 2147483647 h 102"/>
                  <a:gd name="T32" fmla="*/ 2147483647 w 186"/>
                  <a:gd name="T33" fmla="*/ 2147483647 h 102"/>
                  <a:gd name="T34" fmla="*/ 2147483647 w 186"/>
                  <a:gd name="T35" fmla="*/ 2147483647 h 102"/>
                  <a:gd name="T36" fmla="*/ 2147483647 w 186"/>
                  <a:gd name="T37" fmla="*/ 2147483647 h 102"/>
                  <a:gd name="T38" fmla="*/ 2147483647 w 186"/>
                  <a:gd name="T39" fmla="*/ 2147483647 h 102"/>
                  <a:gd name="T40" fmla="*/ 2147483647 w 186"/>
                  <a:gd name="T41" fmla="*/ 2147483647 h 102"/>
                  <a:gd name="T42" fmla="*/ 2147483647 w 186"/>
                  <a:gd name="T43" fmla="*/ 2147483647 h 102"/>
                  <a:gd name="T44" fmla="*/ 2147483647 w 186"/>
                  <a:gd name="T45" fmla="*/ 2147483647 h 102"/>
                  <a:gd name="T46" fmla="*/ 2147483647 w 186"/>
                  <a:gd name="T47" fmla="*/ 2147483647 h 102"/>
                  <a:gd name="T48" fmla="*/ 2147483647 w 186"/>
                  <a:gd name="T49" fmla="*/ 2147483647 h 102"/>
                  <a:gd name="T50" fmla="*/ 2147483647 w 186"/>
                  <a:gd name="T51" fmla="*/ 2147483647 h 102"/>
                  <a:gd name="T52" fmla="*/ 2147483647 w 186"/>
                  <a:gd name="T53" fmla="*/ 2147483647 h 102"/>
                  <a:gd name="T54" fmla="*/ 2147483647 w 186"/>
                  <a:gd name="T55" fmla="*/ 2147483647 h 102"/>
                  <a:gd name="T56" fmla="*/ 2147483647 w 186"/>
                  <a:gd name="T57" fmla="*/ 2147483647 h 102"/>
                  <a:gd name="T58" fmla="*/ 2147483647 w 186"/>
                  <a:gd name="T59" fmla="*/ 2147483647 h 102"/>
                  <a:gd name="T60" fmla="*/ 2147483647 w 186"/>
                  <a:gd name="T61" fmla="*/ 2147483647 h 102"/>
                  <a:gd name="T62" fmla="*/ 2147483647 w 186"/>
                  <a:gd name="T63" fmla="*/ 2147483647 h 102"/>
                  <a:gd name="T64" fmla="*/ 2147483647 w 186"/>
                  <a:gd name="T65" fmla="*/ 2147483647 h 102"/>
                  <a:gd name="T66" fmla="*/ 2147483647 w 186"/>
                  <a:gd name="T67" fmla="*/ 2147483647 h 102"/>
                  <a:gd name="T68" fmla="*/ 2147483647 w 186"/>
                  <a:gd name="T69" fmla="*/ 2147483647 h 102"/>
                  <a:gd name="T70" fmla="*/ 2147483647 w 186"/>
                  <a:gd name="T71" fmla="*/ 2147483647 h 102"/>
                  <a:gd name="T72" fmla="*/ 2147483647 w 186"/>
                  <a:gd name="T73" fmla="*/ 2147483647 h 102"/>
                  <a:gd name="T74" fmla="*/ 2147483647 w 186"/>
                  <a:gd name="T75" fmla="*/ 2147483647 h 102"/>
                  <a:gd name="T76" fmla="*/ 2147483647 w 186"/>
                  <a:gd name="T77" fmla="*/ 2147483647 h 102"/>
                  <a:gd name="T78" fmla="*/ 2147483647 w 186"/>
                  <a:gd name="T79" fmla="*/ 2147483647 h 102"/>
                  <a:gd name="T80" fmla="*/ 2147483647 w 186"/>
                  <a:gd name="T81" fmla="*/ 2147483647 h 102"/>
                  <a:gd name="T82" fmla="*/ 2147483647 w 186"/>
                  <a:gd name="T83" fmla="*/ 2147483647 h 102"/>
                  <a:gd name="T84" fmla="*/ 2147483647 w 186"/>
                  <a:gd name="T85" fmla="*/ 2147483647 h 102"/>
                  <a:gd name="T86" fmla="*/ 2147483647 w 186"/>
                  <a:gd name="T87" fmla="*/ 2147483647 h 102"/>
                  <a:gd name="T88" fmla="*/ 0 w 186"/>
                  <a:gd name="T89" fmla="*/ 2147483647 h 102"/>
                  <a:gd name="T90" fmla="*/ 2147483647 w 186"/>
                  <a:gd name="T91" fmla="*/ 2147483647 h 102"/>
                  <a:gd name="T92" fmla="*/ 2147483647 w 186"/>
                  <a:gd name="T93" fmla="*/ 2147483647 h 10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6"/>
                  <a:gd name="T142" fmla="*/ 0 h 102"/>
                  <a:gd name="T143" fmla="*/ 186 w 186"/>
                  <a:gd name="T144" fmla="*/ 102 h 10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6" h="102">
                    <a:moveTo>
                      <a:pt x="92" y="81"/>
                    </a:moveTo>
                    <a:cubicBezTo>
                      <a:pt x="148" y="81"/>
                      <a:pt x="148" y="81"/>
                      <a:pt x="148" y="81"/>
                    </a:cubicBezTo>
                    <a:cubicBezTo>
                      <a:pt x="148" y="88"/>
                      <a:pt x="148" y="88"/>
                      <a:pt x="148" y="88"/>
                    </a:cubicBezTo>
                    <a:cubicBezTo>
                      <a:pt x="92" y="88"/>
                      <a:pt x="92" y="88"/>
                      <a:pt x="92" y="88"/>
                    </a:cubicBezTo>
                    <a:cubicBezTo>
                      <a:pt x="92" y="81"/>
                      <a:pt x="92" y="81"/>
                      <a:pt x="92" y="81"/>
                    </a:cubicBezTo>
                    <a:close/>
                    <a:moveTo>
                      <a:pt x="92" y="64"/>
                    </a:moveTo>
                    <a:cubicBezTo>
                      <a:pt x="148" y="64"/>
                      <a:pt x="148" y="64"/>
                      <a:pt x="148" y="64"/>
                    </a:cubicBezTo>
                    <a:cubicBezTo>
                      <a:pt x="148" y="71"/>
                      <a:pt x="148" y="71"/>
                      <a:pt x="148" y="71"/>
                    </a:cubicBezTo>
                    <a:cubicBezTo>
                      <a:pt x="92" y="71"/>
                      <a:pt x="92" y="71"/>
                      <a:pt x="92" y="71"/>
                    </a:cubicBezTo>
                    <a:cubicBezTo>
                      <a:pt x="92" y="64"/>
                      <a:pt x="92" y="64"/>
                      <a:pt x="92" y="64"/>
                    </a:cubicBezTo>
                    <a:close/>
                    <a:moveTo>
                      <a:pt x="92" y="44"/>
                    </a:moveTo>
                    <a:cubicBezTo>
                      <a:pt x="186" y="44"/>
                      <a:pt x="186" y="44"/>
                      <a:pt x="186" y="44"/>
                    </a:cubicBezTo>
                    <a:cubicBezTo>
                      <a:pt x="186" y="51"/>
                      <a:pt x="186" y="51"/>
                      <a:pt x="186" y="51"/>
                    </a:cubicBezTo>
                    <a:cubicBezTo>
                      <a:pt x="92" y="51"/>
                      <a:pt x="92" y="51"/>
                      <a:pt x="92" y="51"/>
                    </a:cubicBezTo>
                    <a:cubicBezTo>
                      <a:pt x="92" y="44"/>
                      <a:pt x="92" y="44"/>
                      <a:pt x="92" y="44"/>
                    </a:cubicBezTo>
                    <a:close/>
                    <a:moveTo>
                      <a:pt x="92" y="25"/>
                    </a:moveTo>
                    <a:cubicBezTo>
                      <a:pt x="186" y="25"/>
                      <a:pt x="186" y="25"/>
                      <a:pt x="186" y="25"/>
                    </a:cubicBezTo>
                    <a:cubicBezTo>
                      <a:pt x="186" y="32"/>
                      <a:pt x="186" y="32"/>
                      <a:pt x="186" y="32"/>
                    </a:cubicBezTo>
                    <a:cubicBezTo>
                      <a:pt x="92" y="32"/>
                      <a:pt x="92" y="32"/>
                      <a:pt x="92" y="32"/>
                    </a:cubicBezTo>
                    <a:cubicBezTo>
                      <a:pt x="92" y="25"/>
                      <a:pt x="92" y="25"/>
                      <a:pt x="92" y="25"/>
                    </a:cubicBezTo>
                    <a:close/>
                    <a:moveTo>
                      <a:pt x="92" y="6"/>
                    </a:moveTo>
                    <a:cubicBezTo>
                      <a:pt x="186" y="6"/>
                      <a:pt x="186" y="6"/>
                      <a:pt x="186" y="6"/>
                    </a:cubicBezTo>
                    <a:cubicBezTo>
                      <a:pt x="186" y="13"/>
                      <a:pt x="186" y="13"/>
                      <a:pt x="186" y="13"/>
                    </a:cubicBezTo>
                    <a:cubicBezTo>
                      <a:pt x="92" y="13"/>
                      <a:pt x="92" y="13"/>
                      <a:pt x="92" y="13"/>
                    </a:cubicBezTo>
                    <a:cubicBezTo>
                      <a:pt x="92" y="6"/>
                      <a:pt x="92" y="6"/>
                      <a:pt x="92" y="6"/>
                    </a:cubicBezTo>
                    <a:close/>
                    <a:moveTo>
                      <a:pt x="28" y="3"/>
                    </a:moveTo>
                    <a:cubicBezTo>
                      <a:pt x="28" y="3"/>
                      <a:pt x="28" y="3"/>
                      <a:pt x="28" y="3"/>
                    </a:cubicBezTo>
                    <a:cubicBezTo>
                      <a:pt x="27" y="4"/>
                      <a:pt x="26" y="4"/>
                      <a:pt x="26" y="4"/>
                    </a:cubicBezTo>
                    <a:cubicBezTo>
                      <a:pt x="26" y="4"/>
                      <a:pt x="26" y="4"/>
                      <a:pt x="26" y="4"/>
                    </a:cubicBezTo>
                    <a:cubicBezTo>
                      <a:pt x="26" y="4"/>
                      <a:pt x="25" y="4"/>
                      <a:pt x="25" y="4"/>
                    </a:cubicBezTo>
                    <a:cubicBezTo>
                      <a:pt x="25" y="5"/>
                      <a:pt x="25" y="5"/>
                      <a:pt x="25" y="5"/>
                    </a:cubicBezTo>
                    <a:cubicBezTo>
                      <a:pt x="25" y="5"/>
                      <a:pt x="24" y="5"/>
                      <a:pt x="24" y="5"/>
                    </a:cubicBezTo>
                    <a:cubicBezTo>
                      <a:pt x="24" y="5"/>
                      <a:pt x="24" y="5"/>
                      <a:pt x="24" y="5"/>
                    </a:cubicBezTo>
                    <a:cubicBezTo>
                      <a:pt x="24" y="5"/>
                      <a:pt x="24" y="5"/>
                      <a:pt x="24" y="5"/>
                    </a:cubicBezTo>
                    <a:cubicBezTo>
                      <a:pt x="23" y="5"/>
                      <a:pt x="23" y="5"/>
                      <a:pt x="23" y="5"/>
                    </a:cubicBezTo>
                    <a:cubicBezTo>
                      <a:pt x="23" y="6"/>
                      <a:pt x="23" y="6"/>
                      <a:pt x="23" y="6"/>
                    </a:cubicBezTo>
                    <a:cubicBezTo>
                      <a:pt x="23" y="6"/>
                      <a:pt x="23" y="6"/>
                      <a:pt x="23" y="6"/>
                    </a:cubicBezTo>
                    <a:cubicBezTo>
                      <a:pt x="23" y="6"/>
                      <a:pt x="23" y="6"/>
                      <a:pt x="23" y="6"/>
                    </a:cubicBezTo>
                    <a:cubicBezTo>
                      <a:pt x="22" y="6"/>
                      <a:pt x="22" y="6"/>
                      <a:pt x="22" y="6"/>
                    </a:cubicBezTo>
                    <a:cubicBezTo>
                      <a:pt x="22" y="6"/>
                      <a:pt x="22" y="6"/>
                      <a:pt x="22" y="6"/>
                    </a:cubicBezTo>
                    <a:cubicBezTo>
                      <a:pt x="22" y="7"/>
                      <a:pt x="22" y="7"/>
                      <a:pt x="22" y="7"/>
                    </a:cubicBezTo>
                    <a:cubicBezTo>
                      <a:pt x="22" y="7"/>
                      <a:pt x="22" y="7"/>
                      <a:pt x="21" y="7"/>
                    </a:cubicBezTo>
                    <a:cubicBezTo>
                      <a:pt x="21" y="7"/>
                      <a:pt x="21" y="7"/>
                      <a:pt x="21" y="7"/>
                    </a:cubicBezTo>
                    <a:cubicBezTo>
                      <a:pt x="21" y="7"/>
                      <a:pt x="21" y="7"/>
                      <a:pt x="21" y="7"/>
                    </a:cubicBezTo>
                    <a:cubicBezTo>
                      <a:pt x="21" y="7"/>
                      <a:pt x="21" y="7"/>
                      <a:pt x="21" y="7"/>
                    </a:cubicBezTo>
                    <a:cubicBezTo>
                      <a:pt x="21" y="7"/>
                      <a:pt x="21" y="7"/>
                      <a:pt x="20" y="8"/>
                    </a:cubicBezTo>
                    <a:cubicBezTo>
                      <a:pt x="20" y="8"/>
                      <a:pt x="20" y="8"/>
                      <a:pt x="20" y="8"/>
                    </a:cubicBezTo>
                    <a:cubicBezTo>
                      <a:pt x="20" y="8"/>
                      <a:pt x="20" y="8"/>
                      <a:pt x="20" y="8"/>
                    </a:cubicBezTo>
                    <a:cubicBezTo>
                      <a:pt x="20" y="8"/>
                      <a:pt x="20" y="8"/>
                      <a:pt x="20" y="8"/>
                    </a:cubicBezTo>
                    <a:cubicBezTo>
                      <a:pt x="20" y="8"/>
                      <a:pt x="20" y="8"/>
                      <a:pt x="19" y="8"/>
                    </a:cubicBezTo>
                    <a:cubicBezTo>
                      <a:pt x="19" y="8"/>
                      <a:pt x="19" y="8"/>
                      <a:pt x="19" y="8"/>
                    </a:cubicBezTo>
                    <a:cubicBezTo>
                      <a:pt x="19" y="9"/>
                      <a:pt x="19" y="9"/>
                      <a:pt x="19" y="9"/>
                    </a:cubicBezTo>
                    <a:cubicBezTo>
                      <a:pt x="19" y="9"/>
                      <a:pt x="19" y="9"/>
                      <a:pt x="19" y="9"/>
                    </a:cubicBezTo>
                    <a:cubicBezTo>
                      <a:pt x="19" y="9"/>
                      <a:pt x="19" y="9"/>
                      <a:pt x="18" y="9"/>
                    </a:cubicBezTo>
                    <a:cubicBezTo>
                      <a:pt x="18" y="9"/>
                      <a:pt x="18" y="9"/>
                      <a:pt x="18" y="9"/>
                    </a:cubicBezTo>
                    <a:cubicBezTo>
                      <a:pt x="18" y="9"/>
                      <a:pt x="18" y="10"/>
                      <a:pt x="18" y="10"/>
                    </a:cubicBezTo>
                    <a:cubicBezTo>
                      <a:pt x="18" y="10"/>
                      <a:pt x="18" y="10"/>
                      <a:pt x="18" y="10"/>
                    </a:cubicBezTo>
                    <a:cubicBezTo>
                      <a:pt x="18" y="10"/>
                      <a:pt x="18" y="10"/>
                      <a:pt x="18" y="10"/>
                    </a:cubicBezTo>
                    <a:cubicBezTo>
                      <a:pt x="18" y="10"/>
                      <a:pt x="18" y="10"/>
                      <a:pt x="18" y="10"/>
                    </a:cubicBezTo>
                    <a:cubicBezTo>
                      <a:pt x="13" y="15"/>
                      <a:pt x="9" y="21"/>
                      <a:pt x="8" y="28"/>
                    </a:cubicBezTo>
                    <a:cubicBezTo>
                      <a:pt x="8" y="28"/>
                      <a:pt x="8" y="28"/>
                      <a:pt x="8" y="28"/>
                    </a:cubicBezTo>
                    <a:cubicBezTo>
                      <a:pt x="6" y="38"/>
                      <a:pt x="17" y="55"/>
                      <a:pt x="2" y="61"/>
                    </a:cubicBezTo>
                    <a:cubicBezTo>
                      <a:pt x="75" y="61"/>
                      <a:pt x="75" y="61"/>
                      <a:pt x="75" y="61"/>
                    </a:cubicBezTo>
                    <a:cubicBezTo>
                      <a:pt x="82" y="40"/>
                      <a:pt x="74" y="0"/>
                      <a:pt x="40" y="1"/>
                    </a:cubicBezTo>
                    <a:cubicBezTo>
                      <a:pt x="36" y="1"/>
                      <a:pt x="31" y="2"/>
                      <a:pt x="28" y="3"/>
                    </a:cubicBezTo>
                    <a:close/>
                    <a:moveTo>
                      <a:pt x="16" y="30"/>
                    </a:moveTo>
                    <a:cubicBezTo>
                      <a:pt x="40" y="30"/>
                      <a:pt x="40" y="30"/>
                      <a:pt x="40" y="30"/>
                    </a:cubicBezTo>
                    <a:cubicBezTo>
                      <a:pt x="42" y="16"/>
                      <a:pt x="42" y="16"/>
                      <a:pt x="42" y="16"/>
                    </a:cubicBezTo>
                    <a:cubicBezTo>
                      <a:pt x="43" y="30"/>
                      <a:pt x="43" y="30"/>
                      <a:pt x="43" y="30"/>
                    </a:cubicBezTo>
                    <a:cubicBezTo>
                      <a:pt x="45" y="30"/>
                      <a:pt x="45" y="30"/>
                      <a:pt x="45" y="30"/>
                    </a:cubicBezTo>
                    <a:cubicBezTo>
                      <a:pt x="46" y="23"/>
                      <a:pt x="46" y="23"/>
                      <a:pt x="46" y="23"/>
                    </a:cubicBezTo>
                    <a:cubicBezTo>
                      <a:pt x="49" y="30"/>
                      <a:pt x="49" y="30"/>
                      <a:pt x="49" y="30"/>
                    </a:cubicBezTo>
                    <a:cubicBezTo>
                      <a:pt x="64" y="30"/>
                      <a:pt x="64" y="30"/>
                      <a:pt x="64" y="30"/>
                    </a:cubicBezTo>
                    <a:cubicBezTo>
                      <a:pt x="64" y="31"/>
                      <a:pt x="64" y="32"/>
                      <a:pt x="64" y="33"/>
                    </a:cubicBezTo>
                    <a:cubicBezTo>
                      <a:pt x="64" y="47"/>
                      <a:pt x="53" y="58"/>
                      <a:pt x="40" y="58"/>
                    </a:cubicBezTo>
                    <a:cubicBezTo>
                      <a:pt x="26" y="58"/>
                      <a:pt x="15" y="47"/>
                      <a:pt x="15" y="33"/>
                    </a:cubicBezTo>
                    <a:cubicBezTo>
                      <a:pt x="15" y="31"/>
                      <a:pt x="15" y="29"/>
                      <a:pt x="16" y="27"/>
                    </a:cubicBezTo>
                    <a:cubicBezTo>
                      <a:pt x="16" y="29"/>
                      <a:pt x="16" y="30"/>
                      <a:pt x="16" y="30"/>
                    </a:cubicBezTo>
                    <a:close/>
                    <a:moveTo>
                      <a:pt x="49" y="35"/>
                    </a:moveTo>
                    <a:cubicBezTo>
                      <a:pt x="51" y="35"/>
                      <a:pt x="53" y="37"/>
                      <a:pt x="53" y="38"/>
                    </a:cubicBezTo>
                    <a:cubicBezTo>
                      <a:pt x="53" y="40"/>
                      <a:pt x="51" y="42"/>
                      <a:pt x="49" y="42"/>
                    </a:cubicBezTo>
                    <a:cubicBezTo>
                      <a:pt x="47" y="42"/>
                      <a:pt x="46" y="40"/>
                      <a:pt x="46" y="38"/>
                    </a:cubicBezTo>
                    <a:cubicBezTo>
                      <a:pt x="46" y="37"/>
                      <a:pt x="47" y="35"/>
                      <a:pt x="49" y="35"/>
                    </a:cubicBezTo>
                    <a:close/>
                    <a:moveTo>
                      <a:pt x="29" y="35"/>
                    </a:moveTo>
                    <a:cubicBezTo>
                      <a:pt x="31" y="35"/>
                      <a:pt x="33" y="37"/>
                      <a:pt x="33" y="38"/>
                    </a:cubicBezTo>
                    <a:cubicBezTo>
                      <a:pt x="33" y="40"/>
                      <a:pt x="31" y="42"/>
                      <a:pt x="29" y="42"/>
                    </a:cubicBezTo>
                    <a:cubicBezTo>
                      <a:pt x="28" y="42"/>
                      <a:pt x="26" y="40"/>
                      <a:pt x="26" y="38"/>
                    </a:cubicBezTo>
                    <a:cubicBezTo>
                      <a:pt x="26" y="37"/>
                      <a:pt x="28" y="35"/>
                      <a:pt x="29" y="35"/>
                    </a:cubicBezTo>
                    <a:close/>
                    <a:moveTo>
                      <a:pt x="79" y="102"/>
                    </a:moveTo>
                    <a:cubicBezTo>
                      <a:pt x="0" y="102"/>
                      <a:pt x="0" y="102"/>
                      <a:pt x="0" y="102"/>
                    </a:cubicBezTo>
                    <a:cubicBezTo>
                      <a:pt x="1" y="83"/>
                      <a:pt x="12" y="68"/>
                      <a:pt x="28" y="63"/>
                    </a:cubicBezTo>
                    <a:cubicBezTo>
                      <a:pt x="28" y="96"/>
                      <a:pt x="28" y="96"/>
                      <a:pt x="28" y="96"/>
                    </a:cubicBezTo>
                    <a:cubicBezTo>
                      <a:pt x="51" y="63"/>
                      <a:pt x="51" y="63"/>
                      <a:pt x="51" y="63"/>
                    </a:cubicBezTo>
                    <a:cubicBezTo>
                      <a:pt x="67" y="68"/>
                      <a:pt x="78" y="83"/>
                      <a:pt x="79" y="102"/>
                    </a:cubicBezTo>
                    <a:close/>
                  </a:path>
                </a:pathLst>
              </a:custGeom>
              <a:solidFill>
                <a:sysClr val="window" lastClr="FFFFFF"/>
              </a:solidFill>
              <a:ln w="9525">
                <a:noFill/>
                <a:round/>
                <a:headEnd/>
                <a:tailEnd/>
              </a:ln>
            </p:spPr>
            <p:txBody>
              <a:bodyPr/>
              <a:lstStyle/>
              <a:p>
                <a:pPr fontAlgn="base">
                  <a:spcBef>
                    <a:spcPct val="0"/>
                  </a:spcBef>
                  <a:spcAft>
                    <a:spcPct val="0"/>
                  </a:spcAft>
                  <a:defRPr/>
                </a:pPr>
                <a:endParaRPr lang="zh-CN" altLang="en-US" kern="0" smtClean="0">
                  <a:solidFill>
                    <a:prstClr val="black"/>
                  </a:solidFill>
                  <a:latin typeface="Arial" charset="0"/>
                </a:endParaRPr>
              </a:p>
            </p:txBody>
          </p:sp>
          <p:sp>
            <p:nvSpPr>
              <p:cNvPr id="20" name="Freeform 53"/>
              <p:cNvSpPr>
                <a:spLocks noEditPoints="1"/>
              </p:cNvSpPr>
              <p:nvPr/>
            </p:nvSpPr>
            <p:spPr bwMode="auto">
              <a:xfrm>
                <a:off x="4848315" y="2995479"/>
                <a:ext cx="674520" cy="583200"/>
              </a:xfrm>
              <a:custGeom>
                <a:avLst/>
                <a:gdLst>
                  <a:gd name="T0" fmla="*/ 2147483647 w 275"/>
                  <a:gd name="T1" fmla="*/ 2147483647 h 238"/>
                  <a:gd name="T2" fmla="*/ 2147483647 w 275"/>
                  <a:gd name="T3" fmla="*/ 2147483647 h 238"/>
                  <a:gd name="T4" fmla="*/ 2147483647 w 275"/>
                  <a:gd name="T5" fmla="*/ 2147483647 h 238"/>
                  <a:gd name="T6" fmla="*/ 2147483647 w 275"/>
                  <a:gd name="T7" fmla="*/ 2147483647 h 238"/>
                  <a:gd name="T8" fmla="*/ 2147483647 w 275"/>
                  <a:gd name="T9" fmla="*/ 2147483647 h 238"/>
                  <a:gd name="T10" fmla="*/ 2147483647 w 275"/>
                  <a:gd name="T11" fmla="*/ 0 h 238"/>
                  <a:gd name="T12" fmla="*/ 2147483647 w 275"/>
                  <a:gd name="T13" fmla="*/ 0 h 238"/>
                  <a:gd name="T14" fmla="*/ 2147483647 w 275"/>
                  <a:gd name="T15" fmla="*/ 2147483647 h 238"/>
                  <a:gd name="T16" fmla="*/ 2147483647 w 275"/>
                  <a:gd name="T17" fmla="*/ 2147483647 h 238"/>
                  <a:gd name="T18" fmla="*/ 2147483647 w 275"/>
                  <a:gd name="T19" fmla="*/ 2147483647 h 238"/>
                  <a:gd name="T20" fmla="*/ 2147483647 w 275"/>
                  <a:gd name="T21" fmla="*/ 2147483647 h 238"/>
                  <a:gd name="T22" fmla="*/ 2147483647 w 275"/>
                  <a:gd name="T23" fmla="*/ 2147483647 h 238"/>
                  <a:gd name="T24" fmla="*/ 0 w 275"/>
                  <a:gd name="T25" fmla="*/ 2147483647 h 238"/>
                  <a:gd name="T26" fmla="*/ 0 w 275"/>
                  <a:gd name="T27" fmla="*/ 2147483647 h 238"/>
                  <a:gd name="T28" fmla="*/ 2147483647 w 275"/>
                  <a:gd name="T29" fmla="*/ 2147483647 h 238"/>
                  <a:gd name="T30" fmla="*/ 2147483647 w 275"/>
                  <a:gd name="T31" fmla="*/ 2147483647 h 238"/>
                  <a:gd name="T32" fmla="*/ 2147483647 w 275"/>
                  <a:gd name="T33" fmla="*/ 2147483647 h 238"/>
                  <a:gd name="T34" fmla="*/ 2147483647 w 275"/>
                  <a:gd name="T35" fmla="*/ 2147483647 h 238"/>
                  <a:gd name="T36" fmla="*/ 2147483647 w 275"/>
                  <a:gd name="T37" fmla="*/ 2147483647 h 238"/>
                  <a:gd name="T38" fmla="*/ 2147483647 w 275"/>
                  <a:gd name="T39" fmla="*/ 2147483647 h 238"/>
                  <a:gd name="T40" fmla="*/ 2147483647 w 275"/>
                  <a:gd name="T41" fmla="*/ 2147483647 h 238"/>
                  <a:gd name="T42" fmla="*/ 2147483647 w 275"/>
                  <a:gd name="T43" fmla="*/ 2147483647 h 238"/>
                  <a:gd name="T44" fmla="*/ 2147483647 w 275"/>
                  <a:gd name="T45" fmla="*/ 2147483647 h 238"/>
                  <a:gd name="T46" fmla="*/ 2147483647 w 275"/>
                  <a:gd name="T47" fmla="*/ 2147483647 h 238"/>
                  <a:gd name="T48" fmla="*/ 2147483647 w 275"/>
                  <a:gd name="T49" fmla="*/ 2147483647 h 238"/>
                  <a:gd name="T50" fmla="*/ 2147483647 w 275"/>
                  <a:gd name="T51" fmla="*/ 2147483647 h 238"/>
                  <a:gd name="T52" fmla="*/ 2147483647 w 275"/>
                  <a:gd name="T53" fmla="*/ 2147483647 h 238"/>
                  <a:gd name="T54" fmla="*/ 2147483647 w 275"/>
                  <a:gd name="T55" fmla="*/ 2147483647 h 238"/>
                  <a:gd name="T56" fmla="*/ 2147483647 w 275"/>
                  <a:gd name="T57" fmla="*/ 2147483647 h 238"/>
                  <a:gd name="T58" fmla="*/ 2147483647 w 275"/>
                  <a:gd name="T59" fmla="*/ 2147483647 h 238"/>
                  <a:gd name="T60" fmla="*/ 2147483647 w 275"/>
                  <a:gd name="T61" fmla="*/ 2147483647 h 238"/>
                  <a:gd name="T62" fmla="*/ 2147483647 w 275"/>
                  <a:gd name="T63" fmla="*/ 2147483647 h 238"/>
                  <a:gd name="T64" fmla="*/ 2147483647 w 275"/>
                  <a:gd name="T65" fmla="*/ 2147483647 h 238"/>
                  <a:gd name="T66" fmla="*/ 2147483647 w 275"/>
                  <a:gd name="T67" fmla="*/ 2147483647 h 238"/>
                  <a:gd name="T68" fmla="*/ 2147483647 w 275"/>
                  <a:gd name="T69" fmla="*/ 2147483647 h 238"/>
                  <a:gd name="T70" fmla="*/ 2147483647 w 275"/>
                  <a:gd name="T71" fmla="*/ 2147483647 h 238"/>
                  <a:gd name="T72" fmla="*/ 2147483647 w 275"/>
                  <a:gd name="T73" fmla="*/ 2147483647 h 238"/>
                  <a:gd name="T74" fmla="*/ 2147483647 w 275"/>
                  <a:gd name="T75" fmla="*/ 2147483647 h 238"/>
                  <a:gd name="T76" fmla="*/ 2147483647 w 275"/>
                  <a:gd name="T77" fmla="*/ 2147483647 h 238"/>
                  <a:gd name="T78" fmla="*/ 2147483647 w 275"/>
                  <a:gd name="T79" fmla="*/ 2147483647 h 238"/>
                  <a:gd name="T80" fmla="*/ 2147483647 w 275"/>
                  <a:gd name="T81" fmla="*/ 2147483647 h 238"/>
                  <a:gd name="T82" fmla="*/ 2147483647 w 275"/>
                  <a:gd name="T83" fmla="*/ 2147483647 h 238"/>
                  <a:gd name="T84" fmla="*/ 2147483647 w 275"/>
                  <a:gd name="T85" fmla="*/ 2147483647 h 238"/>
                  <a:gd name="T86" fmla="*/ 2147483647 w 275"/>
                  <a:gd name="T87" fmla="*/ 2147483647 h 238"/>
                  <a:gd name="T88" fmla="*/ 2147483647 w 275"/>
                  <a:gd name="T89" fmla="*/ 2147483647 h 238"/>
                  <a:gd name="T90" fmla="*/ 2147483647 w 275"/>
                  <a:gd name="T91" fmla="*/ 2147483647 h 238"/>
                  <a:gd name="T92" fmla="*/ 2147483647 w 275"/>
                  <a:gd name="T93" fmla="*/ 2147483647 h 23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75"/>
                  <a:gd name="T142" fmla="*/ 0 h 238"/>
                  <a:gd name="T143" fmla="*/ 275 w 275"/>
                  <a:gd name="T144" fmla="*/ 238 h 23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75" h="238">
                    <a:moveTo>
                      <a:pt x="265" y="71"/>
                    </a:moveTo>
                    <a:cubicBezTo>
                      <a:pt x="260" y="65"/>
                      <a:pt x="252" y="62"/>
                      <a:pt x="243" y="62"/>
                    </a:cubicBezTo>
                    <a:cubicBezTo>
                      <a:pt x="217" y="62"/>
                      <a:pt x="217" y="62"/>
                      <a:pt x="217" y="62"/>
                    </a:cubicBezTo>
                    <a:cubicBezTo>
                      <a:pt x="215" y="51"/>
                      <a:pt x="205" y="43"/>
                      <a:pt x="194" y="43"/>
                    </a:cubicBezTo>
                    <a:cubicBezTo>
                      <a:pt x="172" y="43"/>
                      <a:pt x="172" y="43"/>
                      <a:pt x="172" y="43"/>
                    </a:cubicBezTo>
                    <a:cubicBezTo>
                      <a:pt x="155" y="30"/>
                      <a:pt x="148" y="15"/>
                      <a:pt x="145" y="0"/>
                    </a:cubicBezTo>
                    <a:cubicBezTo>
                      <a:pt x="138" y="0"/>
                      <a:pt x="132" y="0"/>
                      <a:pt x="126" y="0"/>
                    </a:cubicBezTo>
                    <a:cubicBezTo>
                      <a:pt x="123" y="20"/>
                      <a:pt x="114" y="33"/>
                      <a:pt x="100" y="43"/>
                    </a:cubicBezTo>
                    <a:cubicBezTo>
                      <a:pt x="76" y="44"/>
                      <a:pt x="76" y="44"/>
                      <a:pt x="76" y="44"/>
                    </a:cubicBezTo>
                    <a:cubicBezTo>
                      <a:pt x="65" y="44"/>
                      <a:pt x="56" y="51"/>
                      <a:pt x="53" y="62"/>
                    </a:cubicBezTo>
                    <a:cubicBezTo>
                      <a:pt x="31" y="62"/>
                      <a:pt x="31" y="62"/>
                      <a:pt x="31" y="62"/>
                    </a:cubicBezTo>
                    <a:cubicBezTo>
                      <a:pt x="23" y="62"/>
                      <a:pt x="15" y="65"/>
                      <a:pt x="9" y="71"/>
                    </a:cubicBezTo>
                    <a:cubicBezTo>
                      <a:pt x="3" y="77"/>
                      <a:pt x="0" y="84"/>
                      <a:pt x="0" y="93"/>
                    </a:cubicBezTo>
                    <a:cubicBezTo>
                      <a:pt x="0" y="207"/>
                      <a:pt x="0" y="207"/>
                      <a:pt x="0" y="207"/>
                    </a:cubicBezTo>
                    <a:cubicBezTo>
                      <a:pt x="0" y="215"/>
                      <a:pt x="3" y="223"/>
                      <a:pt x="9" y="229"/>
                    </a:cubicBezTo>
                    <a:cubicBezTo>
                      <a:pt x="15" y="235"/>
                      <a:pt x="23" y="238"/>
                      <a:pt x="31" y="238"/>
                    </a:cubicBezTo>
                    <a:cubicBezTo>
                      <a:pt x="243" y="238"/>
                      <a:pt x="243" y="238"/>
                      <a:pt x="243" y="238"/>
                    </a:cubicBezTo>
                    <a:cubicBezTo>
                      <a:pt x="252" y="238"/>
                      <a:pt x="260" y="235"/>
                      <a:pt x="265" y="229"/>
                    </a:cubicBezTo>
                    <a:cubicBezTo>
                      <a:pt x="271" y="223"/>
                      <a:pt x="275" y="215"/>
                      <a:pt x="275" y="207"/>
                    </a:cubicBezTo>
                    <a:cubicBezTo>
                      <a:pt x="275" y="93"/>
                      <a:pt x="275" y="93"/>
                      <a:pt x="275" y="93"/>
                    </a:cubicBezTo>
                    <a:cubicBezTo>
                      <a:pt x="275" y="84"/>
                      <a:pt x="271" y="77"/>
                      <a:pt x="265" y="71"/>
                    </a:cubicBezTo>
                    <a:close/>
                    <a:moveTo>
                      <a:pt x="77" y="50"/>
                    </a:moveTo>
                    <a:cubicBezTo>
                      <a:pt x="194" y="49"/>
                      <a:pt x="194" y="49"/>
                      <a:pt x="194" y="49"/>
                    </a:cubicBezTo>
                    <a:cubicBezTo>
                      <a:pt x="201" y="49"/>
                      <a:pt x="207" y="53"/>
                      <a:pt x="210" y="58"/>
                    </a:cubicBezTo>
                    <a:cubicBezTo>
                      <a:pt x="207" y="57"/>
                      <a:pt x="204" y="56"/>
                      <a:pt x="201" y="56"/>
                    </a:cubicBezTo>
                    <a:cubicBezTo>
                      <a:pt x="83" y="57"/>
                      <a:pt x="83" y="57"/>
                      <a:pt x="83" y="57"/>
                    </a:cubicBezTo>
                    <a:cubicBezTo>
                      <a:pt x="74" y="57"/>
                      <a:pt x="66" y="65"/>
                      <a:pt x="66" y="74"/>
                    </a:cubicBezTo>
                    <a:cubicBezTo>
                      <a:pt x="66" y="77"/>
                      <a:pt x="66" y="80"/>
                      <a:pt x="68" y="83"/>
                    </a:cubicBezTo>
                    <a:cubicBezTo>
                      <a:pt x="63" y="80"/>
                      <a:pt x="59" y="74"/>
                      <a:pt x="59" y="68"/>
                    </a:cubicBezTo>
                    <a:cubicBezTo>
                      <a:pt x="59" y="58"/>
                      <a:pt x="67" y="50"/>
                      <a:pt x="77" y="50"/>
                    </a:cubicBezTo>
                    <a:close/>
                    <a:moveTo>
                      <a:pt x="258" y="207"/>
                    </a:moveTo>
                    <a:cubicBezTo>
                      <a:pt x="258" y="211"/>
                      <a:pt x="256" y="214"/>
                      <a:pt x="254" y="217"/>
                    </a:cubicBezTo>
                    <a:cubicBezTo>
                      <a:pt x="251" y="220"/>
                      <a:pt x="247" y="222"/>
                      <a:pt x="243" y="222"/>
                    </a:cubicBezTo>
                    <a:cubicBezTo>
                      <a:pt x="31" y="222"/>
                      <a:pt x="31" y="222"/>
                      <a:pt x="31" y="222"/>
                    </a:cubicBezTo>
                    <a:cubicBezTo>
                      <a:pt x="27" y="222"/>
                      <a:pt x="24" y="220"/>
                      <a:pt x="21" y="217"/>
                    </a:cubicBezTo>
                    <a:cubicBezTo>
                      <a:pt x="18" y="214"/>
                      <a:pt x="17" y="211"/>
                      <a:pt x="17" y="207"/>
                    </a:cubicBezTo>
                    <a:cubicBezTo>
                      <a:pt x="17" y="93"/>
                      <a:pt x="17" y="93"/>
                      <a:pt x="17" y="93"/>
                    </a:cubicBezTo>
                    <a:cubicBezTo>
                      <a:pt x="17" y="89"/>
                      <a:pt x="18" y="85"/>
                      <a:pt x="21" y="83"/>
                    </a:cubicBezTo>
                    <a:cubicBezTo>
                      <a:pt x="24" y="80"/>
                      <a:pt x="27" y="78"/>
                      <a:pt x="31" y="78"/>
                    </a:cubicBezTo>
                    <a:cubicBezTo>
                      <a:pt x="54" y="78"/>
                      <a:pt x="54" y="78"/>
                      <a:pt x="54" y="78"/>
                    </a:cubicBezTo>
                    <a:cubicBezTo>
                      <a:pt x="58" y="87"/>
                      <a:pt x="67" y="92"/>
                      <a:pt x="76" y="92"/>
                    </a:cubicBezTo>
                    <a:cubicBezTo>
                      <a:pt x="194" y="92"/>
                      <a:pt x="194" y="92"/>
                      <a:pt x="194" y="92"/>
                    </a:cubicBezTo>
                    <a:cubicBezTo>
                      <a:pt x="203" y="92"/>
                      <a:pt x="211" y="86"/>
                      <a:pt x="215" y="78"/>
                    </a:cubicBezTo>
                    <a:cubicBezTo>
                      <a:pt x="243" y="78"/>
                      <a:pt x="243" y="78"/>
                      <a:pt x="243" y="78"/>
                    </a:cubicBezTo>
                    <a:cubicBezTo>
                      <a:pt x="247" y="78"/>
                      <a:pt x="251" y="80"/>
                      <a:pt x="254" y="83"/>
                    </a:cubicBezTo>
                    <a:cubicBezTo>
                      <a:pt x="256" y="85"/>
                      <a:pt x="258" y="89"/>
                      <a:pt x="258" y="93"/>
                    </a:cubicBezTo>
                    <a:lnTo>
                      <a:pt x="258" y="207"/>
                    </a:lnTo>
                    <a:close/>
                  </a:path>
                </a:pathLst>
              </a:custGeom>
              <a:solidFill>
                <a:sysClr val="window" lastClr="FFFFFF"/>
              </a:solidFill>
              <a:ln w="9525">
                <a:noFill/>
                <a:round/>
                <a:headEnd/>
                <a:tailEnd/>
              </a:ln>
            </p:spPr>
            <p:txBody>
              <a:bodyPr/>
              <a:lstStyle/>
              <a:p>
                <a:pPr fontAlgn="base">
                  <a:spcBef>
                    <a:spcPct val="0"/>
                  </a:spcBef>
                  <a:spcAft>
                    <a:spcPct val="0"/>
                  </a:spcAft>
                  <a:defRPr/>
                </a:pPr>
                <a:endParaRPr lang="zh-CN" altLang="en-US" kern="0" smtClean="0">
                  <a:solidFill>
                    <a:prstClr val="black"/>
                  </a:solidFill>
                  <a:latin typeface="Arial" charset="0"/>
                </a:endParaRPr>
              </a:p>
            </p:txBody>
          </p:sp>
        </p:grpSp>
      </p:grpSp>
      <p:grpSp>
        <p:nvGrpSpPr>
          <p:cNvPr id="21" name="组合 20"/>
          <p:cNvGrpSpPr>
            <a:grpSpLocks/>
          </p:cNvGrpSpPr>
          <p:nvPr/>
        </p:nvGrpSpPr>
        <p:grpSpPr bwMode="auto">
          <a:xfrm>
            <a:off x="7361238" y="1282700"/>
            <a:ext cx="1152525" cy="1152525"/>
            <a:chOff x="6923881" y="1139949"/>
            <a:chExt cx="1152128" cy="1152128"/>
          </a:xfrm>
        </p:grpSpPr>
        <p:sp>
          <p:nvSpPr>
            <p:cNvPr id="22" name="椭圆 21"/>
            <p:cNvSpPr/>
            <p:nvPr/>
          </p:nvSpPr>
          <p:spPr>
            <a:xfrm>
              <a:off x="6923881" y="1139949"/>
              <a:ext cx="1152128" cy="1152128"/>
            </a:xfrm>
            <a:prstGeom prst="ellipse">
              <a:avLst/>
            </a:prstGeom>
            <a:solidFill>
              <a:srgbClr val="003466"/>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sp>
          <p:nvSpPr>
            <p:cNvPr id="23" name="Freeform 21"/>
            <p:cNvSpPr>
              <a:spLocks noChangeAspect="1" noEditPoints="1"/>
            </p:cNvSpPr>
            <p:nvPr/>
          </p:nvSpPr>
          <p:spPr bwMode="auto">
            <a:xfrm>
              <a:off x="7177642" y="1415320"/>
              <a:ext cx="621073" cy="583200"/>
            </a:xfrm>
            <a:custGeom>
              <a:avLst/>
              <a:gdLst>
                <a:gd name="T0" fmla="*/ 2147483647 w 243"/>
                <a:gd name="T1" fmla="*/ 0 h 228"/>
                <a:gd name="T2" fmla="*/ 2147483647 w 243"/>
                <a:gd name="T3" fmla="*/ 2147483647 h 228"/>
                <a:gd name="T4" fmla="*/ 2147483647 w 243"/>
                <a:gd name="T5" fmla="*/ 2147483647 h 228"/>
                <a:gd name="T6" fmla="*/ 2147483647 w 243"/>
                <a:gd name="T7" fmla="*/ 2147483647 h 228"/>
                <a:gd name="T8" fmla="*/ 2147483647 w 243"/>
                <a:gd name="T9" fmla="*/ 2147483647 h 228"/>
                <a:gd name="T10" fmla="*/ 2147483647 w 243"/>
                <a:gd name="T11" fmla="*/ 2147483647 h 228"/>
                <a:gd name="T12" fmla="*/ 2147483647 w 243"/>
                <a:gd name="T13" fmla="*/ 2147483647 h 228"/>
                <a:gd name="T14" fmla="*/ 2147483647 w 243"/>
                <a:gd name="T15" fmla="*/ 2147483647 h 228"/>
                <a:gd name="T16" fmla="*/ 2147483647 w 243"/>
                <a:gd name="T17" fmla="*/ 2147483647 h 228"/>
                <a:gd name="T18" fmla="*/ 2147483647 w 243"/>
                <a:gd name="T19" fmla="*/ 2147483647 h 228"/>
                <a:gd name="T20" fmla="*/ 2147483647 w 243"/>
                <a:gd name="T21" fmla="*/ 2147483647 h 228"/>
                <a:gd name="T22" fmla="*/ 0 w 243"/>
                <a:gd name="T23" fmla="*/ 2147483647 h 228"/>
                <a:gd name="T24" fmla="*/ 2147483647 w 243"/>
                <a:gd name="T25" fmla="*/ 0 h 228"/>
                <a:gd name="T26" fmla="*/ 2147483647 w 243"/>
                <a:gd name="T27" fmla="*/ 2147483647 h 228"/>
                <a:gd name="T28" fmla="*/ 2147483647 w 243"/>
                <a:gd name="T29" fmla="*/ 2147483647 h 228"/>
                <a:gd name="T30" fmla="*/ 2147483647 w 243"/>
                <a:gd name="T31" fmla="*/ 2147483647 h 228"/>
                <a:gd name="T32" fmla="*/ 2147483647 w 243"/>
                <a:gd name="T33" fmla="*/ 2147483647 h 228"/>
                <a:gd name="T34" fmla="*/ 2147483647 w 243"/>
                <a:gd name="T35" fmla="*/ 2147483647 h 228"/>
                <a:gd name="T36" fmla="*/ 2147483647 w 243"/>
                <a:gd name="T37" fmla="*/ 2147483647 h 228"/>
                <a:gd name="T38" fmla="*/ 2147483647 w 243"/>
                <a:gd name="T39" fmla="*/ 2147483647 h 228"/>
                <a:gd name="T40" fmla="*/ 2147483647 w 243"/>
                <a:gd name="T41" fmla="*/ 2147483647 h 228"/>
                <a:gd name="T42" fmla="*/ 2147483647 w 243"/>
                <a:gd name="T43" fmla="*/ 2147483647 h 228"/>
                <a:gd name="T44" fmla="*/ 2147483647 w 243"/>
                <a:gd name="T45" fmla="*/ 2147483647 h 228"/>
                <a:gd name="T46" fmla="*/ 2147483647 w 243"/>
                <a:gd name="T47" fmla="*/ 2147483647 h 228"/>
                <a:gd name="T48" fmla="*/ 2147483647 w 243"/>
                <a:gd name="T49" fmla="*/ 2147483647 h 228"/>
                <a:gd name="T50" fmla="*/ 2147483647 w 243"/>
                <a:gd name="T51" fmla="*/ 2147483647 h 228"/>
                <a:gd name="T52" fmla="*/ 2147483647 w 243"/>
                <a:gd name="T53" fmla="*/ 2147483647 h 228"/>
                <a:gd name="T54" fmla="*/ 2147483647 w 243"/>
                <a:gd name="T55" fmla="*/ 2147483647 h 228"/>
                <a:gd name="T56" fmla="*/ 2147483647 w 243"/>
                <a:gd name="T57" fmla="*/ 2147483647 h 228"/>
                <a:gd name="T58" fmla="*/ 2147483647 w 243"/>
                <a:gd name="T59" fmla="*/ 2147483647 h 228"/>
                <a:gd name="T60" fmla="*/ 2147483647 w 243"/>
                <a:gd name="T61" fmla="*/ 2147483647 h 228"/>
                <a:gd name="T62" fmla="*/ 2147483647 w 243"/>
                <a:gd name="T63" fmla="*/ 2147483647 h 228"/>
                <a:gd name="T64" fmla="*/ 2147483647 w 243"/>
                <a:gd name="T65" fmla="*/ 2147483647 h 228"/>
                <a:gd name="T66" fmla="*/ 2147483647 w 243"/>
                <a:gd name="T67" fmla="*/ 2147483647 h 228"/>
                <a:gd name="T68" fmla="*/ 2147483647 w 243"/>
                <a:gd name="T69" fmla="*/ 2147483647 h 228"/>
                <a:gd name="T70" fmla="*/ 2147483647 w 243"/>
                <a:gd name="T71" fmla="*/ 2147483647 h 228"/>
                <a:gd name="T72" fmla="*/ 2147483647 w 243"/>
                <a:gd name="T73" fmla="*/ 2147483647 h 228"/>
                <a:gd name="T74" fmla="*/ 2147483647 w 243"/>
                <a:gd name="T75" fmla="*/ 2147483647 h 228"/>
                <a:gd name="T76" fmla="*/ 2147483647 w 243"/>
                <a:gd name="T77" fmla="*/ 2147483647 h 228"/>
                <a:gd name="T78" fmla="*/ 2147483647 w 243"/>
                <a:gd name="T79" fmla="*/ 2147483647 h 228"/>
                <a:gd name="T80" fmla="*/ 2147483647 w 243"/>
                <a:gd name="T81" fmla="*/ 2147483647 h 228"/>
                <a:gd name="T82" fmla="*/ 2147483647 w 243"/>
                <a:gd name="T83" fmla="*/ 2147483647 h 228"/>
                <a:gd name="T84" fmla="*/ 2147483647 w 243"/>
                <a:gd name="T85" fmla="*/ 2147483647 h 228"/>
                <a:gd name="T86" fmla="*/ 2147483647 w 243"/>
                <a:gd name="T87" fmla="*/ 2147483647 h 228"/>
                <a:gd name="T88" fmla="*/ 2147483647 w 243"/>
                <a:gd name="T89" fmla="*/ 2147483647 h 228"/>
                <a:gd name="T90" fmla="*/ 2147483647 w 243"/>
                <a:gd name="T91" fmla="*/ 2147483647 h 228"/>
                <a:gd name="T92" fmla="*/ 2147483647 w 243"/>
                <a:gd name="T93" fmla="*/ 2147483647 h 228"/>
                <a:gd name="T94" fmla="*/ 2147483647 w 243"/>
                <a:gd name="T95" fmla="*/ 2147483647 h 228"/>
                <a:gd name="T96" fmla="*/ 2147483647 w 243"/>
                <a:gd name="T97" fmla="*/ 2147483647 h 228"/>
                <a:gd name="T98" fmla="*/ 2147483647 w 243"/>
                <a:gd name="T99" fmla="*/ 2147483647 h 228"/>
                <a:gd name="T100" fmla="*/ 2147483647 w 243"/>
                <a:gd name="T101" fmla="*/ 2147483647 h 228"/>
                <a:gd name="T102" fmla="*/ 2147483647 w 243"/>
                <a:gd name="T103" fmla="*/ 2147483647 h 228"/>
                <a:gd name="T104" fmla="*/ 2147483647 w 243"/>
                <a:gd name="T105" fmla="*/ 2147483647 h 228"/>
                <a:gd name="T106" fmla="*/ 2147483647 w 243"/>
                <a:gd name="T107" fmla="*/ 2147483647 h 228"/>
                <a:gd name="T108" fmla="*/ 2147483647 w 243"/>
                <a:gd name="T109" fmla="*/ 2147483647 h 228"/>
                <a:gd name="T110" fmla="*/ 2147483647 w 243"/>
                <a:gd name="T111" fmla="*/ 2147483647 h 228"/>
                <a:gd name="T112" fmla="*/ 2147483647 w 243"/>
                <a:gd name="T113" fmla="*/ 2147483647 h 228"/>
                <a:gd name="T114" fmla="*/ 2147483647 w 243"/>
                <a:gd name="T115" fmla="*/ 2147483647 h 228"/>
                <a:gd name="T116" fmla="*/ 2147483647 w 243"/>
                <a:gd name="T117" fmla="*/ 2147483647 h 228"/>
                <a:gd name="T118" fmla="*/ 2147483647 w 243"/>
                <a:gd name="T119" fmla="*/ 2147483647 h 228"/>
                <a:gd name="T120" fmla="*/ 2147483647 w 243"/>
                <a:gd name="T121" fmla="*/ 2147483647 h 228"/>
                <a:gd name="T122" fmla="*/ 2147483647 w 243"/>
                <a:gd name="T123" fmla="*/ 2147483647 h 228"/>
                <a:gd name="T124" fmla="*/ 2147483647 w 243"/>
                <a:gd name="T125" fmla="*/ 2147483647 h 22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43"/>
                <a:gd name="T190" fmla="*/ 0 h 228"/>
                <a:gd name="T191" fmla="*/ 243 w 243"/>
                <a:gd name="T192" fmla="*/ 228 h 22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43" h="228">
                  <a:moveTo>
                    <a:pt x="8" y="0"/>
                  </a:moveTo>
                  <a:cubicBezTo>
                    <a:pt x="189" y="0"/>
                    <a:pt x="189" y="0"/>
                    <a:pt x="189" y="0"/>
                  </a:cubicBezTo>
                  <a:cubicBezTo>
                    <a:pt x="193" y="0"/>
                    <a:pt x="196" y="3"/>
                    <a:pt x="196" y="7"/>
                  </a:cubicBezTo>
                  <a:cubicBezTo>
                    <a:pt x="196" y="190"/>
                    <a:pt x="196" y="190"/>
                    <a:pt x="196" y="190"/>
                  </a:cubicBezTo>
                  <a:cubicBezTo>
                    <a:pt x="196" y="190"/>
                    <a:pt x="196" y="190"/>
                    <a:pt x="196" y="190"/>
                  </a:cubicBezTo>
                  <a:cubicBezTo>
                    <a:pt x="196" y="198"/>
                    <a:pt x="198" y="203"/>
                    <a:pt x="201" y="207"/>
                  </a:cubicBezTo>
                  <a:cubicBezTo>
                    <a:pt x="204" y="210"/>
                    <a:pt x="210" y="212"/>
                    <a:pt x="216" y="213"/>
                  </a:cubicBezTo>
                  <a:cubicBezTo>
                    <a:pt x="219" y="213"/>
                    <a:pt x="222" y="211"/>
                    <a:pt x="224" y="208"/>
                  </a:cubicBezTo>
                  <a:cubicBezTo>
                    <a:pt x="226" y="203"/>
                    <a:pt x="228" y="196"/>
                    <a:pt x="228" y="184"/>
                  </a:cubicBezTo>
                  <a:cubicBezTo>
                    <a:pt x="228" y="184"/>
                    <a:pt x="228" y="184"/>
                    <a:pt x="228" y="184"/>
                  </a:cubicBezTo>
                  <a:cubicBezTo>
                    <a:pt x="228" y="19"/>
                    <a:pt x="228" y="19"/>
                    <a:pt x="228" y="19"/>
                  </a:cubicBezTo>
                  <a:cubicBezTo>
                    <a:pt x="228" y="15"/>
                    <a:pt x="231" y="11"/>
                    <a:pt x="235" y="11"/>
                  </a:cubicBezTo>
                  <a:cubicBezTo>
                    <a:pt x="239" y="11"/>
                    <a:pt x="243" y="15"/>
                    <a:pt x="243" y="19"/>
                  </a:cubicBezTo>
                  <a:cubicBezTo>
                    <a:pt x="243" y="184"/>
                    <a:pt x="243" y="184"/>
                    <a:pt x="243" y="184"/>
                  </a:cubicBezTo>
                  <a:cubicBezTo>
                    <a:pt x="243" y="184"/>
                    <a:pt x="243" y="184"/>
                    <a:pt x="242" y="184"/>
                  </a:cubicBezTo>
                  <a:cubicBezTo>
                    <a:pt x="243" y="199"/>
                    <a:pt x="240" y="209"/>
                    <a:pt x="236" y="215"/>
                  </a:cubicBezTo>
                  <a:cubicBezTo>
                    <a:pt x="232" y="223"/>
                    <a:pt x="225" y="227"/>
                    <a:pt x="217" y="228"/>
                  </a:cubicBezTo>
                  <a:cubicBezTo>
                    <a:pt x="217" y="228"/>
                    <a:pt x="217" y="228"/>
                    <a:pt x="216" y="228"/>
                  </a:cubicBezTo>
                  <a:cubicBezTo>
                    <a:pt x="216" y="228"/>
                    <a:pt x="216" y="228"/>
                    <a:pt x="216" y="228"/>
                  </a:cubicBezTo>
                  <a:cubicBezTo>
                    <a:pt x="35" y="228"/>
                    <a:pt x="35" y="228"/>
                    <a:pt x="35" y="228"/>
                  </a:cubicBezTo>
                  <a:cubicBezTo>
                    <a:pt x="35" y="228"/>
                    <a:pt x="34" y="228"/>
                    <a:pt x="34" y="228"/>
                  </a:cubicBezTo>
                  <a:cubicBezTo>
                    <a:pt x="24" y="228"/>
                    <a:pt x="16" y="225"/>
                    <a:pt x="10" y="219"/>
                  </a:cubicBezTo>
                  <a:cubicBezTo>
                    <a:pt x="4" y="213"/>
                    <a:pt x="0" y="204"/>
                    <a:pt x="0" y="191"/>
                  </a:cubicBezTo>
                  <a:cubicBezTo>
                    <a:pt x="0" y="191"/>
                    <a:pt x="0" y="191"/>
                    <a:pt x="0" y="191"/>
                  </a:cubicBezTo>
                  <a:cubicBezTo>
                    <a:pt x="0" y="7"/>
                    <a:pt x="0" y="7"/>
                    <a:pt x="0" y="7"/>
                  </a:cubicBezTo>
                  <a:cubicBezTo>
                    <a:pt x="0" y="3"/>
                    <a:pt x="3" y="0"/>
                    <a:pt x="8" y="0"/>
                  </a:cubicBezTo>
                  <a:close/>
                  <a:moveTo>
                    <a:pt x="34" y="179"/>
                  </a:moveTo>
                  <a:cubicBezTo>
                    <a:pt x="34" y="188"/>
                    <a:pt x="34" y="188"/>
                    <a:pt x="34" y="188"/>
                  </a:cubicBezTo>
                  <a:cubicBezTo>
                    <a:pt x="72" y="188"/>
                    <a:pt x="72" y="188"/>
                    <a:pt x="72" y="188"/>
                  </a:cubicBezTo>
                  <a:cubicBezTo>
                    <a:pt x="72" y="179"/>
                    <a:pt x="72" y="179"/>
                    <a:pt x="72" y="179"/>
                  </a:cubicBezTo>
                  <a:cubicBezTo>
                    <a:pt x="34" y="179"/>
                    <a:pt x="34" y="179"/>
                    <a:pt x="34" y="179"/>
                  </a:cubicBezTo>
                  <a:close/>
                  <a:moveTo>
                    <a:pt x="34" y="157"/>
                  </a:moveTo>
                  <a:cubicBezTo>
                    <a:pt x="34" y="166"/>
                    <a:pt x="34" y="166"/>
                    <a:pt x="34" y="166"/>
                  </a:cubicBezTo>
                  <a:cubicBezTo>
                    <a:pt x="161" y="166"/>
                    <a:pt x="161" y="166"/>
                    <a:pt x="161" y="166"/>
                  </a:cubicBezTo>
                  <a:cubicBezTo>
                    <a:pt x="161" y="157"/>
                    <a:pt x="161" y="157"/>
                    <a:pt x="161" y="157"/>
                  </a:cubicBezTo>
                  <a:cubicBezTo>
                    <a:pt x="34" y="157"/>
                    <a:pt x="34" y="157"/>
                    <a:pt x="34" y="157"/>
                  </a:cubicBezTo>
                  <a:close/>
                  <a:moveTo>
                    <a:pt x="34" y="132"/>
                  </a:moveTo>
                  <a:cubicBezTo>
                    <a:pt x="34" y="142"/>
                    <a:pt x="34" y="142"/>
                    <a:pt x="34" y="142"/>
                  </a:cubicBezTo>
                  <a:cubicBezTo>
                    <a:pt x="161" y="142"/>
                    <a:pt x="161" y="142"/>
                    <a:pt x="161" y="142"/>
                  </a:cubicBezTo>
                  <a:cubicBezTo>
                    <a:pt x="161" y="132"/>
                    <a:pt x="161" y="132"/>
                    <a:pt x="161" y="132"/>
                  </a:cubicBezTo>
                  <a:cubicBezTo>
                    <a:pt x="34" y="132"/>
                    <a:pt x="34" y="132"/>
                    <a:pt x="34" y="132"/>
                  </a:cubicBezTo>
                  <a:close/>
                  <a:moveTo>
                    <a:pt x="34" y="109"/>
                  </a:moveTo>
                  <a:cubicBezTo>
                    <a:pt x="34" y="119"/>
                    <a:pt x="34" y="119"/>
                    <a:pt x="34" y="119"/>
                  </a:cubicBezTo>
                  <a:cubicBezTo>
                    <a:pt x="161" y="119"/>
                    <a:pt x="161" y="119"/>
                    <a:pt x="161" y="119"/>
                  </a:cubicBezTo>
                  <a:cubicBezTo>
                    <a:pt x="161" y="109"/>
                    <a:pt x="161" y="109"/>
                    <a:pt x="161" y="109"/>
                  </a:cubicBezTo>
                  <a:cubicBezTo>
                    <a:pt x="34" y="109"/>
                    <a:pt x="34" y="109"/>
                    <a:pt x="34" y="109"/>
                  </a:cubicBezTo>
                  <a:close/>
                  <a:moveTo>
                    <a:pt x="64" y="90"/>
                  </a:moveTo>
                  <a:cubicBezTo>
                    <a:pt x="64" y="38"/>
                    <a:pt x="64" y="38"/>
                    <a:pt x="64" y="38"/>
                  </a:cubicBezTo>
                  <a:cubicBezTo>
                    <a:pt x="54" y="38"/>
                    <a:pt x="54" y="38"/>
                    <a:pt x="54" y="38"/>
                  </a:cubicBezTo>
                  <a:cubicBezTo>
                    <a:pt x="54" y="62"/>
                    <a:pt x="54" y="62"/>
                    <a:pt x="54" y="62"/>
                  </a:cubicBezTo>
                  <a:cubicBezTo>
                    <a:pt x="48" y="38"/>
                    <a:pt x="48" y="38"/>
                    <a:pt x="48" y="38"/>
                  </a:cubicBezTo>
                  <a:cubicBezTo>
                    <a:pt x="34" y="38"/>
                    <a:pt x="34" y="38"/>
                    <a:pt x="34" y="38"/>
                  </a:cubicBezTo>
                  <a:cubicBezTo>
                    <a:pt x="34" y="90"/>
                    <a:pt x="34" y="90"/>
                    <a:pt x="34" y="90"/>
                  </a:cubicBezTo>
                  <a:cubicBezTo>
                    <a:pt x="44" y="90"/>
                    <a:pt x="44" y="90"/>
                    <a:pt x="44" y="90"/>
                  </a:cubicBezTo>
                  <a:cubicBezTo>
                    <a:pt x="44" y="63"/>
                    <a:pt x="44" y="63"/>
                    <a:pt x="44" y="63"/>
                  </a:cubicBezTo>
                  <a:cubicBezTo>
                    <a:pt x="52" y="90"/>
                    <a:pt x="52" y="90"/>
                    <a:pt x="52" y="90"/>
                  </a:cubicBezTo>
                  <a:cubicBezTo>
                    <a:pt x="64" y="90"/>
                    <a:pt x="64" y="90"/>
                    <a:pt x="64" y="90"/>
                  </a:cubicBezTo>
                  <a:close/>
                  <a:moveTo>
                    <a:pt x="89" y="90"/>
                  </a:moveTo>
                  <a:cubicBezTo>
                    <a:pt x="89" y="84"/>
                    <a:pt x="89" y="84"/>
                    <a:pt x="89" y="84"/>
                  </a:cubicBezTo>
                  <a:cubicBezTo>
                    <a:pt x="78" y="84"/>
                    <a:pt x="78" y="84"/>
                    <a:pt x="78" y="84"/>
                  </a:cubicBezTo>
                  <a:cubicBezTo>
                    <a:pt x="78" y="65"/>
                    <a:pt x="78" y="65"/>
                    <a:pt x="78" y="65"/>
                  </a:cubicBezTo>
                  <a:cubicBezTo>
                    <a:pt x="87" y="65"/>
                    <a:pt x="87" y="65"/>
                    <a:pt x="87" y="65"/>
                  </a:cubicBezTo>
                  <a:cubicBezTo>
                    <a:pt x="87" y="59"/>
                    <a:pt x="87" y="59"/>
                    <a:pt x="87" y="59"/>
                  </a:cubicBezTo>
                  <a:cubicBezTo>
                    <a:pt x="78" y="59"/>
                    <a:pt x="78" y="59"/>
                    <a:pt x="78" y="59"/>
                  </a:cubicBezTo>
                  <a:cubicBezTo>
                    <a:pt x="78" y="45"/>
                    <a:pt x="78" y="45"/>
                    <a:pt x="78" y="45"/>
                  </a:cubicBezTo>
                  <a:cubicBezTo>
                    <a:pt x="89" y="45"/>
                    <a:pt x="89" y="45"/>
                    <a:pt x="89" y="45"/>
                  </a:cubicBezTo>
                  <a:cubicBezTo>
                    <a:pt x="89" y="38"/>
                    <a:pt x="89" y="38"/>
                    <a:pt x="89" y="38"/>
                  </a:cubicBezTo>
                  <a:cubicBezTo>
                    <a:pt x="66" y="38"/>
                    <a:pt x="66" y="38"/>
                    <a:pt x="66" y="38"/>
                  </a:cubicBezTo>
                  <a:cubicBezTo>
                    <a:pt x="66" y="90"/>
                    <a:pt x="66" y="90"/>
                    <a:pt x="66" y="90"/>
                  </a:cubicBezTo>
                  <a:cubicBezTo>
                    <a:pt x="89" y="90"/>
                    <a:pt x="89" y="90"/>
                    <a:pt x="89" y="90"/>
                  </a:cubicBezTo>
                  <a:close/>
                  <a:moveTo>
                    <a:pt x="136" y="38"/>
                  </a:moveTo>
                  <a:cubicBezTo>
                    <a:pt x="127" y="38"/>
                    <a:pt x="127" y="38"/>
                    <a:pt x="127" y="38"/>
                  </a:cubicBezTo>
                  <a:cubicBezTo>
                    <a:pt x="123" y="62"/>
                    <a:pt x="123" y="62"/>
                    <a:pt x="123" y="62"/>
                  </a:cubicBezTo>
                  <a:cubicBezTo>
                    <a:pt x="120" y="38"/>
                    <a:pt x="120" y="38"/>
                    <a:pt x="120" y="38"/>
                  </a:cubicBezTo>
                  <a:cubicBezTo>
                    <a:pt x="107" y="38"/>
                    <a:pt x="107" y="38"/>
                    <a:pt x="107" y="38"/>
                  </a:cubicBezTo>
                  <a:cubicBezTo>
                    <a:pt x="103" y="62"/>
                    <a:pt x="103" y="62"/>
                    <a:pt x="103" y="62"/>
                  </a:cubicBezTo>
                  <a:cubicBezTo>
                    <a:pt x="100" y="38"/>
                    <a:pt x="100" y="38"/>
                    <a:pt x="100" y="38"/>
                  </a:cubicBezTo>
                  <a:cubicBezTo>
                    <a:pt x="90" y="38"/>
                    <a:pt x="90" y="38"/>
                    <a:pt x="90" y="38"/>
                  </a:cubicBezTo>
                  <a:cubicBezTo>
                    <a:pt x="96" y="90"/>
                    <a:pt x="96" y="90"/>
                    <a:pt x="96" y="90"/>
                  </a:cubicBezTo>
                  <a:cubicBezTo>
                    <a:pt x="108" y="90"/>
                    <a:pt x="108" y="90"/>
                    <a:pt x="108" y="90"/>
                  </a:cubicBezTo>
                  <a:cubicBezTo>
                    <a:pt x="112" y="62"/>
                    <a:pt x="112" y="62"/>
                    <a:pt x="112" y="62"/>
                  </a:cubicBezTo>
                  <a:cubicBezTo>
                    <a:pt x="116" y="90"/>
                    <a:pt x="116" y="90"/>
                    <a:pt x="116" y="90"/>
                  </a:cubicBezTo>
                  <a:cubicBezTo>
                    <a:pt x="129" y="90"/>
                    <a:pt x="129" y="90"/>
                    <a:pt x="129" y="90"/>
                  </a:cubicBezTo>
                  <a:cubicBezTo>
                    <a:pt x="136" y="38"/>
                    <a:pt x="136" y="38"/>
                    <a:pt x="136" y="38"/>
                  </a:cubicBezTo>
                  <a:close/>
                  <a:moveTo>
                    <a:pt x="138" y="70"/>
                  </a:moveTo>
                  <a:cubicBezTo>
                    <a:pt x="138" y="81"/>
                    <a:pt x="138" y="81"/>
                    <a:pt x="138" y="81"/>
                  </a:cubicBezTo>
                  <a:cubicBezTo>
                    <a:pt x="138" y="88"/>
                    <a:pt x="142" y="91"/>
                    <a:pt x="150" y="91"/>
                  </a:cubicBezTo>
                  <a:cubicBezTo>
                    <a:pt x="159" y="91"/>
                    <a:pt x="164" y="87"/>
                    <a:pt x="164" y="81"/>
                  </a:cubicBezTo>
                  <a:cubicBezTo>
                    <a:pt x="164" y="74"/>
                    <a:pt x="164" y="74"/>
                    <a:pt x="164" y="74"/>
                  </a:cubicBezTo>
                  <a:cubicBezTo>
                    <a:pt x="164" y="72"/>
                    <a:pt x="163" y="69"/>
                    <a:pt x="162" y="68"/>
                  </a:cubicBezTo>
                  <a:cubicBezTo>
                    <a:pt x="160" y="66"/>
                    <a:pt x="157" y="63"/>
                    <a:pt x="153" y="58"/>
                  </a:cubicBezTo>
                  <a:cubicBezTo>
                    <a:pt x="150" y="55"/>
                    <a:pt x="149" y="53"/>
                    <a:pt x="149" y="51"/>
                  </a:cubicBezTo>
                  <a:cubicBezTo>
                    <a:pt x="148" y="48"/>
                    <a:pt x="148" y="48"/>
                    <a:pt x="148" y="48"/>
                  </a:cubicBezTo>
                  <a:cubicBezTo>
                    <a:pt x="148" y="46"/>
                    <a:pt x="149" y="45"/>
                    <a:pt x="150" y="45"/>
                  </a:cubicBezTo>
                  <a:cubicBezTo>
                    <a:pt x="152" y="45"/>
                    <a:pt x="152" y="45"/>
                    <a:pt x="152" y="46"/>
                  </a:cubicBezTo>
                  <a:cubicBezTo>
                    <a:pt x="152" y="56"/>
                    <a:pt x="152" y="56"/>
                    <a:pt x="152" y="56"/>
                  </a:cubicBezTo>
                  <a:cubicBezTo>
                    <a:pt x="163" y="56"/>
                    <a:pt x="163" y="56"/>
                    <a:pt x="163" y="56"/>
                  </a:cubicBezTo>
                  <a:cubicBezTo>
                    <a:pt x="163" y="47"/>
                    <a:pt x="163" y="47"/>
                    <a:pt x="163" y="47"/>
                  </a:cubicBezTo>
                  <a:cubicBezTo>
                    <a:pt x="163" y="41"/>
                    <a:pt x="159" y="38"/>
                    <a:pt x="151" y="38"/>
                  </a:cubicBezTo>
                  <a:cubicBezTo>
                    <a:pt x="142" y="38"/>
                    <a:pt x="138" y="41"/>
                    <a:pt x="138" y="48"/>
                  </a:cubicBezTo>
                  <a:cubicBezTo>
                    <a:pt x="138" y="54"/>
                    <a:pt x="138" y="54"/>
                    <a:pt x="138" y="54"/>
                  </a:cubicBezTo>
                  <a:cubicBezTo>
                    <a:pt x="138" y="56"/>
                    <a:pt x="138" y="57"/>
                    <a:pt x="139" y="59"/>
                  </a:cubicBezTo>
                  <a:cubicBezTo>
                    <a:pt x="140" y="61"/>
                    <a:pt x="144" y="64"/>
                    <a:pt x="148" y="69"/>
                  </a:cubicBezTo>
                  <a:cubicBezTo>
                    <a:pt x="151" y="71"/>
                    <a:pt x="152" y="73"/>
                    <a:pt x="152" y="75"/>
                  </a:cubicBezTo>
                  <a:cubicBezTo>
                    <a:pt x="152" y="82"/>
                    <a:pt x="152" y="82"/>
                    <a:pt x="152" y="82"/>
                  </a:cubicBezTo>
                  <a:cubicBezTo>
                    <a:pt x="152" y="83"/>
                    <a:pt x="152" y="83"/>
                    <a:pt x="150" y="83"/>
                  </a:cubicBezTo>
                  <a:cubicBezTo>
                    <a:pt x="149" y="83"/>
                    <a:pt x="148" y="83"/>
                    <a:pt x="148" y="82"/>
                  </a:cubicBezTo>
                  <a:cubicBezTo>
                    <a:pt x="148" y="70"/>
                    <a:pt x="148" y="70"/>
                    <a:pt x="148" y="70"/>
                  </a:cubicBezTo>
                  <a:cubicBezTo>
                    <a:pt x="138" y="70"/>
                    <a:pt x="138" y="70"/>
                    <a:pt x="138" y="70"/>
                  </a:cubicBezTo>
                  <a:close/>
                  <a:moveTo>
                    <a:pt x="206" y="12"/>
                  </a:moveTo>
                  <a:cubicBezTo>
                    <a:pt x="206" y="192"/>
                    <a:pt x="206" y="192"/>
                    <a:pt x="206" y="192"/>
                  </a:cubicBezTo>
                  <a:cubicBezTo>
                    <a:pt x="206" y="196"/>
                    <a:pt x="209" y="200"/>
                    <a:pt x="213" y="200"/>
                  </a:cubicBezTo>
                  <a:cubicBezTo>
                    <a:pt x="217" y="200"/>
                    <a:pt x="220" y="196"/>
                    <a:pt x="220" y="192"/>
                  </a:cubicBezTo>
                  <a:cubicBezTo>
                    <a:pt x="220" y="12"/>
                    <a:pt x="220" y="12"/>
                    <a:pt x="220" y="12"/>
                  </a:cubicBezTo>
                  <a:cubicBezTo>
                    <a:pt x="220" y="8"/>
                    <a:pt x="217" y="4"/>
                    <a:pt x="213" y="4"/>
                  </a:cubicBezTo>
                  <a:cubicBezTo>
                    <a:pt x="209" y="4"/>
                    <a:pt x="206" y="8"/>
                    <a:pt x="206" y="12"/>
                  </a:cubicBezTo>
                  <a:close/>
                  <a:moveTo>
                    <a:pt x="182" y="15"/>
                  </a:moveTo>
                  <a:cubicBezTo>
                    <a:pt x="15" y="15"/>
                    <a:pt x="15" y="15"/>
                    <a:pt x="15" y="15"/>
                  </a:cubicBezTo>
                  <a:cubicBezTo>
                    <a:pt x="15" y="191"/>
                    <a:pt x="15" y="191"/>
                    <a:pt x="15" y="191"/>
                  </a:cubicBezTo>
                  <a:cubicBezTo>
                    <a:pt x="15" y="191"/>
                    <a:pt x="15" y="191"/>
                    <a:pt x="15" y="191"/>
                  </a:cubicBezTo>
                  <a:cubicBezTo>
                    <a:pt x="15" y="200"/>
                    <a:pt x="17" y="205"/>
                    <a:pt x="20" y="208"/>
                  </a:cubicBezTo>
                  <a:cubicBezTo>
                    <a:pt x="23" y="211"/>
                    <a:pt x="29" y="213"/>
                    <a:pt x="35" y="213"/>
                  </a:cubicBezTo>
                  <a:cubicBezTo>
                    <a:pt x="35" y="213"/>
                    <a:pt x="35" y="213"/>
                    <a:pt x="35" y="213"/>
                  </a:cubicBezTo>
                  <a:cubicBezTo>
                    <a:pt x="188" y="213"/>
                    <a:pt x="188" y="213"/>
                    <a:pt x="188" y="213"/>
                  </a:cubicBezTo>
                  <a:cubicBezTo>
                    <a:pt x="184" y="207"/>
                    <a:pt x="181" y="200"/>
                    <a:pt x="182" y="190"/>
                  </a:cubicBezTo>
                  <a:cubicBezTo>
                    <a:pt x="182" y="190"/>
                    <a:pt x="182" y="190"/>
                    <a:pt x="182" y="190"/>
                  </a:cubicBezTo>
                  <a:lnTo>
                    <a:pt x="182" y="15"/>
                  </a:lnTo>
                  <a:close/>
                </a:path>
              </a:pathLst>
            </a:custGeom>
            <a:solidFill>
              <a:sysClr val="window" lastClr="FFFFFF"/>
            </a:solidFill>
            <a:ln w="9525">
              <a:noFill/>
              <a:round/>
              <a:headEnd/>
              <a:tailEnd/>
            </a:ln>
          </p:spPr>
          <p:txBody>
            <a:bodyPr/>
            <a:lstStyle/>
            <a:p>
              <a:pPr fontAlgn="base">
                <a:spcBef>
                  <a:spcPct val="0"/>
                </a:spcBef>
                <a:spcAft>
                  <a:spcPct val="0"/>
                </a:spcAft>
                <a:defRPr/>
              </a:pPr>
              <a:endParaRPr lang="zh-CN" altLang="en-US" kern="0" smtClean="0">
                <a:solidFill>
                  <a:prstClr val="black"/>
                </a:solidFill>
                <a:latin typeface="Arial" charset="0"/>
              </a:endParaRPr>
            </a:p>
          </p:txBody>
        </p:sp>
      </p:grpSp>
      <p:grpSp>
        <p:nvGrpSpPr>
          <p:cNvPr id="24" name="组合 23"/>
          <p:cNvGrpSpPr>
            <a:grpSpLocks/>
          </p:cNvGrpSpPr>
          <p:nvPr/>
        </p:nvGrpSpPr>
        <p:grpSpPr bwMode="auto">
          <a:xfrm>
            <a:off x="611188" y="1512888"/>
            <a:ext cx="2244725" cy="549275"/>
            <a:chOff x="620366" y="1874630"/>
            <a:chExt cx="2244926" cy="549236"/>
          </a:xfrm>
        </p:grpSpPr>
        <p:grpSp>
          <p:nvGrpSpPr>
            <p:cNvPr id="25" name="组合 77"/>
            <p:cNvGrpSpPr>
              <a:grpSpLocks/>
            </p:cNvGrpSpPr>
            <p:nvPr/>
          </p:nvGrpSpPr>
          <p:grpSpPr bwMode="auto">
            <a:xfrm>
              <a:off x="620366" y="2007613"/>
              <a:ext cx="288032" cy="288032"/>
              <a:chOff x="1331640" y="2292077"/>
              <a:chExt cx="571152" cy="571152"/>
            </a:xfrm>
          </p:grpSpPr>
          <p:sp>
            <p:nvSpPr>
              <p:cNvPr id="27" name="椭圆 26"/>
              <p:cNvSpPr/>
              <p:nvPr/>
            </p:nvSpPr>
            <p:spPr>
              <a:xfrm>
                <a:off x="1331640" y="2292787"/>
                <a:ext cx="569825" cy="569734"/>
              </a:xfrm>
              <a:prstGeom prst="ellipse">
                <a:avLst/>
              </a:prstGeom>
              <a:solidFill>
                <a:sysClr val="windowText" lastClr="000000">
                  <a:lumMod val="65000"/>
                  <a:lumOff val="35000"/>
                </a:sysClr>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sp>
            <p:nvSpPr>
              <p:cNvPr id="28" name="加号 27"/>
              <p:cNvSpPr/>
              <p:nvPr/>
            </p:nvSpPr>
            <p:spPr>
              <a:xfrm>
                <a:off x="1404048" y="2362036"/>
                <a:ext cx="431306" cy="431235"/>
              </a:xfrm>
              <a:prstGeom prst="mathPlus">
                <a:avLst/>
              </a:prstGeom>
              <a:solidFill>
                <a:sysClr val="window" lastClr="FFFFFF"/>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grpSp>
        <p:sp>
          <p:nvSpPr>
            <p:cNvPr id="26" name="矩形 1"/>
            <p:cNvSpPr>
              <a:spLocks noChangeArrowheads="1"/>
            </p:cNvSpPr>
            <p:nvPr/>
          </p:nvSpPr>
          <p:spPr bwMode="auto">
            <a:xfrm>
              <a:off x="971234" y="1874630"/>
              <a:ext cx="1894058" cy="549236"/>
            </a:xfrm>
            <a:prstGeom prst="rect">
              <a:avLst/>
            </a:prstGeom>
            <a:noFill/>
            <a:ln>
              <a:noFill/>
            </a:ln>
            <a:extLst/>
          </p:spPr>
          <p:txBody>
            <a:bodyPr>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随着计算机技术的发展及印刷技术进步，平面设计在视觉感观领域的表现也就越来越丰富。</a:t>
              </a:r>
            </a:p>
          </p:txBody>
        </p:sp>
      </p:grpSp>
      <p:grpSp>
        <p:nvGrpSpPr>
          <p:cNvPr id="29" name="组合 28"/>
          <p:cNvGrpSpPr>
            <a:grpSpLocks/>
          </p:cNvGrpSpPr>
          <p:nvPr/>
        </p:nvGrpSpPr>
        <p:grpSpPr bwMode="auto">
          <a:xfrm>
            <a:off x="3122613" y="1530350"/>
            <a:ext cx="2244725" cy="549275"/>
            <a:chOff x="620366" y="1874630"/>
            <a:chExt cx="2244926" cy="549236"/>
          </a:xfrm>
        </p:grpSpPr>
        <p:grpSp>
          <p:nvGrpSpPr>
            <p:cNvPr id="30" name="组合 82"/>
            <p:cNvGrpSpPr>
              <a:grpSpLocks/>
            </p:cNvGrpSpPr>
            <p:nvPr/>
          </p:nvGrpSpPr>
          <p:grpSpPr bwMode="auto">
            <a:xfrm>
              <a:off x="620366" y="2007613"/>
              <a:ext cx="288032" cy="288032"/>
              <a:chOff x="1331640" y="2292077"/>
              <a:chExt cx="571152" cy="571152"/>
            </a:xfrm>
          </p:grpSpPr>
          <p:sp>
            <p:nvSpPr>
              <p:cNvPr id="32" name="椭圆 31"/>
              <p:cNvSpPr/>
              <p:nvPr/>
            </p:nvSpPr>
            <p:spPr>
              <a:xfrm>
                <a:off x="1331640" y="2292787"/>
                <a:ext cx="569825" cy="569736"/>
              </a:xfrm>
              <a:prstGeom prst="ellipse">
                <a:avLst/>
              </a:prstGeom>
              <a:solidFill>
                <a:sysClr val="windowText" lastClr="000000">
                  <a:lumMod val="65000"/>
                  <a:lumOff val="35000"/>
                </a:sysClr>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sp>
            <p:nvSpPr>
              <p:cNvPr id="33" name="加号 32"/>
              <p:cNvSpPr/>
              <p:nvPr/>
            </p:nvSpPr>
            <p:spPr>
              <a:xfrm>
                <a:off x="1404048" y="2362036"/>
                <a:ext cx="431306" cy="431237"/>
              </a:xfrm>
              <a:prstGeom prst="mathPlus">
                <a:avLst/>
              </a:prstGeom>
              <a:solidFill>
                <a:sysClr val="window" lastClr="FFFFFF"/>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grpSp>
        <p:sp>
          <p:nvSpPr>
            <p:cNvPr id="31" name="矩形 1"/>
            <p:cNvSpPr>
              <a:spLocks noChangeArrowheads="1"/>
            </p:cNvSpPr>
            <p:nvPr/>
          </p:nvSpPr>
          <p:spPr bwMode="auto">
            <a:xfrm>
              <a:off x="971234" y="1874630"/>
              <a:ext cx="1894058" cy="549236"/>
            </a:xfrm>
            <a:prstGeom prst="rect">
              <a:avLst/>
            </a:prstGeom>
            <a:noFill/>
            <a:ln>
              <a:noFill/>
            </a:ln>
            <a:extLst/>
          </p:spPr>
          <p:txBody>
            <a:bodyPr>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随着计算机技术的发展及印刷技术进步，平面设计在视觉感观领域的表现也就越来越丰富。</a:t>
              </a:r>
            </a:p>
          </p:txBody>
        </p:sp>
      </p:grpSp>
      <p:grpSp>
        <p:nvGrpSpPr>
          <p:cNvPr id="34" name="组合 33"/>
          <p:cNvGrpSpPr>
            <a:grpSpLocks/>
          </p:cNvGrpSpPr>
          <p:nvPr/>
        </p:nvGrpSpPr>
        <p:grpSpPr bwMode="auto">
          <a:xfrm>
            <a:off x="611188" y="2232025"/>
            <a:ext cx="2244725" cy="549275"/>
            <a:chOff x="620366" y="1874630"/>
            <a:chExt cx="2244926" cy="549236"/>
          </a:xfrm>
        </p:grpSpPr>
        <p:grpSp>
          <p:nvGrpSpPr>
            <p:cNvPr id="35" name="组合 87"/>
            <p:cNvGrpSpPr>
              <a:grpSpLocks/>
            </p:cNvGrpSpPr>
            <p:nvPr/>
          </p:nvGrpSpPr>
          <p:grpSpPr bwMode="auto">
            <a:xfrm>
              <a:off x="620366" y="2007613"/>
              <a:ext cx="288032" cy="288032"/>
              <a:chOff x="1331640" y="2292077"/>
              <a:chExt cx="571152" cy="571152"/>
            </a:xfrm>
          </p:grpSpPr>
          <p:sp>
            <p:nvSpPr>
              <p:cNvPr id="37" name="椭圆 36"/>
              <p:cNvSpPr/>
              <p:nvPr/>
            </p:nvSpPr>
            <p:spPr>
              <a:xfrm>
                <a:off x="1331640" y="2292787"/>
                <a:ext cx="569825" cy="569736"/>
              </a:xfrm>
              <a:prstGeom prst="ellipse">
                <a:avLst/>
              </a:prstGeom>
              <a:solidFill>
                <a:sysClr val="windowText" lastClr="000000">
                  <a:lumMod val="65000"/>
                  <a:lumOff val="35000"/>
                </a:sysClr>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sp>
            <p:nvSpPr>
              <p:cNvPr id="38" name="加号 37"/>
              <p:cNvSpPr/>
              <p:nvPr/>
            </p:nvSpPr>
            <p:spPr>
              <a:xfrm>
                <a:off x="1404048" y="2362036"/>
                <a:ext cx="431306" cy="431237"/>
              </a:xfrm>
              <a:prstGeom prst="mathPlus">
                <a:avLst/>
              </a:prstGeom>
              <a:solidFill>
                <a:sysClr val="window" lastClr="FFFFFF"/>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grpSp>
        <p:sp>
          <p:nvSpPr>
            <p:cNvPr id="36" name="矩形 1"/>
            <p:cNvSpPr>
              <a:spLocks noChangeArrowheads="1"/>
            </p:cNvSpPr>
            <p:nvPr/>
          </p:nvSpPr>
          <p:spPr bwMode="auto">
            <a:xfrm>
              <a:off x="971234" y="1874630"/>
              <a:ext cx="1894058" cy="549236"/>
            </a:xfrm>
            <a:prstGeom prst="rect">
              <a:avLst/>
            </a:prstGeom>
            <a:noFill/>
            <a:ln>
              <a:noFill/>
            </a:ln>
            <a:extLst/>
          </p:spPr>
          <p:txBody>
            <a:bodyPr>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随着计算机技术的发展及印刷技术进步，平面设计在视觉感观领域的表现也就越来越丰富。</a:t>
              </a:r>
            </a:p>
          </p:txBody>
        </p:sp>
      </p:grpSp>
      <p:grpSp>
        <p:nvGrpSpPr>
          <p:cNvPr id="39" name="组合 38"/>
          <p:cNvGrpSpPr>
            <a:grpSpLocks/>
          </p:cNvGrpSpPr>
          <p:nvPr/>
        </p:nvGrpSpPr>
        <p:grpSpPr bwMode="auto">
          <a:xfrm>
            <a:off x="3122613" y="2232025"/>
            <a:ext cx="2244725" cy="549275"/>
            <a:chOff x="620366" y="1874630"/>
            <a:chExt cx="2244926" cy="549236"/>
          </a:xfrm>
        </p:grpSpPr>
        <p:grpSp>
          <p:nvGrpSpPr>
            <p:cNvPr id="40" name="组合 92"/>
            <p:cNvGrpSpPr>
              <a:grpSpLocks/>
            </p:cNvGrpSpPr>
            <p:nvPr/>
          </p:nvGrpSpPr>
          <p:grpSpPr bwMode="auto">
            <a:xfrm>
              <a:off x="620366" y="2007613"/>
              <a:ext cx="288032" cy="288032"/>
              <a:chOff x="1331640" y="2292077"/>
              <a:chExt cx="571152" cy="571152"/>
            </a:xfrm>
          </p:grpSpPr>
          <p:sp>
            <p:nvSpPr>
              <p:cNvPr id="42" name="椭圆 41"/>
              <p:cNvSpPr/>
              <p:nvPr/>
            </p:nvSpPr>
            <p:spPr>
              <a:xfrm>
                <a:off x="1331640" y="2292787"/>
                <a:ext cx="569825" cy="569736"/>
              </a:xfrm>
              <a:prstGeom prst="ellipse">
                <a:avLst/>
              </a:prstGeom>
              <a:solidFill>
                <a:sysClr val="windowText" lastClr="000000">
                  <a:lumMod val="65000"/>
                  <a:lumOff val="35000"/>
                </a:sysClr>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sp>
            <p:nvSpPr>
              <p:cNvPr id="43" name="加号 42"/>
              <p:cNvSpPr/>
              <p:nvPr/>
            </p:nvSpPr>
            <p:spPr>
              <a:xfrm>
                <a:off x="1404048" y="2362036"/>
                <a:ext cx="431306" cy="431237"/>
              </a:xfrm>
              <a:prstGeom prst="mathPlus">
                <a:avLst/>
              </a:prstGeom>
              <a:solidFill>
                <a:sysClr val="window" lastClr="FFFFFF"/>
              </a:solidFill>
              <a:ln w="10795" cap="flat" cmpd="sng" algn="ctr">
                <a:noFill/>
                <a:prstDash val="solid"/>
              </a:ln>
              <a:effectLst/>
            </p:spPr>
            <p:txBody>
              <a:bodyPr anchor="ctr"/>
              <a:lstStyle/>
              <a:p>
                <a:pPr algn="ctr">
                  <a:defRPr/>
                </a:pPr>
                <a:endParaRPr lang="zh-CN" altLang="en-US" kern="0">
                  <a:solidFill>
                    <a:prstClr val="white"/>
                  </a:solidFill>
                  <a:latin typeface=""/>
                </a:endParaRPr>
              </a:p>
            </p:txBody>
          </p:sp>
        </p:grpSp>
        <p:sp>
          <p:nvSpPr>
            <p:cNvPr id="41" name="矩形 1"/>
            <p:cNvSpPr>
              <a:spLocks noChangeArrowheads="1"/>
            </p:cNvSpPr>
            <p:nvPr/>
          </p:nvSpPr>
          <p:spPr bwMode="auto">
            <a:xfrm>
              <a:off x="971234" y="1874630"/>
              <a:ext cx="1894058" cy="549236"/>
            </a:xfrm>
            <a:prstGeom prst="rect">
              <a:avLst/>
            </a:prstGeom>
            <a:noFill/>
            <a:ln>
              <a:noFill/>
            </a:ln>
            <a:extLst/>
          </p:spPr>
          <p:txBody>
            <a:bodyPr>
              <a:spAutoFit/>
            </a:bodyPr>
            <a:lstStyle/>
            <a:p>
              <a:pPr algn="just">
                <a:defRPr/>
              </a:pPr>
              <a:r>
                <a:rPr lang="zh-CN" altLang="en-US" sz="1000" kern="0" dirty="0">
                  <a:solidFill>
                    <a:sysClr val="windowText" lastClr="000000">
                      <a:lumMod val="65000"/>
                      <a:lumOff val="35000"/>
                    </a:sysClr>
                  </a:solidFill>
                  <a:latin typeface="微软雅黑" pitchFamily="34" charset="-122"/>
                  <a:ea typeface="微软雅黑" pitchFamily="34" charset="-122"/>
                </a:rPr>
                <a:t>随着计算机技术的发展及印刷技术进步，平面设计在视觉感观领域的表现也就越来越丰富。</a:t>
              </a:r>
            </a:p>
          </p:txBody>
        </p:sp>
      </p:grpSp>
      <p:sp>
        <p:nvSpPr>
          <p:cNvPr id="44" name="矩形 43"/>
          <p:cNvSpPr/>
          <p:nvPr/>
        </p:nvSpPr>
        <p:spPr>
          <a:xfrm>
            <a:off x="684213" y="3001963"/>
            <a:ext cx="1517650" cy="1055687"/>
          </a:xfrm>
          <a:prstGeom prst="rect">
            <a:avLst/>
          </a:prstGeom>
          <a:blipFill>
            <a:blip r:embed="rId3" cstate="screen">
              <a:extLst>
                <a:ext uri="{28A0092B-C50C-407E-A947-70E740481C1C}">
                  <a14:useLocalDpi xmlns:a14="http://schemas.microsoft.com/office/drawing/2010/main"/>
                </a:ext>
              </a:extLst>
            </a:blip>
            <a:stretch>
              <a:fillRect/>
            </a:stretch>
          </a:blipFill>
          <a:ln w="10795" cap="flat" cmpd="sng" algn="ctr">
            <a:noFill/>
            <a:prstDash val="solid"/>
          </a:ln>
          <a:effectLst/>
        </p:spPr>
        <p:txBody>
          <a:bodyPr anchor="ctr"/>
          <a:lstStyle/>
          <a:p>
            <a:pPr algn="ctr">
              <a:defRPr/>
            </a:pPr>
            <a:endParaRPr lang="zh-CN" altLang="en-US" kern="0">
              <a:solidFill>
                <a:prstClr val="white"/>
              </a:solidFill>
              <a:latin typeface=""/>
            </a:endParaRPr>
          </a:p>
        </p:txBody>
      </p:sp>
      <p:sp>
        <p:nvSpPr>
          <p:cNvPr id="45" name="矩形 44"/>
          <p:cNvSpPr/>
          <p:nvPr/>
        </p:nvSpPr>
        <p:spPr>
          <a:xfrm>
            <a:off x="2268538" y="3001963"/>
            <a:ext cx="1517650" cy="1055687"/>
          </a:xfrm>
          <a:prstGeom prst="rect">
            <a:avLst/>
          </a:prstGeom>
          <a:blipFill>
            <a:blip r:embed="rId4" cstate="screen">
              <a:extLst>
                <a:ext uri="{28A0092B-C50C-407E-A947-70E740481C1C}">
                  <a14:useLocalDpi xmlns:a14="http://schemas.microsoft.com/office/drawing/2010/main"/>
                </a:ext>
              </a:extLst>
            </a:blip>
            <a:stretch>
              <a:fillRect/>
            </a:stretch>
          </a:blipFill>
          <a:ln w="10795" cap="flat" cmpd="sng" algn="ctr">
            <a:noFill/>
            <a:prstDash val="solid"/>
          </a:ln>
          <a:effectLst/>
        </p:spPr>
        <p:txBody>
          <a:bodyPr anchor="ctr"/>
          <a:lstStyle/>
          <a:p>
            <a:pPr algn="ctr">
              <a:defRPr/>
            </a:pPr>
            <a:endParaRPr lang="zh-CN" altLang="en-US" kern="0">
              <a:solidFill>
                <a:prstClr val="white"/>
              </a:solidFill>
              <a:latin typeface=""/>
            </a:endParaRPr>
          </a:p>
        </p:txBody>
      </p:sp>
      <p:sp>
        <p:nvSpPr>
          <p:cNvPr id="46" name="矩形 45"/>
          <p:cNvSpPr/>
          <p:nvPr/>
        </p:nvSpPr>
        <p:spPr>
          <a:xfrm>
            <a:off x="3851275" y="3001963"/>
            <a:ext cx="1519238" cy="1055687"/>
          </a:xfrm>
          <a:prstGeom prst="rect">
            <a:avLst/>
          </a:prstGeom>
          <a:blipFill>
            <a:blip r:embed="rId5" cstate="screen">
              <a:extLst>
                <a:ext uri="{28A0092B-C50C-407E-A947-70E740481C1C}">
                  <a14:useLocalDpi xmlns:a14="http://schemas.microsoft.com/office/drawing/2010/main"/>
                </a:ext>
              </a:extLst>
            </a:blip>
            <a:stretch>
              <a:fillRect/>
            </a:stretch>
          </a:blipFill>
          <a:ln w="10795" cap="flat" cmpd="sng" algn="ctr">
            <a:noFill/>
            <a:prstDash val="solid"/>
          </a:ln>
          <a:effectLst/>
        </p:spPr>
        <p:txBody>
          <a:bodyPr anchor="ctr"/>
          <a:lstStyle/>
          <a:p>
            <a:pPr algn="ctr">
              <a:defRPr/>
            </a:pPr>
            <a:endParaRPr lang="zh-CN" altLang="en-US" kern="0">
              <a:solidFill>
                <a:prstClr val="white"/>
              </a:solidFill>
              <a:latin typeface=""/>
            </a:endParaRPr>
          </a:p>
        </p:txBody>
      </p:sp>
    </p:spTree>
    <p:extLst>
      <p:ext uri="{BB962C8B-B14F-4D97-AF65-F5344CB8AC3E}">
        <p14:creationId xmlns:p14="http://schemas.microsoft.com/office/powerpoint/2010/main" val="325855681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400" fill="hold"/>
                                        <p:tgtEl>
                                          <p:spTgt spid="6"/>
                                        </p:tgtEl>
                                        <p:attrNameLst>
                                          <p:attrName>ppt_w</p:attrName>
                                        </p:attrNameLst>
                                      </p:cBhvr>
                                      <p:tavLst>
                                        <p:tav tm="0">
                                          <p:val>
                                            <p:fltVal val="0"/>
                                          </p:val>
                                        </p:tav>
                                        <p:tav tm="100000">
                                          <p:val>
                                            <p:strVal val="#ppt_w"/>
                                          </p:val>
                                        </p:tav>
                                      </p:tavLst>
                                    </p:anim>
                                    <p:anim calcmode="lin" valueType="num">
                                      <p:cBhvr>
                                        <p:cTn id="18" dur="400" fill="hold"/>
                                        <p:tgtEl>
                                          <p:spTgt spid="6"/>
                                        </p:tgtEl>
                                        <p:attrNameLst>
                                          <p:attrName>ppt_h</p:attrName>
                                        </p:attrNameLst>
                                      </p:cBhvr>
                                      <p:tavLst>
                                        <p:tav tm="0">
                                          <p:val>
                                            <p:fltVal val="0"/>
                                          </p:val>
                                        </p:tav>
                                        <p:tav tm="100000">
                                          <p:val>
                                            <p:strVal val="#ppt_h"/>
                                          </p:val>
                                        </p:tav>
                                      </p:tavLst>
                                    </p:anim>
                                    <p:animEffect transition="in" filter="fade">
                                      <p:cBhvr>
                                        <p:cTn id="19" dur="400"/>
                                        <p:tgtEl>
                                          <p:spTgt spid="6"/>
                                        </p:tgtEl>
                                      </p:cBhvr>
                                    </p:animEffect>
                                  </p:childTnLst>
                                </p:cTn>
                              </p:par>
                              <p:par>
                                <p:cTn id="20" presetID="53" presetClass="entr" presetSubtype="16" fill="hold" nodeType="withEffect">
                                  <p:stCondLst>
                                    <p:cond delay="100"/>
                                  </p:stCondLst>
                                  <p:childTnLst>
                                    <p:set>
                                      <p:cBhvr>
                                        <p:cTn id="21" dur="1" fill="hold">
                                          <p:stCondLst>
                                            <p:cond delay="0"/>
                                          </p:stCondLst>
                                        </p:cTn>
                                        <p:tgtEl>
                                          <p:spTgt spid="7"/>
                                        </p:tgtEl>
                                        <p:attrNameLst>
                                          <p:attrName>style.visibility</p:attrName>
                                        </p:attrNameLst>
                                      </p:cBhvr>
                                      <p:to>
                                        <p:strVal val="visible"/>
                                      </p:to>
                                    </p:set>
                                    <p:anim calcmode="lin" valueType="num">
                                      <p:cBhvr>
                                        <p:cTn id="22" dur="400" fill="hold"/>
                                        <p:tgtEl>
                                          <p:spTgt spid="7"/>
                                        </p:tgtEl>
                                        <p:attrNameLst>
                                          <p:attrName>ppt_w</p:attrName>
                                        </p:attrNameLst>
                                      </p:cBhvr>
                                      <p:tavLst>
                                        <p:tav tm="0">
                                          <p:val>
                                            <p:fltVal val="0"/>
                                          </p:val>
                                        </p:tav>
                                        <p:tav tm="100000">
                                          <p:val>
                                            <p:strVal val="#ppt_w"/>
                                          </p:val>
                                        </p:tav>
                                      </p:tavLst>
                                    </p:anim>
                                    <p:anim calcmode="lin" valueType="num">
                                      <p:cBhvr>
                                        <p:cTn id="23" dur="400" fill="hold"/>
                                        <p:tgtEl>
                                          <p:spTgt spid="7"/>
                                        </p:tgtEl>
                                        <p:attrNameLst>
                                          <p:attrName>ppt_h</p:attrName>
                                        </p:attrNameLst>
                                      </p:cBhvr>
                                      <p:tavLst>
                                        <p:tav tm="0">
                                          <p:val>
                                            <p:fltVal val="0"/>
                                          </p:val>
                                        </p:tav>
                                        <p:tav tm="100000">
                                          <p:val>
                                            <p:strVal val="#ppt_h"/>
                                          </p:val>
                                        </p:tav>
                                      </p:tavLst>
                                    </p:anim>
                                    <p:animEffect transition="in" filter="fade">
                                      <p:cBhvr>
                                        <p:cTn id="24" dur="400"/>
                                        <p:tgtEl>
                                          <p:spTgt spid="7"/>
                                        </p:tgtEl>
                                      </p:cBhvr>
                                    </p:animEffect>
                                  </p:childTnLst>
                                </p:cTn>
                              </p:par>
                            </p:childTnLst>
                          </p:cTn>
                        </p:par>
                        <p:par>
                          <p:cTn id="25" fill="hold">
                            <p:stCondLst>
                              <p:cond delay="500"/>
                            </p:stCondLst>
                            <p:childTnLst>
                              <p:par>
                                <p:cTn id="26" presetID="2" presetClass="entr" presetSubtype="9"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400" fill="hold"/>
                                        <p:tgtEl>
                                          <p:spTgt spid="10"/>
                                        </p:tgtEl>
                                        <p:attrNameLst>
                                          <p:attrName>ppt_x</p:attrName>
                                        </p:attrNameLst>
                                      </p:cBhvr>
                                      <p:tavLst>
                                        <p:tav tm="0">
                                          <p:val>
                                            <p:strVal val="0-#ppt_w/2"/>
                                          </p:val>
                                        </p:tav>
                                        <p:tav tm="100000">
                                          <p:val>
                                            <p:strVal val="#ppt_x"/>
                                          </p:val>
                                        </p:tav>
                                      </p:tavLst>
                                    </p:anim>
                                    <p:anim calcmode="lin" valueType="num">
                                      <p:cBhvr additive="base">
                                        <p:cTn id="29" dur="400" fill="hold"/>
                                        <p:tgtEl>
                                          <p:spTgt spid="10"/>
                                        </p:tgtEl>
                                        <p:attrNameLst>
                                          <p:attrName>ppt_y</p:attrName>
                                        </p:attrNameLst>
                                      </p:cBhvr>
                                      <p:tavLst>
                                        <p:tav tm="0">
                                          <p:val>
                                            <p:strVal val="0-#ppt_h/2"/>
                                          </p:val>
                                        </p:tav>
                                        <p:tav tm="100000">
                                          <p:val>
                                            <p:strVal val="#ppt_y"/>
                                          </p:val>
                                        </p:tav>
                                      </p:tavLst>
                                    </p:anim>
                                  </p:childTnLst>
                                </p:cTn>
                              </p:par>
                              <p:par>
                                <p:cTn id="30" presetID="2" presetClass="entr" presetSubtype="3" fill="hold"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400" fill="hold"/>
                                        <p:tgtEl>
                                          <p:spTgt spid="21"/>
                                        </p:tgtEl>
                                        <p:attrNameLst>
                                          <p:attrName>ppt_x</p:attrName>
                                        </p:attrNameLst>
                                      </p:cBhvr>
                                      <p:tavLst>
                                        <p:tav tm="0">
                                          <p:val>
                                            <p:strVal val="1+#ppt_w/2"/>
                                          </p:val>
                                        </p:tav>
                                        <p:tav tm="100000">
                                          <p:val>
                                            <p:strVal val="#ppt_x"/>
                                          </p:val>
                                        </p:tav>
                                      </p:tavLst>
                                    </p:anim>
                                    <p:anim calcmode="lin" valueType="num">
                                      <p:cBhvr additive="base">
                                        <p:cTn id="33" dur="400" fill="hold"/>
                                        <p:tgtEl>
                                          <p:spTgt spid="21"/>
                                        </p:tgtEl>
                                        <p:attrNameLst>
                                          <p:attrName>ppt_y</p:attrName>
                                        </p:attrNameLst>
                                      </p:cBhvr>
                                      <p:tavLst>
                                        <p:tav tm="0">
                                          <p:val>
                                            <p:strVal val="0-#ppt_h/2"/>
                                          </p:val>
                                        </p:tav>
                                        <p:tav tm="100000">
                                          <p:val>
                                            <p:strVal val="#ppt_y"/>
                                          </p:val>
                                        </p:tav>
                                      </p:tavLst>
                                    </p:anim>
                                  </p:childTnLst>
                                </p:cTn>
                              </p:par>
                              <p:par>
                                <p:cTn id="34" presetID="2" presetClass="entr" presetSubtype="6" fill="hold" nodeType="with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400" fill="hold"/>
                                        <p:tgtEl>
                                          <p:spTgt spid="16"/>
                                        </p:tgtEl>
                                        <p:attrNameLst>
                                          <p:attrName>ppt_x</p:attrName>
                                        </p:attrNameLst>
                                      </p:cBhvr>
                                      <p:tavLst>
                                        <p:tav tm="0">
                                          <p:val>
                                            <p:strVal val="1+#ppt_w/2"/>
                                          </p:val>
                                        </p:tav>
                                        <p:tav tm="100000">
                                          <p:val>
                                            <p:strVal val="#ppt_x"/>
                                          </p:val>
                                        </p:tav>
                                      </p:tavLst>
                                    </p:anim>
                                    <p:anim calcmode="lin" valueType="num">
                                      <p:cBhvr additive="base">
                                        <p:cTn id="37" dur="400" fill="hold"/>
                                        <p:tgtEl>
                                          <p:spTgt spid="16"/>
                                        </p:tgtEl>
                                        <p:attrNameLst>
                                          <p:attrName>ppt_y</p:attrName>
                                        </p:attrNameLst>
                                      </p:cBhvr>
                                      <p:tavLst>
                                        <p:tav tm="0">
                                          <p:val>
                                            <p:strVal val="1+#ppt_h/2"/>
                                          </p:val>
                                        </p:tav>
                                        <p:tav tm="100000">
                                          <p:val>
                                            <p:strVal val="#ppt_y"/>
                                          </p:val>
                                        </p:tav>
                                      </p:tavLst>
                                    </p:anim>
                                  </p:childTnLst>
                                </p:cTn>
                              </p:par>
                              <p:par>
                                <p:cTn id="38" presetID="2" presetClass="entr" presetSubtype="12" fill="hold" nodeType="with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400" fill="hold"/>
                                        <p:tgtEl>
                                          <p:spTgt spid="13"/>
                                        </p:tgtEl>
                                        <p:attrNameLst>
                                          <p:attrName>ppt_x</p:attrName>
                                        </p:attrNameLst>
                                      </p:cBhvr>
                                      <p:tavLst>
                                        <p:tav tm="0">
                                          <p:val>
                                            <p:strVal val="0-#ppt_w/2"/>
                                          </p:val>
                                        </p:tav>
                                        <p:tav tm="100000">
                                          <p:val>
                                            <p:strVal val="#ppt_x"/>
                                          </p:val>
                                        </p:tav>
                                      </p:tavLst>
                                    </p:anim>
                                    <p:anim calcmode="lin" valueType="num">
                                      <p:cBhvr additive="base">
                                        <p:cTn id="41" dur="400" fill="hold"/>
                                        <p:tgtEl>
                                          <p:spTgt spid="13"/>
                                        </p:tgtEl>
                                        <p:attrNameLst>
                                          <p:attrName>ppt_y</p:attrName>
                                        </p:attrNameLst>
                                      </p:cBhvr>
                                      <p:tavLst>
                                        <p:tav tm="0">
                                          <p:val>
                                            <p:strVal val="1+#ppt_h/2"/>
                                          </p:val>
                                        </p:tav>
                                        <p:tav tm="100000">
                                          <p:val>
                                            <p:strVal val="#ppt_y"/>
                                          </p:val>
                                        </p:tav>
                                      </p:tavLst>
                                    </p:anim>
                                  </p:childTnLst>
                                </p:cTn>
                              </p:par>
                            </p:childTnLst>
                          </p:cTn>
                        </p:par>
                        <p:par>
                          <p:cTn id="42" fill="hold">
                            <p:stCondLst>
                              <p:cond delay="900"/>
                            </p:stCondLst>
                            <p:childTnLst>
                              <p:par>
                                <p:cTn id="43" presetID="2" presetClass="entr" presetSubtype="8" fill="hold" nodeType="after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500" fill="hold"/>
                                        <p:tgtEl>
                                          <p:spTgt spid="24"/>
                                        </p:tgtEl>
                                        <p:attrNameLst>
                                          <p:attrName>ppt_x</p:attrName>
                                        </p:attrNameLst>
                                      </p:cBhvr>
                                      <p:tavLst>
                                        <p:tav tm="0">
                                          <p:val>
                                            <p:strVal val="0-#ppt_w/2"/>
                                          </p:val>
                                        </p:tav>
                                        <p:tav tm="100000">
                                          <p:val>
                                            <p:strVal val="#ppt_x"/>
                                          </p:val>
                                        </p:tav>
                                      </p:tavLst>
                                    </p:anim>
                                    <p:anim calcmode="lin" valueType="num">
                                      <p:cBhvr additive="base">
                                        <p:cTn id="46" dur="500" fill="hold"/>
                                        <p:tgtEl>
                                          <p:spTgt spid="24"/>
                                        </p:tgtEl>
                                        <p:attrNameLst>
                                          <p:attrName>ppt_y</p:attrName>
                                        </p:attrNameLst>
                                      </p:cBhvr>
                                      <p:tavLst>
                                        <p:tav tm="0">
                                          <p:val>
                                            <p:strVal val="#ppt_y"/>
                                          </p:val>
                                        </p:tav>
                                        <p:tav tm="100000">
                                          <p:val>
                                            <p:strVal val="#ppt_y"/>
                                          </p:val>
                                        </p:tav>
                                      </p:tavLst>
                                    </p:anim>
                                  </p:childTnLst>
                                </p:cTn>
                              </p:par>
                              <p:par>
                                <p:cTn id="47" presetID="2" presetClass="entr" presetSubtype="8" fill="hold" nodeType="withEffect">
                                  <p:stCondLst>
                                    <p:cond delay="10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500" fill="hold"/>
                                        <p:tgtEl>
                                          <p:spTgt spid="34"/>
                                        </p:tgtEl>
                                        <p:attrNameLst>
                                          <p:attrName>ppt_x</p:attrName>
                                        </p:attrNameLst>
                                      </p:cBhvr>
                                      <p:tavLst>
                                        <p:tav tm="0">
                                          <p:val>
                                            <p:strVal val="0-#ppt_w/2"/>
                                          </p:val>
                                        </p:tav>
                                        <p:tav tm="100000">
                                          <p:val>
                                            <p:strVal val="#ppt_x"/>
                                          </p:val>
                                        </p:tav>
                                      </p:tavLst>
                                    </p:anim>
                                    <p:anim calcmode="lin" valueType="num">
                                      <p:cBhvr additive="base">
                                        <p:cTn id="50" dur="500" fill="hold"/>
                                        <p:tgtEl>
                                          <p:spTgt spid="34"/>
                                        </p:tgtEl>
                                        <p:attrNameLst>
                                          <p:attrName>ppt_y</p:attrName>
                                        </p:attrNameLst>
                                      </p:cBhvr>
                                      <p:tavLst>
                                        <p:tav tm="0">
                                          <p:val>
                                            <p:strVal val="#ppt_y"/>
                                          </p:val>
                                        </p:tav>
                                        <p:tav tm="100000">
                                          <p:val>
                                            <p:strVal val="#ppt_y"/>
                                          </p:val>
                                        </p:tav>
                                      </p:tavLst>
                                    </p:anim>
                                  </p:childTnLst>
                                </p:cTn>
                              </p:par>
                              <p:par>
                                <p:cTn id="51" presetID="2" presetClass="entr" presetSubtype="8" fill="hold" nodeType="withEffect">
                                  <p:stCondLst>
                                    <p:cond delay="200"/>
                                  </p:stCondLst>
                                  <p:childTnLst>
                                    <p:set>
                                      <p:cBhvr>
                                        <p:cTn id="52" dur="1" fill="hold">
                                          <p:stCondLst>
                                            <p:cond delay="0"/>
                                          </p:stCondLst>
                                        </p:cTn>
                                        <p:tgtEl>
                                          <p:spTgt spid="29"/>
                                        </p:tgtEl>
                                        <p:attrNameLst>
                                          <p:attrName>style.visibility</p:attrName>
                                        </p:attrNameLst>
                                      </p:cBhvr>
                                      <p:to>
                                        <p:strVal val="visible"/>
                                      </p:to>
                                    </p:set>
                                    <p:anim calcmode="lin" valueType="num">
                                      <p:cBhvr additive="base">
                                        <p:cTn id="53" dur="500" fill="hold"/>
                                        <p:tgtEl>
                                          <p:spTgt spid="29"/>
                                        </p:tgtEl>
                                        <p:attrNameLst>
                                          <p:attrName>ppt_x</p:attrName>
                                        </p:attrNameLst>
                                      </p:cBhvr>
                                      <p:tavLst>
                                        <p:tav tm="0">
                                          <p:val>
                                            <p:strVal val="0-#ppt_w/2"/>
                                          </p:val>
                                        </p:tav>
                                        <p:tav tm="100000">
                                          <p:val>
                                            <p:strVal val="#ppt_x"/>
                                          </p:val>
                                        </p:tav>
                                      </p:tavLst>
                                    </p:anim>
                                    <p:anim calcmode="lin" valueType="num">
                                      <p:cBhvr additive="base">
                                        <p:cTn id="54" dur="500" fill="hold"/>
                                        <p:tgtEl>
                                          <p:spTgt spid="29"/>
                                        </p:tgtEl>
                                        <p:attrNameLst>
                                          <p:attrName>ppt_y</p:attrName>
                                        </p:attrNameLst>
                                      </p:cBhvr>
                                      <p:tavLst>
                                        <p:tav tm="0">
                                          <p:val>
                                            <p:strVal val="#ppt_y"/>
                                          </p:val>
                                        </p:tav>
                                        <p:tav tm="100000">
                                          <p:val>
                                            <p:strVal val="#ppt_y"/>
                                          </p:val>
                                        </p:tav>
                                      </p:tavLst>
                                    </p:anim>
                                  </p:childTnLst>
                                </p:cTn>
                              </p:par>
                              <p:par>
                                <p:cTn id="55" presetID="2" presetClass="entr" presetSubtype="8" fill="hold" nodeType="withEffect">
                                  <p:stCondLst>
                                    <p:cond delay="400"/>
                                  </p:stCondLst>
                                  <p:childTnLst>
                                    <p:set>
                                      <p:cBhvr>
                                        <p:cTn id="56" dur="1" fill="hold">
                                          <p:stCondLst>
                                            <p:cond delay="0"/>
                                          </p:stCondLst>
                                        </p:cTn>
                                        <p:tgtEl>
                                          <p:spTgt spid="39"/>
                                        </p:tgtEl>
                                        <p:attrNameLst>
                                          <p:attrName>style.visibility</p:attrName>
                                        </p:attrNameLst>
                                      </p:cBhvr>
                                      <p:to>
                                        <p:strVal val="visible"/>
                                      </p:to>
                                    </p:set>
                                    <p:anim calcmode="lin" valueType="num">
                                      <p:cBhvr additive="base">
                                        <p:cTn id="57" dur="500" fill="hold"/>
                                        <p:tgtEl>
                                          <p:spTgt spid="39"/>
                                        </p:tgtEl>
                                        <p:attrNameLst>
                                          <p:attrName>ppt_x</p:attrName>
                                        </p:attrNameLst>
                                      </p:cBhvr>
                                      <p:tavLst>
                                        <p:tav tm="0">
                                          <p:val>
                                            <p:strVal val="0-#ppt_w/2"/>
                                          </p:val>
                                        </p:tav>
                                        <p:tav tm="100000">
                                          <p:val>
                                            <p:strVal val="#ppt_x"/>
                                          </p:val>
                                        </p:tav>
                                      </p:tavLst>
                                    </p:anim>
                                    <p:anim calcmode="lin" valueType="num">
                                      <p:cBhvr additive="base">
                                        <p:cTn id="58" dur="500" fill="hold"/>
                                        <p:tgtEl>
                                          <p:spTgt spid="39"/>
                                        </p:tgtEl>
                                        <p:attrNameLst>
                                          <p:attrName>ppt_y</p:attrName>
                                        </p:attrNameLst>
                                      </p:cBhvr>
                                      <p:tavLst>
                                        <p:tav tm="0">
                                          <p:val>
                                            <p:strVal val="#ppt_y"/>
                                          </p:val>
                                        </p:tav>
                                        <p:tav tm="100000">
                                          <p:val>
                                            <p:strVal val="#ppt_y"/>
                                          </p:val>
                                        </p:tav>
                                      </p:tavLst>
                                    </p:anim>
                                  </p:childTnLst>
                                </p:cTn>
                              </p:par>
                            </p:childTnLst>
                          </p:cTn>
                        </p:par>
                        <p:par>
                          <p:cTn id="59" fill="hold">
                            <p:stCondLst>
                              <p:cond delay="1800"/>
                            </p:stCondLst>
                            <p:childTnLst>
                              <p:par>
                                <p:cTn id="60" presetID="42" presetClass="entr" presetSubtype="0" fill="hold" grpId="0" nodeType="after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400"/>
                                        <p:tgtEl>
                                          <p:spTgt spid="44"/>
                                        </p:tgtEl>
                                      </p:cBhvr>
                                    </p:animEffect>
                                    <p:anim calcmode="lin" valueType="num">
                                      <p:cBhvr>
                                        <p:cTn id="63" dur="400" fill="hold"/>
                                        <p:tgtEl>
                                          <p:spTgt spid="44"/>
                                        </p:tgtEl>
                                        <p:attrNameLst>
                                          <p:attrName>ppt_x</p:attrName>
                                        </p:attrNameLst>
                                      </p:cBhvr>
                                      <p:tavLst>
                                        <p:tav tm="0">
                                          <p:val>
                                            <p:strVal val="#ppt_x"/>
                                          </p:val>
                                        </p:tav>
                                        <p:tav tm="100000">
                                          <p:val>
                                            <p:strVal val="#ppt_x"/>
                                          </p:val>
                                        </p:tav>
                                      </p:tavLst>
                                    </p:anim>
                                    <p:anim calcmode="lin" valueType="num">
                                      <p:cBhvr>
                                        <p:cTn id="64" dur="400" fill="hold"/>
                                        <p:tgtEl>
                                          <p:spTgt spid="44"/>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100"/>
                                  </p:stCondLst>
                                  <p:childTnLst>
                                    <p:set>
                                      <p:cBhvr>
                                        <p:cTn id="66" dur="1" fill="hold">
                                          <p:stCondLst>
                                            <p:cond delay="0"/>
                                          </p:stCondLst>
                                        </p:cTn>
                                        <p:tgtEl>
                                          <p:spTgt spid="45"/>
                                        </p:tgtEl>
                                        <p:attrNameLst>
                                          <p:attrName>style.visibility</p:attrName>
                                        </p:attrNameLst>
                                      </p:cBhvr>
                                      <p:to>
                                        <p:strVal val="visible"/>
                                      </p:to>
                                    </p:set>
                                    <p:animEffect transition="in" filter="fade">
                                      <p:cBhvr>
                                        <p:cTn id="67" dur="400"/>
                                        <p:tgtEl>
                                          <p:spTgt spid="45"/>
                                        </p:tgtEl>
                                      </p:cBhvr>
                                    </p:animEffect>
                                    <p:anim calcmode="lin" valueType="num">
                                      <p:cBhvr>
                                        <p:cTn id="68" dur="400" fill="hold"/>
                                        <p:tgtEl>
                                          <p:spTgt spid="45"/>
                                        </p:tgtEl>
                                        <p:attrNameLst>
                                          <p:attrName>ppt_x</p:attrName>
                                        </p:attrNameLst>
                                      </p:cBhvr>
                                      <p:tavLst>
                                        <p:tav tm="0">
                                          <p:val>
                                            <p:strVal val="#ppt_x"/>
                                          </p:val>
                                        </p:tav>
                                        <p:tav tm="100000">
                                          <p:val>
                                            <p:strVal val="#ppt_x"/>
                                          </p:val>
                                        </p:tav>
                                      </p:tavLst>
                                    </p:anim>
                                    <p:anim calcmode="lin" valueType="num">
                                      <p:cBhvr>
                                        <p:cTn id="69" dur="400" fill="hold"/>
                                        <p:tgtEl>
                                          <p:spTgt spid="45"/>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200"/>
                                  </p:stCondLst>
                                  <p:childTnLst>
                                    <p:set>
                                      <p:cBhvr>
                                        <p:cTn id="71" dur="1" fill="hold">
                                          <p:stCondLst>
                                            <p:cond delay="0"/>
                                          </p:stCondLst>
                                        </p:cTn>
                                        <p:tgtEl>
                                          <p:spTgt spid="46"/>
                                        </p:tgtEl>
                                        <p:attrNameLst>
                                          <p:attrName>style.visibility</p:attrName>
                                        </p:attrNameLst>
                                      </p:cBhvr>
                                      <p:to>
                                        <p:strVal val="visible"/>
                                      </p:to>
                                    </p:set>
                                    <p:animEffect transition="in" filter="fade">
                                      <p:cBhvr>
                                        <p:cTn id="72" dur="400"/>
                                        <p:tgtEl>
                                          <p:spTgt spid="46"/>
                                        </p:tgtEl>
                                      </p:cBhvr>
                                    </p:animEffect>
                                    <p:anim calcmode="lin" valueType="num">
                                      <p:cBhvr>
                                        <p:cTn id="73" dur="400" fill="hold"/>
                                        <p:tgtEl>
                                          <p:spTgt spid="46"/>
                                        </p:tgtEl>
                                        <p:attrNameLst>
                                          <p:attrName>ppt_x</p:attrName>
                                        </p:attrNameLst>
                                      </p:cBhvr>
                                      <p:tavLst>
                                        <p:tav tm="0">
                                          <p:val>
                                            <p:strVal val="#ppt_x"/>
                                          </p:val>
                                        </p:tav>
                                        <p:tav tm="100000">
                                          <p:val>
                                            <p:strVal val="#ppt_x"/>
                                          </p:val>
                                        </p:tav>
                                      </p:tavLst>
                                    </p:anim>
                                    <p:anim calcmode="lin" valueType="num">
                                      <p:cBhvr>
                                        <p:cTn id="74" dur="4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44" grpId="0" animBg="1"/>
      <p:bldP spid="45" grpId="0" animBg="1"/>
      <p:bldP spid="46" grpId="0" animBg="1"/>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10</TotalTime>
  <Words>3018</Words>
  <Application>Microsoft Office PowerPoint</Application>
  <PresentationFormat>全屏显示(16:9)</PresentationFormat>
  <Paragraphs>216</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公安</dc:title>
  <dc:creator>第一PPT</dc:creator>
  <cp:keywords>www.1ppt.com</cp:keywords>
  <cp:lastModifiedBy>Windows User</cp:lastModifiedBy>
  <cp:revision>3</cp:revision>
  <dcterms:created xsi:type="dcterms:W3CDTF">2017-02-07T10:21:03Z</dcterms:created>
  <dcterms:modified xsi:type="dcterms:W3CDTF">2019-04-30T15:19:31Z</dcterms:modified>
</cp:coreProperties>
</file>