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6" r:id="rId3"/>
    <p:sldId id="257" r:id="rId4"/>
    <p:sldId id="258" r:id="rId5"/>
    <p:sldId id="259" r:id="rId6"/>
    <p:sldId id="263" r:id="rId7"/>
    <p:sldId id="264" r:id="rId8"/>
    <p:sldId id="265" r:id="rId9"/>
    <p:sldId id="266" r:id="rId10"/>
    <p:sldId id="260" r:id="rId11"/>
    <p:sldId id="268" r:id="rId12"/>
    <p:sldId id="267" r:id="rId13"/>
    <p:sldId id="269" r:id="rId14"/>
    <p:sldId id="270" r:id="rId15"/>
    <p:sldId id="261" r:id="rId16"/>
    <p:sldId id="271" r:id="rId17"/>
    <p:sldId id="272" r:id="rId18"/>
    <p:sldId id="273" r:id="rId19"/>
    <p:sldId id="274" r:id="rId20"/>
    <p:sldId id="262" r:id="rId21"/>
    <p:sldId id="275" r:id="rId22"/>
    <p:sldId id="276" r:id="rId23"/>
    <p:sldId id="277" r:id="rId24"/>
    <p:sldId id="278" r:id="rId25"/>
    <p:sldId id="279" r:id="rId26"/>
    <p:sldId id="280"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7071"/>
    <a:srgbClr val="FEB750"/>
    <a:srgbClr val="01ABBD"/>
    <a:srgbClr val="6439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900" y="-2028"/>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gradFill>
                <a:gsLst>
                  <a:gs pos="100000">
                    <a:srgbClr val="FFCF89"/>
                  </a:gs>
                  <a:gs pos="0">
                    <a:srgbClr val="FFA015"/>
                  </a:gs>
                </a:gsLst>
                <a:lin ang="2700000" scaled="1"/>
              </a:gradFill>
              <a:ln w="19050">
                <a:gradFill flip="none" rotWithShape="1">
                  <a:gsLst>
                    <a:gs pos="0">
                      <a:srgbClr val="FFDBA7"/>
                    </a:gs>
                    <a:gs pos="100000">
                      <a:srgbClr val="FFAC33"/>
                    </a:gs>
                  </a:gsLst>
                  <a:lin ang="2700000" scaled="1"/>
                  <a:tileRect/>
                </a:gra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6141801658052654"/>
                  <c:y val="0.24293219601233093"/>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25</a:t>
                    </a:r>
                    <a:r>
                      <a:rPr lang="en-US" altLang="zh-CN" sz="1800" dirty="0" smtClean="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gradFill>
                <a:gsLst>
                  <a:gs pos="100000">
                    <a:srgbClr val="01D7ED"/>
                  </a:gs>
                  <a:gs pos="0">
                    <a:srgbClr val="019BAB"/>
                  </a:gs>
                </a:gsLst>
                <a:lin ang="2700000" scaled="1"/>
              </a:gradFill>
              <a:ln w="19050">
                <a:gradFill flip="none" rotWithShape="1">
                  <a:gsLst>
                    <a:gs pos="0">
                      <a:srgbClr val="01D7ED"/>
                    </a:gs>
                    <a:gs pos="100000">
                      <a:srgbClr val="019BAB"/>
                    </a:gs>
                  </a:gsLst>
                  <a:lin ang="2700000" scaled="1"/>
                  <a:tileRect/>
                </a:gradFill>
              </a:ln>
              <a:effectLst>
                <a:outerShdw blurRad="63500" dist="38100" dir="2700000" algn="tl" rotWithShape="0">
                  <a:prstClr val="black">
                    <a:alpha val="40000"/>
                  </a:prstClr>
                </a:outerShdw>
              </a:effectLst>
            </c:spPr>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23190259807832383"/>
                  <c:y val="-1.0798966810025954E-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50</a:t>
                    </a:r>
                    <a:r>
                      <a:rPr lang="en-US" altLang="zh-CN" sz="1800" dirty="0" smtClean="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gradFill>
                <a:gsLst>
                  <a:gs pos="100000">
                    <a:srgbClr val="F0A2A2"/>
                  </a:gs>
                  <a:gs pos="0">
                    <a:srgbClr val="E45A5A"/>
                  </a:gs>
                </a:gsLst>
                <a:lin ang="2700000" scaled="1"/>
              </a:gradFill>
              <a:ln w="19050">
                <a:gradFill flip="none" rotWithShape="1">
                  <a:gsLst>
                    <a:gs pos="0">
                      <a:srgbClr val="F0A2A2"/>
                    </a:gs>
                    <a:gs pos="100000">
                      <a:srgbClr val="E45A5A"/>
                    </a:gs>
                  </a:gsLst>
                  <a:lin ang="2700000" scaled="1"/>
                  <a:tileRect/>
                </a:gra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6494224565541643"/>
                  <c:y val="-0.362362544355698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75</a:t>
                    </a:r>
                    <a:r>
                      <a:rPr lang="en-US" altLang="zh-CN" sz="1800" dirty="0" smtClean="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25</c:v>
                </c:pt>
                <c:pt idx="1">
                  <c:v>75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27"/>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gradFill>
                <a:gsLst>
                  <a:gs pos="100000">
                    <a:srgbClr val="9154AA"/>
                  </a:gs>
                  <a:gs pos="0">
                    <a:srgbClr val="593268"/>
                  </a:gs>
                </a:gsLst>
                <a:lin ang="2700000" scaled="1"/>
              </a:gradFill>
              <a:ln w="19050">
                <a:gradFill flip="none" rotWithShape="1">
                  <a:gsLst>
                    <a:gs pos="0">
                      <a:srgbClr val="9154AA"/>
                    </a:gs>
                    <a:gs pos="100000">
                      <a:srgbClr val="593268"/>
                    </a:gs>
                  </a:gsLst>
                  <a:lin ang="2700000" scaled="1"/>
                  <a:tileRect/>
                </a:gra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9489819279198028"/>
                  <c:y val="-0.22691242246149276"/>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90</a:t>
                    </a:r>
                    <a:r>
                      <a:rPr lang="en-US" altLang="zh-CN" sz="1800" dirty="0" smtClean="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23853758368309688"/>
                      <c:h val="0.33614230364822811"/>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10</c:v>
                </c:pt>
                <c:pt idx="1">
                  <c:v>90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4133455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3126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2552208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359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4671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6529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72340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52244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05853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63769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2035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21268655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9435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6115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214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3869857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1885771-855B-46E8-8293-F68D96A400CF}" type="slidenum">
              <a:rPr lang="zh-CN" altLang="en-US" smtClean="0"/>
              <a:t>‹#›</a:t>
            </a:fld>
            <a:endParaRPr lang="zh-CN" altLang="en-US"/>
          </a:p>
        </p:txBody>
      </p:sp>
      <p:sp>
        <p:nvSpPr>
          <p:cNvPr id="9" name="矩形 8"/>
          <p:cNvSpPr/>
          <p:nvPr userDrawn="1"/>
        </p:nvSpPr>
        <p:spPr>
          <a:xfrm>
            <a:off x="7106028" y="47928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模板下载：</a:t>
            </a:r>
            <a:r>
              <a:rPr kumimoji="0" lang="en-US" altLang="zh-CN" sz="100" b="0" i="0" u="none" strike="noStrike" kern="0" cap="none" spc="0" normalizeH="0" baseline="0" noProof="0" dirty="0" smtClean="0">
                <a:ln>
                  <a:noFill/>
                </a:ln>
                <a:solidFill>
                  <a:schemeClr val="bg1">
                    <a:lumMod val="85000"/>
                  </a:schemeClr>
                </a:solidFill>
                <a:effectLst/>
                <a:uLnTx/>
                <a:uFillTx/>
              </a:rPr>
              <a:t>www.1ppt.com/moban/     </a:t>
            </a:r>
            <a:r>
              <a:rPr kumimoji="0" lang="zh-CN" altLang="en-US" sz="100" b="0" i="0" u="none" strike="noStrike" kern="0" cap="none" spc="0" normalizeH="0" baseline="0" noProof="0" dirty="0" smtClean="0">
                <a:ln>
                  <a:noFill/>
                </a:ln>
                <a:solidFill>
                  <a:schemeClr val="bg1">
                    <a:lumMod val="85000"/>
                  </a:schemeClr>
                </a:solidFill>
                <a:effectLst/>
                <a:uLnTx/>
                <a:uFillTx/>
              </a:rPr>
              <a:t>行业</a:t>
            </a: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模板：</a:t>
            </a:r>
            <a:r>
              <a:rPr kumimoji="0" lang="en-US" altLang="zh-CN" sz="100" b="0" i="0" u="none" strike="noStrike" kern="0" cap="none" spc="0" normalizeH="0" baseline="0" noProof="0" dirty="0" smtClean="0">
                <a:ln>
                  <a:noFill/>
                </a:ln>
                <a:solidFill>
                  <a:schemeClr val="bg1">
                    <a:lumMod val="85000"/>
                  </a:schemeClr>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节日</a:t>
            </a: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模板：</a:t>
            </a:r>
            <a:r>
              <a:rPr kumimoji="0" lang="en-US" altLang="zh-CN" sz="100" b="0" i="0" u="none" strike="noStrike" kern="0" cap="none" spc="0" normalizeH="0" baseline="0" noProof="0" dirty="0" smtClean="0">
                <a:ln>
                  <a:noFill/>
                </a:ln>
                <a:solidFill>
                  <a:schemeClr val="bg1">
                    <a:lumMod val="85000"/>
                  </a:schemeClr>
                </a:solidFill>
                <a:effectLst/>
                <a:uLnTx/>
                <a:uFillTx/>
              </a:rPr>
              <a:t>www.1ppt.com/jieri/           PPT</a:t>
            </a:r>
            <a:r>
              <a:rPr kumimoji="0" lang="zh-CN" altLang="en-US" sz="100" b="0" i="0" u="none" strike="noStrike" kern="0" cap="none" spc="0" normalizeH="0" baseline="0" noProof="0" dirty="0" smtClean="0">
                <a:ln>
                  <a:noFill/>
                </a:ln>
                <a:solidFill>
                  <a:schemeClr val="bg1">
                    <a:lumMod val="85000"/>
                  </a:schemeClr>
                </a:solidFill>
                <a:effectLst/>
                <a:uLnTx/>
                <a:uFillTx/>
              </a:rPr>
              <a:t>素材下载：</a:t>
            </a:r>
            <a:r>
              <a:rPr kumimoji="0" lang="en-US" altLang="zh-CN" sz="100" b="0" i="0" u="none" strike="noStrike" kern="0" cap="none" spc="0" normalizeH="0" baseline="0" noProof="0" dirty="0" smtClean="0">
                <a:ln>
                  <a:noFill/>
                </a:ln>
                <a:solidFill>
                  <a:schemeClr val="bg1">
                    <a:lumMod val="85000"/>
                  </a:schemeClr>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背景图片：</a:t>
            </a:r>
            <a:r>
              <a:rPr kumimoji="0" lang="en-US" altLang="zh-CN" sz="100" b="0" i="0" u="none" strike="noStrike" kern="0" cap="none" spc="0" normalizeH="0" baseline="0" noProof="0" dirty="0" smtClean="0">
                <a:ln>
                  <a:noFill/>
                </a:ln>
                <a:solidFill>
                  <a:schemeClr val="bg1">
                    <a:lumMod val="85000"/>
                  </a:schemeClr>
                </a:solidFill>
                <a:effectLst/>
                <a:uLnTx/>
                <a:uFillTx/>
              </a:rPr>
              <a:t>www.1ppt.com/beijing/      PPT</a:t>
            </a:r>
            <a:r>
              <a:rPr kumimoji="0" lang="zh-CN" altLang="en-US" sz="100" b="0" i="0" u="none" strike="noStrike" kern="0" cap="none" spc="0" normalizeH="0" baseline="0" noProof="0" dirty="0" smtClean="0">
                <a:ln>
                  <a:noFill/>
                </a:ln>
                <a:solidFill>
                  <a:schemeClr val="bg1">
                    <a:lumMod val="85000"/>
                  </a:schemeClr>
                </a:solidFill>
                <a:effectLst/>
                <a:uLnTx/>
                <a:uFillTx/>
              </a:rPr>
              <a:t>图表下载：</a:t>
            </a:r>
            <a:r>
              <a:rPr kumimoji="0" lang="en-US" altLang="zh-CN" sz="100" b="0" i="0" u="none" strike="noStrike" kern="0" cap="none" spc="0" normalizeH="0" baseline="0" noProof="0" dirty="0" smtClean="0">
                <a:ln>
                  <a:noFill/>
                </a:ln>
                <a:solidFill>
                  <a:schemeClr val="bg1">
                    <a:lumMod val="85000"/>
                  </a:schemeClr>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优秀</a:t>
            </a: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下载：</a:t>
            </a:r>
            <a:r>
              <a:rPr kumimoji="0" lang="en-US" altLang="zh-CN" sz="100" b="0" i="0" u="none" strike="noStrike" kern="0" cap="none" spc="0" normalizeH="0" baseline="0" noProof="0" dirty="0" smtClean="0">
                <a:ln>
                  <a:noFill/>
                </a:ln>
                <a:solidFill>
                  <a:schemeClr val="bg1">
                    <a:lumMod val="85000"/>
                  </a:schemeClr>
                </a:solidFill>
                <a:effectLst/>
                <a:uLnTx/>
                <a:uFillTx/>
              </a:rPr>
              <a:t>www.1ppt.com/xiazai/        PPT</a:t>
            </a:r>
            <a:r>
              <a:rPr kumimoji="0" lang="zh-CN" altLang="en-US" sz="100" b="0" i="0" u="none" strike="noStrike" kern="0" cap="none" spc="0" normalizeH="0" baseline="0" noProof="0" dirty="0" smtClean="0">
                <a:ln>
                  <a:noFill/>
                </a:ln>
                <a:solidFill>
                  <a:schemeClr val="bg1">
                    <a:lumMod val="85000"/>
                  </a:schemeClr>
                </a:solidFill>
                <a:effectLst/>
                <a:uLnTx/>
                <a:uFillTx/>
              </a:rPr>
              <a:t>教程： </a:t>
            </a:r>
            <a:r>
              <a:rPr kumimoji="0" lang="en-US" altLang="zh-CN" sz="100" b="0" i="0" u="none" strike="noStrike" kern="0" cap="none" spc="0" normalizeH="0" baseline="0" noProof="0" dirty="0" smtClean="0">
                <a:ln>
                  <a:noFill/>
                </a:ln>
                <a:solidFill>
                  <a:schemeClr val="bg1">
                    <a:lumMod val="85000"/>
                  </a:schemeClr>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85000"/>
                  </a:schemeClr>
                </a:solidFill>
                <a:effectLst/>
                <a:uLnTx/>
                <a:uFillTx/>
              </a:rPr>
              <a:t>Word</a:t>
            </a:r>
            <a:r>
              <a:rPr kumimoji="0" lang="zh-CN" altLang="en-US" sz="100" b="0" i="0" u="none" strike="noStrike" kern="0" cap="none" spc="0" normalizeH="0" baseline="0" noProof="0" dirty="0" smtClean="0">
                <a:ln>
                  <a:noFill/>
                </a:ln>
                <a:solidFill>
                  <a:schemeClr val="bg1">
                    <a:lumMod val="85000"/>
                  </a:schemeClr>
                </a:solidFill>
                <a:effectLst/>
                <a:uLnTx/>
                <a:uFillTx/>
              </a:rPr>
              <a:t>教程： </a:t>
            </a:r>
            <a:r>
              <a:rPr kumimoji="0" lang="en-US" altLang="zh-CN" sz="100" b="0" i="0" u="none" strike="noStrike" kern="0" cap="none" spc="0" normalizeH="0" baseline="0" noProof="0" dirty="0" smtClean="0">
                <a:ln>
                  <a:noFill/>
                </a:ln>
                <a:solidFill>
                  <a:schemeClr val="bg1">
                    <a:lumMod val="85000"/>
                  </a:schemeClr>
                </a:solidFill>
                <a:effectLst/>
                <a:uLnTx/>
                <a:uFillTx/>
              </a:rPr>
              <a:t>www.1ppt.com/word/              Excel</a:t>
            </a:r>
            <a:r>
              <a:rPr kumimoji="0" lang="zh-CN" altLang="en-US" sz="100" b="0" i="0" u="none" strike="noStrike" kern="0" cap="none" spc="0" normalizeH="0" baseline="0" noProof="0" dirty="0" smtClean="0">
                <a:ln>
                  <a:noFill/>
                </a:ln>
                <a:solidFill>
                  <a:schemeClr val="bg1">
                    <a:lumMod val="85000"/>
                  </a:schemeClr>
                </a:solidFill>
                <a:effectLst/>
                <a:uLnTx/>
                <a:uFillTx/>
              </a:rPr>
              <a:t>教程：</a:t>
            </a:r>
            <a:r>
              <a:rPr kumimoji="0" lang="en-US" altLang="zh-CN" sz="100" b="0" i="0" u="none" strike="noStrike" kern="0" cap="none" spc="0" normalizeH="0" baseline="0" noProof="0" dirty="0" smtClean="0">
                <a:ln>
                  <a:noFill/>
                </a:ln>
                <a:solidFill>
                  <a:schemeClr val="bg1">
                    <a:lumMod val="85000"/>
                  </a:schemeClr>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资料下载：</a:t>
            </a:r>
            <a:r>
              <a:rPr kumimoji="0" lang="en-US" altLang="zh-CN" sz="100" b="0" i="0" u="none" strike="noStrike" kern="0" cap="none" spc="0" normalizeH="0" baseline="0" noProof="0" dirty="0" smtClean="0">
                <a:ln>
                  <a:noFill/>
                </a:ln>
                <a:solidFill>
                  <a:schemeClr val="bg1">
                    <a:lumMod val="85000"/>
                  </a:schemeClr>
                </a:solidFill>
                <a:effectLst/>
                <a:uLnTx/>
                <a:uFillTx/>
              </a:rPr>
              <a:t>www.1ppt.com/ziliao/                PPT</a:t>
            </a:r>
            <a:r>
              <a:rPr kumimoji="0" lang="zh-CN" altLang="en-US" sz="100" b="0" i="0" u="none" strike="noStrike" kern="0" cap="none" spc="0" normalizeH="0" baseline="0" noProof="0" dirty="0" smtClean="0">
                <a:ln>
                  <a:noFill/>
                </a:ln>
                <a:solidFill>
                  <a:schemeClr val="bg1">
                    <a:lumMod val="85000"/>
                  </a:schemeClr>
                </a:solidFill>
                <a:effectLst/>
                <a:uLnTx/>
                <a:uFillTx/>
              </a:rPr>
              <a:t>课件下载：</a:t>
            </a:r>
            <a:r>
              <a:rPr kumimoji="0" lang="en-US" altLang="zh-CN" sz="100" b="0" i="0" u="none" strike="noStrike" kern="0" cap="none" spc="0" normalizeH="0" baseline="0" noProof="0" dirty="0" smtClean="0">
                <a:ln>
                  <a:noFill/>
                </a:ln>
                <a:solidFill>
                  <a:schemeClr val="bg1">
                    <a:lumMod val="85000"/>
                  </a:schemeClr>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范文下载：</a:t>
            </a:r>
            <a:r>
              <a:rPr kumimoji="0" lang="en-US" altLang="zh-CN" sz="100" b="0" i="0" u="none" strike="noStrike" kern="0" cap="none" spc="0" normalizeH="0" baseline="0" noProof="0" dirty="0" smtClean="0">
                <a:ln>
                  <a:noFill/>
                </a:ln>
                <a:solidFill>
                  <a:schemeClr val="bg1">
                    <a:lumMod val="85000"/>
                  </a:schemeClr>
                </a:solidFill>
                <a:effectLst/>
                <a:uLnTx/>
                <a:uFillTx/>
              </a:rPr>
              <a:t>www.1ppt.com/fanwen/             </a:t>
            </a:r>
            <a:r>
              <a:rPr kumimoji="0" lang="zh-CN" altLang="en-US" sz="100" b="0" i="0" u="none" strike="noStrike" kern="0" cap="none" spc="0" normalizeH="0" baseline="0" noProof="0" dirty="0" smtClean="0">
                <a:ln>
                  <a:noFill/>
                </a:ln>
                <a:solidFill>
                  <a:schemeClr val="bg1">
                    <a:lumMod val="85000"/>
                  </a:schemeClr>
                </a:solidFill>
                <a:effectLst/>
                <a:uLnTx/>
                <a:uFillTx/>
              </a:rPr>
              <a:t>试卷下载：</a:t>
            </a:r>
            <a:r>
              <a:rPr kumimoji="0" lang="en-US" altLang="zh-CN" sz="100" b="0" i="0" u="none" strike="noStrike" kern="0" cap="none" spc="0" normalizeH="0" baseline="0" noProof="0" dirty="0" smtClean="0">
                <a:ln>
                  <a:noFill/>
                </a:ln>
                <a:solidFill>
                  <a:schemeClr val="bg1">
                    <a:lumMod val="85000"/>
                  </a:schemeClr>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教案下载：</a:t>
            </a:r>
            <a:r>
              <a:rPr kumimoji="0" lang="en-US" altLang="zh-CN" sz="100" b="0" i="0" u="none" strike="noStrike" kern="0" cap="none" spc="0" normalizeH="0" baseline="0" noProof="0" dirty="0" smtClean="0">
                <a:ln>
                  <a:noFill/>
                </a:ln>
                <a:solidFill>
                  <a:schemeClr val="bg1">
                    <a:lumMod val="85000"/>
                  </a:schemeClr>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字体下载：</a:t>
            </a:r>
            <a:r>
              <a:rPr kumimoji="0" lang="en-US" altLang="zh-CN" sz="100" b="0" i="0" u="none" strike="noStrike" kern="0" cap="none" spc="0" normalizeH="0" baseline="0" noProof="0" dirty="0" smtClean="0">
                <a:ln>
                  <a:noFill/>
                </a:ln>
                <a:solidFill>
                  <a:schemeClr val="bg1">
                    <a:lumMod val="85000"/>
                  </a:schemeClr>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85000"/>
                  </a:schemeClr>
                </a:solidFill>
                <a:effectLst/>
                <a:uLnTx/>
                <a:uFillTx/>
              </a:rPr>
              <a:t> </a:t>
            </a:r>
            <a:endParaRPr kumimoji="0" lang="zh-CN" altLang="en-US" sz="100" b="0" i="0" u="none" strike="noStrike" kern="0" cap="none" spc="0" normalizeH="0" baseline="0" noProof="0" dirty="0" smtClean="0">
              <a:ln>
                <a:noFill/>
              </a:ln>
              <a:solidFill>
                <a:schemeClr val="bg1">
                  <a:lumMod val="85000"/>
                </a:schemeClr>
              </a:solidFill>
              <a:effectLst/>
              <a:uLnTx/>
              <a:uFillTx/>
            </a:endParaRPr>
          </a:p>
        </p:txBody>
      </p:sp>
    </p:spTree>
    <p:extLst>
      <p:ext uri="{BB962C8B-B14F-4D97-AF65-F5344CB8AC3E}">
        <p14:creationId xmlns:p14="http://schemas.microsoft.com/office/powerpoint/2010/main" val="248601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2078759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1890386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1996703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2397099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DBB0108-C4DD-476E-9063-D0C5EB07A92C}" type="datetimeFigureOut">
              <a:rPr lang="zh-CN" altLang="en-US" smtClean="0"/>
              <a:t>2019/4/30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1200099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DBB0108-C4DD-476E-9063-D0C5EB07A92C}" type="datetimeFigureOut">
              <a:rPr lang="zh-CN" altLang="en-US" smtClean="0"/>
              <a:t>2019/4/30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1885771-855B-46E8-8293-F68D96A400CF}" type="slidenum">
              <a:rPr lang="zh-CN" altLang="en-US" smtClean="0"/>
              <a:t>‹#›</a:t>
            </a:fld>
            <a:endParaRPr lang="zh-CN" altLang="en-US"/>
          </a:p>
        </p:txBody>
      </p:sp>
    </p:spTree>
    <p:extLst>
      <p:ext uri="{BB962C8B-B14F-4D97-AF65-F5344CB8AC3E}">
        <p14:creationId xmlns:p14="http://schemas.microsoft.com/office/powerpoint/2010/main" val="32813116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2019/4/30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3662328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4.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6.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5.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44149" y="1221953"/>
            <a:ext cx="1046460" cy="1046460"/>
            <a:chOff x="1677608" y="2996952"/>
            <a:chExt cx="1395643" cy="1395643"/>
          </a:xfrm>
        </p:grpSpPr>
        <p:sp>
          <p:nvSpPr>
            <p:cNvPr id="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6" name="Oval 29"/>
            <p:cNvSpPr>
              <a:spLocks noChangeAspect="1"/>
            </p:cNvSpPr>
            <p:nvPr/>
          </p:nvSpPr>
          <p:spPr>
            <a:xfrm>
              <a:off x="1850114" y="3169458"/>
              <a:ext cx="1050631" cy="1050631"/>
            </a:xfrm>
            <a:prstGeom prst="ellipse">
              <a:avLst/>
            </a:prstGeom>
            <a:solidFill>
              <a:srgbClr val="643975"/>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7" name="TextBox 11"/>
          <p:cNvSpPr txBox="1"/>
          <p:nvPr/>
        </p:nvSpPr>
        <p:spPr>
          <a:xfrm flipH="1">
            <a:off x="3052379" y="1456718"/>
            <a:ext cx="269960" cy="600036"/>
          </a:xfrm>
          <a:prstGeom prst="rect">
            <a:avLst/>
          </a:prstGeom>
          <a:noFill/>
        </p:spPr>
        <p:txBody>
          <a:bodyPr wrap="square" rtlCol="0">
            <a:spAutoFit/>
          </a:bodyPr>
          <a:lstStyle/>
          <a:p>
            <a:pPr algn="ctr"/>
            <a:r>
              <a:rPr lang="en-US" sz="3299" b="1" dirty="0">
                <a:solidFill>
                  <a:schemeClr val="bg1"/>
                </a:solidFill>
                <a:latin typeface="Impact MT Std" pitchFamily="34" charset="0"/>
              </a:rPr>
              <a:t>2</a:t>
            </a:r>
            <a:endParaRPr lang="id-ID" sz="3299" b="1" dirty="0">
              <a:solidFill>
                <a:schemeClr val="bg1"/>
              </a:solidFill>
              <a:latin typeface="Impact MT Std" pitchFamily="34" charset="0"/>
            </a:endParaRPr>
          </a:p>
        </p:txBody>
      </p:sp>
      <p:grpSp>
        <p:nvGrpSpPr>
          <p:cNvPr id="8" name="组合 7"/>
          <p:cNvGrpSpPr/>
          <p:nvPr/>
        </p:nvGrpSpPr>
        <p:grpSpPr>
          <a:xfrm>
            <a:off x="3579534" y="1240751"/>
            <a:ext cx="1046460" cy="1046460"/>
            <a:chOff x="1677608" y="2996952"/>
            <a:chExt cx="1395643" cy="1395643"/>
          </a:xfrm>
        </p:grpSpPr>
        <p:sp>
          <p:nvSpPr>
            <p:cNvPr id="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0" name="Oval 29"/>
            <p:cNvSpPr>
              <a:spLocks noChangeAspect="1"/>
            </p:cNvSpPr>
            <p:nvPr/>
          </p:nvSpPr>
          <p:spPr>
            <a:xfrm>
              <a:off x="1850114" y="3169458"/>
              <a:ext cx="1050630" cy="1050630"/>
            </a:xfrm>
            <a:prstGeom prst="ellipse">
              <a:avLst/>
            </a:prstGeom>
            <a:solidFill>
              <a:srgbClr val="E8707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1" name="TextBox 15"/>
          <p:cNvSpPr txBox="1"/>
          <p:nvPr/>
        </p:nvSpPr>
        <p:spPr>
          <a:xfrm flipH="1">
            <a:off x="3967782" y="1456717"/>
            <a:ext cx="269960" cy="600036"/>
          </a:xfrm>
          <a:prstGeom prst="rect">
            <a:avLst/>
          </a:prstGeom>
          <a:noFill/>
        </p:spPr>
        <p:txBody>
          <a:bodyPr wrap="square" rtlCol="0">
            <a:spAutoFit/>
          </a:bodyPr>
          <a:lstStyle/>
          <a:p>
            <a:pPr algn="ctr"/>
            <a:r>
              <a:rPr lang="en-US" sz="3299" b="1" dirty="0">
                <a:solidFill>
                  <a:schemeClr val="bg1"/>
                </a:solidFill>
                <a:latin typeface="Impact MT Std" pitchFamily="34" charset="0"/>
              </a:rPr>
              <a:t>0</a:t>
            </a:r>
            <a:endParaRPr lang="id-ID" sz="3299" b="1" dirty="0">
              <a:solidFill>
                <a:schemeClr val="bg1"/>
              </a:solidFill>
              <a:latin typeface="Impact MT Std" pitchFamily="34" charset="0"/>
            </a:endParaRPr>
          </a:p>
        </p:txBody>
      </p:sp>
      <p:grpSp>
        <p:nvGrpSpPr>
          <p:cNvPr id="12" name="组合 11"/>
          <p:cNvGrpSpPr/>
          <p:nvPr/>
        </p:nvGrpSpPr>
        <p:grpSpPr>
          <a:xfrm>
            <a:off x="4497397" y="1240751"/>
            <a:ext cx="1046460" cy="1046460"/>
            <a:chOff x="1677608" y="2996952"/>
            <a:chExt cx="1395643" cy="1395643"/>
          </a:xfrm>
        </p:grpSpPr>
        <p:sp>
          <p:nvSpPr>
            <p:cNvPr id="1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4" name="Oval 29"/>
            <p:cNvSpPr>
              <a:spLocks noChangeAspect="1"/>
            </p:cNvSpPr>
            <p:nvPr/>
          </p:nvSpPr>
          <p:spPr>
            <a:xfrm>
              <a:off x="1850114" y="3169458"/>
              <a:ext cx="1050630" cy="1050630"/>
            </a:xfrm>
            <a:prstGeom prst="ellipse">
              <a:avLst/>
            </a:prstGeom>
            <a:solidFill>
              <a:srgbClr val="01ABBD"/>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5" name="TextBox 19"/>
          <p:cNvSpPr txBox="1"/>
          <p:nvPr/>
        </p:nvSpPr>
        <p:spPr>
          <a:xfrm flipH="1">
            <a:off x="4864499" y="1456718"/>
            <a:ext cx="269960" cy="600036"/>
          </a:xfrm>
          <a:prstGeom prst="rect">
            <a:avLst/>
          </a:prstGeom>
          <a:noFill/>
        </p:spPr>
        <p:txBody>
          <a:bodyPr wrap="square" rtlCol="0">
            <a:spAutoFit/>
          </a:bodyPr>
          <a:lstStyle/>
          <a:p>
            <a:pPr algn="ctr"/>
            <a:r>
              <a:rPr lang="en-US" altLang="zh-CN" sz="3299" b="1" dirty="0">
                <a:solidFill>
                  <a:schemeClr val="bg1"/>
                </a:solidFill>
                <a:latin typeface="Impact MT Std" pitchFamily="34" charset="0"/>
              </a:rPr>
              <a:t>X</a:t>
            </a:r>
            <a:endParaRPr lang="id-ID" sz="3299" b="1" dirty="0">
              <a:solidFill>
                <a:schemeClr val="bg1"/>
              </a:solidFill>
              <a:latin typeface="Impact MT Std" pitchFamily="34" charset="0"/>
            </a:endParaRPr>
          </a:p>
        </p:txBody>
      </p:sp>
      <p:grpSp>
        <p:nvGrpSpPr>
          <p:cNvPr id="16" name="组合 15"/>
          <p:cNvGrpSpPr/>
          <p:nvPr/>
        </p:nvGrpSpPr>
        <p:grpSpPr>
          <a:xfrm>
            <a:off x="5415260" y="1240751"/>
            <a:ext cx="1046460" cy="1046460"/>
            <a:chOff x="1677608" y="2996952"/>
            <a:chExt cx="1395643" cy="1395643"/>
          </a:xfrm>
        </p:grpSpPr>
        <p:sp>
          <p:nvSpPr>
            <p:cNvPr id="1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8" name="Oval 29"/>
            <p:cNvSpPr>
              <a:spLocks noChangeAspect="1"/>
            </p:cNvSpPr>
            <p:nvPr/>
          </p:nvSpPr>
          <p:spPr>
            <a:xfrm>
              <a:off x="1850114" y="3169458"/>
              <a:ext cx="1050630" cy="1050630"/>
            </a:xfrm>
            <a:prstGeom prst="ellipse">
              <a:avLst/>
            </a:prstGeom>
            <a:solidFill>
              <a:srgbClr val="FEB75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9" name="TextBox 23"/>
          <p:cNvSpPr txBox="1"/>
          <p:nvPr/>
        </p:nvSpPr>
        <p:spPr>
          <a:xfrm flipH="1">
            <a:off x="5813814" y="1456718"/>
            <a:ext cx="269960" cy="600036"/>
          </a:xfrm>
          <a:prstGeom prst="rect">
            <a:avLst/>
          </a:prstGeom>
          <a:noFill/>
        </p:spPr>
        <p:txBody>
          <a:bodyPr wrap="square" rtlCol="0">
            <a:spAutoFit/>
          </a:bodyPr>
          <a:lstStyle/>
          <a:p>
            <a:pPr algn="ctr"/>
            <a:r>
              <a:rPr lang="en-US" altLang="zh-CN" sz="3299" b="1" dirty="0">
                <a:solidFill>
                  <a:schemeClr val="bg1"/>
                </a:solidFill>
                <a:latin typeface="Impact MT Std" pitchFamily="34" charset="0"/>
              </a:rPr>
              <a:t>X</a:t>
            </a:r>
            <a:endParaRPr lang="id-ID" sz="3299" b="1" dirty="0">
              <a:solidFill>
                <a:schemeClr val="bg1"/>
              </a:solidFill>
              <a:latin typeface="Impact MT Std" pitchFamily="34" charset="0"/>
            </a:endParaRPr>
          </a:p>
        </p:txBody>
      </p:sp>
      <p:sp>
        <p:nvSpPr>
          <p:cNvPr id="20" name="TextBox 7"/>
          <p:cNvSpPr>
            <a:spLocks noChangeArrowheads="1"/>
          </p:cNvSpPr>
          <p:nvPr/>
        </p:nvSpPr>
        <p:spPr bwMode="auto">
          <a:xfrm>
            <a:off x="2250347" y="2503177"/>
            <a:ext cx="4653558" cy="5077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99" b="1" dirty="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微立体</a:t>
            </a:r>
            <a:r>
              <a:rPr lang="zh-CN" altLang="en-US" sz="3299" b="1" dirty="0" smtClean="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新</a:t>
            </a:r>
            <a:r>
              <a:rPr lang="zh-CN" altLang="en-US" sz="3299" b="1" dirty="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年计</a:t>
            </a:r>
            <a:r>
              <a:rPr lang="zh-CN" altLang="en-US" sz="3299" b="1" dirty="0" smtClean="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划</a:t>
            </a:r>
            <a:r>
              <a:rPr lang="en-US" altLang="zh-CN" sz="3299" b="1" dirty="0" smtClean="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3299" b="1" dirty="0" smtClean="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模</a:t>
            </a:r>
            <a:r>
              <a:rPr lang="zh-CN" altLang="en-US" sz="3299" b="1" dirty="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板</a:t>
            </a:r>
          </a:p>
        </p:txBody>
      </p:sp>
      <p:sp>
        <p:nvSpPr>
          <p:cNvPr id="21" name="TextBox 7"/>
          <p:cNvSpPr>
            <a:spLocks noChangeArrowheads="1"/>
          </p:cNvSpPr>
          <p:nvPr/>
        </p:nvSpPr>
        <p:spPr bwMode="auto">
          <a:xfrm>
            <a:off x="2764858" y="3110372"/>
            <a:ext cx="372219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dirty="0">
                <a:solidFill>
                  <a:srgbClr val="FEB750"/>
                </a:solidFill>
                <a:latin typeface="微软雅黑" panose="020B0503020204020204" pitchFamily="34" charset="-122"/>
                <a:ea typeface="微软雅黑" panose="020B0503020204020204" pitchFamily="34" charset="-122"/>
                <a:sym typeface="微软雅黑" panose="020B0503020204020204" pitchFamily="34" charset="-122"/>
              </a:rPr>
              <a:t>年终总结</a:t>
            </a:r>
            <a:r>
              <a:rPr lang="en-US" altLang="zh-CN" sz="1600" dirty="0">
                <a:solidFill>
                  <a:srgbClr val="FEB75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a:solidFill>
                  <a:srgbClr val="E87071"/>
                </a:solidFill>
                <a:latin typeface="微软雅黑" panose="020B0503020204020204" pitchFamily="34" charset="-122"/>
                <a:ea typeface="微软雅黑" panose="020B0503020204020204" pitchFamily="34" charset="-122"/>
                <a:sym typeface="微软雅黑" panose="020B0503020204020204" pitchFamily="34" charset="-122"/>
              </a:rPr>
              <a:t>新年计划</a:t>
            </a:r>
            <a:r>
              <a:rPr lang="en-US" altLang="zh-CN" sz="1600" dirty="0">
                <a:solidFill>
                  <a:srgbClr val="E8707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a:solidFill>
                  <a:srgbClr val="643975"/>
                </a:solidFill>
                <a:latin typeface="微软雅黑" panose="020B0503020204020204" pitchFamily="34" charset="-122"/>
                <a:ea typeface="微软雅黑" panose="020B0503020204020204" pitchFamily="34" charset="-122"/>
                <a:sym typeface="微软雅黑" panose="020B0503020204020204" pitchFamily="34" charset="-122"/>
              </a:rPr>
              <a:t>述职报告  </a:t>
            </a:r>
            <a:r>
              <a:rPr lang="zh-CN" altLang="en-US" sz="1600" dirty="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工作汇报</a:t>
            </a:r>
          </a:p>
        </p:txBody>
      </p:sp>
      <p:cxnSp>
        <p:nvCxnSpPr>
          <p:cNvPr id="22" name="直接连接符 21"/>
          <p:cNvCxnSpPr/>
          <p:nvPr/>
        </p:nvCxnSpPr>
        <p:spPr>
          <a:xfrm>
            <a:off x="2250348" y="3018278"/>
            <a:ext cx="464817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rot="2700000">
            <a:off x="2872930" y="4168592"/>
            <a:ext cx="933655" cy="933655"/>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4" name="矩形 23"/>
          <p:cNvSpPr/>
          <p:nvPr/>
        </p:nvSpPr>
        <p:spPr>
          <a:xfrm rot="2700000">
            <a:off x="-571369" y="2935559"/>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5" name="矩形 24"/>
          <p:cNvSpPr/>
          <p:nvPr/>
        </p:nvSpPr>
        <p:spPr>
          <a:xfrm rot="2700000">
            <a:off x="1147315" y="3950902"/>
            <a:ext cx="1216668" cy="1216668"/>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6" name="矩形 25"/>
          <p:cNvSpPr/>
          <p:nvPr/>
        </p:nvSpPr>
        <p:spPr>
          <a:xfrm rot="2700000">
            <a:off x="-207106" y="3804555"/>
            <a:ext cx="1235233" cy="1235233"/>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7" name="矩形 26"/>
          <p:cNvSpPr/>
          <p:nvPr/>
        </p:nvSpPr>
        <p:spPr>
          <a:xfrm rot="2700000">
            <a:off x="3536199" y="5057545"/>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8" name="矩形 27"/>
          <p:cNvSpPr/>
          <p:nvPr/>
        </p:nvSpPr>
        <p:spPr>
          <a:xfrm rot="2700000">
            <a:off x="6406108" y="4023965"/>
            <a:ext cx="1364004" cy="1364004"/>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9" name="矩形 28"/>
          <p:cNvSpPr/>
          <p:nvPr/>
        </p:nvSpPr>
        <p:spPr>
          <a:xfrm rot="2700000">
            <a:off x="4564748" y="3923694"/>
            <a:ext cx="996953" cy="996953"/>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0" name="矩形 29"/>
          <p:cNvSpPr/>
          <p:nvPr/>
        </p:nvSpPr>
        <p:spPr>
          <a:xfrm rot="2700000">
            <a:off x="5630731" y="4682681"/>
            <a:ext cx="895127" cy="89512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1" name="矩形 30"/>
          <p:cNvSpPr/>
          <p:nvPr/>
        </p:nvSpPr>
        <p:spPr>
          <a:xfrm rot="2700000">
            <a:off x="7564938" y="3515676"/>
            <a:ext cx="1155661" cy="1155661"/>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2" name="矩形 31"/>
          <p:cNvSpPr/>
          <p:nvPr/>
        </p:nvSpPr>
        <p:spPr>
          <a:xfrm rot="2700000">
            <a:off x="5827316" y="3861103"/>
            <a:ext cx="464804" cy="464804"/>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3" name="矩形 32"/>
          <p:cNvSpPr/>
          <p:nvPr/>
        </p:nvSpPr>
        <p:spPr>
          <a:xfrm rot="2700000">
            <a:off x="8000882" y="4312387"/>
            <a:ext cx="1235233" cy="1235233"/>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4" name="矩形 33"/>
          <p:cNvSpPr/>
          <p:nvPr/>
        </p:nvSpPr>
        <p:spPr>
          <a:xfrm rot="2700000">
            <a:off x="8746039" y="3588561"/>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5" name="矩形 34"/>
          <p:cNvSpPr/>
          <p:nvPr/>
        </p:nvSpPr>
        <p:spPr>
          <a:xfrm rot="2700000">
            <a:off x="4057979" y="4419791"/>
            <a:ext cx="301767" cy="30176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6" name="矩形 35"/>
          <p:cNvSpPr/>
          <p:nvPr/>
        </p:nvSpPr>
        <p:spPr>
          <a:xfrm rot="2700000">
            <a:off x="2557354" y="4245158"/>
            <a:ext cx="163181" cy="163181"/>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val="228232709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0-#ppt_h/2"/>
                                          </p:val>
                                        </p:tav>
                                        <p:tav tm="100000">
                                          <p:val>
                                            <p:strVal val="#ppt_y"/>
                                          </p:val>
                                        </p:tav>
                                      </p:tavLst>
                                    </p:anim>
                                  </p:childTnLst>
                                </p:cTn>
                              </p:par>
                              <p:par>
                                <p:cTn id="21" presetID="42" presetClass="entr" presetSubtype="0" fill="hold" grpId="0" nodeType="withEffect">
                                  <p:stCondLst>
                                    <p:cond delay="1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3000"/>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20"/>
                                        </p:tgtEl>
                                        <p:attrNameLst>
                                          <p:attrName>style.visibility</p:attrName>
                                        </p:attrNameLst>
                                      </p:cBhvr>
                                      <p:to>
                                        <p:strVal val="visible"/>
                                      </p:to>
                                    </p:set>
                                    <p:anim by="(-#ppt_w*2)" calcmode="lin" valueType="num">
                                      <p:cBhvr rctx="PPT">
                                        <p:cTn id="48" dur="500" autoRev="1" fill="hold">
                                          <p:stCondLst>
                                            <p:cond delay="0"/>
                                          </p:stCondLst>
                                        </p:cTn>
                                        <p:tgtEl>
                                          <p:spTgt spid="20"/>
                                        </p:tgtEl>
                                        <p:attrNameLst>
                                          <p:attrName>ppt_w</p:attrName>
                                        </p:attrNameLst>
                                      </p:cBhvr>
                                    </p:anim>
                                    <p:anim by="(#ppt_w*0.50)" calcmode="lin" valueType="num">
                                      <p:cBhvr>
                                        <p:cTn id="49" dur="500" decel="50000" autoRev="1" fill="hold">
                                          <p:stCondLst>
                                            <p:cond delay="0"/>
                                          </p:stCondLst>
                                        </p:cTn>
                                        <p:tgtEl>
                                          <p:spTgt spid="20"/>
                                        </p:tgtEl>
                                        <p:attrNameLst>
                                          <p:attrName>ppt_x</p:attrName>
                                        </p:attrNameLst>
                                      </p:cBhvr>
                                    </p:anim>
                                    <p:anim from="(-#ppt_h/2)" to="(#ppt_y)" calcmode="lin" valueType="num">
                                      <p:cBhvr>
                                        <p:cTn id="50" dur="1000" fill="hold">
                                          <p:stCondLst>
                                            <p:cond delay="0"/>
                                          </p:stCondLst>
                                        </p:cTn>
                                        <p:tgtEl>
                                          <p:spTgt spid="20"/>
                                        </p:tgtEl>
                                        <p:attrNameLst>
                                          <p:attrName>ppt_y</p:attrName>
                                        </p:attrNameLst>
                                      </p:cBhvr>
                                    </p:anim>
                                    <p:animRot by="21600000">
                                      <p:cBhvr>
                                        <p:cTn id="51" dur="1000" fill="hold">
                                          <p:stCondLst>
                                            <p:cond delay="0"/>
                                          </p:stCondLst>
                                        </p:cTn>
                                        <p:tgtEl>
                                          <p:spTgt spid="20"/>
                                        </p:tgtEl>
                                        <p:attrNameLst>
                                          <p:attrName>r</p:attrName>
                                        </p:attrNameLst>
                                      </p:cBhvr>
                                    </p:animRot>
                                  </p:childTnLst>
                                </p:cTn>
                              </p:par>
                            </p:childTnLst>
                          </p:cTn>
                        </p:par>
                        <p:par>
                          <p:cTn id="52" fill="hold">
                            <p:stCondLst>
                              <p:cond delay="5100"/>
                            </p:stCondLst>
                            <p:childTnLst>
                              <p:par>
                                <p:cTn id="53" presetID="36" presetClass="emph" presetSubtype="0" fill="hold" grpId="1" nodeType="afterEffect">
                                  <p:stCondLst>
                                    <p:cond delay="0"/>
                                  </p:stCondLst>
                                  <p:iterate type="lt">
                                    <p:tmPct val="10000"/>
                                  </p:iterate>
                                  <p:childTnLst>
                                    <p:animScale>
                                      <p:cBhvr>
                                        <p:cTn id="54" dur="250" autoRev="1" fill="hold">
                                          <p:stCondLst>
                                            <p:cond delay="0"/>
                                          </p:stCondLst>
                                        </p:cTn>
                                        <p:tgtEl>
                                          <p:spTgt spid="20"/>
                                        </p:tgtEl>
                                      </p:cBhvr>
                                      <p:to x="80000" y="100000"/>
                                    </p:animScale>
                                    <p:anim by="(#ppt_w*0.10)" calcmode="lin" valueType="num">
                                      <p:cBhvr>
                                        <p:cTn id="55" dur="250" autoRev="1" fill="hold">
                                          <p:stCondLst>
                                            <p:cond delay="0"/>
                                          </p:stCondLst>
                                        </p:cTn>
                                        <p:tgtEl>
                                          <p:spTgt spid="20"/>
                                        </p:tgtEl>
                                        <p:attrNameLst>
                                          <p:attrName>ppt_x</p:attrName>
                                        </p:attrNameLst>
                                      </p:cBhvr>
                                    </p:anim>
                                    <p:anim by="(-#ppt_w*0.10)" calcmode="lin" valueType="num">
                                      <p:cBhvr>
                                        <p:cTn id="56" dur="250" autoRev="1" fill="hold">
                                          <p:stCondLst>
                                            <p:cond delay="0"/>
                                          </p:stCondLst>
                                        </p:cTn>
                                        <p:tgtEl>
                                          <p:spTgt spid="20"/>
                                        </p:tgtEl>
                                        <p:attrNameLst>
                                          <p:attrName>ppt_y</p:attrName>
                                        </p:attrNameLst>
                                      </p:cBhvr>
                                    </p:anim>
                                    <p:animRot by="-480000">
                                      <p:cBhvr>
                                        <p:cTn id="57" dur="250" autoRev="1" fill="hold">
                                          <p:stCondLst>
                                            <p:cond delay="0"/>
                                          </p:stCondLst>
                                        </p:cTn>
                                        <p:tgtEl>
                                          <p:spTgt spid="20"/>
                                        </p:tgtEl>
                                        <p:attrNameLst>
                                          <p:attrName>r</p:attrName>
                                        </p:attrNameLst>
                                      </p:cBhvr>
                                    </p:animRot>
                                  </p:childTnLst>
                                </p:cTn>
                              </p:par>
                            </p:childTnLst>
                          </p:cTn>
                        </p:par>
                        <p:par>
                          <p:cTn id="58" fill="hold">
                            <p:stCondLst>
                              <p:cond delay="6150"/>
                            </p:stCondLst>
                            <p:childTnLst>
                              <p:par>
                                <p:cTn id="59" presetID="42"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31" presetClass="entr" presetSubtype="0" fill="hold" grpId="0" nodeType="withEffect">
                                  <p:stCondLst>
                                    <p:cond delay="25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 calcmode="lin" valueType="num">
                                      <p:cBhvr>
                                        <p:cTn id="68" dur="1000" fill="hold"/>
                                        <p:tgtEl>
                                          <p:spTgt spid="23"/>
                                        </p:tgtEl>
                                        <p:attrNameLst>
                                          <p:attrName>style.rotation</p:attrName>
                                        </p:attrNameLst>
                                      </p:cBhvr>
                                      <p:tavLst>
                                        <p:tav tm="0">
                                          <p:val>
                                            <p:fltVal val="90"/>
                                          </p:val>
                                        </p:tav>
                                        <p:tav tm="100000">
                                          <p:val>
                                            <p:fltVal val="0"/>
                                          </p:val>
                                        </p:tav>
                                      </p:tavLst>
                                    </p:anim>
                                    <p:animEffect transition="in" filter="fade">
                                      <p:cBhvr>
                                        <p:cTn id="69" dur="1000"/>
                                        <p:tgtEl>
                                          <p:spTgt spid="23"/>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24"/>
                                        </p:tgtEl>
                                        <p:attrNameLst>
                                          <p:attrName>style.visibility</p:attrName>
                                        </p:attrNameLst>
                                      </p:cBhvr>
                                      <p:to>
                                        <p:strVal val="visible"/>
                                      </p:to>
                                    </p:set>
                                    <p:anim calcmode="lin" valueType="num">
                                      <p:cBhvr>
                                        <p:cTn id="72" dur="1000" fill="hold"/>
                                        <p:tgtEl>
                                          <p:spTgt spid="24"/>
                                        </p:tgtEl>
                                        <p:attrNameLst>
                                          <p:attrName>ppt_w</p:attrName>
                                        </p:attrNameLst>
                                      </p:cBhvr>
                                      <p:tavLst>
                                        <p:tav tm="0">
                                          <p:val>
                                            <p:fltVal val="0"/>
                                          </p:val>
                                        </p:tav>
                                        <p:tav tm="100000">
                                          <p:val>
                                            <p:strVal val="#ppt_w"/>
                                          </p:val>
                                        </p:tav>
                                      </p:tavLst>
                                    </p:anim>
                                    <p:anim calcmode="lin" valueType="num">
                                      <p:cBhvr>
                                        <p:cTn id="73" dur="1000" fill="hold"/>
                                        <p:tgtEl>
                                          <p:spTgt spid="24"/>
                                        </p:tgtEl>
                                        <p:attrNameLst>
                                          <p:attrName>ppt_h</p:attrName>
                                        </p:attrNameLst>
                                      </p:cBhvr>
                                      <p:tavLst>
                                        <p:tav tm="0">
                                          <p:val>
                                            <p:fltVal val="0"/>
                                          </p:val>
                                        </p:tav>
                                        <p:tav tm="100000">
                                          <p:val>
                                            <p:strVal val="#ppt_h"/>
                                          </p:val>
                                        </p:tav>
                                      </p:tavLst>
                                    </p:anim>
                                    <p:anim calcmode="lin" valueType="num">
                                      <p:cBhvr>
                                        <p:cTn id="74" dur="1000" fill="hold"/>
                                        <p:tgtEl>
                                          <p:spTgt spid="24"/>
                                        </p:tgtEl>
                                        <p:attrNameLst>
                                          <p:attrName>style.rotation</p:attrName>
                                        </p:attrNameLst>
                                      </p:cBhvr>
                                      <p:tavLst>
                                        <p:tav tm="0">
                                          <p:val>
                                            <p:fltVal val="90"/>
                                          </p:val>
                                        </p:tav>
                                        <p:tav tm="100000">
                                          <p:val>
                                            <p:fltVal val="0"/>
                                          </p:val>
                                        </p:tav>
                                      </p:tavLst>
                                    </p:anim>
                                    <p:animEffect transition="in" filter="fade">
                                      <p:cBhvr>
                                        <p:cTn id="75" dur="1000"/>
                                        <p:tgtEl>
                                          <p:spTgt spid="24"/>
                                        </p:tgtEl>
                                      </p:cBhvr>
                                    </p:animEffect>
                                  </p:childTnLst>
                                </p:cTn>
                              </p:par>
                              <p:par>
                                <p:cTn id="76" presetID="31" presetClass="entr" presetSubtype="0" fill="hold" grpId="0" nodeType="withEffect">
                                  <p:stCondLst>
                                    <p:cond delay="250"/>
                                  </p:stCondLst>
                                  <p:childTnLst>
                                    <p:set>
                                      <p:cBhvr>
                                        <p:cTn id="77" dur="1" fill="hold">
                                          <p:stCondLst>
                                            <p:cond delay="0"/>
                                          </p:stCondLst>
                                        </p:cTn>
                                        <p:tgtEl>
                                          <p:spTgt spid="25"/>
                                        </p:tgtEl>
                                        <p:attrNameLst>
                                          <p:attrName>style.visibility</p:attrName>
                                        </p:attrNameLst>
                                      </p:cBhvr>
                                      <p:to>
                                        <p:strVal val="visible"/>
                                      </p:to>
                                    </p:set>
                                    <p:anim calcmode="lin" valueType="num">
                                      <p:cBhvr>
                                        <p:cTn id="78" dur="1000" fill="hold"/>
                                        <p:tgtEl>
                                          <p:spTgt spid="25"/>
                                        </p:tgtEl>
                                        <p:attrNameLst>
                                          <p:attrName>ppt_w</p:attrName>
                                        </p:attrNameLst>
                                      </p:cBhvr>
                                      <p:tavLst>
                                        <p:tav tm="0">
                                          <p:val>
                                            <p:fltVal val="0"/>
                                          </p:val>
                                        </p:tav>
                                        <p:tav tm="100000">
                                          <p:val>
                                            <p:strVal val="#ppt_w"/>
                                          </p:val>
                                        </p:tav>
                                      </p:tavLst>
                                    </p:anim>
                                    <p:anim calcmode="lin" valueType="num">
                                      <p:cBhvr>
                                        <p:cTn id="79" dur="1000" fill="hold"/>
                                        <p:tgtEl>
                                          <p:spTgt spid="25"/>
                                        </p:tgtEl>
                                        <p:attrNameLst>
                                          <p:attrName>ppt_h</p:attrName>
                                        </p:attrNameLst>
                                      </p:cBhvr>
                                      <p:tavLst>
                                        <p:tav tm="0">
                                          <p:val>
                                            <p:fltVal val="0"/>
                                          </p:val>
                                        </p:tav>
                                        <p:tav tm="100000">
                                          <p:val>
                                            <p:strVal val="#ppt_h"/>
                                          </p:val>
                                        </p:tav>
                                      </p:tavLst>
                                    </p:anim>
                                    <p:anim calcmode="lin" valueType="num">
                                      <p:cBhvr>
                                        <p:cTn id="80" dur="1000" fill="hold"/>
                                        <p:tgtEl>
                                          <p:spTgt spid="25"/>
                                        </p:tgtEl>
                                        <p:attrNameLst>
                                          <p:attrName>style.rotation</p:attrName>
                                        </p:attrNameLst>
                                      </p:cBhvr>
                                      <p:tavLst>
                                        <p:tav tm="0">
                                          <p:val>
                                            <p:fltVal val="90"/>
                                          </p:val>
                                        </p:tav>
                                        <p:tav tm="100000">
                                          <p:val>
                                            <p:fltVal val="0"/>
                                          </p:val>
                                        </p:tav>
                                      </p:tavLst>
                                    </p:anim>
                                    <p:animEffect transition="in" filter="fade">
                                      <p:cBhvr>
                                        <p:cTn id="81" dur="1000"/>
                                        <p:tgtEl>
                                          <p:spTgt spid="25"/>
                                        </p:tgtEl>
                                      </p:cBhvr>
                                    </p:animEffect>
                                  </p:childTnLst>
                                </p:cTn>
                              </p:par>
                              <p:par>
                                <p:cTn id="82" presetID="31" presetClass="entr" presetSubtype="0" fill="hold" grpId="0" nodeType="withEffect">
                                  <p:stCondLst>
                                    <p:cond delay="250"/>
                                  </p:stCondLst>
                                  <p:childTnLst>
                                    <p:set>
                                      <p:cBhvr>
                                        <p:cTn id="83" dur="1" fill="hold">
                                          <p:stCondLst>
                                            <p:cond delay="0"/>
                                          </p:stCondLst>
                                        </p:cTn>
                                        <p:tgtEl>
                                          <p:spTgt spid="26"/>
                                        </p:tgtEl>
                                        <p:attrNameLst>
                                          <p:attrName>style.visibility</p:attrName>
                                        </p:attrNameLst>
                                      </p:cBhvr>
                                      <p:to>
                                        <p:strVal val="visible"/>
                                      </p:to>
                                    </p:set>
                                    <p:anim calcmode="lin" valueType="num">
                                      <p:cBhvr>
                                        <p:cTn id="84" dur="1000" fill="hold"/>
                                        <p:tgtEl>
                                          <p:spTgt spid="26"/>
                                        </p:tgtEl>
                                        <p:attrNameLst>
                                          <p:attrName>ppt_w</p:attrName>
                                        </p:attrNameLst>
                                      </p:cBhvr>
                                      <p:tavLst>
                                        <p:tav tm="0">
                                          <p:val>
                                            <p:fltVal val="0"/>
                                          </p:val>
                                        </p:tav>
                                        <p:tav tm="100000">
                                          <p:val>
                                            <p:strVal val="#ppt_w"/>
                                          </p:val>
                                        </p:tav>
                                      </p:tavLst>
                                    </p:anim>
                                    <p:anim calcmode="lin" valueType="num">
                                      <p:cBhvr>
                                        <p:cTn id="85" dur="1000" fill="hold"/>
                                        <p:tgtEl>
                                          <p:spTgt spid="26"/>
                                        </p:tgtEl>
                                        <p:attrNameLst>
                                          <p:attrName>ppt_h</p:attrName>
                                        </p:attrNameLst>
                                      </p:cBhvr>
                                      <p:tavLst>
                                        <p:tav tm="0">
                                          <p:val>
                                            <p:fltVal val="0"/>
                                          </p:val>
                                        </p:tav>
                                        <p:tav tm="100000">
                                          <p:val>
                                            <p:strVal val="#ppt_h"/>
                                          </p:val>
                                        </p:tav>
                                      </p:tavLst>
                                    </p:anim>
                                    <p:anim calcmode="lin" valueType="num">
                                      <p:cBhvr>
                                        <p:cTn id="86" dur="1000" fill="hold"/>
                                        <p:tgtEl>
                                          <p:spTgt spid="26"/>
                                        </p:tgtEl>
                                        <p:attrNameLst>
                                          <p:attrName>style.rotation</p:attrName>
                                        </p:attrNameLst>
                                      </p:cBhvr>
                                      <p:tavLst>
                                        <p:tav tm="0">
                                          <p:val>
                                            <p:fltVal val="90"/>
                                          </p:val>
                                        </p:tav>
                                        <p:tav tm="100000">
                                          <p:val>
                                            <p:fltVal val="0"/>
                                          </p:val>
                                        </p:tav>
                                      </p:tavLst>
                                    </p:anim>
                                    <p:animEffect transition="in" filter="fade">
                                      <p:cBhvr>
                                        <p:cTn id="87" dur="1000"/>
                                        <p:tgtEl>
                                          <p:spTgt spid="26"/>
                                        </p:tgtEl>
                                      </p:cBhvr>
                                    </p:animEffect>
                                  </p:childTnLst>
                                </p:cTn>
                              </p:par>
                              <p:par>
                                <p:cTn id="88" presetID="31" presetClass="entr" presetSubtype="0" fill="hold" grpId="0" nodeType="withEffect">
                                  <p:stCondLst>
                                    <p:cond delay="250"/>
                                  </p:stCondLst>
                                  <p:childTnLst>
                                    <p:set>
                                      <p:cBhvr>
                                        <p:cTn id="89" dur="1" fill="hold">
                                          <p:stCondLst>
                                            <p:cond delay="0"/>
                                          </p:stCondLst>
                                        </p:cTn>
                                        <p:tgtEl>
                                          <p:spTgt spid="27"/>
                                        </p:tgtEl>
                                        <p:attrNameLst>
                                          <p:attrName>style.visibility</p:attrName>
                                        </p:attrNameLst>
                                      </p:cBhvr>
                                      <p:to>
                                        <p:strVal val="visible"/>
                                      </p:to>
                                    </p:set>
                                    <p:anim calcmode="lin" valueType="num">
                                      <p:cBhvr>
                                        <p:cTn id="90" dur="1000" fill="hold"/>
                                        <p:tgtEl>
                                          <p:spTgt spid="27"/>
                                        </p:tgtEl>
                                        <p:attrNameLst>
                                          <p:attrName>ppt_w</p:attrName>
                                        </p:attrNameLst>
                                      </p:cBhvr>
                                      <p:tavLst>
                                        <p:tav tm="0">
                                          <p:val>
                                            <p:fltVal val="0"/>
                                          </p:val>
                                        </p:tav>
                                        <p:tav tm="100000">
                                          <p:val>
                                            <p:strVal val="#ppt_w"/>
                                          </p:val>
                                        </p:tav>
                                      </p:tavLst>
                                    </p:anim>
                                    <p:anim calcmode="lin" valueType="num">
                                      <p:cBhvr>
                                        <p:cTn id="91" dur="1000" fill="hold"/>
                                        <p:tgtEl>
                                          <p:spTgt spid="27"/>
                                        </p:tgtEl>
                                        <p:attrNameLst>
                                          <p:attrName>ppt_h</p:attrName>
                                        </p:attrNameLst>
                                      </p:cBhvr>
                                      <p:tavLst>
                                        <p:tav tm="0">
                                          <p:val>
                                            <p:fltVal val="0"/>
                                          </p:val>
                                        </p:tav>
                                        <p:tav tm="100000">
                                          <p:val>
                                            <p:strVal val="#ppt_h"/>
                                          </p:val>
                                        </p:tav>
                                      </p:tavLst>
                                    </p:anim>
                                    <p:anim calcmode="lin" valueType="num">
                                      <p:cBhvr>
                                        <p:cTn id="92" dur="1000" fill="hold"/>
                                        <p:tgtEl>
                                          <p:spTgt spid="27"/>
                                        </p:tgtEl>
                                        <p:attrNameLst>
                                          <p:attrName>style.rotation</p:attrName>
                                        </p:attrNameLst>
                                      </p:cBhvr>
                                      <p:tavLst>
                                        <p:tav tm="0">
                                          <p:val>
                                            <p:fltVal val="90"/>
                                          </p:val>
                                        </p:tav>
                                        <p:tav tm="100000">
                                          <p:val>
                                            <p:fltVal val="0"/>
                                          </p:val>
                                        </p:tav>
                                      </p:tavLst>
                                    </p:anim>
                                    <p:animEffect transition="in" filter="fade">
                                      <p:cBhvr>
                                        <p:cTn id="93" dur="1000"/>
                                        <p:tgtEl>
                                          <p:spTgt spid="27"/>
                                        </p:tgtEl>
                                      </p:cBhvr>
                                    </p:animEffect>
                                  </p:childTnLst>
                                </p:cTn>
                              </p:par>
                              <p:par>
                                <p:cTn id="94" presetID="31" presetClass="entr" presetSubtype="0" fill="hold" grpId="0" nodeType="withEffect">
                                  <p:stCondLst>
                                    <p:cond delay="250"/>
                                  </p:stCondLst>
                                  <p:childTnLst>
                                    <p:set>
                                      <p:cBhvr>
                                        <p:cTn id="95" dur="1" fill="hold">
                                          <p:stCondLst>
                                            <p:cond delay="0"/>
                                          </p:stCondLst>
                                        </p:cTn>
                                        <p:tgtEl>
                                          <p:spTgt spid="28"/>
                                        </p:tgtEl>
                                        <p:attrNameLst>
                                          <p:attrName>style.visibility</p:attrName>
                                        </p:attrNameLst>
                                      </p:cBhvr>
                                      <p:to>
                                        <p:strVal val="visible"/>
                                      </p:to>
                                    </p:set>
                                    <p:anim calcmode="lin" valueType="num">
                                      <p:cBhvr>
                                        <p:cTn id="96" dur="1000" fill="hold"/>
                                        <p:tgtEl>
                                          <p:spTgt spid="28"/>
                                        </p:tgtEl>
                                        <p:attrNameLst>
                                          <p:attrName>ppt_w</p:attrName>
                                        </p:attrNameLst>
                                      </p:cBhvr>
                                      <p:tavLst>
                                        <p:tav tm="0">
                                          <p:val>
                                            <p:fltVal val="0"/>
                                          </p:val>
                                        </p:tav>
                                        <p:tav tm="100000">
                                          <p:val>
                                            <p:strVal val="#ppt_w"/>
                                          </p:val>
                                        </p:tav>
                                      </p:tavLst>
                                    </p:anim>
                                    <p:anim calcmode="lin" valueType="num">
                                      <p:cBhvr>
                                        <p:cTn id="97" dur="1000" fill="hold"/>
                                        <p:tgtEl>
                                          <p:spTgt spid="28"/>
                                        </p:tgtEl>
                                        <p:attrNameLst>
                                          <p:attrName>ppt_h</p:attrName>
                                        </p:attrNameLst>
                                      </p:cBhvr>
                                      <p:tavLst>
                                        <p:tav tm="0">
                                          <p:val>
                                            <p:fltVal val="0"/>
                                          </p:val>
                                        </p:tav>
                                        <p:tav tm="100000">
                                          <p:val>
                                            <p:strVal val="#ppt_h"/>
                                          </p:val>
                                        </p:tav>
                                      </p:tavLst>
                                    </p:anim>
                                    <p:anim calcmode="lin" valueType="num">
                                      <p:cBhvr>
                                        <p:cTn id="98" dur="1000" fill="hold"/>
                                        <p:tgtEl>
                                          <p:spTgt spid="28"/>
                                        </p:tgtEl>
                                        <p:attrNameLst>
                                          <p:attrName>style.rotation</p:attrName>
                                        </p:attrNameLst>
                                      </p:cBhvr>
                                      <p:tavLst>
                                        <p:tav tm="0">
                                          <p:val>
                                            <p:fltVal val="90"/>
                                          </p:val>
                                        </p:tav>
                                        <p:tav tm="100000">
                                          <p:val>
                                            <p:fltVal val="0"/>
                                          </p:val>
                                        </p:tav>
                                      </p:tavLst>
                                    </p:anim>
                                    <p:animEffect transition="in" filter="fade">
                                      <p:cBhvr>
                                        <p:cTn id="99" dur="1000"/>
                                        <p:tgtEl>
                                          <p:spTgt spid="28"/>
                                        </p:tgtEl>
                                      </p:cBhvr>
                                    </p:animEffect>
                                  </p:childTnLst>
                                </p:cTn>
                              </p:par>
                              <p:par>
                                <p:cTn id="100" presetID="31" presetClass="entr" presetSubtype="0" fill="hold" grpId="0" nodeType="withEffect">
                                  <p:stCondLst>
                                    <p:cond delay="25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1000" fill="hold"/>
                                        <p:tgtEl>
                                          <p:spTgt spid="29"/>
                                        </p:tgtEl>
                                        <p:attrNameLst>
                                          <p:attrName>ppt_w</p:attrName>
                                        </p:attrNameLst>
                                      </p:cBhvr>
                                      <p:tavLst>
                                        <p:tav tm="0">
                                          <p:val>
                                            <p:fltVal val="0"/>
                                          </p:val>
                                        </p:tav>
                                        <p:tav tm="100000">
                                          <p:val>
                                            <p:strVal val="#ppt_w"/>
                                          </p:val>
                                        </p:tav>
                                      </p:tavLst>
                                    </p:anim>
                                    <p:anim calcmode="lin" valueType="num">
                                      <p:cBhvr>
                                        <p:cTn id="103" dur="1000" fill="hold"/>
                                        <p:tgtEl>
                                          <p:spTgt spid="29"/>
                                        </p:tgtEl>
                                        <p:attrNameLst>
                                          <p:attrName>ppt_h</p:attrName>
                                        </p:attrNameLst>
                                      </p:cBhvr>
                                      <p:tavLst>
                                        <p:tav tm="0">
                                          <p:val>
                                            <p:fltVal val="0"/>
                                          </p:val>
                                        </p:tav>
                                        <p:tav tm="100000">
                                          <p:val>
                                            <p:strVal val="#ppt_h"/>
                                          </p:val>
                                        </p:tav>
                                      </p:tavLst>
                                    </p:anim>
                                    <p:anim calcmode="lin" valueType="num">
                                      <p:cBhvr>
                                        <p:cTn id="104" dur="1000" fill="hold"/>
                                        <p:tgtEl>
                                          <p:spTgt spid="29"/>
                                        </p:tgtEl>
                                        <p:attrNameLst>
                                          <p:attrName>style.rotation</p:attrName>
                                        </p:attrNameLst>
                                      </p:cBhvr>
                                      <p:tavLst>
                                        <p:tav tm="0">
                                          <p:val>
                                            <p:fltVal val="90"/>
                                          </p:val>
                                        </p:tav>
                                        <p:tav tm="100000">
                                          <p:val>
                                            <p:fltVal val="0"/>
                                          </p:val>
                                        </p:tav>
                                      </p:tavLst>
                                    </p:anim>
                                    <p:animEffect transition="in" filter="fade">
                                      <p:cBhvr>
                                        <p:cTn id="105" dur="1000"/>
                                        <p:tgtEl>
                                          <p:spTgt spid="29"/>
                                        </p:tgtEl>
                                      </p:cBhvr>
                                    </p:animEffect>
                                  </p:childTnLst>
                                </p:cTn>
                              </p:par>
                              <p:par>
                                <p:cTn id="106" presetID="31" presetClass="entr" presetSubtype="0" fill="hold" grpId="0" nodeType="withEffect">
                                  <p:stCondLst>
                                    <p:cond delay="250"/>
                                  </p:stCondLst>
                                  <p:childTnLst>
                                    <p:set>
                                      <p:cBhvr>
                                        <p:cTn id="107" dur="1" fill="hold">
                                          <p:stCondLst>
                                            <p:cond delay="0"/>
                                          </p:stCondLst>
                                        </p:cTn>
                                        <p:tgtEl>
                                          <p:spTgt spid="30"/>
                                        </p:tgtEl>
                                        <p:attrNameLst>
                                          <p:attrName>style.visibility</p:attrName>
                                        </p:attrNameLst>
                                      </p:cBhvr>
                                      <p:to>
                                        <p:strVal val="visible"/>
                                      </p:to>
                                    </p:set>
                                    <p:anim calcmode="lin" valueType="num">
                                      <p:cBhvr>
                                        <p:cTn id="108" dur="1000" fill="hold"/>
                                        <p:tgtEl>
                                          <p:spTgt spid="30"/>
                                        </p:tgtEl>
                                        <p:attrNameLst>
                                          <p:attrName>ppt_w</p:attrName>
                                        </p:attrNameLst>
                                      </p:cBhvr>
                                      <p:tavLst>
                                        <p:tav tm="0">
                                          <p:val>
                                            <p:fltVal val="0"/>
                                          </p:val>
                                        </p:tav>
                                        <p:tav tm="100000">
                                          <p:val>
                                            <p:strVal val="#ppt_w"/>
                                          </p:val>
                                        </p:tav>
                                      </p:tavLst>
                                    </p:anim>
                                    <p:anim calcmode="lin" valueType="num">
                                      <p:cBhvr>
                                        <p:cTn id="109" dur="1000" fill="hold"/>
                                        <p:tgtEl>
                                          <p:spTgt spid="30"/>
                                        </p:tgtEl>
                                        <p:attrNameLst>
                                          <p:attrName>ppt_h</p:attrName>
                                        </p:attrNameLst>
                                      </p:cBhvr>
                                      <p:tavLst>
                                        <p:tav tm="0">
                                          <p:val>
                                            <p:fltVal val="0"/>
                                          </p:val>
                                        </p:tav>
                                        <p:tav tm="100000">
                                          <p:val>
                                            <p:strVal val="#ppt_h"/>
                                          </p:val>
                                        </p:tav>
                                      </p:tavLst>
                                    </p:anim>
                                    <p:anim calcmode="lin" valueType="num">
                                      <p:cBhvr>
                                        <p:cTn id="110" dur="1000" fill="hold"/>
                                        <p:tgtEl>
                                          <p:spTgt spid="30"/>
                                        </p:tgtEl>
                                        <p:attrNameLst>
                                          <p:attrName>style.rotation</p:attrName>
                                        </p:attrNameLst>
                                      </p:cBhvr>
                                      <p:tavLst>
                                        <p:tav tm="0">
                                          <p:val>
                                            <p:fltVal val="90"/>
                                          </p:val>
                                        </p:tav>
                                        <p:tav tm="100000">
                                          <p:val>
                                            <p:fltVal val="0"/>
                                          </p:val>
                                        </p:tav>
                                      </p:tavLst>
                                    </p:anim>
                                    <p:animEffect transition="in" filter="fade">
                                      <p:cBhvr>
                                        <p:cTn id="111" dur="1000"/>
                                        <p:tgtEl>
                                          <p:spTgt spid="30"/>
                                        </p:tgtEl>
                                      </p:cBhvr>
                                    </p:animEffect>
                                  </p:childTnLst>
                                </p:cTn>
                              </p:par>
                              <p:par>
                                <p:cTn id="112" presetID="31" presetClass="entr" presetSubtype="0" fill="hold" grpId="0" nodeType="withEffect">
                                  <p:stCondLst>
                                    <p:cond delay="25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1000" fill="hold"/>
                                        <p:tgtEl>
                                          <p:spTgt spid="31"/>
                                        </p:tgtEl>
                                        <p:attrNameLst>
                                          <p:attrName>ppt_w</p:attrName>
                                        </p:attrNameLst>
                                      </p:cBhvr>
                                      <p:tavLst>
                                        <p:tav tm="0">
                                          <p:val>
                                            <p:fltVal val="0"/>
                                          </p:val>
                                        </p:tav>
                                        <p:tav tm="100000">
                                          <p:val>
                                            <p:strVal val="#ppt_w"/>
                                          </p:val>
                                        </p:tav>
                                      </p:tavLst>
                                    </p:anim>
                                    <p:anim calcmode="lin" valueType="num">
                                      <p:cBhvr>
                                        <p:cTn id="115" dur="1000" fill="hold"/>
                                        <p:tgtEl>
                                          <p:spTgt spid="31"/>
                                        </p:tgtEl>
                                        <p:attrNameLst>
                                          <p:attrName>ppt_h</p:attrName>
                                        </p:attrNameLst>
                                      </p:cBhvr>
                                      <p:tavLst>
                                        <p:tav tm="0">
                                          <p:val>
                                            <p:fltVal val="0"/>
                                          </p:val>
                                        </p:tav>
                                        <p:tav tm="100000">
                                          <p:val>
                                            <p:strVal val="#ppt_h"/>
                                          </p:val>
                                        </p:tav>
                                      </p:tavLst>
                                    </p:anim>
                                    <p:anim calcmode="lin" valueType="num">
                                      <p:cBhvr>
                                        <p:cTn id="116" dur="1000" fill="hold"/>
                                        <p:tgtEl>
                                          <p:spTgt spid="31"/>
                                        </p:tgtEl>
                                        <p:attrNameLst>
                                          <p:attrName>style.rotation</p:attrName>
                                        </p:attrNameLst>
                                      </p:cBhvr>
                                      <p:tavLst>
                                        <p:tav tm="0">
                                          <p:val>
                                            <p:fltVal val="90"/>
                                          </p:val>
                                        </p:tav>
                                        <p:tav tm="100000">
                                          <p:val>
                                            <p:fltVal val="0"/>
                                          </p:val>
                                        </p:tav>
                                      </p:tavLst>
                                    </p:anim>
                                    <p:animEffect transition="in" filter="fade">
                                      <p:cBhvr>
                                        <p:cTn id="117" dur="1000"/>
                                        <p:tgtEl>
                                          <p:spTgt spid="31"/>
                                        </p:tgtEl>
                                      </p:cBhvr>
                                    </p:animEffect>
                                  </p:childTnLst>
                                </p:cTn>
                              </p:par>
                              <p:par>
                                <p:cTn id="118" presetID="31" presetClass="entr" presetSubtype="0" fill="hold" grpId="0" nodeType="withEffect">
                                  <p:stCondLst>
                                    <p:cond delay="25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1000" fill="hold"/>
                                        <p:tgtEl>
                                          <p:spTgt spid="32"/>
                                        </p:tgtEl>
                                        <p:attrNameLst>
                                          <p:attrName>ppt_w</p:attrName>
                                        </p:attrNameLst>
                                      </p:cBhvr>
                                      <p:tavLst>
                                        <p:tav tm="0">
                                          <p:val>
                                            <p:fltVal val="0"/>
                                          </p:val>
                                        </p:tav>
                                        <p:tav tm="100000">
                                          <p:val>
                                            <p:strVal val="#ppt_w"/>
                                          </p:val>
                                        </p:tav>
                                      </p:tavLst>
                                    </p:anim>
                                    <p:anim calcmode="lin" valueType="num">
                                      <p:cBhvr>
                                        <p:cTn id="121" dur="1000" fill="hold"/>
                                        <p:tgtEl>
                                          <p:spTgt spid="32"/>
                                        </p:tgtEl>
                                        <p:attrNameLst>
                                          <p:attrName>ppt_h</p:attrName>
                                        </p:attrNameLst>
                                      </p:cBhvr>
                                      <p:tavLst>
                                        <p:tav tm="0">
                                          <p:val>
                                            <p:fltVal val="0"/>
                                          </p:val>
                                        </p:tav>
                                        <p:tav tm="100000">
                                          <p:val>
                                            <p:strVal val="#ppt_h"/>
                                          </p:val>
                                        </p:tav>
                                      </p:tavLst>
                                    </p:anim>
                                    <p:anim calcmode="lin" valueType="num">
                                      <p:cBhvr>
                                        <p:cTn id="122" dur="1000" fill="hold"/>
                                        <p:tgtEl>
                                          <p:spTgt spid="32"/>
                                        </p:tgtEl>
                                        <p:attrNameLst>
                                          <p:attrName>style.rotation</p:attrName>
                                        </p:attrNameLst>
                                      </p:cBhvr>
                                      <p:tavLst>
                                        <p:tav tm="0">
                                          <p:val>
                                            <p:fltVal val="90"/>
                                          </p:val>
                                        </p:tav>
                                        <p:tav tm="100000">
                                          <p:val>
                                            <p:fltVal val="0"/>
                                          </p:val>
                                        </p:tav>
                                      </p:tavLst>
                                    </p:anim>
                                    <p:animEffect transition="in" filter="fade">
                                      <p:cBhvr>
                                        <p:cTn id="123" dur="1000"/>
                                        <p:tgtEl>
                                          <p:spTgt spid="32"/>
                                        </p:tgtEl>
                                      </p:cBhvr>
                                    </p:animEffect>
                                  </p:childTnLst>
                                </p:cTn>
                              </p:par>
                              <p:par>
                                <p:cTn id="124" presetID="31" presetClass="entr" presetSubtype="0" fill="hold" grpId="0" nodeType="withEffect">
                                  <p:stCondLst>
                                    <p:cond delay="250"/>
                                  </p:stCondLst>
                                  <p:childTnLst>
                                    <p:set>
                                      <p:cBhvr>
                                        <p:cTn id="125" dur="1" fill="hold">
                                          <p:stCondLst>
                                            <p:cond delay="0"/>
                                          </p:stCondLst>
                                        </p:cTn>
                                        <p:tgtEl>
                                          <p:spTgt spid="33"/>
                                        </p:tgtEl>
                                        <p:attrNameLst>
                                          <p:attrName>style.visibility</p:attrName>
                                        </p:attrNameLst>
                                      </p:cBhvr>
                                      <p:to>
                                        <p:strVal val="visible"/>
                                      </p:to>
                                    </p:set>
                                    <p:anim calcmode="lin" valueType="num">
                                      <p:cBhvr>
                                        <p:cTn id="126" dur="1000" fill="hold"/>
                                        <p:tgtEl>
                                          <p:spTgt spid="33"/>
                                        </p:tgtEl>
                                        <p:attrNameLst>
                                          <p:attrName>ppt_w</p:attrName>
                                        </p:attrNameLst>
                                      </p:cBhvr>
                                      <p:tavLst>
                                        <p:tav tm="0">
                                          <p:val>
                                            <p:fltVal val="0"/>
                                          </p:val>
                                        </p:tav>
                                        <p:tav tm="100000">
                                          <p:val>
                                            <p:strVal val="#ppt_w"/>
                                          </p:val>
                                        </p:tav>
                                      </p:tavLst>
                                    </p:anim>
                                    <p:anim calcmode="lin" valueType="num">
                                      <p:cBhvr>
                                        <p:cTn id="127" dur="1000" fill="hold"/>
                                        <p:tgtEl>
                                          <p:spTgt spid="33"/>
                                        </p:tgtEl>
                                        <p:attrNameLst>
                                          <p:attrName>ppt_h</p:attrName>
                                        </p:attrNameLst>
                                      </p:cBhvr>
                                      <p:tavLst>
                                        <p:tav tm="0">
                                          <p:val>
                                            <p:fltVal val="0"/>
                                          </p:val>
                                        </p:tav>
                                        <p:tav tm="100000">
                                          <p:val>
                                            <p:strVal val="#ppt_h"/>
                                          </p:val>
                                        </p:tav>
                                      </p:tavLst>
                                    </p:anim>
                                    <p:anim calcmode="lin" valueType="num">
                                      <p:cBhvr>
                                        <p:cTn id="128" dur="1000" fill="hold"/>
                                        <p:tgtEl>
                                          <p:spTgt spid="33"/>
                                        </p:tgtEl>
                                        <p:attrNameLst>
                                          <p:attrName>style.rotation</p:attrName>
                                        </p:attrNameLst>
                                      </p:cBhvr>
                                      <p:tavLst>
                                        <p:tav tm="0">
                                          <p:val>
                                            <p:fltVal val="90"/>
                                          </p:val>
                                        </p:tav>
                                        <p:tav tm="100000">
                                          <p:val>
                                            <p:fltVal val="0"/>
                                          </p:val>
                                        </p:tav>
                                      </p:tavLst>
                                    </p:anim>
                                    <p:animEffect transition="in" filter="fade">
                                      <p:cBhvr>
                                        <p:cTn id="129" dur="1000"/>
                                        <p:tgtEl>
                                          <p:spTgt spid="33"/>
                                        </p:tgtEl>
                                      </p:cBhvr>
                                    </p:animEffect>
                                  </p:childTnLst>
                                </p:cTn>
                              </p:par>
                              <p:par>
                                <p:cTn id="130" presetID="31" presetClass="entr" presetSubtype="0" fill="hold" grpId="0" nodeType="withEffect">
                                  <p:stCondLst>
                                    <p:cond delay="250"/>
                                  </p:stCondLst>
                                  <p:childTnLst>
                                    <p:set>
                                      <p:cBhvr>
                                        <p:cTn id="131" dur="1" fill="hold">
                                          <p:stCondLst>
                                            <p:cond delay="0"/>
                                          </p:stCondLst>
                                        </p:cTn>
                                        <p:tgtEl>
                                          <p:spTgt spid="34"/>
                                        </p:tgtEl>
                                        <p:attrNameLst>
                                          <p:attrName>style.visibility</p:attrName>
                                        </p:attrNameLst>
                                      </p:cBhvr>
                                      <p:to>
                                        <p:strVal val="visible"/>
                                      </p:to>
                                    </p:set>
                                    <p:anim calcmode="lin" valueType="num">
                                      <p:cBhvr>
                                        <p:cTn id="132" dur="1000" fill="hold"/>
                                        <p:tgtEl>
                                          <p:spTgt spid="34"/>
                                        </p:tgtEl>
                                        <p:attrNameLst>
                                          <p:attrName>ppt_w</p:attrName>
                                        </p:attrNameLst>
                                      </p:cBhvr>
                                      <p:tavLst>
                                        <p:tav tm="0">
                                          <p:val>
                                            <p:fltVal val="0"/>
                                          </p:val>
                                        </p:tav>
                                        <p:tav tm="100000">
                                          <p:val>
                                            <p:strVal val="#ppt_w"/>
                                          </p:val>
                                        </p:tav>
                                      </p:tavLst>
                                    </p:anim>
                                    <p:anim calcmode="lin" valueType="num">
                                      <p:cBhvr>
                                        <p:cTn id="133" dur="1000" fill="hold"/>
                                        <p:tgtEl>
                                          <p:spTgt spid="34"/>
                                        </p:tgtEl>
                                        <p:attrNameLst>
                                          <p:attrName>ppt_h</p:attrName>
                                        </p:attrNameLst>
                                      </p:cBhvr>
                                      <p:tavLst>
                                        <p:tav tm="0">
                                          <p:val>
                                            <p:fltVal val="0"/>
                                          </p:val>
                                        </p:tav>
                                        <p:tav tm="100000">
                                          <p:val>
                                            <p:strVal val="#ppt_h"/>
                                          </p:val>
                                        </p:tav>
                                      </p:tavLst>
                                    </p:anim>
                                    <p:anim calcmode="lin" valueType="num">
                                      <p:cBhvr>
                                        <p:cTn id="134" dur="1000" fill="hold"/>
                                        <p:tgtEl>
                                          <p:spTgt spid="34"/>
                                        </p:tgtEl>
                                        <p:attrNameLst>
                                          <p:attrName>style.rotation</p:attrName>
                                        </p:attrNameLst>
                                      </p:cBhvr>
                                      <p:tavLst>
                                        <p:tav tm="0">
                                          <p:val>
                                            <p:fltVal val="90"/>
                                          </p:val>
                                        </p:tav>
                                        <p:tav tm="100000">
                                          <p:val>
                                            <p:fltVal val="0"/>
                                          </p:val>
                                        </p:tav>
                                      </p:tavLst>
                                    </p:anim>
                                    <p:animEffect transition="in" filter="fade">
                                      <p:cBhvr>
                                        <p:cTn id="135" dur="1000"/>
                                        <p:tgtEl>
                                          <p:spTgt spid="34"/>
                                        </p:tgtEl>
                                      </p:cBhvr>
                                    </p:animEffect>
                                  </p:childTnLst>
                                </p:cTn>
                              </p:par>
                              <p:par>
                                <p:cTn id="136" presetID="31" presetClass="entr" presetSubtype="0" fill="hold" grpId="0" nodeType="withEffect">
                                  <p:stCondLst>
                                    <p:cond delay="250"/>
                                  </p:stCondLst>
                                  <p:childTnLst>
                                    <p:set>
                                      <p:cBhvr>
                                        <p:cTn id="137" dur="1" fill="hold">
                                          <p:stCondLst>
                                            <p:cond delay="0"/>
                                          </p:stCondLst>
                                        </p:cTn>
                                        <p:tgtEl>
                                          <p:spTgt spid="35"/>
                                        </p:tgtEl>
                                        <p:attrNameLst>
                                          <p:attrName>style.visibility</p:attrName>
                                        </p:attrNameLst>
                                      </p:cBhvr>
                                      <p:to>
                                        <p:strVal val="visible"/>
                                      </p:to>
                                    </p:set>
                                    <p:anim calcmode="lin" valueType="num">
                                      <p:cBhvr>
                                        <p:cTn id="138" dur="1000" fill="hold"/>
                                        <p:tgtEl>
                                          <p:spTgt spid="35"/>
                                        </p:tgtEl>
                                        <p:attrNameLst>
                                          <p:attrName>ppt_w</p:attrName>
                                        </p:attrNameLst>
                                      </p:cBhvr>
                                      <p:tavLst>
                                        <p:tav tm="0">
                                          <p:val>
                                            <p:fltVal val="0"/>
                                          </p:val>
                                        </p:tav>
                                        <p:tav tm="100000">
                                          <p:val>
                                            <p:strVal val="#ppt_w"/>
                                          </p:val>
                                        </p:tav>
                                      </p:tavLst>
                                    </p:anim>
                                    <p:anim calcmode="lin" valueType="num">
                                      <p:cBhvr>
                                        <p:cTn id="139" dur="1000" fill="hold"/>
                                        <p:tgtEl>
                                          <p:spTgt spid="35"/>
                                        </p:tgtEl>
                                        <p:attrNameLst>
                                          <p:attrName>ppt_h</p:attrName>
                                        </p:attrNameLst>
                                      </p:cBhvr>
                                      <p:tavLst>
                                        <p:tav tm="0">
                                          <p:val>
                                            <p:fltVal val="0"/>
                                          </p:val>
                                        </p:tav>
                                        <p:tav tm="100000">
                                          <p:val>
                                            <p:strVal val="#ppt_h"/>
                                          </p:val>
                                        </p:tav>
                                      </p:tavLst>
                                    </p:anim>
                                    <p:anim calcmode="lin" valueType="num">
                                      <p:cBhvr>
                                        <p:cTn id="140" dur="1000" fill="hold"/>
                                        <p:tgtEl>
                                          <p:spTgt spid="35"/>
                                        </p:tgtEl>
                                        <p:attrNameLst>
                                          <p:attrName>style.rotation</p:attrName>
                                        </p:attrNameLst>
                                      </p:cBhvr>
                                      <p:tavLst>
                                        <p:tav tm="0">
                                          <p:val>
                                            <p:fltVal val="90"/>
                                          </p:val>
                                        </p:tav>
                                        <p:tav tm="100000">
                                          <p:val>
                                            <p:fltVal val="0"/>
                                          </p:val>
                                        </p:tav>
                                      </p:tavLst>
                                    </p:anim>
                                    <p:animEffect transition="in" filter="fade">
                                      <p:cBhvr>
                                        <p:cTn id="141" dur="1000"/>
                                        <p:tgtEl>
                                          <p:spTgt spid="35"/>
                                        </p:tgtEl>
                                      </p:cBhvr>
                                    </p:animEffect>
                                  </p:childTnLst>
                                </p:cTn>
                              </p:par>
                              <p:par>
                                <p:cTn id="142" presetID="31" presetClass="entr" presetSubtype="0" fill="hold" grpId="0" nodeType="withEffect">
                                  <p:stCondLst>
                                    <p:cond delay="250"/>
                                  </p:stCondLst>
                                  <p:childTnLst>
                                    <p:set>
                                      <p:cBhvr>
                                        <p:cTn id="143" dur="1" fill="hold">
                                          <p:stCondLst>
                                            <p:cond delay="0"/>
                                          </p:stCondLst>
                                        </p:cTn>
                                        <p:tgtEl>
                                          <p:spTgt spid="36"/>
                                        </p:tgtEl>
                                        <p:attrNameLst>
                                          <p:attrName>style.visibility</p:attrName>
                                        </p:attrNameLst>
                                      </p:cBhvr>
                                      <p:to>
                                        <p:strVal val="visible"/>
                                      </p:to>
                                    </p:set>
                                    <p:anim calcmode="lin" valueType="num">
                                      <p:cBhvr>
                                        <p:cTn id="144" dur="1000" fill="hold"/>
                                        <p:tgtEl>
                                          <p:spTgt spid="36"/>
                                        </p:tgtEl>
                                        <p:attrNameLst>
                                          <p:attrName>ppt_w</p:attrName>
                                        </p:attrNameLst>
                                      </p:cBhvr>
                                      <p:tavLst>
                                        <p:tav tm="0">
                                          <p:val>
                                            <p:fltVal val="0"/>
                                          </p:val>
                                        </p:tav>
                                        <p:tav tm="100000">
                                          <p:val>
                                            <p:strVal val="#ppt_w"/>
                                          </p:val>
                                        </p:tav>
                                      </p:tavLst>
                                    </p:anim>
                                    <p:anim calcmode="lin" valueType="num">
                                      <p:cBhvr>
                                        <p:cTn id="145" dur="1000" fill="hold"/>
                                        <p:tgtEl>
                                          <p:spTgt spid="36"/>
                                        </p:tgtEl>
                                        <p:attrNameLst>
                                          <p:attrName>ppt_h</p:attrName>
                                        </p:attrNameLst>
                                      </p:cBhvr>
                                      <p:tavLst>
                                        <p:tav tm="0">
                                          <p:val>
                                            <p:fltVal val="0"/>
                                          </p:val>
                                        </p:tav>
                                        <p:tav tm="100000">
                                          <p:val>
                                            <p:strVal val="#ppt_h"/>
                                          </p:val>
                                        </p:tav>
                                      </p:tavLst>
                                    </p:anim>
                                    <p:anim calcmode="lin" valueType="num">
                                      <p:cBhvr>
                                        <p:cTn id="146" dur="1000" fill="hold"/>
                                        <p:tgtEl>
                                          <p:spTgt spid="36"/>
                                        </p:tgtEl>
                                        <p:attrNameLst>
                                          <p:attrName>style.rotation</p:attrName>
                                        </p:attrNameLst>
                                      </p:cBhvr>
                                      <p:tavLst>
                                        <p:tav tm="0">
                                          <p:val>
                                            <p:fltVal val="90"/>
                                          </p:val>
                                        </p:tav>
                                        <p:tav tm="100000">
                                          <p:val>
                                            <p:fltVal val="0"/>
                                          </p:val>
                                        </p:tav>
                                      </p:tavLst>
                                    </p:anim>
                                    <p:animEffect transition="in" filter="fade">
                                      <p:cBhvr>
                                        <p:cTn id="14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5" grpId="0"/>
      <p:bldP spid="19" grpId="0"/>
      <p:bldP spid="20" grpId="0"/>
      <p:bldP spid="20" grpId="1"/>
      <p:bldP spid="21"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01ABBD"/>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矩形 13"/>
          <p:cNvSpPr>
            <a:spLocks noChangeArrowheads="1"/>
          </p:cNvSpPr>
          <p:nvPr/>
        </p:nvSpPr>
        <p:spPr bwMode="auto">
          <a:xfrm>
            <a:off x="496745" y="839713"/>
            <a:ext cx="8166530" cy="7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125" dirty="0">
                <a:solidFill>
                  <a:schemeClr val="tx1">
                    <a:lumMod val="75000"/>
                    <a:lumOff val="25000"/>
                  </a:schemeClr>
                </a:solidFill>
                <a:latin typeface="微软雅黑" pitchFamily="34" charset="-122"/>
                <a:ea typeface="微软雅黑" pitchFamily="34" charset="-122"/>
              </a:rPr>
              <a:t>       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125"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矩形 14"/>
          <p:cNvSpPr/>
          <p:nvPr/>
        </p:nvSpPr>
        <p:spPr>
          <a:xfrm>
            <a:off x="496744" y="1811362"/>
            <a:ext cx="3418031" cy="2661694"/>
          </a:xfrm>
          <a:prstGeom prst="rect">
            <a:avLst/>
          </a:prstGeom>
          <a:blipFill>
            <a:blip r:embed="rId2" cstate="screen">
              <a:extLst>
                <a:ext uri="{28A0092B-C50C-407E-A947-70E740481C1C}">
                  <a14:useLocalDpi xmlns:a14="http://schemas.microsoft.com/office/drawing/2010/main"/>
                </a:ext>
              </a:extLst>
            </a:blip>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6" name="组合 15"/>
          <p:cNvGrpSpPr/>
          <p:nvPr/>
        </p:nvGrpSpPr>
        <p:grpSpPr>
          <a:xfrm>
            <a:off x="4385462" y="1850084"/>
            <a:ext cx="593961" cy="593961"/>
            <a:chOff x="4589983" y="2663795"/>
            <a:chExt cx="877102" cy="877102"/>
          </a:xfrm>
        </p:grpSpPr>
        <p:grpSp>
          <p:nvGrpSpPr>
            <p:cNvPr id="17" name="组合 16"/>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30" name="椭圆 2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18" name="组合 17"/>
            <p:cNvGrpSpPr/>
            <p:nvPr/>
          </p:nvGrpSpPr>
          <p:grpSpPr>
            <a:xfrm>
              <a:off x="4690436" y="2865050"/>
              <a:ext cx="567894" cy="535099"/>
              <a:chOff x="4832350" y="1028700"/>
              <a:chExt cx="522288" cy="492126"/>
            </a:xfrm>
            <a:solidFill>
              <a:srgbClr val="0070C0"/>
            </a:solidFill>
          </p:grpSpPr>
          <p:sp>
            <p:nvSpPr>
              <p:cNvPr id="19"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 name="Freeform 17"/>
              <p:cNvSpPr>
                <a:spLocks/>
              </p:cNvSpPr>
              <p:nvPr/>
            </p:nvSpPr>
            <p:spPr bwMode="auto">
              <a:xfrm>
                <a:off x="4848225"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24"/>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31" name="组合 30"/>
          <p:cNvGrpSpPr/>
          <p:nvPr/>
        </p:nvGrpSpPr>
        <p:grpSpPr>
          <a:xfrm>
            <a:off x="4385462" y="2905339"/>
            <a:ext cx="593961" cy="593961"/>
            <a:chOff x="4692046" y="3749516"/>
            <a:chExt cx="877102" cy="877102"/>
          </a:xfrm>
        </p:grpSpPr>
        <p:grpSp>
          <p:nvGrpSpPr>
            <p:cNvPr id="32" name="组合 31"/>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53" name="椭圆 52"/>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33" name="组合 32"/>
            <p:cNvGrpSpPr/>
            <p:nvPr/>
          </p:nvGrpSpPr>
          <p:grpSpPr>
            <a:xfrm>
              <a:off x="4853377" y="3997905"/>
              <a:ext cx="554441" cy="377594"/>
              <a:chOff x="4156075" y="2292350"/>
              <a:chExt cx="552450" cy="376238"/>
            </a:xfrm>
            <a:solidFill>
              <a:srgbClr val="0070C0"/>
            </a:solidFill>
          </p:grpSpPr>
          <p:sp>
            <p:nvSpPr>
              <p:cNvPr id="34"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Oval 33"/>
              <p:cNvSpPr>
                <a:spLocks noChangeArrowheads="1"/>
              </p:cNvSpPr>
              <p:nvPr/>
            </p:nvSpPr>
            <p:spPr bwMode="auto">
              <a:xfrm>
                <a:off x="4205288" y="2333625"/>
                <a:ext cx="115888" cy="120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3"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Oval 38"/>
              <p:cNvSpPr>
                <a:spLocks noChangeArrowheads="1"/>
              </p:cNvSpPr>
              <p:nvPr/>
            </p:nvSpPr>
            <p:spPr bwMode="auto">
              <a:xfrm>
                <a:off x="4541838" y="2333625"/>
                <a:ext cx="117475" cy="120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54" name="组合 53"/>
          <p:cNvGrpSpPr/>
          <p:nvPr/>
        </p:nvGrpSpPr>
        <p:grpSpPr>
          <a:xfrm>
            <a:off x="4385462" y="3960593"/>
            <a:ext cx="593961" cy="593961"/>
            <a:chOff x="5276799" y="5817699"/>
            <a:chExt cx="877102" cy="877102"/>
          </a:xfrm>
        </p:grpSpPr>
        <p:grpSp>
          <p:nvGrpSpPr>
            <p:cNvPr id="55" name="组合 54"/>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68" name="椭圆 67"/>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56" name="组合 55"/>
            <p:cNvGrpSpPr/>
            <p:nvPr/>
          </p:nvGrpSpPr>
          <p:grpSpPr>
            <a:xfrm>
              <a:off x="5491718" y="5999083"/>
              <a:ext cx="447265" cy="447265"/>
              <a:chOff x="4219575" y="4668838"/>
              <a:chExt cx="442913" cy="442913"/>
            </a:xfrm>
            <a:solidFill>
              <a:srgbClr val="0070C0"/>
            </a:solidFill>
          </p:grpSpPr>
          <p:sp>
            <p:nvSpPr>
              <p:cNvPr id="57"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Rectangle 7"/>
              <p:cNvSpPr>
                <a:spLocks noChangeArrowheads="1"/>
              </p:cNvSpPr>
              <p:nvPr/>
            </p:nvSpPr>
            <p:spPr bwMode="auto">
              <a:xfrm>
                <a:off x="4219575" y="4962525"/>
                <a:ext cx="87313" cy="93663"/>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Rectangle 9"/>
              <p:cNvSpPr>
                <a:spLocks noChangeArrowheads="1"/>
              </p:cNvSpPr>
              <p:nvPr/>
            </p:nvSpPr>
            <p:spPr bwMode="auto">
              <a:xfrm>
                <a:off x="4321175" y="4932363"/>
                <a:ext cx="84138" cy="123825"/>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Rectangle 11"/>
              <p:cNvSpPr>
                <a:spLocks noChangeArrowheads="1"/>
              </p:cNvSpPr>
              <p:nvPr/>
            </p:nvSpPr>
            <p:spPr bwMode="auto">
              <a:xfrm>
                <a:off x="4419600" y="4891088"/>
                <a:ext cx="87313" cy="1651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Rectangle 13"/>
              <p:cNvSpPr>
                <a:spLocks noChangeArrowheads="1"/>
              </p:cNvSpPr>
              <p:nvPr/>
            </p:nvSpPr>
            <p:spPr bwMode="auto">
              <a:xfrm>
                <a:off x="4522788" y="4826000"/>
                <a:ext cx="82550" cy="23018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69" name="组合 68"/>
          <p:cNvGrpSpPr/>
          <p:nvPr/>
        </p:nvGrpSpPr>
        <p:grpSpPr>
          <a:xfrm>
            <a:off x="5345454" y="2010978"/>
            <a:ext cx="3084171" cy="640364"/>
            <a:chOff x="7127272" y="2681303"/>
            <a:chExt cx="4112228" cy="853819"/>
          </a:xfrm>
        </p:grpSpPr>
        <p:sp>
          <p:nvSpPr>
            <p:cNvPr id="70" name="矩形 69"/>
            <p:cNvSpPr/>
            <p:nvPr/>
          </p:nvSpPr>
          <p:spPr>
            <a:xfrm>
              <a:off x="7127272" y="2681303"/>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矩形 47"/>
            <p:cNvSpPr>
              <a:spLocks noChangeArrowheads="1"/>
            </p:cNvSpPr>
            <p:nvPr/>
          </p:nvSpPr>
          <p:spPr bwMode="auto">
            <a:xfrm>
              <a:off x="7152672" y="2795742"/>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72" name="矩形 3"/>
          <p:cNvSpPr>
            <a:spLocks noChangeArrowheads="1"/>
          </p:cNvSpPr>
          <p:nvPr/>
        </p:nvSpPr>
        <p:spPr bwMode="auto">
          <a:xfrm>
            <a:off x="5335929" y="1702114"/>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C00000"/>
                </a:solidFill>
                <a:latin typeface="Arial" panose="020B0604020202020204" pitchFamily="34" charset="0"/>
                <a:ea typeface="微软雅黑" pitchFamily="34" charset="-122"/>
                <a:cs typeface="Arial" panose="020B0604020202020204" pitchFamily="34" charset="0"/>
              </a:rPr>
              <a:t>总体目标顺利完成</a:t>
            </a:r>
          </a:p>
        </p:txBody>
      </p:sp>
      <p:grpSp>
        <p:nvGrpSpPr>
          <p:cNvPr id="73" name="组合 72"/>
          <p:cNvGrpSpPr/>
          <p:nvPr/>
        </p:nvGrpSpPr>
        <p:grpSpPr>
          <a:xfrm>
            <a:off x="5345454" y="3046993"/>
            <a:ext cx="3084171" cy="640364"/>
            <a:chOff x="7127272" y="4062656"/>
            <a:chExt cx="4112228" cy="853819"/>
          </a:xfrm>
        </p:grpSpPr>
        <p:sp>
          <p:nvSpPr>
            <p:cNvPr id="74" name="矩形 73"/>
            <p:cNvSpPr/>
            <p:nvPr/>
          </p:nvSpPr>
          <p:spPr>
            <a:xfrm>
              <a:off x="7127272" y="4062656"/>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矩形 47"/>
            <p:cNvSpPr>
              <a:spLocks noChangeArrowheads="1"/>
            </p:cNvSpPr>
            <p:nvPr/>
          </p:nvSpPr>
          <p:spPr bwMode="auto">
            <a:xfrm>
              <a:off x="7165371" y="4175680"/>
              <a:ext cx="37006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76" name="矩形 3"/>
          <p:cNvSpPr>
            <a:spLocks noChangeArrowheads="1"/>
          </p:cNvSpPr>
          <p:nvPr/>
        </p:nvSpPr>
        <p:spPr bwMode="auto">
          <a:xfrm>
            <a:off x="5335929" y="2708492"/>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EB9624"/>
                </a:solidFill>
                <a:latin typeface="Arial" panose="020B0604020202020204" pitchFamily="34" charset="0"/>
                <a:ea typeface="微软雅黑" pitchFamily="34" charset="-122"/>
                <a:cs typeface="Arial" panose="020B0604020202020204" pitchFamily="34" charset="0"/>
              </a:rPr>
              <a:t>思想认识不断提高</a:t>
            </a:r>
          </a:p>
        </p:txBody>
      </p:sp>
      <p:grpSp>
        <p:nvGrpSpPr>
          <p:cNvPr id="77" name="组合 76"/>
          <p:cNvGrpSpPr/>
          <p:nvPr/>
        </p:nvGrpSpPr>
        <p:grpSpPr>
          <a:xfrm>
            <a:off x="5345454" y="4083007"/>
            <a:ext cx="3084171" cy="640364"/>
            <a:chOff x="7127272" y="5444009"/>
            <a:chExt cx="4112228" cy="853819"/>
          </a:xfrm>
        </p:grpSpPr>
        <p:sp>
          <p:nvSpPr>
            <p:cNvPr id="78" name="矩形 77"/>
            <p:cNvSpPr/>
            <p:nvPr/>
          </p:nvSpPr>
          <p:spPr>
            <a:xfrm>
              <a:off x="7127272" y="5444009"/>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9" name="矩形 47"/>
            <p:cNvSpPr>
              <a:spLocks noChangeArrowheads="1"/>
            </p:cNvSpPr>
            <p:nvPr/>
          </p:nvSpPr>
          <p:spPr bwMode="auto">
            <a:xfrm>
              <a:off x="7152671" y="5555617"/>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80" name="矩形 3"/>
          <p:cNvSpPr>
            <a:spLocks noChangeArrowheads="1"/>
          </p:cNvSpPr>
          <p:nvPr/>
        </p:nvSpPr>
        <p:spPr bwMode="auto">
          <a:xfrm>
            <a:off x="5335929" y="3743445"/>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01ACBE"/>
                </a:solidFill>
                <a:latin typeface="Arial" panose="020B0604020202020204" pitchFamily="34" charset="0"/>
                <a:ea typeface="微软雅黑" pitchFamily="34" charset="-122"/>
                <a:cs typeface="Arial" panose="020B0604020202020204" pitchFamily="34" charset="0"/>
              </a:rPr>
              <a:t>部门管理不断强化</a:t>
            </a:r>
          </a:p>
        </p:txBody>
      </p:sp>
      <p:cxnSp>
        <p:nvCxnSpPr>
          <p:cNvPr id="81" name="直接连接符 80"/>
          <p:cNvCxnSpPr/>
          <p:nvPr/>
        </p:nvCxnSpPr>
        <p:spPr>
          <a:xfrm>
            <a:off x="5124450" y="1768789"/>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124450" y="2810102"/>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133975" y="3858487"/>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334874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childTnLst>
                          </p:cTn>
                        </p:par>
                        <p:par>
                          <p:cTn id="33" fill="hold">
                            <p:stCondLst>
                              <p:cond delay="175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1000" fill="hold"/>
                                        <p:tgtEl>
                                          <p:spTgt spid="15"/>
                                        </p:tgtEl>
                                        <p:attrNameLst>
                                          <p:attrName>ppt_x</p:attrName>
                                        </p:attrNameLst>
                                      </p:cBhvr>
                                      <p:tavLst>
                                        <p:tav tm="0">
                                          <p:val>
                                            <p:strVal val="0-#ppt_w/2"/>
                                          </p:val>
                                        </p:tav>
                                        <p:tav tm="100000">
                                          <p:val>
                                            <p:strVal val="#ppt_x"/>
                                          </p:val>
                                        </p:tav>
                                      </p:tavLst>
                                    </p:anim>
                                    <p:anim calcmode="lin" valueType="num">
                                      <p:cBhvr additive="base">
                                        <p:cTn id="37" dur="10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2750"/>
                            </p:stCondLst>
                            <p:childTnLst>
                              <p:par>
                                <p:cTn id="39" presetID="53" presetClass="entr" presetSubtype="16"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 fill="hold"/>
                                        <p:tgtEl>
                                          <p:spTgt spid="16"/>
                                        </p:tgtEl>
                                        <p:attrNameLst>
                                          <p:attrName>ppt_w</p:attrName>
                                        </p:attrNameLst>
                                      </p:cBhvr>
                                      <p:tavLst>
                                        <p:tav tm="0">
                                          <p:val>
                                            <p:fltVal val="0"/>
                                          </p:val>
                                        </p:tav>
                                        <p:tav tm="100000">
                                          <p:val>
                                            <p:strVal val="#ppt_w"/>
                                          </p:val>
                                        </p:tav>
                                      </p:tavLst>
                                    </p:anim>
                                    <p:anim calcmode="lin" valueType="num">
                                      <p:cBhvr>
                                        <p:cTn id="42" dur="100" fill="hold"/>
                                        <p:tgtEl>
                                          <p:spTgt spid="16"/>
                                        </p:tgtEl>
                                        <p:attrNameLst>
                                          <p:attrName>ppt_h</p:attrName>
                                        </p:attrNameLst>
                                      </p:cBhvr>
                                      <p:tavLst>
                                        <p:tav tm="0">
                                          <p:val>
                                            <p:fltVal val="0"/>
                                          </p:val>
                                        </p:tav>
                                        <p:tav tm="100000">
                                          <p:val>
                                            <p:strVal val="#ppt_h"/>
                                          </p:val>
                                        </p:tav>
                                      </p:tavLst>
                                    </p:anim>
                                    <p:animEffect transition="in" filter="fade">
                                      <p:cBhvr>
                                        <p:cTn id="43" dur="100"/>
                                        <p:tgtEl>
                                          <p:spTgt spid="16"/>
                                        </p:tgtEl>
                                      </p:cBhvr>
                                    </p:animEffect>
                                  </p:childTnLst>
                                </p:cTn>
                              </p:par>
                              <p:par>
                                <p:cTn id="44" presetID="6" presetClass="emph" presetSubtype="0" fill="hold" nodeType="withEffect">
                                  <p:stCondLst>
                                    <p:cond delay="100"/>
                                  </p:stCondLst>
                                  <p:childTnLst>
                                    <p:animScale>
                                      <p:cBhvr>
                                        <p:cTn id="45" dur="100" fill="hold"/>
                                        <p:tgtEl>
                                          <p:spTgt spid="16"/>
                                        </p:tgtEl>
                                      </p:cBhvr>
                                      <p:by x="110000" y="110000"/>
                                    </p:animScale>
                                  </p:childTnLst>
                                </p:cTn>
                              </p:par>
                              <p:par>
                                <p:cTn id="46" presetID="6" presetClass="emph" presetSubtype="0" fill="hold" nodeType="withEffect">
                                  <p:stCondLst>
                                    <p:cond delay="200"/>
                                  </p:stCondLst>
                                  <p:childTnLst>
                                    <p:animScale>
                                      <p:cBhvr>
                                        <p:cTn id="47" dur="200" fill="hold"/>
                                        <p:tgtEl>
                                          <p:spTgt spid="16"/>
                                        </p:tgtEl>
                                      </p:cBhvr>
                                      <p:by x="90000" y="90000"/>
                                    </p:animScale>
                                  </p:childTnLst>
                                </p:cTn>
                              </p:par>
                              <p:par>
                                <p:cTn id="48" presetID="6" presetClass="emph" presetSubtype="0" fill="hold" nodeType="withEffect">
                                  <p:stCondLst>
                                    <p:cond delay="400"/>
                                  </p:stCondLst>
                                  <p:childTnLst>
                                    <p:animScale>
                                      <p:cBhvr>
                                        <p:cTn id="49" dur="100" fill="hold"/>
                                        <p:tgtEl>
                                          <p:spTgt spid="16"/>
                                        </p:tgtEl>
                                      </p:cBhvr>
                                      <p:by x="105000" y="105000"/>
                                    </p:animScale>
                                  </p:childTnLst>
                                </p:cTn>
                              </p:par>
                              <p:par>
                                <p:cTn id="50" presetID="6" presetClass="emph" presetSubtype="0" fill="hold" nodeType="withEffect">
                                  <p:stCondLst>
                                    <p:cond delay="500"/>
                                  </p:stCondLst>
                                  <p:childTnLst>
                                    <p:animScale>
                                      <p:cBhvr>
                                        <p:cTn id="51" dur="200" fill="hold"/>
                                        <p:tgtEl>
                                          <p:spTgt spid="16"/>
                                        </p:tgtEl>
                                      </p:cBhvr>
                                      <p:by x="95000" y="95000"/>
                                    </p:animScale>
                                  </p:childTnLst>
                                </p:cTn>
                              </p:par>
                            </p:childTnLst>
                          </p:cTn>
                        </p:par>
                        <p:par>
                          <p:cTn id="52" fill="hold">
                            <p:stCondLst>
                              <p:cond delay="3450"/>
                            </p:stCondLst>
                            <p:childTnLst>
                              <p:par>
                                <p:cTn id="53" presetID="16" presetClass="entr" presetSubtype="42"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barn(outHorizontal)">
                                      <p:cBhvr>
                                        <p:cTn id="55" dur="500"/>
                                        <p:tgtEl>
                                          <p:spTgt spid="81"/>
                                        </p:tgtEl>
                                      </p:cBhvr>
                                    </p:animEffect>
                                  </p:childTnLst>
                                </p:cTn>
                              </p:par>
                            </p:childTnLst>
                          </p:cTn>
                        </p:par>
                        <p:par>
                          <p:cTn id="56" fill="hold">
                            <p:stCondLst>
                              <p:cond delay="3950"/>
                            </p:stCondLst>
                            <p:childTnLst>
                              <p:par>
                                <p:cTn id="57" presetID="2" presetClass="entr" presetSubtype="2" accel="50000" decel="5000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additive="base">
                                        <p:cTn id="59" dur="1000" fill="hold"/>
                                        <p:tgtEl>
                                          <p:spTgt spid="72"/>
                                        </p:tgtEl>
                                        <p:attrNameLst>
                                          <p:attrName>ppt_x</p:attrName>
                                        </p:attrNameLst>
                                      </p:cBhvr>
                                      <p:tavLst>
                                        <p:tav tm="0">
                                          <p:val>
                                            <p:strVal val="1+#ppt_w/2"/>
                                          </p:val>
                                        </p:tav>
                                        <p:tav tm="100000">
                                          <p:val>
                                            <p:strVal val="#ppt_x"/>
                                          </p:val>
                                        </p:tav>
                                      </p:tavLst>
                                    </p:anim>
                                    <p:anim calcmode="lin" valueType="num">
                                      <p:cBhvr additive="base">
                                        <p:cTn id="60" dur="1000" fill="hold"/>
                                        <p:tgtEl>
                                          <p:spTgt spid="72"/>
                                        </p:tgtEl>
                                        <p:attrNameLst>
                                          <p:attrName>ppt_y</p:attrName>
                                        </p:attrNameLst>
                                      </p:cBhvr>
                                      <p:tavLst>
                                        <p:tav tm="0">
                                          <p:val>
                                            <p:strVal val="#ppt_y"/>
                                          </p:val>
                                        </p:tav>
                                        <p:tav tm="100000">
                                          <p:val>
                                            <p:strVal val="#ppt_y"/>
                                          </p:val>
                                        </p:tav>
                                      </p:tavLst>
                                    </p:anim>
                                  </p:childTnLst>
                                </p:cTn>
                              </p:par>
                              <p:par>
                                <p:cTn id="61" presetID="2" presetClass="entr" presetSubtype="2" accel="50000" decel="50000" fill="hold" nodeType="with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additive="base">
                                        <p:cTn id="63" dur="1000" fill="hold"/>
                                        <p:tgtEl>
                                          <p:spTgt spid="69"/>
                                        </p:tgtEl>
                                        <p:attrNameLst>
                                          <p:attrName>ppt_x</p:attrName>
                                        </p:attrNameLst>
                                      </p:cBhvr>
                                      <p:tavLst>
                                        <p:tav tm="0">
                                          <p:val>
                                            <p:strVal val="1+#ppt_w/2"/>
                                          </p:val>
                                        </p:tav>
                                        <p:tav tm="100000">
                                          <p:val>
                                            <p:strVal val="#ppt_x"/>
                                          </p:val>
                                        </p:tav>
                                      </p:tavLst>
                                    </p:anim>
                                    <p:anim calcmode="lin" valueType="num">
                                      <p:cBhvr additive="base">
                                        <p:cTn id="64" dur="1000" fill="hold"/>
                                        <p:tgtEl>
                                          <p:spTgt spid="69"/>
                                        </p:tgtEl>
                                        <p:attrNameLst>
                                          <p:attrName>ppt_y</p:attrName>
                                        </p:attrNameLst>
                                      </p:cBhvr>
                                      <p:tavLst>
                                        <p:tav tm="0">
                                          <p:val>
                                            <p:strVal val="#ppt_y"/>
                                          </p:val>
                                        </p:tav>
                                        <p:tav tm="100000">
                                          <p:val>
                                            <p:strVal val="#ppt_y"/>
                                          </p:val>
                                        </p:tav>
                                      </p:tavLst>
                                    </p:anim>
                                  </p:childTnLst>
                                </p:cTn>
                              </p:par>
                            </p:childTnLst>
                          </p:cTn>
                        </p:par>
                        <p:par>
                          <p:cTn id="65" fill="hold">
                            <p:stCondLst>
                              <p:cond delay="4950"/>
                            </p:stCondLst>
                            <p:childTnLst>
                              <p:par>
                                <p:cTn id="66" presetID="53" presetClass="entr" presetSubtype="16"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100" fill="hold"/>
                                        <p:tgtEl>
                                          <p:spTgt spid="31"/>
                                        </p:tgtEl>
                                        <p:attrNameLst>
                                          <p:attrName>ppt_w</p:attrName>
                                        </p:attrNameLst>
                                      </p:cBhvr>
                                      <p:tavLst>
                                        <p:tav tm="0">
                                          <p:val>
                                            <p:fltVal val="0"/>
                                          </p:val>
                                        </p:tav>
                                        <p:tav tm="100000">
                                          <p:val>
                                            <p:strVal val="#ppt_w"/>
                                          </p:val>
                                        </p:tav>
                                      </p:tavLst>
                                    </p:anim>
                                    <p:anim calcmode="lin" valueType="num">
                                      <p:cBhvr>
                                        <p:cTn id="69" dur="100" fill="hold"/>
                                        <p:tgtEl>
                                          <p:spTgt spid="31"/>
                                        </p:tgtEl>
                                        <p:attrNameLst>
                                          <p:attrName>ppt_h</p:attrName>
                                        </p:attrNameLst>
                                      </p:cBhvr>
                                      <p:tavLst>
                                        <p:tav tm="0">
                                          <p:val>
                                            <p:fltVal val="0"/>
                                          </p:val>
                                        </p:tav>
                                        <p:tav tm="100000">
                                          <p:val>
                                            <p:strVal val="#ppt_h"/>
                                          </p:val>
                                        </p:tav>
                                      </p:tavLst>
                                    </p:anim>
                                    <p:animEffect transition="in" filter="fade">
                                      <p:cBhvr>
                                        <p:cTn id="70" dur="100"/>
                                        <p:tgtEl>
                                          <p:spTgt spid="31"/>
                                        </p:tgtEl>
                                      </p:cBhvr>
                                    </p:animEffect>
                                  </p:childTnLst>
                                </p:cTn>
                              </p:par>
                              <p:par>
                                <p:cTn id="71" presetID="6" presetClass="emph" presetSubtype="0" fill="hold" nodeType="withEffect">
                                  <p:stCondLst>
                                    <p:cond delay="100"/>
                                  </p:stCondLst>
                                  <p:childTnLst>
                                    <p:animScale>
                                      <p:cBhvr>
                                        <p:cTn id="72" dur="100" fill="hold"/>
                                        <p:tgtEl>
                                          <p:spTgt spid="31"/>
                                        </p:tgtEl>
                                      </p:cBhvr>
                                      <p:by x="110000" y="110000"/>
                                    </p:animScale>
                                  </p:childTnLst>
                                </p:cTn>
                              </p:par>
                              <p:par>
                                <p:cTn id="73" presetID="6" presetClass="emph" presetSubtype="0" fill="hold" nodeType="withEffect">
                                  <p:stCondLst>
                                    <p:cond delay="200"/>
                                  </p:stCondLst>
                                  <p:childTnLst>
                                    <p:animScale>
                                      <p:cBhvr>
                                        <p:cTn id="74" dur="200" fill="hold"/>
                                        <p:tgtEl>
                                          <p:spTgt spid="31"/>
                                        </p:tgtEl>
                                      </p:cBhvr>
                                      <p:by x="90000" y="90000"/>
                                    </p:animScale>
                                  </p:childTnLst>
                                </p:cTn>
                              </p:par>
                              <p:par>
                                <p:cTn id="75" presetID="6" presetClass="emph" presetSubtype="0" fill="hold" nodeType="withEffect">
                                  <p:stCondLst>
                                    <p:cond delay="400"/>
                                  </p:stCondLst>
                                  <p:childTnLst>
                                    <p:animScale>
                                      <p:cBhvr>
                                        <p:cTn id="76" dur="100" fill="hold"/>
                                        <p:tgtEl>
                                          <p:spTgt spid="31"/>
                                        </p:tgtEl>
                                      </p:cBhvr>
                                      <p:by x="105000" y="105000"/>
                                    </p:animScale>
                                  </p:childTnLst>
                                </p:cTn>
                              </p:par>
                              <p:par>
                                <p:cTn id="77" presetID="6" presetClass="emph" presetSubtype="0" fill="hold" nodeType="withEffect">
                                  <p:stCondLst>
                                    <p:cond delay="500"/>
                                  </p:stCondLst>
                                  <p:childTnLst>
                                    <p:animScale>
                                      <p:cBhvr>
                                        <p:cTn id="78" dur="200" fill="hold"/>
                                        <p:tgtEl>
                                          <p:spTgt spid="31"/>
                                        </p:tgtEl>
                                      </p:cBhvr>
                                      <p:by x="95000" y="95000"/>
                                    </p:animScale>
                                  </p:childTnLst>
                                </p:cTn>
                              </p:par>
                            </p:childTnLst>
                          </p:cTn>
                        </p:par>
                        <p:par>
                          <p:cTn id="79" fill="hold">
                            <p:stCondLst>
                              <p:cond delay="5650"/>
                            </p:stCondLst>
                            <p:childTnLst>
                              <p:par>
                                <p:cTn id="80" presetID="16" presetClass="entr" presetSubtype="42" fill="hold" nodeType="afterEffect">
                                  <p:stCondLst>
                                    <p:cond delay="0"/>
                                  </p:stCondLst>
                                  <p:childTnLst>
                                    <p:set>
                                      <p:cBhvr>
                                        <p:cTn id="81" dur="1" fill="hold">
                                          <p:stCondLst>
                                            <p:cond delay="0"/>
                                          </p:stCondLst>
                                        </p:cTn>
                                        <p:tgtEl>
                                          <p:spTgt spid="82"/>
                                        </p:tgtEl>
                                        <p:attrNameLst>
                                          <p:attrName>style.visibility</p:attrName>
                                        </p:attrNameLst>
                                      </p:cBhvr>
                                      <p:to>
                                        <p:strVal val="visible"/>
                                      </p:to>
                                    </p:set>
                                    <p:animEffect transition="in" filter="barn(outHorizontal)">
                                      <p:cBhvr>
                                        <p:cTn id="82" dur="500"/>
                                        <p:tgtEl>
                                          <p:spTgt spid="82"/>
                                        </p:tgtEl>
                                      </p:cBhvr>
                                    </p:animEffect>
                                  </p:childTnLst>
                                </p:cTn>
                              </p:par>
                            </p:childTnLst>
                          </p:cTn>
                        </p:par>
                        <p:par>
                          <p:cTn id="83" fill="hold">
                            <p:stCondLst>
                              <p:cond delay="6150"/>
                            </p:stCondLst>
                            <p:childTnLst>
                              <p:par>
                                <p:cTn id="84" presetID="2" presetClass="entr" presetSubtype="2" accel="50000" decel="50000"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additive="base">
                                        <p:cTn id="86" dur="1000" fill="hold"/>
                                        <p:tgtEl>
                                          <p:spTgt spid="76"/>
                                        </p:tgtEl>
                                        <p:attrNameLst>
                                          <p:attrName>ppt_x</p:attrName>
                                        </p:attrNameLst>
                                      </p:cBhvr>
                                      <p:tavLst>
                                        <p:tav tm="0">
                                          <p:val>
                                            <p:strVal val="1+#ppt_w/2"/>
                                          </p:val>
                                        </p:tav>
                                        <p:tav tm="100000">
                                          <p:val>
                                            <p:strVal val="#ppt_x"/>
                                          </p:val>
                                        </p:tav>
                                      </p:tavLst>
                                    </p:anim>
                                    <p:anim calcmode="lin" valueType="num">
                                      <p:cBhvr additive="base">
                                        <p:cTn id="87" dur="1000" fill="hold"/>
                                        <p:tgtEl>
                                          <p:spTgt spid="76"/>
                                        </p:tgtEl>
                                        <p:attrNameLst>
                                          <p:attrName>ppt_y</p:attrName>
                                        </p:attrNameLst>
                                      </p:cBhvr>
                                      <p:tavLst>
                                        <p:tav tm="0">
                                          <p:val>
                                            <p:strVal val="#ppt_y"/>
                                          </p:val>
                                        </p:tav>
                                        <p:tav tm="100000">
                                          <p:val>
                                            <p:strVal val="#ppt_y"/>
                                          </p:val>
                                        </p:tav>
                                      </p:tavLst>
                                    </p:anim>
                                  </p:childTnLst>
                                </p:cTn>
                              </p:par>
                              <p:par>
                                <p:cTn id="88" presetID="2" presetClass="entr" presetSubtype="2" accel="50000" decel="50000" fill="hold" nodeType="withEffect">
                                  <p:stCondLst>
                                    <p:cond delay="0"/>
                                  </p:stCondLst>
                                  <p:childTnLst>
                                    <p:set>
                                      <p:cBhvr>
                                        <p:cTn id="89" dur="1" fill="hold">
                                          <p:stCondLst>
                                            <p:cond delay="0"/>
                                          </p:stCondLst>
                                        </p:cTn>
                                        <p:tgtEl>
                                          <p:spTgt spid="73"/>
                                        </p:tgtEl>
                                        <p:attrNameLst>
                                          <p:attrName>style.visibility</p:attrName>
                                        </p:attrNameLst>
                                      </p:cBhvr>
                                      <p:to>
                                        <p:strVal val="visible"/>
                                      </p:to>
                                    </p:set>
                                    <p:anim calcmode="lin" valueType="num">
                                      <p:cBhvr additive="base">
                                        <p:cTn id="90" dur="1000" fill="hold"/>
                                        <p:tgtEl>
                                          <p:spTgt spid="73"/>
                                        </p:tgtEl>
                                        <p:attrNameLst>
                                          <p:attrName>ppt_x</p:attrName>
                                        </p:attrNameLst>
                                      </p:cBhvr>
                                      <p:tavLst>
                                        <p:tav tm="0">
                                          <p:val>
                                            <p:strVal val="1+#ppt_w/2"/>
                                          </p:val>
                                        </p:tav>
                                        <p:tav tm="100000">
                                          <p:val>
                                            <p:strVal val="#ppt_x"/>
                                          </p:val>
                                        </p:tav>
                                      </p:tavLst>
                                    </p:anim>
                                    <p:anim calcmode="lin" valueType="num">
                                      <p:cBhvr additive="base">
                                        <p:cTn id="91" dur="1000" fill="hold"/>
                                        <p:tgtEl>
                                          <p:spTgt spid="73"/>
                                        </p:tgtEl>
                                        <p:attrNameLst>
                                          <p:attrName>ppt_y</p:attrName>
                                        </p:attrNameLst>
                                      </p:cBhvr>
                                      <p:tavLst>
                                        <p:tav tm="0">
                                          <p:val>
                                            <p:strVal val="#ppt_y"/>
                                          </p:val>
                                        </p:tav>
                                        <p:tav tm="100000">
                                          <p:val>
                                            <p:strVal val="#ppt_y"/>
                                          </p:val>
                                        </p:tav>
                                      </p:tavLst>
                                    </p:anim>
                                  </p:childTnLst>
                                </p:cTn>
                              </p:par>
                            </p:childTnLst>
                          </p:cTn>
                        </p:par>
                        <p:par>
                          <p:cTn id="92" fill="hold">
                            <p:stCondLst>
                              <p:cond delay="7150"/>
                            </p:stCondLst>
                            <p:childTnLst>
                              <p:par>
                                <p:cTn id="93" presetID="53" presetClass="entr" presetSubtype="16" fill="hold" nodeType="afterEffect">
                                  <p:stCondLst>
                                    <p:cond delay="0"/>
                                  </p:stCondLst>
                                  <p:childTnLst>
                                    <p:set>
                                      <p:cBhvr>
                                        <p:cTn id="94" dur="1" fill="hold">
                                          <p:stCondLst>
                                            <p:cond delay="0"/>
                                          </p:stCondLst>
                                        </p:cTn>
                                        <p:tgtEl>
                                          <p:spTgt spid="54"/>
                                        </p:tgtEl>
                                        <p:attrNameLst>
                                          <p:attrName>style.visibility</p:attrName>
                                        </p:attrNameLst>
                                      </p:cBhvr>
                                      <p:to>
                                        <p:strVal val="visible"/>
                                      </p:to>
                                    </p:set>
                                    <p:anim calcmode="lin" valueType="num">
                                      <p:cBhvr>
                                        <p:cTn id="95" dur="100" fill="hold"/>
                                        <p:tgtEl>
                                          <p:spTgt spid="54"/>
                                        </p:tgtEl>
                                        <p:attrNameLst>
                                          <p:attrName>ppt_w</p:attrName>
                                        </p:attrNameLst>
                                      </p:cBhvr>
                                      <p:tavLst>
                                        <p:tav tm="0">
                                          <p:val>
                                            <p:fltVal val="0"/>
                                          </p:val>
                                        </p:tav>
                                        <p:tav tm="100000">
                                          <p:val>
                                            <p:strVal val="#ppt_w"/>
                                          </p:val>
                                        </p:tav>
                                      </p:tavLst>
                                    </p:anim>
                                    <p:anim calcmode="lin" valueType="num">
                                      <p:cBhvr>
                                        <p:cTn id="96" dur="100" fill="hold"/>
                                        <p:tgtEl>
                                          <p:spTgt spid="54"/>
                                        </p:tgtEl>
                                        <p:attrNameLst>
                                          <p:attrName>ppt_h</p:attrName>
                                        </p:attrNameLst>
                                      </p:cBhvr>
                                      <p:tavLst>
                                        <p:tav tm="0">
                                          <p:val>
                                            <p:fltVal val="0"/>
                                          </p:val>
                                        </p:tav>
                                        <p:tav tm="100000">
                                          <p:val>
                                            <p:strVal val="#ppt_h"/>
                                          </p:val>
                                        </p:tav>
                                      </p:tavLst>
                                    </p:anim>
                                    <p:animEffect transition="in" filter="fade">
                                      <p:cBhvr>
                                        <p:cTn id="97" dur="100"/>
                                        <p:tgtEl>
                                          <p:spTgt spid="54"/>
                                        </p:tgtEl>
                                      </p:cBhvr>
                                    </p:animEffect>
                                  </p:childTnLst>
                                </p:cTn>
                              </p:par>
                              <p:par>
                                <p:cTn id="98" presetID="6" presetClass="emph" presetSubtype="0" fill="hold" nodeType="withEffect">
                                  <p:stCondLst>
                                    <p:cond delay="100"/>
                                  </p:stCondLst>
                                  <p:childTnLst>
                                    <p:animScale>
                                      <p:cBhvr>
                                        <p:cTn id="99" dur="100" fill="hold"/>
                                        <p:tgtEl>
                                          <p:spTgt spid="54"/>
                                        </p:tgtEl>
                                      </p:cBhvr>
                                      <p:by x="110000" y="110000"/>
                                    </p:animScale>
                                  </p:childTnLst>
                                </p:cTn>
                              </p:par>
                              <p:par>
                                <p:cTn id="100" presetID="6" presetClass="emph" presetSubtype="0" fill="hold" nodeType="withEffect">
                                  <p:stCondLst>
                                    <p:cond delay="200"/>
                                  </p:stCondLst>
                                  <p:childTnLst>
                                    <p:animScale>
                                      <p:cBhvr>
                                        <p:cTn id="101" dur="200" fill="hold"/>
                                        <p:tgtEl>
                                          <p:spTgt spid="54"/>
                                        </p:tgtEl>
                                      </p:cBhvr>
                                      <p:by x="90000" y="90000"/>
                                    </p:animScale>
                                  </p:childTnLst>
                                </p:cTn>
                              </p:par>
                              <p:par>
                                <p:cTn id="102" presetID="6" presetClass="emph" presetSubtype="0" fill="hold" nodeType="withEffect">
                                  <p:stCondLst>
                                    <p:cond delay="400"/>
                                  </p:stCondLst>
                                  <p:childTnLst>
                                    <p:animScale>
                                      <p:cBhvr>
                                        <p:cTn id="103" dur="100" fill="hold"/>
                                        <p:tgtEl>
                                          <p:spTgt spid="54"/>
                                        </p:tgtEl>
                                      </p:cBhvr>
                                      <p:by x="105000" y="105000"/>
                                    </p:animScale>
                                  </p:childTnLst>
                                </p:cTn>
                              </p:par>
                              <p:par>
                                <p:cTn id="104" presetID="6" presetClass="emph" presetSubtype="0" fill="hold" nodeType="withEffect">
                                  <p:stCondLst>
                                    <p:cond delay="500"/>
                                  </p:stCondLst>
                                  <p:childTnLst>
                                    <p:animScale>
                                      <p:cBhvr>
                                        <p:cTn id="105" dur="200" fill="hold"/>
                                        <p:tgtEl>
                                          <p:spTgt spid="54"/>
                                        </p:tgtEl>
                                      </p:cBhvr>
                                      <p:by x="95000" y="95000"/>
                                    </p:animScale>
                                  </p:childTnLst>
                                </p:cTn>
                              </p:par>
                            </p:childTnLst>
                          </p:cTn>
                        </p:par>
                        <p:par>
                          <p:cTn id="106" fill="hold">
                            <p:stCondLst>
                              <p:cond delay="7850"/>
                            </p:stCondLst>
                            <p:childTnLst>
                              <p:par>
                                <p:cTn id="107" presetID="16" presetClass="entr" presetSubtype="42" fill="hold"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barn(outHorizontal)">
                                      <p:cBhvr>
                                        <p:cTn id="109" dur="500"/>
                                        <p:tgtEl>
                                          <p:spTgt spid="83"/>
                                        </p:tgtEl>
                                      </p:cBhvr>
                                    </p:animEffect>
                                  </p:childTnLst>
                                </p:cTn>
                              </p:par>
                            </p:childTnLst>
                          </p:cTn>
                        </p:par>
                        <p:par>
                          <p:cTn id="110" fill="hold">
                            <p:stCondLst>
                              <p:cond delay="8350"/>
                            </p:stCondLst>
                            <p:childTnLst>
                              <p:par>
                                <p:cTn id="111" presetID="2" presetClass="entr" presetSubtype="2" accel="50000" decel="50000" fill="hold" grpId="0" nodeType="afterEffect">
                                  <p:stCondLst>
                                    <p:cond delay="0"/>
                                  </p:stCondLst>
                                  <p:childTnLst>
                                    <p:set>
                                      <p:cBhvr>
                                        <p:cTn id="112" dur="1" fill="hold">
                                          <p:stCondLst>
                                            <p:cond delay="0"/>
                                          </p:stCondLst>
                                        </p:cTn>
                                        <p:tgtEl>
                                          <p:spTgt spid="80"/>
                                        </p:tgtEl>
                                        <p:attrNameLst>
                                          <p:attrName>style.visibility</p:attrName>
                                        </p:attrNameLst>
                                      </p:cBhvr>
                                      <p:to>
                                        <p:strVal val="visible"/>
                                      </p:to>
                                    </p:set>
                                    <p:anim calcmode="lin" valueType="num">
                                      <p:cBhvr additive="base">
                                        <p:cTn id="113" dur="1000" fill="hold"/>
                                        <p:tgtEl>
                                          <p:spTgt spid="80"/>
                                        </p:tgtEl>
                                        <p:attrNameLst>
                                          <p:attrName>ppt_x</p:attrName>
                                        </p:attrNameLst>
                                      </p:cBhvr>
                                      <p:tavLst>
                                        <p:tav tm="0">
                                          <p:val>
                                            <p:strVal val="1+#ppt_w/2"/>
                                          </p:val>
                                        </p:tav>
                                        <p:tav tm="100000">
                                          <p:val>
                                            <p:strVal val="#ppt_x"/>
                                          </p:val>
                                        </p:tav>
                                      </p:tavLst>
                                    </p:anim>
                                    <p:anim calcmode="lin" valueType="num">
                                      <p:cBhvr additive="base">
                                        <p:cTn id="114" dur="1000" fill="hold"/>
                                        <p:tgtEl>
                                          <p:spTgt spid="80"/>
                                        </p:tgtEl>
                                        <p:attrNameLst>
                                          <p:attrName>ppt_y</p:attrName>
                                        </p:attrNameLst>
                                      </p:cBhvr>
                                      <p:tavLst>
                                        <p:tav tm="0">
                                          <p:val>
                                            <p:strVal val="#ppt_y"/>
                                          </p:val>
                                        </p:tav>
                                        <p:tav tm="100000">
                                          <p:val>
                                            <p:strVal val="#ppt_y"/>
                                          </p:val>
                                        </p:tav>
                                      </p:tavLst>
                                    </p:anim>
                                  </p:childTnLst>
                                </p:cTn>
                              </p:par>
                              <p:par>
                                <p:cTn id="115" presetID="2" presetClass="entr" presetSubtype="2" accel="50000" decel="5000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 calcmode="lin" valueType="num">
                                      <p:cBhvr additive="base">
                                        <p:cTn id="117" dur="1000" fill="hold"/>
                                        <p:tgtEl>
                                          <p:spTgt spid="77"/>
                                        </p:tgtEl>
                                        <p:attrNameLst>
                                          <p:attrName>ppt_x</p:attrName>
                                        </p:attrNameLst>
                                      </p:cBhvr>
                                      <p:tavLst>
                                        <p:tav tm="0">
                                          <p:val>
                                            <p:strVal val="1+#ppt_w/2"/>
                                          </p:val>
                                        </p:tav>
                                        <p:tav tm="100000">
                                          <p:val>
                                            <p:strVal val="#ppt_x"/>
                                          </p:val>
                                        </p:tav>
                                      </p:tavLst>
                                    </p:anim>
                                    <p:anim calcmode="lin" valueType="num">
                                      <p:cBhvr additive="base">
                                        <p:cTn id="118" dur="10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animBg="1"/>
      <p:bldP spid="72" grpId="0"/>
      <p:bldP spid="76" grpId="0"/>
      <p:bldP spid="8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01ABBD"/>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8" name="组合 57"/>
          <p:cNvGrpSpPr/>
          <p:nvPr/>
        </p:nvGrpSpPr>
        <p:grpSpPr>
          <a:xfrm>
            <a:off x="1309618" y="3268367"/>
            <a:ext cx="1423955" cy="1643764"/>
            <a:chOff x="1745929" y="3901525"/>
            <a:chExt cx="1898360" cy="2192192"/>
          </a:xfrm>
        </p:grpSpPr>
        <p:grpSp>
          <p:nvGrpSpPr>
            <p:cNvPr id="59" name="组合 58"/>
            <p:cNvGrpSpPr/>
            <p:nvPr/>
          </p:nvGrpSpPr>
          <p:grpSpPr>
            <a:xfrm>
              <a:off x="1745929" y="3901525"/>
              <a:ext cx="1718114" cy="2164666"/>
              <a:chOff x="3957953" y="3354388"/>
              <a:chExt cx="1882461" cy="2371727"/>
            </a:xfrm>
            <a:effectLst>
              <a:outerShdw blurRad="50800" dist="25400" dir="5400000" algn="t" rotWithShape="0">
                <a:prstClr val="black">
                  <a:alpha val="50000"/>
                </a:prstClr>
              </a:outerShdw>
            </a:effectLst>
          </p:grpSpPr>
          <p:grpSp>
            <p:nvGrpSpPr>
              <p:cNvPr id="66" name="组合 65"/>
              <p:cNvGrpSpPr/>
              <p:nvPr/>
            </p:nvGrpSpPr>
            <p:grpSpPr>
              <a:xfrm>
                <a:off x="3961130" y="3354388"/>
                <a:ext cx="1879284" cy="2371727"/>
                <a:chOff x="1337945" y="3488055"/>
                <a:chExt cx="1879284" cy="2371727"/>
              </a:xfrm>
            </p:grpSpPr>
            <p:sp>
              <p:nvSpPr>
                <p:cNvPr id="69" name="任意多边形 68"/>
                <p:cNvSpPr/>
                <p:nvPr/>
              </p:nvSpPr>
              <p:spPr>
                <a:xfrm rot="16200000" flipH="1">
                  <a:off x="623887" y="4205287"/>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51128 w 2371726"/>
                    <a:gd name="connsiteY4" fmla="*/ 4 h 937261"/>
                    <a:gd name="connsiteX5" fmla="*/ 609600 w 2371726"/>
                    <a:gd name="connsiteY5" fmla="*/ 1 h 937261"/>
                    <a:gd name="connsiteX6" fmla="*/ 609600 w 2371726"/>
                    <a:gd name="connsiteY6" fmla="*/ 0 h 937261"/>
                    <a:gd name="connsiteX7" fmla="*/ 33339 w 2371726"/>
                    <a:gd name="connsiteY7" fmla="*/ 0 h 937261"/>
                    <a:gd name="connsiteX8" fmla="*/ 0 w 2371726"/>
                    <a:gd name="connsiteY8"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任意多边形 69"/>
                <p:cNvSpPr/>
                <p:nvPr/>
              </p:nvSpPr>
              <p:spPr>
                <a:xfrm rot="5400000">
                  <a:off x="1561147" y="4205288"/>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51128 w 2371726"/>
                    <a:gd name="connsiteY4" fmla="*/ 4 h 937261"/>
                    <a:gd name="connsiteX5" fmla="*/ 609600 w 2371726"/>
                    <a:gd name="connsiteY5" fmla="*/ 1 h 937261"/>
                    <a:gd name="connsiteX6" fmla="*/ 609600 w 2371726"/>
                    <a:gd name="connsiteY6" fmla="*/ 0 h 937261"/>
                    <a:gd name="connsiteX7" fmla="*/ 33339 w 2371726"/>
                    <a:gd name="connsiteY7" fmla="*/ 0 h 937261"/>
                    <a:gd name="connsiteX8" fmla="*/ 0 w 2371726"/>
                    <a:gd name="connsiteY8"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平行四边形 8"/>
                <p:cNvSpPr/>
                <p:nvPr/>
              </p:nvSpPr>
              <p:spPr>
                <a:xfrm rot="16200000" flipH="1">
                  <a:off x="1363563"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FFC6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 name="平行四边形 8"/>
                <p:cNvSpPr/>
                <p:nvPr/>
              </p:nvSpPr>
              <p:spPr>
                <a:xfrm rot="5400000">
                  <a:off x="2302411"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gradFill>
                  <a:gsLst>
                    <a:gs pos="100000">
                      <a:srgbClr val="FFA829"/>
                    </a:gs>
                    <a:gs pos="0">
                      <a:srgbClr val="FFB1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7" name="任意多边形 66"/>
              <p:cNvSpPr/>
              <p:nvPr/>
            </p:nvSpPr>
            <p:spPr>
              <a:xfrm rot="5400000">
                <a:off x="5201026"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 name="任意多边形 67"/>
              <p:cNvSpPr/>
              <p:nvPr/>
            </p:nvSpPr>
            <p:spPr>
              <a:xfrm rot="16200000" flipH="1">
                <a:off x="4259002"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0" name="任意多边形 59"/>
            <p:cNvSpPr/>
            <p:nvPr/>
          </p:nvSpPr>
          <p:spPr>
            <a:xfrm rot="5400000">
              <a:off x="2400475" y="4825634"/>
              <a:ext cx="2007271" cy="205757"/>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61" name="任意多边形 60"/>
            <p:cNvSpPr/>
            <p:nvPr/>
          </p:nvSpPr>
          <p:spPr>
            <a:xfrm>
              <a:off x="2601078" y="5566316"/>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 fmla="*/ 0 w 962526"/>
                <a:gd name="connsiteY0" fmla="*/ 533400 h 533400"/>
                <a:gd name="connsiteX1" fmla="*/ 962526 w 962526"/>
                <a:gd name="connsiteY1" fmla="*/ 304800 h 533400"/>
                <a:gd name="connsiteX2" fmla="*/ 12700 w 962526"/>
                <a:gd name="connsiteY2" fmla="*/ 0 h 533400"/>
                <a:gd name="connsiteX3" fmla="*/ 0 w 962526"/>
                <a:gd name="connsiteY3" fmla="*/ 533400 h 533400"/>
              </a:gdLst>
              <a:ahLst/>
              <a:cxnLst>
                <a:cxn ang="0">
                  <a:pos x="connsiteX0" y="connsiteY0"/>
                </a:cxn>
                <a:cxn ang="0">
                  <a:pos x="connsiteX1" y="connsiteY1"/>
                </a:cxn>
                <a:cxn ang="0">
                  <a:pos x="connsiteX2" y="connsiteY2"/>
                </a:cxn>
                <a:cxn ang="0">
                  <a:pos x="connsiteX3" y="connsiteY3"/>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2" name="Freeform 983"/>
            <p:cNvSpPr>
              <a:spLocks noEditPoints="1"/>
            </p:cNvSpPr>
            <p:nvPr/>
          </p:nvSpPr>
          <p:spPr bwMode="auto">
            <a:xfrm>
              <a:off x="1877006" y="4952649"/>
              <a:ext cx="542895" cy="557018"/>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tx1">
                <a:lumMod val="50000"/>
                <a:lumOff val="50000"/>
              </a:schemeClr>
            </a:solidFill>
            <a:ln>
              <a:noFill/>
            </a:ln>
            <a:effectLst>
              <a:reflection blurRad="25400" stA="52000" endPos="51000" dir="5400000" sy="-100000" algn="bl" rotWithShape="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63" name="组合 62"/>
            <p:cNvGrpSpPr/>
            <p:nvPr/>
          </p:nvGrpSpPr>
          <p:grpSpPr>
            <a:xfrm>
              <a:off x="2638981" y="4805089"/>
              <a:ext cx="794802" cy="857059"/>
              <a:chOff x="2391028" y="4677759"/>
              <a:chExt cx="870829" cy="939041"/>
            </a:xfrm>
            <a:scene3d>
              <a:camera prst="orthographicFront">
                <a:rot lat="20820000" lon="1800000" rev="0"/>
              </a:camera>
              <a:lightRig rig="threePt" dir="t"/>
            </a:scene3d>
          </p:grpSpPr>
          <p:sp>
            <p:nvSpPr>
              <p:cNvPr id="64" name="文本框 2"/>
              <p:cNvSpPr txBox="1"/>
              <p:nvPr/>
            </p:nvSpPr>
            <p:spPr>
              <a:xfrm>
                <a:off x="2587310" y="4807292"/>
                <a:ext cx="529317" cy="809508"/>
              </a:xfrm>
              <a:prstGeom prst="rect">
                <a:avLst/>
              </a:prstGeom>
              <a:noFill/>
            </p:spPr>
            <p:txBody>
              <a:bodyPr wrap="square" rtlCol="0">
                <a:spAutoFit/>
              </a:bodyPr>
              <a:lstStyle/>
              <a:p>
                <a:pPr algn="ctr"/>
                <a:r>
                  <a:rPr lang="en-US" altLang="zh-CN" sz="3000" dirty="0">
                    <a:solidFill>
                      <a:srgbClr val="FFB850"/>
                    </a:solidFill>
                    <a:latin typeface="Hiragino Sans GB W6" panose="020B0600000000000000" pitchFamily="34" charset="-122"/>
                    <a:ea typeface="Hiragino Sans GB W6" panose="020B0600000000000000" pitchFamily="34" charset="-122"/>
                  </a:rPr>
                  <a:t>A</a:t>
                </a:r>
                <a:endParaRPr lang="zh-CN" altLang="en-US" sz="3000" dirty="0">
                  <a:solidFill>
                    <a:srgbClr val="FFB850"/>
                  </a:solidFill>
                  <a:latin typeface="Hiragino Sans GB W6" panose="020B0600000000000000" pitchFamily="34" charset="-122"/>
                  <a:ea typeface="Hiragino Sans GB W6" panose="020B0600000000000000" pitchFamily="34" charset="-122"/>
                </a:endParaRPr>
              </a:p>
            </p:txBody>
          </p:sp>
          <p:sp>
            <p:nvSpPr>
              <p:cNvPr id="65" name="文本框 62"/>
              <p:cNvSpPr txBox="1"/>
              <p:nvPr/>
            </p:nvSpPr>
            <p:spPr>
              <a:xfrm>
                <a:off x="2391028" y="4677759"/>
                <a:ext cx="870829" cy="320430"/>
              </a:xfrm>
              <a:prstGeom prst="rect">
                <a:avLst/>
              </a:prstGeom>
              <a:noFill/>
            </p:spPr>
            <p:txBody>
              <a:bodyPr wrap="square" rtlCol="0">
                <a:spAutoFit/>
              </a:bodyPr>
              <a:lstStyle/>
              <a:p>
                <a:pPr algn="ctr"/>
                <a:r>
                  <a:rPr lang="en-US" altLang="zh-CN" sz="825" dirty="0">
                    <a:solidFill>
                      <a:srgbClr val="FFB850"/>
                    </a:solidFill>
                    <a:latin typeface="Hiragino Sans GB W6" panose="020B0600000000000000" pitchFamily="34" charset="-122"/>
                    <a:ea typeface="Hiragino Sans GB W6" panose="020B0600000000000000" pitchFamily="34" charset="-122"/>
                  </a:rPr>
                  <a:t>OPTION</a:t>
                </a:r>
                <a:endParaRPr lang="zh-CN" altLang="en-US" sz="825" dirty="0">
                  <a:solidFill>
                    <a:srgbClr val="FFB850"/>
                  </a:solidFill>
                  <a:latin typeface="Hiragino Sans GB W6" panose="020B0600000000000000" pitchFamily="34" charset="-122"/>
                  <a:ea typeface="Hiragino Sans GB W6" panose="020B0600000000000000" pitchFamily="34" charset="-122"/>
                </a:endParaRPr>
              </a:p>
            </p:txBody>
          </p:sp>
        </p:grpSp>
      </p:grpSp>
      <p:grpSp>
        <p:nvGrpSpPr>
          <p:cNvPr id="73" name="组合 72"/>
          <p:cNvGrpSpPr/>
          <p:nvPr/>
        </p:nvGrpSpPr>
        <p:grpSpPr>
          <a:xfrm>
            <a:off x="2592067" y="2538288"/>
            <a:ext cx="1426999" cy="2373842"/>
            <a:chOff x="3455639" y="2927861"/>
            <a:chExt cx="1902417" cy="3165856"/>
          </a:xfrm>
        </p:grpSpPr>
        <p:grpSp>
          <p:nvGrpSpPr>
            <p:cNvPr id="74" name="组合 73"/>
            <p:cNvGrpSpPr/>
            <p:nvPr/>
          </p:nvGrpSpPr>
          <p:grpSpPr>
            <a:xfrm>
              <a:off x="3455639" y="2927861"/>
              <a:ext cx="1719563" cy="3138330"/>
              <a:chOff x="3897789" y="2001838"/>
              <a:chExt cx="1884048" cy="3438527"/>
            </a:xfrm>
            <a:effectLst>
              <a:outerShdw blurRad="50800" dist="25400" dir="5400000" algn="t" rotWithShape="0">
                <a:prstClr val="black">
                  <a:alpha val="40000"/>
                </a:prstClr>
              </a:outerShdw>
            </a:effectLst>
          </p:grpSpPr>
          <p:sp>
            <p:nvSpPr>
              <p:cNvPr id="81" name="任意多边形 80"/>
              <p:cNvSpPr/>
              <p:nvPr/>
            </p:nvSpPr>
            <p:spPr>
              <a:xfrm rot="16200000" flipH="1">
                <a:off x="2655095" y="3252470"/>
                <a:ext cx="3438526" cy="937261"/>
              </a:xfrm>
              <a:custGeom>
                <a:avLst/>
                <a:gdLst>
                  <a:gd name="connsiteX0" fmla="*/ 0 w 3438526"/>
                  <a:gd name="connsiteY0" fmla="*/ 937261 h 937261"/>
                  <a:gd name="connsiteX1" fmla="*/ 576261 w 3438526"/>
                  <a:gd name="connsiteY1" fmla="*/ 937261 h 937261"/>
                  <a:gd name="connsiteX2" fmla="*/ 1066800 w 3438526"/>
                  <a:gd name="connsiteY2" fmla="*/ 937261 h 937261"/>
                  <a:gd name="connsiteX3" fmla="*/ 1643061 w 3438526"/>
                  <a:gd name="connsiteY3" fmla="*/ 937261 h 937261"/>
                  <a:gd name="connsiteX4" fmla="*/ 2371726 w 3438526"/>
                  <a:gd name="connsiteY4" fmla="*/ 937261 h 937261"/>
                  <a:gd name="connsiteX5" fmla="*/ 3438526 w 3438526"/>
                  <a:gd name="connsiteY5" fmla="*/ 937261 h 937261"/>
                  <a:gd name="connsiteX6" fmla="*/ 3217928 w 3438526"/>
                  <a:gd name="connsiteY6" fmla="*/ 4 h 937261"/>
                  <a:gd name="connsiteX7" fmla="*/ 1676400 w 3438526"/>
                  <a:gd name="connsiteY7" fmla="*/ 1 h 937261"/>
                  <a:gd name="connsiteX8" fmla="*/ 1676400 w 3438526"/>
                  <a:gd name="connsiteY8" fmla="*/ 0 h 937261"/>
                  <a:gd name="connsiteX9" fmla="*/ 1100139 w 3438526"/>
                  <a:gd name="connsiteY9" fmla="*/ 0 h 937261"/>
                  <a:gd name="connsiteX10" fmla="*/ 1100139 w 3438526"/>
                  <a:gd name="connsiteY10" fmla="*/ 2 h 937261"/>
                  <a:gd name="connsiteX11" fmla="*/ 609600 w 3438526"/>
                  <a:gd name="connsiteY11" fmla="*/ 1 h 937261"/>
                  <a:gd name="connsiteX12" fmla="*/ 609600 w 3438526"/>
                  <a:gd name="connsiteY12" fmla="*/ 0 h 937261"/>
                  <a:gd name="connsiteX13" fmla="*/ 33339 w 3438526"/>
                  <a:gd name="connsiteY13" fmla="*/ 0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576261" y="937261"/>
                    </a:lnTo>
                    <a:lnTo>
                      <a:pt x="1066800" y="937261"/>
                    </a:lnTo>
                    <a:lnTo>
                      <a:pt x="1643061" y="937261"/>
                    </a:lnTo>
                    <a:lnTo>
                      <a:pt x="2371726" y="937261"/>
                    </a:lnTo>
                    <a:lnTo>
                      <a:pt x="3438526" y="937261"/>
                    </a:lnTo>
                    <a:lnTo>
                      <a:pt x="3217928" y="4"/>
                    </a:lnTo>
                    <a:lnTo>
                      <a:pt x="1676400" y="1"/>
                    </a:lnTo>
                    <a:lnTo>
                      <a:pt x="1676400" y="0"/>
                    </a:lnTo>
                    <a:lnTo>
                      <a:pt x="1100139" y="0"/>
                    </a:lnTo>
                    <a:lnTo>
                      <a:pt x="1100139" y="2"/>
                    </a:lnTo>
                    <a:lnTo>
                      <a:pt x="609600" y="1"/>
                    </a:lnTo>
                    <a:lnTo>
                      <a:pt x="609600" y="0"/>
                    </a:lnTo>
                    <a:lnTo>
                      <a:pt x="33339" y="0"/>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 name="任意多边形 81"/>
              <p:cNvSpPr/>
              <p:nvPr/>
            </p:nvSpPr>
            <p:spPr>
              <a:xfrm rot="5400000">
                <a:off x="3592355" y="3252471"/>
                <a:ext cx="3438526" cy="937261"/>
              </a:xfrm>
              <a:custGeom>
                <a:avLst/>
                <a:gdLst>
                  <a:gd name="connsiteX0" fmla="*/ 0 w 3438526"/>
                  <a:gd name="connsiteY0" fmla="*/ 937261 h 937261"/>
                  <a:gd name="connsiteX1" fmla="*/ 33339 w 3438526"/>
                  <a:gd name="connsiteY1" fmla="*/ 0 h 937261"/>
                  <a:gd name="connsiteX2" fmla="*/ 609600 w 3438526"/>
                  <a:gd name="connsiteY2" fmla="*/ 0 h 937261"/>
                  <a:gd name="connsiteX3" fmla="*/ 609600 w 3438526"/>
                  <a:gd name="connsiteY3" fmla="*/ 1 h 937261"/>
                  <a:gd name="connsiteX4" fmla="*/ 1100139 w 3438526"/>
                  <a:gd name="connsiteY4" fmla="*/ 2 h 937261"/>
                  <a:gd name="connsiteX5" fmla="*/ 1100139 w 3438526"/>
                  <a:gd name="connsiteY5" fmla="*/ 0 h 937261"/>
                  <a:gd name="connsiteX6" fmla="*/ 1676400 w 3438526"/>
                  <a:gd name="connsiteY6" fmla="*/ 0 h 937261"/>
                  <a:gd name="connsiteX7" fmla="*/ 1676400 w 3438526"/>
                  <a:gd name="connsiteY7" fmla="*/ 1 h 937261"/>
                  <a:gd name="connsiteX8" fmla="*/ 3217928 w 3438526"/>
                  <a:gd name="connsiteY8" fmla="*/ 4 h 937261"/>
                  <a:gd name="connsiteX9" fmla="*/ 3438526 w 3438526"/>
                  <a:gd name="connsiteY9" fmla="*/ 937261 h 937261"/>
                  <a:gd name="connsiteX10" fmla="*/ 2371726 w 3438526"/>
                  <a:gd name="connsiteY10" fmla="*/ 937261 h 937261"/>
                  <a:gd name="connsiteX11" fmla="*/ 1643061 w 3438526"/>
                  <a:gd name="connsiteY11" fmla="*/ 937261 h 937261"/>
                  <a:gd name="connsiteX12" fmla="*/ 1066800 w 3438526"/>
                  <a:gd name="connsiteY12" fmla="*/ 937261 h 937261"/>
                  <a:gd name="connsiteX13" fmla="*/ 576261 w 3438526"/>
                  <a:gd name="connsiteY13"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33339" y="0"/>
                    </a:lnTo>
                    <a:lnTo>
                      <a:pt x="609600" y="0"/>
                    </a:lnTo>
                    <a:lnTo>
                      <a:pt x="609600" y="1"/>
                    </a:lnTo>
                    <a:lnTo>
                      <a:pt x="1100139" y="2"/>
                    </a:lnTo>
                    <a:lnTo>
                      <a:pt x="1100139" y="0"/>
                    </a:lnTo>
                    <a:lnTo>
                      <a:pt x="1676400" y="0"/>
                    </a:lnTo>
                    <a:lnTo>
                      <a:pt x="1676400" y="1"/>
                    </a:lnTo>
                    <a:lnTo>
                      <a:pt x="3217928" y="4"/>
                    </a:lnTo>
                    <a:lnTo>
                      <a:pt x="3438526" y="937261"/>
                    </a:lnTo>
                    <a:lnTo>
                      <a:pt x="2371726" y="937261"/>
                    </a:lnTo>
                    <a:lnTo>
                      <a:pt x="1643061" y="937261"/>
                    </a:lnTo>
                    <a:lnTo>
                      <a:pt x="1066800" y="937261"/>
                    </a:lnTo>
                    <a:lnTo>
                      <a:pt x="576261"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平行四边形 8"/>
              <p:cNvSpPr/>
              <p:nvPr/>
            </p:nvSpPr>
            <p:spPr>
              <a:xfrm rot="16200000" flipH="1">
                <a:off x="3928171"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00CC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平行四边形 8"/>
              <p:cNvSpPr/>
              <p:nvPr/>
            </p:nvSpPr>
            <p:spPr>
              <a:xfrm rot="5400000">
                <a:off x="4867019"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009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85" name="组合 84"/>
              <p:cNvGrpSpPr/>
              <p:nvPr/>
            </p:nvGrpSpPr>
            <p:grpSpPr>
              <a:xfrm>
                <a:off x="3897789" y="2552700"/>
                <a:ext cx="1882460" cy="338338"/>
                <a:chOff x="3899376" y="3619501"/>
                <a:chExt cx="1882460" cy="338338"/>
              </a:xfrm>
            </p:grpSpPr>
            <p:sp>
              <p:nvSpPr>
                <p:cNvPr id="86" name="任意多边形 85"/>
                <p:cNvSpPr/>
                <p:nvPr/>
              </p:nvSpPr>
              <p:spPr>
                <a:xfrm rot="5400000">
                  <a:off x="5142449"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7" name="任意多边形 86"/>
                <p:cNvSpPr/>
                <p:nvPr/>
              </p:nvSpPr>
              <p:spPr>
                <a:xfrm rot="16200000" flipH="1">
                  <a:off x="4200425"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75" name="任意多边形 74"/>
            <p:cNvSpPr/>
            <p:nvPr/>
          </p:nvSpPr>
          <p:spPr>
            <a:xfrm rot="5400000">
              <a:off x="3591805" y="4348771"/>
              <a:ext cx="3017096" cy="205757"/>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76" name="任意多边形 75"/>
            <p:cNvSpPr/>
            <p:nvPr/>
          </p:nvSpPr>
          <p:spPr>
            <a:xfrm>
              <a:off x="4314845" y="5566316"/>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 fmla="*/ 0 w 962526"/>
                <a:gd name="connsiteY0" fmla="*/ 533400 h 533400"/>
                <a:gd name="connsiteX1" fmla="*/ 962526 w 962526"/>
                <a:gd name="connsiteY1" fmla="*/ 304800 h 533400"/>
                <a:gd name="connsiteX2" fmla="*/ 12700 w 962526"/>
                <a:gd name="connsiteY2" fmla="*/ 0 h 533400"/>
                <a:gd name="connsiteX3" fmla="*/ 0 w 962526"/>
                <a:gd name="connsiteY3" fmla="*/ 533400 h 533400"/>
              </a:gdLst>
              <a:ahLst/>
              <a:cxnLst>
                <a:cxn ang="0">
                  <a:pos x="connsiteX0" y="connsiteY0"/>
                </a:cxn>
                <a:cxn ang="0">
                  <a:pos x="connsiteX1" y="connsiteY1"/>
                </a:cxn>
                <a:cxn ang="0">
                  <a:pos x="connsiteX2" y="connsiteY2"/>
                </a:cxn>
                <a:cxn ang="0">
                  <a:pos x="connsiteX3" y="connsiteY3"/>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 name="Freeform 987"/>
            <p:cNvSpPr>
              <a:spLocks noEditPoints="1"/>
            </p:cNvSpPr>
            <p:nvPr/>
          </p:nvSpPr>
          <p:spPr bwMode="auto">
            <a:xfrm>
              <a:off x="3666319" y="4509647"/>
              <a:ext cx="448564" cy="721541"/>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tx1">
                <a:lumMod val="50000"/>
                <a:lumOff val="50000"/>
              </a:schemeClr>
            </a:solidFill>
            <a:ln>
              <a:noFill/>
            </a:ln>
            <a:effectLst>
              <a:reflection blurRad="25400" stA="52000" endPos="51000" dir="5400000" sy="-100000" algn="bl" rotWithShape="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78" name="组合 77"/>
            <p:cNvGrpSpPr/>
            <p:nvPr/>
          </p:nvGrpSpPr>
          <p:grpSpPr>
            <a:xfrm>
              <a:off x="4353162" y="3879302"/>
              <a:ext cx="794802" cy="857061"/>
              <a:chOff x="2391028" y="4677759"/>
              <a:chExt cx="870829" cy="939043"/>
            </a:xfrm>
            <a:scene3d>
              <a:camera prst="orthographicFront">
                <a:rot lat="20820000" lon="1800000" rev="0"/>
              </a:camera>
              <a:lightRig rig="threePt" dir="t"/>
            </a:scene3d>
          </p:grpSpPr>
          <p:sp>
            <p:nvSpPr>
              <p:cNvPr id="79" name="文本框 69"/>
              <p:cNvSpPr txBox="1"/>
              <p:nvPr/>
            </p:nvSpPr>
            <p:spPr>
              <a:xfrm>
                <a:off x="2587310" y="4807293"/>
                <a:ext cx="529317" cy="809509"/>
              </a:xfrm>
              <a:prstGeom prst="rect">
                <a:avLst/>
              </a:prstGeom>
              <a:noFill/>
            </p:spPr>
            <p:txBody>
              <a:bodyPr wrap="square" rtlCol="0">
                <a:spAutoFit/>
              </a:bodyPr>
              <a:lstStyle/>
              <a:p>
                <a:pPr algn="ctr"/>
                <a:r>
                  <a:rPr lang="en-US" altLang="zh-CN" sz="3000" dirty="0">
                    <a:solidFill>
                      <a:srgbClr val="00AF92"/>
                    </a:solidFill>
                    <a:latin typeface="Hiragino Sans GB W6" panose="020B0600000000000000" pitchFamily="34" charset="-122"/>
                    <a:ea typeface="Hiragino Sans GB W6" panose="020B0600000000000000" pitchFamily="34" charset="-122"/>
                  </a:rPr>
                  <a:t>B</a:t>
                </a:r>
                <a:endParaRPr lang="zh-CN" altLang="en-US" sz="3000" dirty="0">
                  <a:solidFill>
                    <a:srgbClr val="00AF92"/>
                  </a:solidFill>
                  <a:latin typeface="Hiragino Sans GB W6" panose="020B0600000000000000" pitchFamily="34" charset="-122"/>
                  <a:ea typeface="Hiragino Sans GB W6" panose="020B0600000000000000" pitchFamily="34" charset="-122"/>
                </a:endParaRPr>
              </a:p>
            </p:txBody>
          </p:sp>
          <p:sp>
            <p:nvSpPr>
              <p:cNvPr id="80" name="文本框 70"/>
              <p:cNvSpPr txBox="1"/>
              <p:nvPr/>
            </p:nvSpPr>
            <p:spPr>
              <a:xfrm>
                <a:off x="2391028" y="4677759"/>
                <a:ext cx="870829" cy="320430"/>
              </a:xfrm>
              <a:prstGeom prst="rect">
                <a:avLst/>
              </a:prstGeom>
              <a:noFill/>
            </p:spPr>
            <p:txBody>
              <a:bodyPr wrap="square" rtlCol="0">
                <a:spAutoFit/>
              </a:bodyPr>
              <a:lstStyle/>
              <a:p>
                <a:pPr algn="ctr"/>
                <a:r>
                  <a:rPr lang="en-US" altLang="zh-CN" sz="825" dirty="0">
                    <a:solidFill>
                      <a:srgbClr val="00AF92"/>
                    </a:solidFill>
                    <a:latin typeface="Hiragino Sans GB W6" panose="020B0600000000000000" pitchFamily="34" charset="-122"/>
                    <a:ea typeface="Hiragino Sans GB W6" panose="020B0600000000000000" pitchFamily="34" charset="-122"/>
                  </a:rPr>
                  <a:t>OPTION</a:t>
                </a:r>
                <a:endParaRPr lang="zh-CN" altLang="en-US" sz="825" dirty="0">
                  <a:solidFill>
                    <a:srgbClr val="00AF92"/>
                  </a:solidFill>
                  <a:latin typeface="Hiragino Sans GB W6" panose="020B0600000000000000" pitchFamily="34" charset="-122"/>
                  <a:ea typeface="Hiragino Sans GB W6" panose="020B0600000000000000" pitchFamily="34" charset="-122"/>
                </a:endParaRPr>
              </a:p>
            </p:txBody>
          </p:sp>
        </p:grpSp>
      </p:grpSp>
      <p:grpSp>
        <p:nvGrpSpPr>
          <p:cNvPr id="88" name="组合 87"/>
          <p:cNvGrpSpPr/>
          <p:nvPr/>
        </p:nvGrpSpPr>
        <p:grpSpPr>
          <a:xfrm>
            <a:off x="3867776" y="1738895"/>
            <a:ext cx="1430687" cy="3173236"/>
            <a:chOff x="5156362" y="1861756"/>
            <a:chExt cx="1907335" cy="4231961"/>
          </a:xfrm>
        </p:grpSpPr>
        <p:sp>
          <p:nvSpPr>
            <p:cNvPr id="89" name="任意多边形 88"/>
            <p:cNvSpPr/>
            <p:nvPr/>
          </p:nvSpPr>
          <p:spPr>
            <a:xfrm rot="16200000" flipH="1">
              <a:off x="5446150" y="4364012"/>
              <a:ext cx="3017096" cy="205757"/>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90" name="任意多边形 89"/>
            <p:cNvSpPr/>
            <p:nvPr/>
          </p:nvSpPr>
          <p:spPr>
            <a:xfrm rot="16200000" flipH="1">
              <a:off x="3492297" y="3543210"/>
              <a:ext cx="4204433" cy="855435"/>
            </a:xfrm>
            <a:custGeom>
              <a:avLst/>
              <a:gdLst>
                <a:gd name="connsiteX0" fmla="*/ 0 w 4606609"/>
                <a:gd name="connsiteY0" fmla="*/ 937262 h 937262"/>
                <a:gd name="connsiteX1" fmla="*/ 576261 w 4606609"/>
                <a:gd name="connsiteY1" fmla="*/ 937262 h 937262"/>
                <a:gd name="connsiteX2" fmla="*/ 1066800 w 4606609"/>
                <a:gd name="connsiteY2" fmla="*/ 937262 h 937262"/>
                <a:gd name="connsiteX3" fmla="*/ 1643061 w 4606609"/>
                <a:gd name="connsiteY3" fmla="*/ 937262 h 937262"/>
                <a:gd name="connsiteX4" fmla="*/ 2371726 w 4606609"/>
                <a:gd name="connsiteY4" fmla="*/ 937262 h 937262"/>
                <a:gd name="connsiteX5" fmla="*/ 3438526 w 4606609"/>
                <a:gd name="connsiteY5" fmla="*/ 937262 h 937262"/>
                <a:gd name="connsiteX6" fmla="*/ 3438526 w 4606609"/>
                <a:gd name="connsiteY6" fmla="*/ 937261 h 937262"/>
                <a:gd name="connsiteX7" fmla="*/ 3539809 w 4606609"/>
                <a:gd name="connsiteY7" fmla="*/ 937261 h 937262"/>
                <a:gd name="connsiteX8" fmla="*/ 4606609 w 4606609"/>
                <a:gd name="connsiteY8" fmla="*/ 937261 h 937262"/>
                <a:gd name="connsiteX9" fmla="*/ 4386011 w 4606609"/>
                <a:gd name="connsiteY9" fmla="*/ 4 h 937262"/>
                <a:gd name="connsiteX10" fmla="*/ 2844483 w 4606609"/>
                <a:gd name="connsiteY10" fmla="*/ 1 h 937262"/>
                <a:gd name="connsiteX11" fmla="*/ 2844483 w 4606609"/>
                <a:gd name="connsiteY11" fmla="*/ 0 h 937262"/>
                <a:gd name="connsiteX12" fmla="*/ 2268222 w 4606609"/>
                <a:gd name="connsiteY12" fmla="*/ 0 h 937262"/>
                <a:gd name="connsiteX13" fmla="*/ 2268222 w 4606609"/>
                <a:gd name="connsiteY13" fmla="*/ 2 h 937262"/>
                <a:gd name="connsiteX14" fmla="*/ 1777683 w 4606609"/>
                <a:gd name="connsiteY14" fmla="*/ 1 h 937262"/>
                <a:gd name="connsiteX15" fmla="*/ 1777683 w 4606609"/>
                <a:gd name="connsiteY15" fmla="*/ 0 h 937262"/>
                <a:gd name="connsiteX16" fmla="*/ 1201422 w 4606609"/>
                <a:gd name="connsiteY16" fmla="*/ 0 h 937262"/>
                <a:gd name="connsiteX17" fmla="*/ 1201422 w 4606609"/>
                <a:gd name="connsiteY17" fmla="*/ 1 h 937262"/>
                <a:gd name="connsiteX18" fmla="*/ 1100139 w 4606609"/>
                <a:gd name="connsiteY18" fmla="*/ 1 h 937262"/>
                <a:gd name="connsiteX19" fmla="*/ 1100139 w 4606609"/>
                <a:gd name="connsiteY19" fmla="*/ 3 h 937262"/>
                <a:gd name="connsiteX20" fmla="*/ 609600 w 4606609"/>
                <a:gd name="connsiteY20" fmla="*/ 2 h 937262"/>
                <a:gd name="connsiteX21" fmla="*/ 609600 w 4606609"/>
                <a:gd name="connsiteY21" fmla="*/ 1 h 937262"/>
                <a:gd name="connsiteX22" fmla="*/ 33339 w 4606609"/>
                <a:gd name="connsiteY22" fmla="*/ 1 h 93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606609" h="937262">
                  <a:moveTo>
                    <a:pt x="0" y="937262"/>
                  </a:moveTo>
                  <a:lnTo>
                    <a:pt x="576261" y="937262"/>
                  </a:lnTo>
                  <a:lnTo>
                    <a:pt x="1066800" y="937262"/>
                  </a:lnTo>
                  <a:lnTo>
                    <a:pt x="1643061" y="937262"/>
                  </a:lnTo>
                  <a:lnTo>
                    <a:pt x="2371726" y="937262"/>
                  </a:lnTo>
                  <a:lnTo>
                    <a:pt x="3438526" y="937262"/>
                  </a:lnTo>
                  <a:lnTo>
                    <a:pt x="3438526" y="937261"/>
                  </a:lnTo>
                  <a:lnTo>
                    <a:pt x="3539809" y="937261"/>
                  </a:lnTo>
                  <a:lnTo>
                    <a:pt x="4606609" y="937261"/>
                  </a:lnTo>
                  <a:lnTo>
                    <a:pt x="4386011" y="4"/>
                  </a:lnTo>
                  <a:lnTo>
                    <a:pt x="2844483" y="1"/>
                  </a:lnTo>
                  <a:lnTo>
                    <a:pt x="2844483" y="0"/>
                  </a:lnTo>
                  <a:lnTo>
                    <a:pt x="2268222" y="0"/>
                  </a:lnTo>
                  <a:lnTo>
                    <a:pt x="2268222" y="2"/>
                  </a:lnTo>
                  <a:lnTo>
                    <a:pt x="1777683" y="1"/>
                  </a:lnTo>
                  <a:lnTo>
                    <a:pt x="1777683" y="0"/>
                  </a:lnTo>
                  <a:lnTo>
                    <a:pt x="1201422" y="0"/>
                  </a:lnTo>
                  <a:lnTo>
                    <a:pt x="1201422" y="1"/>
                  </a:lnTo>
                  <a:lnTo>
                    <a:pt x="1100139" y="1"/>
                  </a:lnTo>
                  <a:lnTo>
                    <a:pt x="1100139" y="3"/>
                  </a:lnTo>
                  <a:lnTo>
                    <a:pt x="609600" y="2"/>
                  </a:lnTo>
                  <a:lnTo>
                    <a:pt x="609600" y="1"/>
                  </a:lnTo>
                  <a:lnTo>
                    <a:pt x="33339" y="1"/>
                  </a:lnTo>
                  <a:close/>
                </a:path>
              </a:pathLst>
            </a:custGeom>
            <a:gradFill>
              <a:gsLst>
                <a:gs pos="0">
                  <a:srgbClr val="F6FAFD"/>
                </a:gs>
                <a:gs pos="100000">
                  <a:srgbClr val="FCFEFD"/>
                </a:gs>
              </a:gsLst>
              <a:lin ang="5400000" scaled="1"/>
            </a:gradFill>
            <a:ln>
              <a:no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 name="任意多边形 90"/>
            <p:cNvSpPr/>
            <p:nvPr/>
          </p:nvSpPr>
          <p:spPr>
            <a:xfrm rot="5400000">
              <a:off x="4347731" y="3536255"/>
              <a:ext cx="4204433" cy="855435"/>
            </a:xfrm>
            <a:custGeom>
              <a:avLst/>
              <a:gdLst>
                <a:gd name="connsiteX0" fmla="*/ 0 w 4606609"/>
                <a:gd name="connsiteY0" fmla="*/ 937261 h 937262"/>
                <a:gd name="connsiteX1" fmla="*/ 33339 w 4606609"/>
                <a:gd name="connsiteY1" fmla="*/ 0 h 937262"/>
                <a:gd name="connsiteX2" fmla="*/ 609600 w 4606609"/>
                <a:gd name="connsiteY2" fmla="*/ 0 h 937262"/>
                <a:gd name="connsiteX3" fmla="*/ 609600 w 4606609"/>
                <a:gd name="connsiteY3" fmla="*/ 1 h 937262"/>
                <a:gd name="connsiteX4" fmla="*/ 1100139 w 4606609"/>
                <a:gd name="connsiteY4" fmla="*/ 2 h 937262"/>
                <a:gd name="connsiteX5" fmla="*/ 1100139 w 4606609"/>
                <a:gd name="connsiteY5" fmla="*/ 0 h 937262"/>
                <a:gd name="connsiteX6" fmla="*/ 1676400 w 4606609"/>
                <a:gd name="connsiteY6" fmla="*/ 0 h 937262"/>
                <a:gd name="connsiteX7" fmla="*/ 1676400 w 4606609"/>
                <a:gd name="connsiteY7" fmla="*/ 1 h 937262"/>
                <a:gd name="connsiteX8" fmla="*/ 1777683 w 4606609"/>
                <a:gd name="connsiteY8" fmla="*/ 1 h 937262"/>
                <a:gd name="connsiteX9" fmla="*/ 1777683 w 4606609"/>
                <a:gd name="connsiteY9" fmla="*/ 1 h 937262"/>
                <a:gd name="connsiteX10" fmla="*/ 2268222 w 4606609"/>
                <a:gd name="connsiteY10" fmla="*/ 2 h 937262"/>
                <a:gd name="connsiteX11" fmla="*/ 2268222 w 4606609"/>
                <a:gd name="connsiteY11" fmla="*/ 1 h 937262"/>
                <a:gd name="connsiteX12" fmla="*/ 2844483 w 4606609"/>
                <a:gd name="connsiteY12" fmla="*/ 1 h 937262"/>
                <a:gd name="connsiteX13" fmla="*/ 2844483 w 4606609"/>
                <a:gd name="connsiteY13" fmla="*/ 2 h 937262"/>
                <a:gd name="connsiteX14" fmla="*/ 4386011 w 4606609"/>
                <a:gd name="connsiteY14" fmla="*/ 5 h 937262"/>
                <a:gd name="connsiteX15" fmla="*/ 4606609 w 4606609"/>
                <a:gd name="connsiteY15" fmla="*/ 937262 h 937262"/>
                <a:gd name="connsiteX16" fmla="*/ 3539809 w 4606609"/>
                <a:gd name="connsiteY16" fmla="*/ 937262 h 937262"/>
                <a:gd name="connsiteX17" fmla="*/ 2811144 w 4606609"/>
                <a:gd name="connsiteY17" fmla="*/ 937262 h 937262"/>
                <a:gd name="connsiteX18" fmla="*/ 2234883 w 4606609"/>
                <a:gd name="connsiteY18" fmla="*/ 937262 h 937262"/>
                <a:gd name="connsiteX19" fmla="*/ 1744344 w 4606609"/>
                <a:gd name="connsiteY19" fmla="*/ 937262 h 937262"/>
                <a:gd name="connsiteX20" fmla="*/ 1168083 w 4606609"/>
                <a:gd name="connsiteY20" fmla="*/ 937262 h 937262"/>
                <a:gd name="connsiteX21" fmla="*/ 1168083 w 4606609"/>
                <a:gd name="connsiteY21" fmla="*/ 937261 h 937262"/>
                <a:gd name="connsiteX22" fmla="*/ 1066800 w 4606609"/>
                <a:gd name="connsiteY22" fmla="*/ 937261 h 937262"/>
                <a:gd name="connsiteX23" fmla="*/ 576261 w 4606609"/>
                <a:gd name="connsiteY23" fmla="*/ 937261 h 93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06609" h="937262">
                  <a:moveTo>
                    <a:pt x="0" y="937261"/>
                  </a:moveTo>
                  <a:lnTo>
                    <a:pt x="33339" y="0"/>
                  </a:lnTo>
                  <a:lnTo>
                    <a:pt x="609600" y="0"/>
                  </a:lnTo>
                  <a:lnTo>
                    <a:pt x="609600" y="1"/>
                  </a:lnTo>
                  <a:lnTo>
                    <a:pt x="1100139" y="2"/>
                  </a:lnTo>
                  <a:lnTo>
                    <a:pt x="1100139" y="0"/>
                  </a:lnTo>
                  <a:lnTo>
                    <a:pt x="1676400" y="0"/>
                  </a:lnTo>
                  <a:lnTo>
                    <a:pt x="1676400" y="1"/>
                  </a:lnTo>
                  <a:lnTo>
                    <a:pt x="1777683" y="1"/>
                  </a:lnTo>
                  <a:lnTo>
                    <a:pt x="1777683" y="1"/>
                  </a:lnTo>
                  <a:lnTo>
                    <a:pt x="2268222" y="2"/>
                  </a:lnTo>
                  <a:lnTo>
                    <a:pt x="2268222" y="1"/>
                  </a:lnTo>
                  <a:lnTo>
                    <a:pt x="2844483" y="1"/>
                  </a:lnTo>
                  <a:lnTo>
                    <a:pt x="2844483" y="2"/>
                  </a:lnTo>
                  <a:lnTo>
                    <a:pt x="4386011" y="5"/>
                  </a:lnTo>
                  <a:lnTo>
                    <a:pt x="4606609" y="937262"/>
                  </a:lnTo>
                  <a:lnTo>
                    <a:pt x="3539809" y="937262"/>
                  </a:lnTo>
                  <a:lnTo>
                    <a:pt x="2811144" y="937262"/>
                  </a:lnTo>
                  <a:lnTo>
                    <a:pt x="2234883" y="937262"/>
                  </a:lnTo>
                  <a:lnTo>
                    <a:pt x="1744344" y="937262"/>
                  </a:lnTo>
                  <a:lnTo>
                    <a:pt x="1168083" y="937262"/>
                  </a:lnTo>
                  <a:lnTo>
                    <a:pt x="1168083" y="937261"/>
                  </a:lnTo>
                  <a:lnTo>
                    <a:pt x="1066800" y="937261"/>
                  </a:lnTo>
                  <a:lnTo>
                    <a:pt x="576261" y="937261"/>
                  </a:lnTo>
                  <a:close/>
                </a:path>
              </a:pathLst>
            </a:custGeom>
            <a:gradFill>
              <a:gsLst>
                <a:gs pos="100000">
                  <a:srgbClr val="D4DAD8"/>
                </a:gs>
                <a:gs pos="0">
                  <a:srgbClr val="F3F6F9"/>
                </a:gs>
              </a:gsLst>
              <a:lin ang="5400000" scaled="1"/>
            </a:gradFill>
            <a:ln>
              <a:no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2" name="组合 91"/>
            <p:cNvGrpSpPr/>
            <p:nvPr/>
          </p:nvGrpSpPr>
          <p:grpSpPr>
            <a:xfrm>
              <a:off x="5166799" y="1864907"/>
              <a:ext cx="1713472" cy="811569"/>
              <a:chOff x="5788188" y="837207"/>
              <a:chExt cx="1877375" cy="889200"/>
            </a:xfrm>
          </p:grpSpPr>
          <p:sp>
            <p:nvSpPr>
              <p:cNvPr id="100" name="平行四边形 8"/>
              <p:cNvSpPr/>
              <p:nvPr/>
            </p:nvSpPr>
            <p:spPr>
              <a:xfrm rot="16200000" flipH="1">
                <a:off x="5812218" y="813177"/>
                <a:ext cx="889200" cy="937260"/>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7D47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 name="平行四边形 8"/>
              <p:cNvSpPr/>
              <p:nvPr/>
            </p:nvSpPr>
            <p:spPr>
              <a:xfrm rot="5400000">
                <a:off x="6749475" y="810319"/>
                <a:ext cx="889200" cy="94297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5B3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93" name="任意多边形 92"/>
            <p:cNvSpPr/>
            <p:nvPr/>
          </p:nvSpPr>
          <p:spPr>
            <a:xfrm rot="5400000">
              <a:off x="6290909" y="2093180"/>
              <a:ext cx="308800" cy="858332"/>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 name="任意多边形 93"/>
            <p:cNvSpPr/>
            <p:nvPr/>
          </p:nvSpPr>
          <p:spPr>
            <a:xfrm rot="16200000" flipH="1">
              <a:off x="5431128" y="2093180"/>
              <a:ext cx="308800" cy="858332"/>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任意多边形 94"/>
            <p:cNvSpPr/>
            <p:nvPr/>
          </p:nvSpPr>
          <p:spPr>
            <a:xfrm>
              <a:off x="6020486" y="5566316"/>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 fmla="*/ 0 w 962526"/>
                <a:gd name="connsiteY0" fmla="*/ 533400 h 533400"/>
                <a:gd name="connsiteX1" fmla="*/ 962526 w 962526"/>
                <a:gd name="connsiteY1" fmla="*/ 304800 h 533400"/>
                <a:gd name="connsiteX2" fmla="*/ 12700 w 962526"/>
                <a:gd name="connsiteY2" fmla="*/ 0 h 533400"/>
                <a:gd name="connsiteX3" fmla="*/ 0 w 962526"/>
                <a:gd name="connsiteY3" fmla="*/ 533400 h 533400"/>
              </a:gdLst>
              <a:ahLst/>
              <a:cxnLst>
                <a:cxn ang="0">
                  <a:pos x="connsiteX0" y="connsiteY0"/>
                </a:cxn>
                <a:cxn ang="0">
                  <a:pos x="connsiteX1" y="connsiteY1"/>
                </a:cxn>
                <a:cxn ang="0">
                  <a:pos x="connsiteX2" y="connsiteY2"/>
                </a:cxn>
                <a:cxn ang="0">
                  <a:pos x="connsiteX3" y="connsiteY3"/>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Freeform 975"/>
            <p:cNvSpPr>
              <a:spLocks noEditPoints="1"/>
            </p:cNvSpPr>
            <p:nvPr/>
          </p:nvSpPr>
          <p:spPr bwMode="auto">
            <a:xfrm>
              <a:off x="5371724" y="3855791"/>
              <a:ext cx="426746" cy="527013"/>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tx1">
                <a:lumMod val="50000"/>
                <a:lumOff val="50000"/>
              </a:schemeClr>
            </a:solidFill>
            <a:ln>
              <a:noFill/>
            </a:ln>
            <a:effectLst>
              <a:reflection blurRad="25400" stA="52000" endPos="51000" dir="5400000" sy="-100000" algn="bl" rotWithShape="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97" name="组合 96"/>
            <p:cNvGrpSpPr/>
            <p:nvPr/>
          </p:nvGrpSpPr>
          <p:grpSpPr>
            <a:xfrm>
              <a:off x="6057813" y="2857853"/>
              <a:ext cx="794802" cy="857059"/>
              <a:chOff x="2391028" y="4677759"/>
              <a:chExt cx="870829" cy="939041"/>
            </a:xfrm>
            <a:scene3d>
              <a:camera prst="orthographicFront">
                <a:rot lat="20820000" lon="1800000" rev="0"/>
              </a:camera>
              <a:lightRig rig="threePt" dir="t"/>
            </a:scene3d>
          </p:grpSpPr>
          <p:sp>
            <p:nvSpPr>
              <p:cNvPr id="98" name="文本框 74"/>
              <p:cNvSpPr txBox="1"/>
              <p:nvPr/>
            </p:nvSpPr>
            <p:spPr>
              <a:xfrm>
                <a:off x="2587310" y="4807292"/>
                <a:ext cx="529317" cy="809508"/>
              </a:xfrm>
              <a:prstGeom prst="rect">
                <a:avLst/>
              </a:prstGeom>
              <a:noFill/>
            </p:spPr>
            <p:txBody>
              <a:bodyPr wrap="square" rtlCol="0">
                <a:spAutoFit/>
              </a:bodyPr>
              <a:lstStyle/>
              <a:p>
                <a:pPr algn="ctr"/>
                <a:r>
                  <a:rPr lang="en-US" altLang="zh-CN" sz="3000" dirty="0">
                    <a:solidFill>
                      <a:srgbClr val="663A77"/>
                    </a:solidFill>
                    <a:latin typeface="Hiragino Sans GB W6" panose="020B0600000000000000" pitchFamily="34" charset="-122"/>
                    <a:ea typeface="Hiragino Sans GB W6" panose="020B0600000000000000" pitchFamily="34" charset="-122"/>
                  </a:rPr>
                  <a:t>C</a:t>
                </a:r>
                <a:endParaRPr lang="zh-CN" altLang="en-US" sz="3000" dirty="0">
                  <a:solidFill>
                    <a:srgbClr val="663A77"/>
                  </a:solidFill>
                  <a:latin typeface="Hiragino Sans GB W6" panose="020B0600000000000000" pitchFamily="34" charset="-122"/>
                  <a:ea typeface="Hiragino Sans GB W6" panose="020B0600000000000000" pitchFamily="34" charset="-122"/>
                </a:endParaRPr>
              </a:p>
            </p:txBody>
          </p:sp>
          <p:sp>
            <p:nvSpPr>
              <p:cNvPr id="99" name="文本框 75"/>
              <p:cNvSpPr txBox="1"/>
              <p:nvPr/>
            </p:nvSpPr>
            <p:spPr>
              <a:xfrm>
                <a:off x="2391028" y="4677759"/>
                <a:ext cx="870829" cy="320431"/>
              </a:xfrm>
              <a:prstGeom prst="rect">
                <a:avLst/>
              </a:prstGeom>
              <a:noFill/>
            </p:spPr>
            <p:txBody>
              <a:bodyPr wrap="square" rtlCol="0">
                <a:spAutoFit/>
              </a:bodyPr>
              <a:lstStyle/>
              <a:p>
                <a:pPr algn="ctr"/>
                <a:r>
                  <a:rPr lang="en-US" altLang="zh-CN" sz="825" dirty="0">
                    <a:solidFill>
                      <a:srgbClr val="663A77"/>
                    </a:solidFill>
                    <a:latin typeface="Hiragino Sans GB W6" panose="020B0600000000000000" pitchFamily="34" charset="-122"/>
                    <a:ea typeface="Hiragino Sans GB W6" panose="020B0600000000000000" pitchFamily="34" charset="-122"/>
                  </a:rPr>
                  <a:t>OPTION</a:t>
                </a:r>
                <a:endParaRPr lang="zh-CN" altLang="en-US" sz="825" dirty="0">
                  <a:solidFill>
                    <a:srgbClr val="663A77"/>
                  </a:solidFill>
                  <a:latin typeface="Hiragino Sans GB W6" panose="020B0600000000000000" pitchFamily="34" charset="-122"/>
                  <a:ea typeface="Hiragino Sans GB W6" panose="020B0600000000000000" pitchFamily="34" charset="-122"/>
                </a:endParaRPr>
              </a:p>
            </p:txBody>
          </p:sp>
        </p:grpSp>
      </p:grpSp>
      <p:grpSp>
        <p:nvGrpSpPr>
          <p:cNvPr id="102" name="组合 101"/>
          <p:cNvGrpSpPr/>
          <p:nvPr/>
        </p:nvGrpSpPr>
        <p:grpSpPr>
          <a:xfrm>
            <a:off x="5150227" y="2538288"/>
            <a:ext cx="1415471" cy="2373842"/>
            <a:chOff x="6866075" y="2927861"/>
            <a:chExt cx="1887049" cy="3165856"/>
          </a:xfrm>
        </p:grpSpPr>
        <p:sp>
          <p:nvSpPr>
            <p:cNvPr id="103" name="任意多边形 102"/>
            <p:cNvSpPr/>
            <p:nvPr/>
          </p:nvSpPr>
          <p:spPr>
            <a:xfrm rot="16200000" flipH="1">
              <a:off x="7644082" y="4824307"/>
              <a:ext cx="2007271" cy="205757"/>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nvGrpSpPr>
            <p:cNvPr id="104" name="组合 103"/>
            <p:cNvGrpSpPr/>
            <p:nvPr/>
          </p:nvGrpSpPr>
          <p:grpSpPr>
            <a:xfrm>
              <a:off x="6866075" y="2927861"/>
              <a:ext cx="1722460" cy="3138330"/>
              <a:chOff x="3894614" y="2001838"/>
              <a:chExt cx="1887223" cy="3438527"/>
            </a:xfrm>
            <a:effectLst>
              <a:outerShdw blurRad="50800" dist="25400" dir="5400000" algn="t" rotWithShape="0">
                <a:prstClr val="black">
                  <a:alpha val="40000"/>
                </a:prstClr>
              </a:outerShdw>
            </a:effectLst>
          </p:grpSpPr>
          <p:sp>
            <p:nvSpPr>
              <p:cNvPr id="110" name="任意多边形 109"/>
              <p:cNvSpPr/>
              <p:nvPr/>
            </p:nvSpPr>
            <p:spPr>
              <a:xfrm rot="16200000" flipH="1">
                <a:off x="2655095" y="3252470"/>
                <a:ext cx="3438526" cy="937261"/>
              </a:xfrm>
              <a:custGeom>
                <a:avLst/>
                <a:gdLst>
                  <a:gd name="connsiteX0" fmla="*/ 0 w 3438526"/>
                  <a:gd name="connsiteY0" fmla="*/ 937261 h 937261"/>
                  <a:gd name="connsiteX1" fmla="*/ 576261 w 3438526"/>
                  <a:gd name="connsiteY1" fmla="*/ 937261 h 937261"/>
                  <a:gd name="connsiteX2" fmla="*/ 1066800 w 3438526"/>
                  <a:gd name="connsiteY2" fmla="*/ 937261 h 937261"/>
                  <a:gd name="connsiteX3" fmla="*/ 1643061 w 3438526"/>
                  <a:gd name="connsiteY3" fmla="*/ 937261 h 937261"/>
                  <a:gd name="connsiteX4" fmla="*/ 2371726 w 3438526"/>
                  <a:gd name="connsiteY4" fmla="*/ 937261 h 937261"/>
                  <a:gd name="connsiteX5" fmla="*/ 3438526 w 3438526"/>
                  <a:gd name="connsiteY5" fmla="*/ 937261 h 937261"/>
                  <a:gd name="connsiteX6" fmla="*/ 3217928 w 3438526"/>
                  <a:gd name="connsiteY6" fmla="*/ 4 h 937261"/>
                  <a:gd name="connsiteX7" fmla="*/ 1676400 w 3438526"/>
                  <a:gd name="connsiteY7" fmla="*/ 1 h 937261"/>
                  <a:gd name="connsiteX8" fmla="*/ 1676400 w 3438526"/>
                  <a:gd name="connsiteY8" fmla="*/ 0 h 937261"/>
                  <a:gd name="connsiteX9" fmla="*/ 1100139 w 3438526"/>
                  <a:gd name="connsiteY9" fmla="*/ 0 h 937261"/>
                  <a:gd name="connsiteX10" fmla="*/ 1100139 w 3438526"/>
                  <a:gd name="connsiteY10" fmla="*/ 2 h 937261"/>
                  <a:gd name="connsiteX11" fmla="*/ 609600 w 3438526"/>
                  <a:gd name="connsiteY11" fmla="*/ 1 h 937261"/>
                  <a:gd name="connsiteX12" fmla="*/ 609600 w 3438526"/>
                  <a:gd name="connsiteY12" fmla="*/ 0 h 937261"/>
                  <a:gd name="connsiteX13" fmla="*/ 33339 w 3438526"/>
                  <a:gd name="connsiteY13" fmla="*/ 0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576261" y="937261"/>
                    </a:lnTo>
                    <a:lnTo>
                      <a:pt x="1066800" y="937261"/>
                    </a:lnTo>
                    <a:lnTo>
                      <a:pt x="1643061" y="937261"/>
                    </a:lnTo>
                    <a:lnTo>
                      <a:pt x="2371726" y="937261"/>
                    </a:lnTo>
                    <a:lnTo>
                      <a:pt x="3438526" y="937261"/>
                    </a:lnTo>
                    <a:lnTo>
                      <a:pt x="3217928" y="4"/>
                    </a:lnTo>
                    <a:lnTo>
                      <a:pt x="1676400" y="1"/>
                    </a:lnTo>
                    <a:lnTo>
                      <a:pt x="1676400" y="0"/>
                    </a:lnTo>
                    <a:lnTo>
                      <a:pt x="1100139" y="0"/>
                    </a:lnTo>
                    <a:lnTo>
                      <a:pt x="1100139" y="2"/>
                    </a:lnTo>
                    <a:lnTo>
                      <a:pt x="609600" y="1"/>
                    </a:lnTo>
                    <a:lnTo>
                      <a:pt x="609600" y="0"/>
                    </a:lnTo>
                    <a:lnTo>
                      <a:pt x="33339" y="0"/>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1" name="任意多边形 110"/>
              <p:cNvSpPr/>
              <p:nvPr/>
            </p:nvSpPr>
            <p:spPr>
              <a:xfrm rot="5400000">
                <a:off x="3592355" y="3252471"/>
                <a:ext cx="3438526" cy="937261"/>
              </a:xfrm>
              <a:custGeom>
                <a:avLst/>
                <a:gdLst>
                  <a:gd name="connsiteX0" fmla="*/ 0 w 3438526"/>
                  <a:gd name="connsiteY0" fmla="*/ 937261 h 937261"/>
                  <a:gd name="connsiteX1" fmla="*/ 33339 w 3438526"/>
                  <a:gd name="connsiteY1" fmla="*/ 0 h 937261"/>
                  <a:gd name="connsiteX2" fmla="*/ 609600 w 3438526"/>
                  <a:gd name="connsiteY2" fmla="*/ 0 h 937261"/>
                  <a:gd name="connsiteX3" fmla="*/ 609600 w 3438526"/>
                  <a:gd name="connsiteY3" fmla="*/ 1 h 937261"/>
                  <a:gd name="connsiteX4" fmla="*/ 1100139 w 3438526"/>
                  <a:gd name="connsiteY4" fmla="*/ 2 h 937261"/>
                  <a:gd name="connsiteX5" fmla="*/ 1100139 w 3438526"/>
                  <a:gd name="connsiteY5" fmla="*/ 0 h 937261"/>
                  <a:gd name="connsiteX6" fmla="*/ 1676400 w 3438526"/>
                  <a:gd name="connsiteY6" fmla="*/ 0 h 937261"/>
                  <a:gd name="connsiteX7" fmla="*/ 1676400 w 3438526"/>
                  <a:gd name="connsiteY7" fmla="*/ 1 h 937261"/>
                  <a:gd name="connsiteX8" fmla="*/ 3217928 w 3438526"/>
                  <a:gd name="connsiteY8" fmla="*/ 4 h 937261"/>
                  <a:gd name="connsiteX9" fmla="*/ 3438526 w 3438526"/>
                  <a:gd name="connsiteY9" fmla="*/ 937261 h 937261"/>
                  <a:gd name="connsiteX10" fmla="*/ 2371726 w 3438526"/>
                  <a:gd name="connsiteY10" fmla="*/ 937261 h 937261"/>
                  <a:gd name="connsiteX11" fmla="*/ 1643061 w 3438526"/>
                  <a:gd name="connsiteY11" fmla="*/ 937261 h 937261"/>
                  <a:gd name="connsiteX12" fmla="*/ 1066800 w 3438526"/>
                  <a:gd name="connsiteY12" fmla="*/ 937261 h 937261"/>
                  <a:gd name="connsiteX13" fmla="*/ 576261 w 3438526"/>
                  <a:gd name="connsiteY13"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33339" y="0"/>
                    </a:lnTo>
                    <a:lnTo>
                      <a:pt x="609600" y="0"/>
                    </a:lnTo>
                    <a:lnTo>
                      <a:pt x="609600" y="1"/>
                    </a:lnTo>
                    <a:lnTo>
                      <a:pt x="1100139" y="2"/>
                    </a:lnTo>
                    <a:lnTo>
                      <a:pt x="1100139" y="0"/>
                    </a:lnTo>
                    <a:lnTo>
                      <a:pt x="1676400" y="0"/>
                    </a:lnTo>
                    <a:lnTo>
                      <a:pt x="1676400" y="1"/>
                    </a:lnTo>
                    <a:lnTo>
                      <a:pt x="3217928" y="4"/>
                    </a:lnTo>
                    <a:lnTo>
                      <a:pt x="3438526" y="937261"/>
                    </a:lnTo>
                    <a:lnTo>
                      <a:pt x="2371726" y="937261"/>
                    </a:lnTo>
                    <a:lnTo>
                      <a:pt x="1643061" y="937261"/>
                    </a:lnTo>
                    <a:lnTo>
                      <a:pt x="1066800" y="937261"/>
                    </a:lnTo>
                    <a:lnTo>
                      <a:pt x="576261"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2" name="平行四边形 8"/>
              <p:cNvSpPr/>
              <p:nvPr/>
            </p:nvSpPr>
            <p:spPr>
              <a:xfrm rot="16200000" flipH="1">
                <a:off x="3932139" y="1978602"/>
                <a:ext cx="889200" cy="935672"/>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EA7E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3" name="平行四边形 8"/>
              <p:cNvSpPr/>
              <p:nvPr/>
            </p:nvSpPr>
            <p:spPr>
              <a:xfrm rot="5400000">
                <a:off x="4867019"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14" name="组合 113"/>
              <p:cNvGrpSpPr/>
              <p:nvPr/>
            </p:nvGrpSpPr>
            <p:grpSpPr>
              <a:xfrm>
                <a:off x="3894614" y="2552700"/>
                <a:ext cx="1885635" cy="338338"/>
                <a:chOff x="3896201" y="3619501"/>
                <a:chExt cx="1885635" cy="338338"/>
              </a:xfrm>
            </p:grpSpPr>
            <p:sp>
              <p:nvSpPr>
                <p:cNvPr id="115" name="任意多边形 114"/>
                <p:cNvSpPr/>
                <p:nvPr/>
              </p:nvSpPr>
              <p:spPr>
                <a:xfrm rot="5400000">
                  <a:off x="5142449"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6" name="任意多边形 115"/>
                <p:cNvSpPr/>
                <p:nvPr/>
              </p:nvSpPr>
              <p:spPr>
                <a:xfrm rot="16200000" flipH="1">
                  <a:off x="4197250"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105" name="任意多边形 104"/>
            <p:cNvSpPr/>
            <p:nvPr/>
          </p:nvSpPr>
          <p:spPr>
            <a:xfrm>
              <a:off x="7709913" y="5566316"/>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 fmla="*/ 0 w 962526"/>
                <a:gd name="connsiteY0" fmla="*/ 533400 h 533400"/>
                <a:gd name="connsiteX1" fmla="*/ 962526 w 962526"/>
                <a:gd name="connsiteY1" fmla="*/ 304800 h 533400"/>
                <a:gd name="connsiteX2" fmla="*/ 12700 w 962526"/>
                <a:gd name="connsiteY2" fmla="*/ 0 h 533400"/>
                <a:gd name="connsiteX3" fmla="*/ 0 w 962526"/>
                <a:gd name="connsiteY3" fmla="*/ 533400 h 533400"/>
              </a:gdLst>
              <a:ahLst/>
              <a:cxnLst>
                <a:cxn ang="0">
                  <a:pos x="connsiteX0" y="connsiteY0"/>
                </a:cxn>
                <a:cxn ang="0">
                  <a:pos x="connsiteX1" y="connsiteY1"/>
                </a:cxn>
                <a:cxn ang="0">
                  <a:pos x="connsiteX2" y="connsiteY2"/>
                </a:cxn>
                <a:cxn ang="0">
                  <a:pos x="connsiteX3" y="connsiteY3"/>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6" name="Freeform 979"/>
            <p:cNvSpPr>
              <a:spLocks noEditPoints="1"/>
            </p:cNvSpPr>
            <p:nvPr/>
          </p:nvSpPr>
          <p:spPr bwMode="auto">
            <a:xfrm>
              <a:off x="7001868" y="4720421"/>
              <a:ext cx="586747" cy="524698"/>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tx1">
                <a:lumMod val="50000"/>
                <a:lumOff val="50000"/>
              </a:schemeClr>
            </a:solidFill>
            <a:ln>
              <a:noFill/>
            </a:ln>
            <a:effectLst>
              <a:reflection blurRad="25400" stA="52000" endPos="51000" dir="5400000" sy="-100000" algn="bl" rotWithShape="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07" name="组合 106"/>
            <p:cNvGrpSpPr/>
            <p:nvPr/>
          </p:nvGrpSpPr>
          <p:grpSpPr>
            <a:xfrm>
              <a:off x="7758346" y="3867963"/>
              <a:ext cx="794802" cy="857061"/>
              <a:chOff x="2391028" y="4677759"/>
              <a:chExt cx="870829" cy="939043"/>
            </a:xfrm>
            <a:scene3d>
              <a:camera prst="orthographicFront">
                <a:rot lat="20820000" lon="1800000" rev="0"/>
              </a:camera>
              <a:lightRig rig="threePt" dir="t"/>
            </a:scene3d>
          </p:grpSpPr>
          <p:sp>
            <p:nvSpPr>
              <p:cNvPr id="108" name="文本框 77"/>
              <p:cNvSpPr txBox="1"/>
              <p:nvPr/>
            </p:nvSpPr>
            <p:spPr>
              <a:xfrm>
                <a:off x="2587310" y="4807293"/>
                <a:ext cx="529317" cy="809509"/>
              </a:xfrm>
              <a:prstGeom prst="rect">
                <a:avLst/>
              </a:prstGeom>
              <a:noFill/>
            </p:spPr>
            <p:txBody>
              <a:bodyPr wrap="square" rtlCol="0">
                <a:spAutoFit/>
              </a:bodyPr>
              <a:lstStyle/>
              <a:p>
                <a:pPr algn="ctr"/>
                <a:r>
                  <a:rPr lang="en-US" altLang="zh-CN" sz="3000" dirty="0">
                    <a:solidFill>
                      <a:srgbClr val="E76F70"/>
                    </a:solidFill>
                    <a:latin typeface="Hiragino Sans GB W6" panose="020B0600000000000000" pitchFamily="34" charset="-122"/>
                    <a:ea typeface="Hiragino Sans GB W6" panose="020B0600000000000000" pitchFamily="34" charset="-122"/>
                  </a:rPr>
                  <a:t>D</a:t>
                </a:r>
                <a:endParaRPr lang="zh-CN" altLang="en-US" sz="3000" dirty="0">
                  <a:solidFill>
                    <a:srgbClr val="E76F70"/>
                  </a:solidFill>
                  <a:latin typeface="Hiragino Sans GB W6" panose="020B0600000000000000" pitchFamily="34" charset="-122"/>
                  <a:ea typeface="Hiragino Sans GB W6" panose="020B0600000000000000" pitchFamily="34" charset="-122"/>
                </a:endParaRPr>
              </a:p>
            </p:txBody>
          </p:sp>
          <p:sp>
            <p:nvSpPr>
              <p:cNvPr id="109" name="文本框 80"/>
              <p:cNvSpPr txBox="1"/>
              <p:nvPr/>
            </p:nvSpPr>
            <p:spPr>
              <a:xfrm>
                <a:off x="2391028" y="4677759"/>
                <a:ext cx="870829" cy="320430"/>
              </a:xfrm>
              <a:prstGeom prst="rect">
                <a:avLst/>
              </a:prstGeom>
              <a:noFill/>
            </p:spPr>
            <p:txBody>
              <a:bodyPr wrap="square" rtlCol="0">
                <a:spAutoFit/>
              </a:bodyPr>
              <a:lstStyle/>
              <a:p>
                <a:pPr algn="ctr"/>
                <a:r>
                  <a:rPr lang="en-US" altLang="zh-CN" sz="825" dirty="0">
                    <a:solidFill>
                      <a:srgbClr val="E76F70"/>
                    </a:solidFill>
                    <a:latin typeface="Hiragino Sans GB W6" panose="020B0600000000000000" pitchFamily="34" charset="-122"/>
                    <a:ea typeface="Hiragino Sans GB W6" panose="020B0600000000000000" pitchFamily="34" charset="-122"/>
                  </a:rPr>
                  <a:t>OPTION</a:t>
                </a:r>
                <a:endParaRPr lang="zh-CN" altLang="en-US" sz="825" dirty="0">
                  <a:solidFill>
                    <a:srgbClr val="E76F70"/>
                  </a:solidFill>
                  <a:latin typeface="Hiragino Sans GB W6" panose="020B0600000000000000" pitchFamily="34" charset="-122"/>
                  <a:ea typeface="Hiragino Sans GB W6" panose="020B0600000000000000" pitchFamily="34" charset="-122"/>
                </a:endParaRPr>
              </a:p>
            </p:txBody>
          </p:sp>
        </p:grpSp>
      </p:grpSp>
      <p:grpSp>
        <p:nvGrpSpPr>
          <p:cNvPr id="117" name="组合 116"/>
          <p:cNvGrpSpPr/>
          <p:nvPr/>
        </p:nvGrpSpPr>
        <p:grpSpPr>
          <a:xfrm>
            <a:off x="6433546" y="3268367"/>
            <a:ext cx="1407215" cy="1643764"/>
            <a:chOff x="8576944" y="3901525"/>
            <a:chExt cx="1876042" cy="2192192"/>
          </a:xfrm>
        </p:grpSpPr>
        <p:grpSp>
          <p:nvGrpSpPr>
            <p:cNvPr id="118" name="组合 117"/>
            <p:cNvGrpSpPr/>
            <p:nvPr/>
          </p:nvGrpSpPr>
          <p:grpSpPr>
            <a:xfrm>
              <a:off x="8576944" y="3901525"/>
              <a:ext cx="1718114" cy="2164666"/>
              <a:chOff x="3957953" y="3354388"/>
              <a:chExt cx="1882461" cy="2371727"/>
            </a:xfrm>
            <a:effectLst>
              <a:outerShdw blurRad="50800" dist="25400" dir="5400000" algn="t" rotWithShape="0">
                <a:prstClr val="black">
                  <a:alpha val="50000"/>
                </a:prstClr>
              </a:outerShdw>
            </a:effectLst>
          </p:grpSpPr>
          <p:grpSp>
            <p:nvGrpSpPr>
              <p:cNvPr id="126" name="组合 125"/>
              <p:cNvGrpSpPr/>
              <p:nvPr/>
            </p:nvGrpSpPr>
            <p:grpSpPr>
              <a:xfrm>
                <a:off x="3961130" y="3354388"/>
                <a:ext cx="1879284" cy="2371727"/>
                <a:chOff x="1337945" y="3488055"/>
                <a:chExt cx="1879284" cy="2371727"/>
              </a:xfrm>
            </p:grpSpPr>
            <p:sp>
              <p:nvSpPr>
                <p:cNvPr id="129" name="任意多边形 128"/>
                <p:cNvSpPr/>
                <p:nvPr/>
              </p:nvSpPr>
              <p:spPr>
                <a:xfrm rot="16200000" flipH="1">
                  <a:off x="623887" y="4205287"/>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51128 w 2371726"/>
                    <a:gd name="connsiteY4" fmla="*/ 4 h 937261"/>
                    <a:gd name="connsiteX5" fmla="*/ 609600 w 2371726"/>
                    <a:gd name="connsiteY5" fmla="*/ 1 h 937261"/>
                    <a:gd name="connsiteX6" fmla="*/ 609600 w 2371726"/>
                    <a:gd name="connsiteY6" fmla="*/ 0 h 937261"/>
                    <a:gd name="connsiteX7" fmla="*/ 33339 w 2371726"/>
                    <a:gd name="connsiteY7" fmla="*/ 0 h 937261"/>
                    <a:gd name="connsiteX8" fmla="*/ 0 w 2371726"/>
                    <a:gd name="connsiteY8"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0" name="任意多边形 129"/>
                <p:cNvSpPr/>
                <p:nvPr/>
              </p:nvSpPr>
              <p:spPr>
                <a:xfrm rot="5400000">
                  <a:off x="1561147" y="4205288"/>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51128 w 2371726"/>
                    <a:gd name="connsiteY4" fmla="*/ 4 h 937261"/>
                    <a:gd name="connsiteX5" fmla="*/ 609600 w 2371726"/>
                    <a:gd name="connsiteY5" fmla="*/ 1 h 937261"/>
                    <a:gd name="connsiteX6" fmla="*/ 609600 w 2371726"/>
                    <a:gd name="connsiteY6" fmla="*/ 0 h 937261"/>
                    <a:gd name="connsiteX7" fmla="*/ 33339 w 2371726"/>
                    <a:gd name="connsiteY7" fmla="*/ 0 h 937261"/>
                    <a:gd name="connsiteX8" fmla="*/ 0 w 2371726"/>
                    <a:gd name="connsiteY8"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1" name="平行四边形 8"/>
                <p:cNvSpPr/>
                <p:nvPr/>
              </p:nvSpPr>
              <p:spPr>
                <a:xfrm rot="16200000" flipH="1">
                  <a:off x="1363563"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01C8D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2" name="平行四边形 8"/>
                <p:cNvSpPr/>
                <p:nvPr/>
              </p:nvSpPr>
              <p:spPr>
                <a:xfrm rot="5400000">
                  <a:off x="2302411"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 fmla="*/ 0 w 889200"/>
                    <a:gd name="connsiteY0" fmla="*/ 937261 h 937261"/>
                    <a:gd name="connsiteX1" fmla="*/ 42348 w 889200"/>
                    <a:gd name="connsiteY1" fmla="*/ 0 h 937261"/>
                    <a:gd name="connsiteX2" fmla="*/ 791851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54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760107 w 889200"/>
                    <a:gd name="connsiteY2" fmla="*/ 6350 h 937261"/>
                    <a:gd name="connsiteX3" fmla="*/ 889200 w 889200"/>
                    <a:gd name="connsiteY3" fmla="*/ 937261 h 937261"/>
                    <a:gd name="connsiteX4" fmla="*/ 0 w 889200"/>
                    <a:gd name="connsiteY4" fmla="*/ 937261 h 937261"/>
                    <a:gd name="connsiteX0" fmla="*/ 0 w 889200"/>
                    <a:gd name="connsiteY0" fmla="*/ 937261 h 937261"/>
                    <a:gd name="connsiteX1" fmla="*/ 42348 w 889200"/>
                    <a:gd name="connsiteY1" fmla="*/ 0 h 937261"/>
                    <a:gd name="connsiteX2" fmla="*/ 804560 w 889200"/>
                    <a:gd name="connsiteY2" fmla="*/ 6350 h 937261"/>
                    <a:gd name="connsiteX3" fmla="*/ 889200 w 889200"/>
                    <a:gd name="connsiteY3" fmla="*/ 937261 h 937261"/>
                    <a:gd name="connsiteX4" fmla="*/ 0 w 889200"/>
                    <a:gd name="connsiteY4" fmla="*/ 937261 h 937261"/>
                    <a:gd name="connsiteX0" fmla="*/ 0 w 889200"/>
                    <a:gd name="connsiteY0" fmla="*/ 937262 h 937262"/>
                    <a:gd name="connsiteX1" fmla="*/ 32826 w 889200"/>
                    <a:gd name="connsiteY1" fmla="*/ 0 h 937262"/>
                    <a:gd name="connsiteX2" fmla="*/ 804560 w 889200"/>
                    <a:gd name="connsiteY2" fmla="*/ 6351 h 937262"/>
                    <a:gd name="connsiteX3" fmla="*/ 889200 w 889200"/>
                    <a:gd name="connsiteY3" fmla="*/ 937262 h 937262"/>
                    <a:gd name="connsiteX4" fmla="*/ 0 w 889200"/>
                    <a:gd name="connsiteY4" fmla="*/ 937262 h 937262"/>
                    <a:gd name="connsiteX0" fmla="*/ 0 w 889200"/>
                    <a:gd name="connsiteY0" fmla="*/ 940436 h 940436"/>
                    <a:gd name="connsiteX1" fmla="*/ 32826 w 889200"/>
                    <a:gd name="connsiteY1" fmla="*/ 3174 h 940436"/>
                    <a:gd name="connsiteX2" fmla="*/ 807735 w 889200"/>
                    <a:gd name="connsiteY2" fmla="*/ 0 h 940436"/>
                    <a:gd name="connsiteX3" fmla="*/ 889200 w 889200"/>
                    <a:gd name="connsiteY3" fmla="*/ 940436 h 940436"/>
                    <a:gd name="connsiteX4" fmla="*/ 0 w 889200"/>
                    <a:gd name="connsiteY4" fmla="*/ 940436 h 940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200" h="940436">
                      <a:moveTo>
                        <a:pt x="0" y="940436"/>
                      </a:moveTo>
                      <a:lnTo>
                        <a:pt x="32826" y="3174"/>
                      </a:lnTo>
                      <a:lnTo>
                        <a:pt x="807735" y="0"/>
                      </a:lnTo>
                      <a:lnTo>
                        <a:pt x="889200" y="940436"/>
                      </a:lnTo>
                      <a:lnTo>
                        <a:pt x="0" y="940436"/>
                      </a:lnTo>
                      <a:close/>
                    </a:path>
                  </a:pathLst>
                </a:custGeom>
                <a:solidFill>
                  <a:srgbClr val="018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27" name="任意多边形 126"/>
              <p:cNvSpPr/>
              <p:nvPr/>
            </p:nvSpPr>
            <p:spPr>
              <a:xfrm rot="5400000">
                <a:off x="5201026"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8" name="任意多边形 127"/>
              <p:cNvSpPr/>
              <p:nvPr/>
            </p:nvSpPr>
            <p:spPr>
              <a:xfrm rot="16200000" flipH="1">
                <a:off x="4259002"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19" name="任意多边形 118"/>
            <p:cNvSpPr/>
            <p:nvPr/>
          </p:nvSpPr>
          <p:spPr>
            <a:xfrm>
              <a:off x="9409775" y="5566316"/>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 fmla="*/ 0 w 962526"/>
                <a:gd name="connsiteY0" fmla="*/ 533400 h 533400"/>
                <a:gd name="connsiteX1" fmla="*/ 962526 w 962526"/>
                <a:gd name="connsiteY1" fmla="*/ 304800 h 533400"/>
                <a:gd name="connsiteX2" fmla="*/ 12700 w 962526"/>
                <a:gd name="connsiteY2" fmla="*/ 0 h 533400"/>
                <a:gd name="connsiteX3" fmla="*/ 0 w 962526"/>
                <a:gd name="connsiteY3" fmla="*/ 533400 h 533400"/>
              </a:gdLst>
              <a:ahLst/>
              <a:cxnLst>
                <a:cxn ang="0">
                  <a:pos x="connsiteX0" y="connsiteY0"/>
                </a:cxn>
                <a:cxn ang="0">
                  <a:pos x="connsiteX1" y="connsiteY1"/>
                </a:cxn>
                <a:cxn ang="0">
                  <a:pos x="connsiteX2" y="connsiteY2"/>
                </a:cxn>
                <a:cxn ang="0">
                  <a:pos x="connsiteX3" y="connsiteY3"/>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20" name="Group 17"/>
            <p:cNvGrpSpPr>
              <a:grpSpLocks noChangeAspect="1"/>
            </p:cNvGrpSpPr>
            <p:nvPr/>
          </p:nvGrpSpPr>
          <p:grpSpPr bwMode="auto">
            <a:xfrm>
              <a:off x="8840056" y="5045809"/>
              <a:ext cx="417274" cy="447918"/>
              <a:chOff x="231" y="1205"/>
              <a:chExt cx="640" cy="687"/>
            </a:xfrm>
            <a:solidFill>
              <a:schemeClr val="tx1">
                <a:lumMod val="50000"/>
                <a:lumOff val="50000"/>
              </a:schemeClr>
            </a:solidFill>
            <a:effectLst>
              <a:reflection blurRad="25400" stA="52000" endPos="51000" dir="5400000" sy="-100000" algn="bl" rotWithShape="0"/>
            </a:effectLst>
          </p:grpSpPr>
          <p:sp>
            <p:nvSpPr>
              <p:cNvPr id="12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21" name="组合 120"/>
            <p:cNvGrpSpPr/>
            <p:nvPr/>
          </p:nvGrpSpPr>
          <p:grpSpPr>
            <a:xfrm>
              <a:off x="9505154" y="4805089"/>
              <a:ext cx="794802" cy="857059"/>
              <a:chOff x="2391028" y="4677759"/>
              <a:chExt cx="870829" cy="939041"/>
            </a:xfrm>
            <a:scene3d>
              <a:camera prst="orthographicFront">
                <a:rot lat="20820000" lon="1800000" rev="0"/>
              </a:camera>
              <a:lightRig rig="threePt" dir="t"/>
            </a:scene3d>
          </p:grpSpPr>
          <p:sp>
            <p:nvSpPr>
              <p:cNvPr id="122" name="文本框 83"/>
              <p:cNvSpPr txBox="1"/>
              <p:nvPr/>
            </p:nvSpPr>
            <p:spPr>
              <a:xfrm>
                <a:off x="2587310" y="4807292"/>
                <a:ext cx="529317" cy="809508"/>
              </a:xfrm>
              <a:prstGeom prst="rect">
                <a:avLst/>
              </a:prstGeom>
              <a:noFill/>
            </p:spPr>
            <p:txBody>
              <a:bodyPr wrap="square" rtlCol="0">
                <a:spAutoFit/>
              </a:bodyPr>
              <a:lstStyle/>
              <a:p>
                <a:pPr algn="ctr"/>
                <a:r>
                  <a:rPr lang="en-US" altLang="zh-CN" sz="3000" dirty="0">
                    <a:solidFill>
                      <a:srgbClr val="01ACBE"/>
                    </a:solidFill>
                    <a:latin typeface="Hiragino Sans GB W6" panose="020B0600000000000000" pitchFamily="34" charset="-122"/>
                    <a:ea typeface="Hiragino Sans GB W6" panose="020B0600000000000000" pitchFamily="34" charset="-122"/>
                  </a:rPr>
                  <a:t>E</a:t>
                </a:r>
                <a:endParaRPr lang="zh-CN" altLang="en-US" sz="3000" dirty="0">
                  <a:solidFill>
                    <a:srgbClr val="01ACBE"/>
                  </a:solidFill>
                  <a:latin typeface="Hiragino Sans GB W6" panose="020B0600000000000000" pitchFamily="34" charset="-122"/>
                  <a:ea typeface="Hiragino Sans GB W6" panose="020B0600000000000000" pitchFamily="34" charset="-122"/>
                </a:endParaRPr>
              </a:p>
            </p:txBody>
          </p:sp>
          <p:sp>
            <p:nvSpPr>
              <p:cNvPr id="123" name="文本框 84"/>
              <p:cNvSpPr txBox="1"/>
              <p:nvPr/>
            </p:nvSpPr>
            <p:spPr>
              <a:xfrm>
                <a:off x="2391028" y="4677759"/>
                <a:ext cx="870829" cy="320430"/>
              </a:xfrm>
              <a:prstGeom prst="rect">
                <a:avLst/>
              </a:prstGeom>
              <a:noFill/>
            </p:spPr>
            <p:txBody>
              <a:bodyPr wrap="square" rtlCol="0">
                <a:spAutoFit/>
              </a:bodyPr>
              <a:lstStyle/>
              <a:p>
                <a:pPr algn="ctr"/>
                <a:r>
                  <a:rPr lang="en-US" altLang="zh-CN" sz="825" dirty="0">
                    <a:solidFill>
                      <a:srgbClr val="01ACBE"/>
                    </a:solidFill>
                    <a:latin typeface="Hiragino Sans GB W6" panose="020B0600000000000000" pitchFamily="34" charset="-122"/>
                    <a:ea typeface="Hiragino Sans GB W6" panose="020B0600000000000000" pitchFamily="34" charset="-122"/>
                  </a:rPr>
                  <a:t>OPTION</a:t>
                </a:r>
                <a:endParaRPr lang="zh-CN" altLang="en-US" sz="825" dirty="0">
                  <a:solidFill>
                    <a:srgbClr val="01ACBE"/>
                  </a:solidFill>
                  <a:latin typeface="Hiragino Sans GB W6" panose="020B0600000000000000" pitchFamily="34" charset="-122"/>
                  <a:ea typeface="Hiragino Sans GB W6" panose="020B0600000000000000" pitchFamily="34" charset="-122"/>
                </a:endParaRPr>
              </a:p>
            </p:txBody>
          </p:sp>
        </p:grpSp>
      </p:grpSp>
      <p:sp>
        <p:nvSpPr>
          <p:cNvPr id="133" name="文本框 85"/>
          <p:cNvSpPr txBox="1"/>
          <p:nvPr/>
        </p:nvSpPr>
        <p:spPr>
          <a:xfrm>
            <a:off x="1385231" y="2513675"/>
            <a:ext cx="999003" cy="248209"/>
          </a:xfrm>
          <a:prstGeom prst="rect">
            <a:avLst/>
          </a:prstGeom>
          <a:noFill/>
        </p:spPr>
        <p:txBody>
          <a:bodyPr wrap="square" rtlCol="0">
            <a:spAutoFit/>
          </a:bodyPr>
          <a:lstStyle/>
          <a:p>
            <a:r>
              <a:rPr lang="zh-CN" altLang="en-US" sz="1013" dirty="0">
                <a:solidFill>
                  <a:srgbClr val="FFB850"/>
                </a:solidFill>
                <a:latin typeface="微软雅黑" panose="020B0503020204020204" pitchFamily="34" charset="-122"/>
                <a:ea typeface="微软雅黑" panose="020B0503020204020204" pitchFamily="34" charset="-122"/>
              </a:rPr>
              <a:t>添加标题</a:t>
            </a:r>
          </a:p>
        </p:txBody>
      </p:sp>
      <p:sp>
        <p:nvSpPr>
          <p:cNvPr id="134" name="文本框 87"/>
          <p:cNvSpPr txBox="1"/>
          <p:nvPr/>
        </p:nvSpPr>
        <p:spPr>
          <a:xfrm>
            <a:off x="6636006" y="2513675"/>
            <a:ext cx="999003" cy="248209"/>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p>
        </p:txBody>
      </p:sp>
      <p:sp>
        <p:nvSpPr>
          <p:cNvPr id="135" name="文本框 89"/>
          <p:cNvSpPr txBox="1"/>
          <p:nvPr/>
        </p:nvSpPr>
        <p:spPr>
          <a:xfrm>
            <a:off x="5342819" y="1755269"/>
            <a:ext cx="999003" cy="248209"/>
          </a:xfrm>
          <a:prstGeom prst="rect">
            <a:avLst/>
          </a:prstGeom>
          <a:noFill/>
        </p:spPr>
        <p:txBody>
          <a:bodyPr wrap="square" rtlCol="0">
            <a:spAutoFit/>
          </a:bodyPr>
          <a:lstStyle/>
          <a:p>
            <a:r>
              <a:rPr lang="zh-CN" altLang="en-US" sz="1013" dirty="0">
                <a:solidFill>
                  <a:srgbClr val="E76F70"/>
                </a:solidFill>
                <a:latin typeface="微软雅黑" panose="020B0503020204020204" pitchFamily="34" charset="-122"/>
                <a:ea typeface="微软雅黑" panose="020B0503020204020204" pitchFamily="34" charset="-122"/>
              </a:rPr>
              <a:t>添加标题</a:t>
            </a:r>
          </a:p>
        </p:txBody>
      </p:sp>
      <p:sp>
        <p:nvSpPr>
          <p:cNvPr id="136" name="文本框 91"/>
          <p:cNvSpPr txBox="1"/>
          <p:nvPr/>
        </p:nvSpPr>
        <p:spPr>
          <a:xfrm>
            <a:off x="2685356" y="1755269"/>
            <a:ext cx="999003" cy="248209"/>
          </a:xfrm>
          <a:prstGeom prst="rect">
            <a:avLst/>
          </a:prstGeom>
          <a:noFill/>
        </p:spPr>
        <p:txBody>
          <a:bodyPr wrap="square" rtlCol="0">
            <a:spAutoFit/>
          </a:bodyPr>
          <a:lstStyle/>
          <a:p>
            <a:r>
              <a:rPr lang="zh-CN" altLang="en-US" sz="1013" dirty="0">
                <a:solidFill>
                  <a:srgbClr val="00AF92"/>
                </a:solidFill>
                <a:latin typeface="微软雅黑" panose="020B0503020204020204" pitchFamily="34" charset="-122"/>
                <a:ea typeface="微软雅黑" panose="020B0503020204020204" pitchFamily="34" charset="-122"/>
              </a:rPr>
              <a:t>添加标题</a:t>
            </a:r>
          </a:p>
        </p:txBody>
      </p:sp>
      <p:sp>
        <p:nvSpPr>
          <p:cNvPr id="137" name="文本框 93"/>
          <p:cNvSpPr txBox="1"/>
          <p:nvPr/>
        </p:nvSpPr>
        <p:spPr>
          <a:xfrm>
            <a:off x="4059114" y="970884"/>
            <a:ext cx="999003" cy="248209"/>
          </a:xfrm>
          <a:prstGeom prst="rect">
            <a:avLst/>
          </a:prstGeom>
          <a:noFill/>
        </p:spPr>
        <p:txBody>
          <a:bodyPr wrap="square" rtlCol="0">
            <a:spAutoFit/>
          </a:bodyPr>
          <a:lstStyle/>
          <a:p>
            <a:r>
              <a:rPr lang="zh-CN" altLang="en-US" sz="1013" dirty="0">
                <a:solidFill>
                  <a:srgbClr val="663A77"/>
                </a:solidFill>
                <a:latin typeface="微软雅黑" panose="020B0503020204020204" pitchFamily="34" charset="-122"/>
                <a:ea typeface="微软雅黑" panose="020B0503020204020204" pitchFamily="34" charset="-122"/>
              </a:rPr>
              <a:t>添加标题</a:t>
            </a:r>
          </a:p>
        </p:txBody>
      </p:sp>
      <p:sp>
        <p:nvSpPr>
          <p:cNvPr id="138" name="文本框 23"/>
          <p:cNvSpPr txBox="1"/>
          <p:nvPr/>
        </p:nvSpPr>
        <p:spPr>
          <a:xfrm>
            <a:off x="1385232" y="2817187"/>
            <a:ext cx="941209" cy="45243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a:t>
            </a:r>
          </a:p>
        </p:txBody>
      </p:sp>
      <p:sp>
        <p:nvSpPr>
          <p:cNvPr id="139" name="文本框 23"/>
          <p:cNvSpPr txBox="1"/>
          <p:nvPr/>
        </p:nvSpPr>
        <p:spPr>
          <a:xfrm>
            <a:off x="2733573" y="2054231"/>
            <a:ext cx="941209" cy="45243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a:t>
            </a:r>
          </a:p>
        </p:txBody>
      </p:sp>
      <p:sp>
        <p:nvSpPr>
          <p:cNvPr id="140" name="文本框 23"/>
          <p:cNvSpPr txBox="1"/>
          <p:nvPr/>
        </p:nvSpPr>
        <p:spPr>
          <a:xfrm>
            <a:off x="4099497" y="1281387"/>
            <a:ext cx="941209" cy="45243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a:t>
            </a:r>
          </a:p>
        </p:txBody>
      </p:sp>
      <p:sp>
        <p:nvSpPr>
          <p:cNvPr id="141" name="文本框 23"/>
          <p:cNvSpPr txBox="1"/>
          <p:nvPr/>
        </p:nvSpPr>
        <p:spPr>
          <a:xfrm>
            <a:off x="5382195" y="2060817"/>
            <a:ext cx="941209" cy="45243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a:t>
            </a:r>
          </a:p>
        </p:txBody>
      </p:sp>
      <p:sp>
        <p:nvSpPr>
          <p:cNvPr id="142" name="文本框 23"/>
          <p:cNvSpPr txBox="1"/>
          <p:nvPr/>
        </p:nvSpPr>
        <p:spPr>
          <a:xfrm>
            <a:off x="6655521" y="2763535"/>
            <a:ext cx="941209" cy="45243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a:t>
            </a:r>
          </a:p>
        </p:txBody>
      </p:sp>
      <p:sp>
        <p:nvSpPr>
          <p:cNvPr id="143" name="文本框 32"/>
          <p:cNvSpPr txBox="1"/>
          <p:nvPr/>
        </p:nvSpPr>
        <p:spPr>
          <a:xfrm>
            <a:off x="5371597" y="2657258"/>
            <a:ext cx="895841" cy="415498"/>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rPr>
              <a:t>90</a:t>
            </a:r>
            <a:r>
              <a:rPr lang="en-US" altLang="zh-CN" sz="1013" dirty="0">
                <a:solidFill>
                  <a:schemeClr val="bg1"/>
                </a:solidFill>
                <a:latin typeface="Impact" panose="020B0806030902050204" pitchFamily="34" charset="0"/>
              </a:rPr>
              <a:t>%</a:t>
            </a:r>
            <a:endParaRPr lang="zh-CN" altLang="en-US" sz="2100" dirty="0">
              <a:solidFill>
                <a:schemeClr val="bg1"/>
              </a:solidFill>
              <a:latin typeface="Impact" panose="020B0806030902050204" pitchFamily="34" charset="0"/>
            </a:endParaRPr>
          </a:p>
        </p:txBody>
      </p:sp>
      <p:sp>
        <p:nvSpPr>
          <p:cNvPr id="144" name="文本框 40"/>
          <p:cNvSpPr txBox="1"/>
          <p:nvPr/>
        </p:nvSpPr>
        <p:spPr>
          <a:xfrm>
            <a:off x="6661217" y="3379670"/>
            <a:ext cx="895841" cy="415498"/>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rPr>
              <a:t>70</a:t>
            </a:r>
            <a:r>
              <a:rPr lang="en-US" altLang="zh-CN" sz="1013" dirty="0">
                <a:solidFill>
                  <a:schemeClr val="bg1"/>
                </a:solidFill>
                <a:latin typeface="Impact" panose="020B0806030902050204" pitchFamily="34" charset="0"/>
              </a:rPr>
              <a:t>%</a:t>
            </a:r>
            <a:endParaRPr lang="zh-CN" altLang="en-US" sz="2100" dirty="0">
              <a:solidFill>
                <a:schemeClr val="bg1"/>
              </a:solidFill>
              <a:latin typeface="Impact" panose="020B0806030902050204" pitchFamily="34" charset="0"/>
            </a:endParaRPr>
          </a:p>
        </p:txBody>
      </p:sp>
      <p:sp>
        <p:nvSpPr>
          <p:cNvPr id="145" name="文本框 47"/>
          <p:cNvSpPr txBox="1"/>
          <p:nvPr/>
        </p:nvSpPr>
        <p:spPr>
          <a:xfrm>
            <a:off x="4019065" y="1831885"/>
            <a:ext cx="895841" cy="415498"/>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rPr>
              <a:t>100</a:t>
            </a:r>
            <a:r>
              <a:rPr lang="en-US" altLang="zh-CN" sz="1013" dirty="0">
                <a:solidFill>
                  <a:schemeClr val="bg1"/>
                </a:solidFill>
                <a:latin typeface="Impact" panose="020B0806030902050204" pitchFamily="34" charset="0"/>
              </a:rPr>
              <a:t>%</a:t>
            </a:r>
            <a:endParaRPr lang="zh-CN" altLang="en-US" sz="2100" dirty="0">
              <a:solidFill>
                <a:schemeClr val="bg1"/>
              </a:solidFill>
              <a:latin typeface="Impact" panose="020B0806030902050204" pitchFamily="34" charset="0"/>
            </a:endParaRPr>
          </a:p>
        </p:txBody>
      </p:sp>
      <p:sp>
        <p:nvSpPr>
          <p:cNvPr id="146" name="文本框 54"/>
          <p:cNvSpPr txBox="1"/>
          <p:nvPr/>
        </p:nvSpPr>
        <p:spPr>
          <a:xfrm>
            <a:off x="2750098" y="2621025"/>
            <a:ext cx="895841" cy="415498"/>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rPr>
              <a:t>80</a:t>
            </a:r>
            <a:r>
              <a:rPr lang="en-US" altLang="zh-CN" sz="1013" dirty="0">
                <a:solidFill>
                  <a:schemeClr val="bg1"/>
                </a:solidFill>
                <a:latin typeface="Impact" panose="020B0806030902050204" pitchFamily="34" charset="0"/>
              </a:rPr>
              <a:t>%</a:t>
            </a:r>
            <a:endParaRPr lang="zh-CN" altLang="en-US" sz="2100" dirty="0">
              <a:solidFill>
                <a:schemeClr val="bg1"/>
              </a:solidFill>
              <a:latin typeface="Impact" panose="020B0806030902050204" pitchFamily="34" charset="0"/>
            </a:endParaRPr>
          </a:p>
        </p:txBody>
      </p:sp>
      <p:sp>
        <p:nvSpPr>
          <p:cNvPr id="147" name="文本框 61"/>
          <p:cNvSpPr txBox="1"/>
          <p:nvPr/>
        </p:nvSpPr>
        <p:spPr>
          <a:xfrm>
            <a:off x="1507705" y="3379670"/>
            <a:ext cx="895841" cy="415498"/>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rPr>
              <a:t>90</a:t>
            </a:r>
            <a:r>
              <a:rPr lang="en-US" altLang="zh-CN" sz="1013" dirty="0">
                <a:solidFill>
                  <a:schemeClr val="bg1"/>
                </a:solidFill>
                <a:latin typeface="Impact" panose="020B0806030902050204" pitchFamily="34" charset="0"/>
              </a:rPr>
              <a:t>%</a:t>
            </a:r>
            <a:endParaRPr lang="zh-CN" altLang="en-US" sz="21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72848350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2" presetClass="entr" presetSubtype="4"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down)">
                                      <p:cBhvr>
                                        <p:cTn id="32" dur="500"/>
                                        <p:tgtEl>
                                          <p:spTgt spid="58"/>
                                        </p:tgtEl>
                                      </p:cBhvr>
                                    </p:animEffect>
                                  </p:childTnLst>
                                </p:cTn>
                              </p:par>
                            </p:childTnLst>
                          </p:cTn>
                        </p:par>
                        <p:par>
                          <p:cTn id="33" fill="hold">
                            <p:stCondLst>
                              <p:cond delay="1750"/>
                            </p:stCondLst>
                            <p:childTnLst>
                              <p:par>
                                <p:cTn id="34" presetID="22" presetClass="entr" presetSubtype="4" fill="hold"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wipe(down)">
                                      <p:cBhvr>
                                        <p:cTn id="36" dur="500"/>
                                        <p:tgtEl>
                                          <p:spTgt spid="73"/>
                                        </p:tgtEl>
                                      </p:cBhvr>
                                    </p:animEffect>
                                  </p:childTnLst>
                                </p:cTn>
                              </p:par>
                            </p:childTnLst>
                          </p:cTn>
                        </p:par>
                        <p:par>
                          <p:cTn id="37" fill="hold">
                            <p:stCondLst>
                              <p:cond delay="2250"/>
                            </p:stCondLst>
                            <p:childTnLst>
                              <p:par>
                                <p:cTn id="38" presetID="22" presetClass="entr" presetSubtype="4"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wipe(down)">
                                      <p:cBhvr>
                                        <p:cTn id="40" dur="500"/>
                                        <p:tgtEl>
                                          <p:spTgt spid="88"/>
                                        </p:tgtEl>
                                      </p:cBhvr>
                                    </p:animEffect>
                                  </p:childTnLst>
                                </p:cTn>
                              </p:par>
                            </p:childTnLst>
                          </p:cTn>
                        </p:par>
                        <p:par>
                          <p:cTn id="41" fill="hold">
                            <p:stCondLst>
                              <p:cond delay="2750"/>
                            </p:stCondLst>
                            <p:childTnLst>
                              <p:par>
                                <p:cTn id="42" presetID="22" presetClass="entr" presetSubtype="4" fill="hold" nodeType="afterEffect">
                                  <p:stCondLst>
                                    <p:cond delay="0"/>
                                  </p:stCondLst>
                                  <p:childTnLst>
                                    <p:set>
                                      <p:cBhvr>
                                        <p:cTn id="43" dur="1" fill="hold">
                                          <p:stCondLst>
                                            <p:cond delay="0"/>
                                          </p:stCondLst>
                                        </p:cTn>
                                        <p:tgtEl>
                                          <p:spTgt spid="102"/>
                                        </p:tgtEl>
                                        <p:attrNameLst>
                                          <p:attrName>style.visibility</p:attrName>
                                        </p:attrNameLst>
                                      </p:cBhvr>
                                      <p:to>
                                        <p:strVal val="visible"/>
                                      </p:to>
                                    </p:set>
                                    <p:animEffect transition="in" filter="wipe(down)">
                                      <p:cBhvr>
                                        <p:cTn id="44" dur="500"/>
                                        <p:tgtEl>
                                          <p:spTgt spid="102"/>
                                        </p:tgtEl>
                                      </p:cBhvr>
                                    </p:animEffect>
                                  </p:childTnLst>
                                </p:cTn>
                              </p:par>
                            </p:childTnLst>
                          </p:cTn>
                        </p:par>
                        <p:par>
                          <p:cTn id="45" fill="hold">
                            <p:stCondLst>
                              <p:cond delay="3250"/>
                            </p:stCondLst>
                            <p:childTnLst>
                              <p:par>
                                <p:cTn id="46" presetID="22" presetClass="entr" presetSubtype="4" fill="hold" nodeType="afterEffect">
                                  <p:stCondLst>
                                    <p:cond delay="0"/>
                                  </p:stCondLst>
                                  <p:childTnLst>
                                    <p:set>
                                      <p:cBhvr>
                                        <p:cTn id="47" dur="1" fill="hold">
                                          <p:stCondLst>
                                            <p:cond delay="0"/>
                                          </p:stCondLst>
                                        </p:cTn>
                                        <p:tgtEl>
                                          <p:spTgt spid="117"/>
                                        </p:tgtEl>
                                        <p:attrNameLst>
                                          <p:attrName>style.visibility</p:attrName>
                                        </p:attrNameLst>
                                      </p:cBhvr>
                                      <p:to>
                                        <p:strVal val="visible"/>
                                      </p:to>
                                    </p:set>
                                    <p:animEffect transition="in" filter="wipe(down)">
                                      <p:cBhvr>
                                        <p:cTn id="48" dur="500"/>
                                        <p:tgtEl>
                                          <p:spTgt spid="117"/>
                                        </p:tgtEl>
                                      </p:cBhvr>
                                    </p:animEffect>
                                  </p:childTnLst>
                                </p:cTn>
                              </p:par>
                            </p:childTnLst>
                          </p:cTn>
                        </p:par>
                        <p:par>
                          <p:cTn id="49" fill="hold">
                            <p:stCondLst>
                              <p:cond delay="3750"/>
                            </p:stCondLst>
                            <p:childTnLst>
                              <p:par>
                                <p:cTn id="50" presetID="16" presetClass="entr" presetSubtype="21"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barn(inVertical)">
                                      <p:cBhvr>
                                        <p:cTn id="52" dur="500"/>
                                        <p:tgtEl>
                                          <p:spTgt spid="133"/>
                                        </p:tgtEl>
                                      </p:cBhvr>
                                    </p:animEffect>
                                  </p:childTnLst>
                                </p:cTn>
                              </p:par>
                            </p:childTnLst>
                          </p:cTn>
                        </p:par>
                        <p:par>
                          <p:cTn id="53" fill="hold">
                            <p:stCondLst>
                              <p:cond delay="4250"/>
                            </p:stCondLst>
                            <p:childTnLst>
                              <p:par>
                                <p:cTn id="54" presetID="16" presetClass="entr" presetSubtype="21" fill="hold" grpId="0" nodeType="afterEffect">
                                  <p:stCondLst>
                                    <p:cond delay="0"/>
                                  </p:stCondLst>
                                  <p:childTnLst>
                                    <p:set>
                                      <p:cBhvr>
                                        <p:cTn id="55" dur="1" fill="hold">
                                          <p:stCondLst>
                                            <p:cond delay="0"/>
                                          </p:stCondLst>
                                        </p:cTn>
                                        <p:tgtEl>
                                          <p:spTgt spid="136"/>
                                        </p:tgtEl>
                                        <p:attrNameLst>
                                          <p:attrName>style.visibility</p:attrName>
                                        </p:attrNameLst>
                                      </p:cBhvr>
                                      <p:to>
                                        <p:strVal val="visible"/>
                                      </p:to>
                                    </p:set>
                                    <p:animEffect transition="in" filter="barn(inVertical)">
                                      <p:cBhvr>
                                        <p:cTn id="56" dur="500"/>
                                        <p:tgtEl>
                                          <p:spTgt spid="136"/>
                                        </p:tgtEl>
                                      </p:cBhvr>
                                    </p:animEffect>
                                  </p:childTnLst>
                                </p:cTn>
                              </p:par>
                            </p:childTnLst>
                          </p:cTn>
                        </p:par>
                        <p:par>
                          <p:cTn id="57" fill="hold">
                            <p:stCondLst>
                              <p:cond delay="4750"/>
                            </p:stCondLst>
                            <p:childTnLst>
                              <p:par>
                                <p:cTn id="58" presetID="16" presetClass="entr" presetSubtype="21" fill="hold" grpId="0" nodeType="after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barn(inVertical)">
                                      <p:cBhvr>
                                        <p:cTn id="60" dur="500"/>
                                        <p:tgtEl>
                                          <p:spTgt spid="137"/>
                                        </p:tgtEl>
                                      </p:cBhvr>
                                    </p:animEffect>
                                  </p:childTnLst>
                                </p:cTn>
                              </p:par>
                            </p:childTnLst>
                          </p:cTn>
                        </p:par>
                        <p:par>
                          <p:cTn id="61" fill="hold">
                            <p:stCondLst>
                              <p:cond delay="5250"/>
                            </p:stCondLst>
                            <p:childTnLst>
                              <p:par>
                                <p:cTn id="62" presetID="16" presetClass="entr" presetSubtype="21" fill="hold" grpId="0" nodeType="afterEffect">
                                  <p:stCondLst>
                                    <p:cond delay="0"/>
                                  </p:stCondLst>
                                  <p:childTnLst>
                                    <p:set>
                                      <p:cBhvr>
                                        <p:cTn id="63" dur="1" fill="hold">
                                          <p:stCondLst>
                                            <p:cond delay="0"/>
                                          </p:stCondLst>
                                        </p:cTn>
                                        <p:tgtEl>
                                          <p:spTgt spid="135"/>
                                        </p:tgtEl>
                                        <p:attrNameLst>
                                          <p:attrName>style.visibility</p:attrName>
                                        </p:attrNameLst>
                                      </p:cBhvr>
                                      <p:to>
                                        <p:strVal val="visible"/>
                                      </p:to>
                                    </p:set>
                                    <p:animEffect transition="in" filter="barn(inVertical)">
                                      <p:cBhvr>
                                        <p:cTn id="64" dur="500"/>
                                        <p:tgtEl>
                                          <p:spTgt spid="135"/>
                                        </p:tgtEl>
                                      </p:cBhvr>
                                    </p:animEffect>
                                  </p:childTnLst>
                                </p:cTn>
                              </p:par>
                            </p:childTnLst>
                          </p:cTn>
                        </p:par>
                        <p:par>
                          <p:cTn id="65" fill="hold">
                            <p:stCondLst>
                              <p:cond delay="5750"/>
                            </p:stCondLst>
                            <p:childTnLst>
                              <p:par>
                                <p:cTn id="66" presetID="16" presetClass="entr" presetSubtype="21" fill="hold" grpId="0" nodeType="afterEffect">
                                  <p:stCondLst>
                                    <p:cond delay="0"/>
                                  </p:stCondLst>
                                  <p:childTnLst>
                                    <p:set>
                                      <p:cBhvr>
                                        <p:cTn id="67" dur="1" fill="hold">
                                          <p:stCondLst>
                                            <p:cond delay="0"/>
                                          </p:stCondLst>
                                        </p:cTn>
                                        <p:tgtEl>
                                          <p:spTgt spid="134"/>
                                        </p:tgtEl>
                                        <p:attrNameLst>
                                          <p:attrName>style.visibility</p:attrName>
                                        </p:attrNameLst>
                                      </p:cBhvr>
                                      <p:to>
                                        <p:strVal val="visible"/>
                                      </p:to>
                                    </p:set>
                                    <p:animEffect transition="in" filter="barn(inVertical)">
                                      <p:cBhvr>
                                        <p:cTn id="68" dur="500"/>
                                        <p:tgtEl>
                                          <p:spTgt spid="134"/>
                                        </p:tgtEl>
                                      </p:cBhvr>
                                    </p:animEffect>
                                  </p:childTnLst>
                                </p:cTn>
                              </p:par>
                            </p:childTnLst>
                          </p:cTn>
                        </p:par>
                        <p:par>
                          <p:cTn id="69" fill="hold">
                            <p:stCondLst>
                              <p:cond delay="6250"/>
                            </p:stCondLst>
                            <p:childTnLst>
                              <p:par>
                                <p:cTn id="70" presetID="22" presetClass="entr" presetSubtype="1" fill="hold" grpId="0" nodeType="afterEffect">
                                  <p:stCondLst>
                                    <p:cond delay="0"/>
                                  </p:stCondLst>
                                  <p:childTnLst>
                                    <p:set>
                                      <p:cBhvr>
                                        <p:cTn id="71" dur="1" fill="hold">
                                          <p:stCondLst>
                                            <p:cond delay="0"/>
                                          </p:stCondLst>
                                        </p:cTn>
                                        <p:tgtEl>
                                          <p:spTgt spid="138"/>
                                        </p:tgtEl>
                                        <p:attrNameLst>
                                          <p:attrName>style.visibility</p:attrName>
                                        </p:attrNameLst>
                                      </p:cBhvr>
                                      <p:to>
                                        <p:strVal val="visible"/>
                                      </p:to>
                                    </p:set>
                                    <p:animEffect transition="in" filter="wipe(up)">
                                      <p:cBhvr>
                                        <p:cTn id="72" dur="500"/>
                                        <p:tgtEl>
                                          <p:spTgt spid="138"/>
                                        </p:tgtEl>
                                      </p:cBhvr>
                                    </p:animEffect>
                                  </p:childTnLst>
                                </p:cTn>
                              </p:par>
                            </p:childTnLst>
                          </p:cTn>
                        </p:par>
                        <p:par>
                          <p:cTn id="73" fill="hold">
                            <p:stCondLst>
                              <p:cond delay="6750"/>
                            </p:stCondLst>
                            <p:childTnLst>
                              <p:par>
                                <p:cTn id="74" presetID="22" presetClass="entr" presetSubtype="1" fill="hold" grpId="0" nodeType="afterEffect">
                                  <p:stCondLst>
                                    <p:cond delay="0"/>
                                  </p:stCondLst>
                                  <p:childTnLst>
                                    <p:set>
                                      <p:cBhvr>
                                        <p:cTn id="75" dur="1" fill="hold">
                                          <p:stCondLst>
                                            <p:cond delay="0"/>
                                          </p:stCondLst>
                                        </p:cTn>
                                        <p:tgtEl>
                                          <p:spTgt spid="139"/>
                                        </p:tgtEl>
                                        <p:attrNameLst>
                                          <p:attrName>style.visibility</p:attrName>
                                        </p:attrNameLst>
                                      </p:cBhvr>
                                      <p:to>
                                        <p:strVal val="visible"/>
                                      </p:to>
                                    </p:set>
                                    <p:animEffect transition="in" filter="wipe(up)">
                                      <p:cBhvr>
                                        <p:cTn id="76" dur="500"/>
                                        <p:tgtEl>
                                          <p:spTgt spid="139"/>
                                        </p:tgtEl>
                                      </p:cBhvr>
                                    </p:animEffect>
                                  </p:childTnLst>
                                </p:cTn>
                              </p:par>
                            </p:childTnLst>
                          </p:cTn>
                        </p:par>
                        <p:par>
                          <p:cTn id="77" fill="hold">
                            <p:stCondLst>
                              <p:cond delay="7250"/>
                            </p:stCondLst>
                            <p:childTnLst>
                              <p:par>
                                <p:cTn id="78" presetID="22" presetClass="entr" presetSubtype="1" fill="hold" grpId="0" nodeType="afterEffect">
                                  <p:stCondLst>
                                    <p:cond delay="0"/>
                                  </p:stCondLst>
                                  <p:childTnLst>
                                    <p:set>
                                      <p:cBhvr>
                                        <p:cTn id="79" dur="1" fill="hold">
                                          <p:stCondLst>
                                            <p:cond delay="0"/>
                                          </p:stCondLst>
                                        </p:cTn>
                                        <p:tgtEl>
                                          <p:spTgt spid="140"/>
                                        </p:tgtEl>
                                        <p:attrNameLst>
                                          <p:attrName>style.visibility</p:attrName>
                                        </p:attrNameLst>
                                      </p:cBhvr>
                                      <p:to>
                                        <p:strVal val="visible"/>
                                      </p:to>
                                    </p:set>
                                    <p:animEffect transition="in" filter="wipe(up)">
                                      <p:cBhvr>
                                        <p:cTn id="80" dur="500"/>
                                        <p:tgtEl>
                                          <p:spTgt spid="140"/>
                                        </p:tgtEl>
                                      </p:cBhvr>
                                    </p:animEffect>
                                  </p:childTnLst>
                                </p:cTn>
                              </p:par>
                            </p:childTnLst>
                          </p:cTn>
                        </p:par>
                        <p:par>
                          <p:cTn id="81" fill="hold">
                            <p:stCondLst>
                              <p:cond delay="7750"/>
                            </p:stCondLst>
                            <p:childTnLst>
                              <p:par>
                                <p:cTn id="82" presetID="22" presetClass="entr" presetSubtype="1" fill="hold" grpId="0" nodeType="afterEffect">
                                  <p:stCondLst>
                                    <p:cond delay="0"/>
                                  </p:stCondLst>
                                  <p:childTnLst>
                                    <p:set>
                                      <p:cBhvr>
                                        <p:cTn id="83" dur="1" fill="hold">
                                          <p:stCondLst>
                                            <p:cond delay="0"/>
                                          </p:stCondLst>
                                        </p:cTn>
                                        <p:tgtEl>
                                          <p:spTgt spid="141"/>
                                        </p:tgtEl>
                                        <p:attrNameLst>
                                          <p:attrName>style.visibility</p:attrName>
                                        </p:attrNameLst>
                                      </p:cBhvr>
                                      <p:to>
                                        <p:strVal val="visible"/>
                                      </p:to>
                                    </p:set>
                                    <p:animEffect transition="in" filter="wipe(up)">
                                      <p:cBhvr>
                                        <p:cTn id="84" dur="500"/>
                                        <p:tgtEl>
                                          <p:spTgt spid="141"/>
                                        </p:tgtEl>
                                      </p:cBhvr>
                                    </p:animEffect>
                                  </p:childTnLst>
                                </p:cTn>
                              </p:par>
                            </p:childTnLst>
                          </p:cTn>
                        </p:par>
                        <p:par>
                          <p:cTn id="85" fill="hold">
                            <p:stCondLst>
                              <p:cond delay="8250"/>
                            </p:stCondLst>
                            <p:childTnLst>
                              <p:par>
                                <p:cTn id="86" presetID="22" presetClass="entr" presetSubtype="1" fill="hold" grpId="0" nodeType="afterEffect">
                                  <p:stCondLst>
                                    <p:cond delay="0"/>
                                  </p:stCondLst>
                                  <p:childTnLst>
                                    <p:set>
                                      <p:cBhvr>
                                        <p:cTn id="87" dur="1" fill="hold">
                                          <p:stCondLst>
                                            <p:cond delay="0"/>
                                          </p:stCondLst>
                                        </p:cTn>
                                        <p:tgtEl>
                                          <p:spTgt spid="142"/>
                                        </p:tgtEl>
                                        <p:attrNameLst>
                                          <p:attrName>style.visibility</p:attrName>
                                        </p:attrNameLst>
                                      </p:cBhvr>
                                      <p:to>
                                        <p:strVal val="visible"/>
                                      </p:to>
                                    </p:set>
                                    <p:animEffect transition="in" filter="wipe(up)">
                                      <p:cBhvr>
                                        <p:cTn id="88" dur="500"/>
                                        <p:tgtEl>
                                          <p:spTgt spid="142"/>
                                        </p:tgtEl>
                                      </p:cBhvr>
                                    </p:animEffect>
                                  </p:childTnLst>
                                </p:cTn>
                              </p:par>
                            </p:childTnLst>
                          </p:cTn>
                        </p:par>
                        <p:par>
                          <p:cTn id="89" fill="hold">
                            <p:stCondLst>
                              <p:cond delay="8750"/>
                            </p:stCondLst>
                            <p:childTnLst>
                              <p:par>
                                <p:cTn id="90" presetID="42" presetClass="entr" presetSubtype="0" fill="hold" grpId="0" nodeType="afterEffect">
                                  <p:stCondLst>
                                    <p:cond delay="0"/>
                                  </p:stCondLst>
                                  <p:childTnLst>
                                    <p:set>
                                      <p:cBhvr>
                                        <p:cTn id="91" dur="1" fill="hold">
                                          <p:stCondLst>
                                            <p:cond delay="0"/>
                                          </p:stCondLst>
                                        </p:cTn>
                                        <p:tgtEl>
                                          <p:spTgt spid="143"/>
                                        </p:tgtEl>
                                        <p:attrNameLst>
                                          <p:attrName>style.visibility</p:attrName>
                                        </p:attrNameLst>
                                      </p:cBhvr>
                                      <p:to>
                                        <p:strVal val="visible"/>
                                      </p:to>
                                    </p:set>
                                    <p:animEffect transition="in" filter="fade">
                                      <p:cBhvr>
                                        <p:cTn id="92" dur="1000"/>
                                        <p:tgtEl>
                                          <p:spTgt spid="143"/>
                                        </p:tgtEl>
                                      </p:cBhvr>
                                    </p:animEffect>
                                    <p:anim calcmode="lin" valueType="num">
                                      <p:cBhvr>
                                        <p:cTn id="93" dur="1000" fill="hold"/>
                                        <p:tgtEl>
                                          <p:spTgt spid="143"/>
                                        </p:tgtEl>
                                        <p:attrNameLst>
                                          <p:attrName>ppt_x</p:attrName>
                                        </p:attrNameLst>
                                      </p:cBhvr>
                                      <p:tavLst>
                                        <p:tav tm="0">
                                          <p:val>
                                            <p:strVal val="#ppt_x"/>
                                          </p:val>
                                        </p:tav>
                                        <p:tav tm="100000">
                                          <p:val>
                                            <p:strVal val="#ppt_x"/>
                                          </p:val>
                                        </p:tav>
                                      </p:tavLst>
                                    </p:anim>
                                    <p:anim calcmode="lin" valueType="num">
                                      <p:cBhvr>
                                        <p:cTn id="94" dur="1000" fill="hold"/>
                                        <p:tgtEl>
                                          <p:spTgt spid="14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44"/>
                                        </p:tgtEl>
                                        <p:attrNameLst>
                                          <p:attrName>style.visibility</p:attrName>
                                        </p:attrNameLst>
                                      </p:cBhvr>
                                      <p:to>
                                        <p:strVal val="visible"/>
                                      </p:to>
                                    </p:set>
                                    <p:animEffect transition="in" filter="fade">
                                      <p:cBhvr>
                                        <p:cTn id="97" dur="1000"/>
                                        <p:tgtEl>
                                          <p:spTgt spid="144"/>
                                        </p:tgtEl>
                                      </p:cBhvr>
                                    </p:animEffect>
                                    <p:anim calcmode="lin" valueType="num">
                                      <p:cBhvr>
                                        <p:cTn id="98" dur="1000" fill="hold"/>
                                        <p:tgtEl>
                                          <p:spTgt spid="144"/>
                                        </p:tgtEl>
                                        <p:attrNameLst>
                                          <p:attrName>ppt_x</p:attrName>
                                        </p:attrNameLst>
                                      </p:cBhvr>
                                      <p:tavLst>
                                        <p:tav tm="0">
                                          <p:val>
                                            <p:strVal val="#ppt_x"/>
                                          </p:val>
                                        </p:tav>
                                        <p:tav tm="100000">
                                          <p:val>
                                            <p:strVal val="#ppt_x"/>
                                          </p:val>
                                        </p:tav>
                                      </p:tavLst>
                                    </p:anim>
                                    <p:anim calcmode="lin" valueType="num">
                                      <p:cBhvr>
                                        <p:cTn id="99" dur="1000" fill="hold"/>
                                        <p:tgtEl>
                                          <p:spTgt spid="14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45"/>
                                        </p:tgtEl>
                                        <p:attrNameLst>
                                          <p:attrName>style.visibility</p:attrName>
                                        </p:attrNameLst>
                                      </p:cBhvr>
                                      <p:to>
                                        <p:strVal val="visible"/>
                                      </p:to>
                                    </p:set>
                                    <p:animEffect transition="in" filter="fade">
                                      <p:cBhvr>
                                        <p:cTn id="102" dur="1000"/>
                                        <p:tgtEl>
                                          <p:spTgt spid="145"/>
                                        </p:tgtEl>
                                      </p:cBhvr>
                                    </p:animEffect>
                                    <p:anim calcmode="lin" valueType="num">
                                      <p:cBhvr>
                                        <p:cTn id="103" dur="1000" fill="hold"/>
                                        <p:tgtEl>
                                          <p:spTgt spid="145"/>
                                        </p:tgtEl>
                                        <p:attrNameLst>
                                          <p:attrName>ppt_x</p:attrName>
                                        </p:attrNameLst>
                                      </p:cBhvr>
                                      <p:tavLst>
                                        <p:tav tm="0">
                                          <p:val>
                                            <p:strVal val="#ppt_x"/>
                                          </p:val>
                                        </p:tav>
                                        <p:tav tm="100000">
                                          <p:val>
                                            <p:strVal val="#ppt_x"/>
                                          </p:val>
                                        </p:tav>
                                      </p:tavLst>
                                    </p:anim>
                                    <p:anim calcmode="lin" valueType="num">
                                      <p:cBhvr>
                                        <p:cTn id="104" dur="1000" fill="hold"/>
                                        <p:tgtEl>
                                          <p:spTgt spid="14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46"/>
                                        </p:tgtEl>
                                        <p:attrNameLst>
                                          <p:attrName>style.visibility</p:attrName>
                                        </p:attrNameLst>
                                      </p:cBhvr>
                                      <p:to>
                                        <p:strVal val="visible"/>
                                      </p:to>
                                    </p:set>
                                    <p:animEffect transition="in" filter="fade">
                                      <p:cBhvr>
                                        <p:cTn id="107" dur="1000"/>
                                        <p:tgtEl>
                                          <p:spTgt spid="146"/>
                                        </p:tgtEl>
                                      </p:cBhvr>
                                    </p:animEffect>
                                    <p:anim calcmode="lin" valueType="num">
                                      <p:cBhvr>
                                        <p:cTn id="108" dur="1000" fill="hold"/>
                                        <p:tgtEl>
                                          <p:spTgt spid="146"/>
                                        </p:tgtEl>
                                        <p:attrNameLst>
                                          <p:attrName>ppt_x</p:attrName>
                                        </p:attrNameLst>
                                      </p:cBhvr>
                                      <p:tavLst>
                                        <p:tav tm="0">
                                          <p:val>
                                            <p:strVal val="#ppt_x"/>
                                          </p:val>
                                        </p:tav>
                                        <p:tav tm="100000">
                                          <p:val>
                                            <p:strVal val="#ppt_x"/>
                                          </p:val>
                                        </p:tav>
                                      </p:tavLst>
                                    </p:anim>
                                    <p:anim calcmode="lin" valueType="num">
                                      <p:cBhvr>
                                        <p:cTn id="109" dur="1000" fill="hold"/>
                                        <p:tgtEl>
                                          <p:spTgt spid="14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47"/>
                                        </p:tgtEl>
                                        <p:attrNameLst>
                                          <p:attrName>style.visibility</p:attrName>
                                        </p:attrNameLst>
                                      </p:cBhvr>
                                      <p:to>
                                        <p:strVal val="visible"/>
                                      </p:to>
                                    </p:set>
                                    <p:animEffect transition="in" filter="fade">
                                      <p:cBhvr>
                                        <p:cTn id="112" dur="1000"/>
                                        <p:tgtEl>
                                          <p:spTgt spid="147"/>
                                        </p:tgtEl>
                                      </p:cBhvr>
                                    </p:animEffect>
                                    <p:anim calcmode="lin" valueType="num">
                                      <p:cBhvr>
                                        <p:cTn id="113" dur="1000" fill="hold"/>
                                        <p:tgtEl>
                                          <p:spTgt spid="147"/>
                                        </p:tgtEl>
                                        <p:attrNameLst>
                                          <p:attrName>ppt_x</p:attrName>
                                        </p:attrNameLst>
                                      </p:cBhvr>
                                      <p:tavLst>
                                        <p:tav tm="0">
                                          <p:val>
                                            <p:strVal val="#ppt_x"/>
                                          </p:val>
                                        </p:tav>
                                        <p:tav tm="100000">
                                          <p:val>
                                            <p:strVal val="#ppt_x"/>
                                          </p:val>
                                        </p:tav>
                                      </p:tavLst>
                                    </p:anim>
                                    <p:anim calcmode="lin" valueType="num">
                                      <p:cBhvr>
                                        <p:cTn id="114"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33" grpId="0"/>
      <p:bldP spid="134" grpId="0"/>
      <p:bldP spid="135" grpId="0"/>
      <p:bldP spid="136" grpId="0"/>
      <p:bldP spid="137" grpId="0"/>
      <p:bldP spid="138" grpId="0"/>
      <p:bldP spid="139" grpId="0"/>
      <p:bldP spid="140" grpId="0"/>
      <p:bldP spid="141" grpId="0"/>
      <p:bldP spid="142" grpId="0"/>
      <p:bldP spid="143" grpId="0"/>
      <p:bldP spid="144" grpId="0"/>
      <p:bldP spid="145" grpId="0"/>
      <p:bldP spid="146" grpId="0"/>
      <p:bldP spid="1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01ABBD"/>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14" name="组合 13"/>
          <p:cNvGrpSpPr/>
          <p:nvPr/>
        </p:nvGrpSpPr>
        <p:grpSpPr>
          <a:xfrm>
            <a:off x="2548524" y="1745010"/>
            <a:ext cx="2266028" cy="3242713"/>
            <a:chOff x="3397589" y="2327219"/>
            <a:chExt cx="3020977" cy="4324618"/>
          </a:xfrm>
        </p:grpSpPr>
        <p:sp>
          <p:nvSpPr>
            <p:cNvPr id="15" name="椭圆 159"/>
            <p:cNvSpPr/>
            <p:nvPr/>
          </p:nvSpPr>
          <p:spPr>
            <a:xfrm rot="1980000">
              <a:off x="3397589"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6" name="组合 15"/>
            <p:cNvGrpSpPr/>
            <p:nvPr/>
          </p:nvGrpSpPr>
          <p:grpSpPr>
            <a:xfrm>
              <a:off x="3720929" y="2327219"/>
              <a:ext cx="844211" cy="3399830"/>
              <a:chOff x="3908932" y="2080149"/>
              <a:chExt cx="983315" cy="3960034"/>
            </a:xfrm>
          </p:grpSpPr>
          <p:grpSp>
            <p:nvGrpSpPr>
              <p:cNvPr id="17" name="组合 16"/>
              <p:cNvGrpSpPr/>
              <p:nvPr/>
            </p:nvGrpSpPr>
            <p:grpSpPr>
              <a:xfrm>
                <a:off x="3913655" y="2496171"/>
                <a:ext cx="978592" cy="3544012"/>
                <a:chOff x="1877321" y="3273524"/>
                <a:chExt cx="978592" cy="2764849"/>
              </a:xfrm>
            </p:grpSpPr>
            <p:grpSp>
              <p:nvGrpSpPr>
                <p:cNvPr id="27" name="组合 26"/>
                <p:cNvGrpSpPr/>
                <p:nvPr/>
              </p:nvGrpSpPr>
              <p:grpSpPr>
                <a:xfrm>
                  <a:off x="1878505" y="3273524"/>
                  <a:ext cx="977408" cy="2757416"/>
                  <a:chOff x="2201764" y="1989138"/>
                  <a:chExt cx="1309885" cy="3695382"/>
                </a:xfrm>
              </p:grpSpPr>
              <p:sp>
                <p:nvSpPr>
                  <p:cNvPr id="32" name="矩形 31"/>
                  <p:cNvSpPr/>
                  <p:nvPr/>
                </p:nvSpPr>
                <p:spPr>
                  <a:xfrm>
                    <a:off x="2484120" y="2311845"/>
                    <a:ext cx="746760" cy="33726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平行四边形 32"/>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平行四边形 33"/>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8" name="组合 27"/>
                <p:cNvGrpSpPr/>
                <p:nvPr/>
              </p:nvGrpSpPr>
              <p:grpSpPr>
                <a:xfrm>
                  <a:off x="1877321" y="5058677"/>
                  <a:ext cx="977407" cy="979696"/>
                  <a:chOff x="4259165" y="4398128"/>
                  <a:chExt cx="1309884" cy="1312952"/>
                </a:xfrm>
              </p:grpSpPr>
              <p:sp>
                <p:nvSpPr>
                  <p:cNvPr id="29" name="平行四边形 28"/>
                  <p:cNvSpPr/>
                  <p:nvPr/>
                </p:nvSpPr>
                <p:spPr>
                  <a:xfrm rot="5400000">
                    <a:off x="3745526" y="4911767"/>
                    <a:ext cx="1309634" cy="282356"/>
                  </a:xfrm>
                  <a:prstGeom prst="parallelogram">
                    <a:avLst>
                      <a:gd name="adj" fmla="val 143744"/>
                    </a:avLst>
                  </a:prstGeom>
                  <a:solidFill>
                    <a:srgbClr val="F88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矩形 29"/>
                  <p:cNvSpPr/>
                  <p:nvPr/>
                </p:nvSpPr>
                <p:spPr>
                  <a:xfrm>
                    <a:off x="4541520" y="4708778"/>
                    <a:ext cx="746760" cy="992340"/>
                  </a:xfrm>
                  <a:prstGeom prst="rect">
                    <a:avLst/>
                  </a:prstGeom>
                  <a:solidFill>
                    <a:srgbClr val="F661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平行四边形 30"/>
                  <p:cNvSpPr/>
                  <p:nvPr/>
                </p:nvSpPr>
                <p:spPr>
                  <a:xfrm rot="16200000" flipH="1">
                    <a:off x="4771395" y="4913426"/>
                    <a:ext cx="1312952" cy="282356"/>
                  </a:xfrm>
                  <a:prstGeom prst="parallelogram">
                    <a:avLst>
                      <a:gd name="adj" fmla="val 143744"/>
                    </a:avLst>
                  </a:prstGeom>
                  <a:solidFill>
                    <a:srgbClr val="F44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18" name="六边形 17"/>
              <p:cNvSpPr/>
              <p:nvPr/>
            </p:nvSpPr>
            <p:spPr>
              <a:xfrm>
                <a:off x="3908932" y="2080149"/>
                <a:ext cx="976224" cy="841572"/>
              </a:xfrm>
              <a:prstGeom prst="hexagon">
                <a:avLst/>
              </a:prstGeom>
              <a:solidFill>
                <a:srgbClr val="F6615B"/>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文本框 225"/>
              <p:cNvSpPr txBox="1"/>
              <p:nvPr/>
            </p:nvSpPr>
            <p:spPr>
              <a:xfrm>
                <a:off x="3950728" y="2238297"/>
                <a:ext cx="916408" cy="573717"/>
              </a:xfrm>
              <a:prstGeom prst="rect">
                <a:avLst/>
              </a:prstGeom>
              <a:noFill/>
              <a:scene3d>
                <a:camera prst="orthographicFront">
                  <a:rot lat="2700000" lon="0" rev="0"/>
                </a:camera>
                <a:lightRig rig="threePt" dir="t"/>
              </a:scene3d>
            </p:spPr>
            <p:txBody>
              <a:bodyPr wrap="square" rtlCol="0">
                <a:spAutoFit/>
              </a:bodyPr>
              <a:lstStyle/>
              <a:p>
                <a:pPr algn="ctr"/>
                <a:r>
                  <a:rPr lang="en-US" altLang="zh-CN" sz="1800" dirty="0">
                    <a:solidFill>
                      <a:prstClr val="white"/>
                    </a:solidFill>
                    <a:latin typeface="Impact" panose="020B0806030902050204" pitchFamily="34" charset="0"/>
                  </a:rPr>
                  <a:t>65%</a:t>
                </a:r>
                <a:endParaRPr lang="zh-CN" altLang="en-US" sz="1800" dirty="0">
                  <a:solidFill>
                    <a:prstClr val="white"/>
                  </a:solidFill>
                  <a:latin typeface="Impact" panose="020B0806030902050204" pitchFamily="34" charset="0"/>
                </a:endParaRPr>
              </a:p>
            </p:txBody>
          </p:sp>
          <p:grpSp>
            <p:nvGrpSpPr>
              <p:cNvPr id="20" name="Group 4"/>
              <p:cNvGrpSpPr>
                <a:grpSpLocks noChangeAspect="1"/>
              </p:cNvGrpSpPr>
              <p:nvPr/>
            </p:nvGrpSpPr>
            <p:grpSpPr bwMode="auto">
              <a:xfrm>
                <a:off x="4245200" y="5383516"/>
                <a:ext cx="317869" cy="350753"/>
                <a:chOff x="3812" y="2125"/>
                <a:chExt cx="58" cy="64"/>
              </a:xfrm>
              <a:solidFill>
                <a:schemeClr val="bg1"/>
              </a:solidFill>
              <a:effectLst>
                <a:outerShdw blurRad="50800" dist="38100" dir="2700000" algn="tl" rotWithShape="0">
                  <a:prstClr val="black">
                    <a:alpha val="40000"/>
                  </a:prstClr>
                </a:outerShdw>
              </a:effectLst>
            </p:grpSpPr>
            <p:sp>
              <p:nvSpPr>
                <p:cNvPr id="21" name="Oval 5"/>
                <p:cNvSpPr>
                  <a:spLocks noChangeArrowheads="1"/>
                </p:cNvSpPr>
                <p:nvPr/>
              </p:nvSpPr>
              <p:spPr bwMode="auto">
                <a:xfrm>
                  <a:off x="3829" y="2125"/>
                  <a:ext cx="25"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6"/>
                <p:cNvSpPr>
                  <a:spLocks/>
                </p:cNvSpPr>
                <p:nvPr/>
              </p:nvSpPr>
              <p:spPr bwMode="auto">
                <a:xfrm>
                  <a:off x="3812" y="2155"/>
                  <a:ext cx="58" cy="34"/>
                </a:xfrm>
                <a:custGeom>
                  <a:avLst/>
                  <a:gdLst>
                    <a:gd name="T0" fmla="*/ 20 w 21"/>
                    <a:gd name="T1" fmla="*/ 2 h 13"/>
                    <a:gd name="T2" fmla="*/ 16 w 21"/>
                    <a:gd name="T3" fmla="*/ 0 h 13"/>
                    <a:gd name="T4" fmla="*/ 16 w 21"/>
                    <a:gd name="T5" fmla="*/ 0 h 13"/>
                    <a:gd name="T6" fmla="*/ 14 w 21"/>
                    <a:gd name="T7" fmla="*/ 0 h 13"/>
                    <a:gd name="T8" fmla="*/ 13 w 21"/>
                    <a:gd name="T9" fmla="*/ 4 h 13"/>
                    <a:gd name="T10" fmla="*/ 11 w 21"/>
                    <a:gd name="T11" fmla="*/ 9 h 13"/>
                    <a:gd name="T12" fmla="*/ 9 w 21"/>
                    <a:gd name="T13" fmla="*/ 4 h 13"/>
                    <a:gd name="T14" fmla="*/ 7 w 21"/>
                    <a:gd name="T15" fmla="*/ 0 h 13"/>
                    <a:gd name="T16" fmla="*/ 4 w 21"/>
                    <a:gd name="T17" fmla="*/ 0 h 13"/>
                    <a:gd name="T18" fmla="*/ 4 w 21"/>
                    <a:gd name="T19" fmla="*/ 0 h 13"/>
                    <a:gd name="T20" fmla="*/ 0 w 21"/>
                    <a:gd name="T21" fmla="*/ 2 h 13"/>
                    <a:gd name="T22" fmla="*/ 0 w 21"/>
                    <a:gd name="T23" fmla="*/ 13 h 13"/>
                    <a:gd name="T24" fmla="*/ 3 w 21"/>
                    <a:gd name="T25" fmla="*/ 13 h 13"/>
                    <a:gd name="T26" fmla="*/ 4 w 21"/>
                    <a:gd name="T27" fmla="*/ 5 h 13"/>
                    <a:gd name="T28" fmla="*/ 4 w 21"/>
                    <a:gd name="T29" fmla="*/ 5 h 13"/>
                    <a:gd name="T30" fmla="*/ 4 w 21"/>
                    <a:gd name="T31" fmla="*/ 13 h 13"/>
                    <a:gd name="T32" fmla="*/ 16 w 21"/>
                    <a:gd name="T33" fmla="*/ 13 h 13"/>
                    <a:gd name="T34" fmla="*/ 16 w 21"/>
                    <a:gd name="T35" fmla="*/ 5 h 13"/>
                    <a:gd name="T36" fmla="*/ 16 w 21"/>
                    <a:gd name="T37" fmla="*/ 5 h 13"/>
                    <a:gd name="T38" fmla="*/ 17 w 21"/>
                    <a:gd name="T39" fmla="*/ 5 h 13"/>
                    <a:gd name="T40" fmla="*/ 17 w 21"/>
                    <a:gd name="T41" fmla="*/ 13 h 13"/>
                    <a:gd name="T42" fmla="*/ 20 w 21"/>
                    <a:gd name="T43" fmla="*/ 13 h 13"/>
                    <a:gd name="T44" fmla="*/ 20 w 21"/>
                    <a:gd name="T45"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13">
                      <a:moveTo>
                        <a:pt x="20" y="2"/>
                      </a:moveTo>
                      <a:cubicBezTo>
                        <a:pt x="19" y="0"/>
                        <a:pt x="17" y="0"/>
                        <a:pt x="16" y="0"/>
                      </a:cubicBezTo>
                      <a:cubicBezTo>
                        <a:pt x="16" y="0"/>
                        <a:pt x="16" y="0"/>
                        <a:pt x="16" y="0"/>
                      </a:cubicBezTo>
                      <a:cubicBezTo>
                        <a:pt x="14" y="0"/>
                        <a:pt x="14" y="0"/>
                        <a:pt x="14" y="0"/>
                      </a:cubicBezTo>
                      <a:cubicBezTo>
                        <a:pt x="13" y="4"/>
                        <a:pt x="13" y="4"/>
                        <a:pt x="13" y="4"/>
                      </a:cubicBezTo>
                      <a:cubicBezTo>
                        <a:pt x="11" y="9"/>
                        <a:pt x="11" y="9"/>
                        <a:pt x="11" y="9"/>
                      </a:cubicBezTo>
                      <a:cubicBezTo>
                        <a:pt x="9" y="4"/>
                        <a:pt x="9" y="4"/>
                        <a:pt x="9" y="4"/>
                      </a:cubicBezTo>
                      <a:cubicBezTo>
                        <a:pt x="7" y="0"/>
                        <a:pt x="7" y="0"/>
                        <a:pt x="7" y="0"/>
                      </a:cubicBezTo>
                      <a:cubicBezTo>
                        <a:pt x="4" y="0"/>
                        <a:pt x="4" y="0"/>
                        <a:pt x="4" y="0"/>
                      </a:cubicBezTo>
                      <a:cubicBezTo>
                        <a:pt x="4" y="0"/>
                        <a:pt x="4" y="0"/>
                        <a:pt x="4" y="0"/>
                      </a:cubicBezTo>
                      <a:cubicBezTo>
                        <a:pt x="3" y="0"/>
                        <a:pt x="1" y="0"/>
                        <a:pt x="0" y="2"/>
                      </a:cubicBezTo>
                      <a:cubicBezTo>
                        <a:pt x="0" y="4"/>
                        <a:pt x="0" y="9"/>
                        <a:pt x="0" y="13"/>
                      </a:cubicBezTo>
                      <a:cubicBezTo>
                        <a:pt x="3" y="13"/>
                        <a:pt x="3" y="13"/>
                        <a:pt x="3" y="13"/>
                      </a:cubicBezTo>
                      <a:cubicBezTo>
                        <a:pt x="4" y="5"/>
                        <a:pt x="4" y="5"/>
                        <a:pt x="4" y="5"/>
                      </a:cubicBezTo>
                      <a:cubicBezTo>
                        <a:pt x="4" y="5"/>
                        <a:pt x="4" y="5"/>
                        <a:pt x="4" y="5"/>
                      </a:cubicBezTo>
                      <a:cubicBezTo>
                        <a:pt x="4" y="13"/>
                        <a:pt x="4" y="13"/>
                        <a:pt x="4" y="13"/>
                      </a:cubicBezTo>
                      <a:cubicBezTo>
                        <a:pt x="16" y="13"/>
                        <a:pt x="16" y="13"/>
                        <a:pt x="16" y="13"/>
                      </a:cubicBezTo>
                      <a:cubicBezTo>
                        <a:pt x="16" y="5"/>
                        <a:pt x="16" y="5"/>
                        <a:pt x="16" y="5"/>
                      </a:cubicBezTo>
                      <a:cubicBezTo>
                        <a:pt x="16" y="5"/>
                        <a:pt x="16" y="5"/>
                        <a:pt x="16" y="5"/>
                      </a:cubicBezTo>
                      <a:cubicBezTo>
                        <a:pt x="17" y="5"/>
                        <a:pt x="17" y="5"/>
                        <a:pt x="17" y="5"/>
                      </a:cubicBezTo>
                      <a:cubicBezTo>
                        <a:pt x="17" y="13"/>
                        <a:pt x="17" y="13"/>
                        <a:pt x="17" y="13"/>
                      </a:cubicBezTo>
                      <a:cubicBezTo>
                        <a:pt x="20" y="13"/>
                        <a:pt x="20" y="13"/>
                        <a:pt x="20" y="13"/>
                      </a:cubicBezTo>
                      <a:cubicBezTo>
                        <a:pt x="21" y="9"/>
                        <a:pt x="20" y="4"/>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7"/>
                <p:cNvSpPr>
                  <a:spLocks/>
                </p:cNvSpPr>
                <p:nvPr/>
              </p:nvSpPr>
              <p:spPr bwMode="auto">
                <a:xfrm>
                  <a:off x="3837" y="2152"/>
                  <a:ext cx="9" cy="27"/>
                </a:xfrm>
                <a:custGeom>
                  <a:avLst/>
                  <a:gdLst>
                    <a:gd name="T0" fmla="*/ 2 w 3"/>
                    <a:gd name="T1" fmla="*/ 2 h 10"/>
                    <a:gd name="T2" fmla="*/ 2 w 3"/>
                    <a:gd name="T3" fmla="*/ 1 h 10"/>
                    <a:gd name="T4" fmla="*/ 2 w 3"/>
                    <a:gd name="T5" fmla="*/ 0 h 10"/>
                    <a:gd name="T6" fmla="*/ 1 w 3"/>
                    <a:gd name="T7" fmla="*/ 1 h 10"/>
                    <a:gd name="T8" fmla="*/ 1 w 3"/>
                    <a:gd name="T9" fmla="*/ 2 h 10"/>
                    <a:gd name="T10" fmla="*/ 0 w 3"/>
                    <a:gd name="T11" fmla="*/ 7 h 10"/>
                    <a:gd name="T12" fmla="*/ 2 w 3"/>
                    <a:gd name="T13" fmla="*/ 10 h 10"/>
                    <a:gd name="T14" fmla="*/ 3 w 3"/>
                    <a:gd name="T15" fmla="*/ 7 h 10"/>
                    <a:gd name="T16" fmla="*/ 2 w 3"/>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2"/>
                      </a:moveTo>
                      <a:cubicBezTo>
                        <a:pt x="2" y="2"/>
                        <a:pt x="2" y="1"/>
                        <a:pt x="2" y="1"/>
                      </a:cubicBezTo>
                      <a:cubicBezTo>
                        <a:pt x="2" y="1"/>
                        <a:pt x="2" y="0"/>
                        <a:pt x="2" y="0"/>
                      </a:cubicBezTo>
                      <a:cubicBezTo>
                        <a:pt x="1" y="0"/>
                        <a:pt x="1" y="1"/>
                        <a:pt x="1" y="1"/>
                      </a:cubicBezTo>
                      <a:cubicBezTo>
                        <a:pt x="1" y="1"/>
                        <a:pt x="1" y="2"/>
                        <a:pt x="1" y="2"/>
                      </a:cubicBezTo>
                      <a:cubicBezTo>
                        <a:pt x="0" y="7"/>
                        <a:pt x="0" y="7"/>
                        <a:pt x="0" y="7"/>
                      </a:cubicBezTo>
                      <a:cubicBezTo>
                        <a:pt x="2" y="10"/>
                        <a:pt x="2" y="10"/>
                        <a:pt x="2" y="10"/>
                      </a:cubicBezTo>
                      <a:cubicBezTo>
                        <a:pt x="3" y="7"/>
                        <a:pt x="3" y="7"/>
                        <a:pt x="3" y="7"/>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Oval 8"/>
                <p:cNvSpPr>
                  <a:spLocks noChangeArrowheads="1"/>
                </p:cNvSpPr>
                <p:nvPr/>
              </p:nvSpPr>
              <p:spPr bwMode="auto">
                <a:xfrm>
                  <a:off x="3829" y="2125"/>
                  <a:ext cx="25"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9"/>
                <p:cNvSpPr>
                  <a:spLocks/>
                </p:cNvSpPr>
                <p:nvPr/>
              </p:nvSpPr>
              <p:spPr bwMode="auto">
                <a:xfrm>
                  <a:off x="3812" y="2155"/>
                  <a:ext cx="58" cy="34"/>
                </a:xfrm>
                <a:custGeom>
                  <a:avLst/>
                  <a:gdLst>
                    <a:gd name="T0" fmla="*/ 20 w 21"/>
                    <a:gd name="T1" fmla="*/ 2 h 13"/>
                    <a:gd name="T2" fmla="*/ 16 w 21"/>
                    <a:gd name="T3" fmla="*/ 0 h 13"/>
                    <a:gd name="T4" fmla="*/ 16 w 21"/>
                    <a:gd name="T5" fmla="*/ 0 h 13"/>
                    <a:gd name="T6" fmla="*/ 14 w 21"/>
                    <a:gd name="T7" fmla="*/ 0 h 13"/>
                    <a:gd name="T8" fmla="*/ 13 w 21"/>
                    <a:gd name="T9" fmla="*/ 4 h 13"/>
                    <a:gd name="T10" fmla="*/ 11 w 21"/>
                    <a:gd name="T11" fmla="*/ 9 h 13"/>
                    <a:gd name="T12" fmla="*/ 9 w 21"/>
                    <a:gd name="T13" fmla="*/ 4 h 13"/>
                    <a:gd name="T14" fmla="*/ 7 w 21"/>
                    <a:gd name="T15" fmla="*/ 0 h 13"/>
                    <a:gd name="T16" fmla="*/ 4 w 21"/>
                    <a:gd name="T17" fmla="*/ 0 h 13"/>
                    <a:gd name="T18" fmla="*/ 4 w 21"/>
                    <a:gd name="T19" fmla="*/ 0 h 13"/>
                    <a:gd name="T20" fmla="*/ 0 w 21"/>
                    <a:gd name="T21" fmla="*/ 2 h 13"/>
                    <a:gd name="T22" fmla="*/ 0 w 21"/>
                    <a:gd name="T23" fmla="*/ 13 h 13"/>
                    <a:gd name="T24" fmla="*/ 3 w 21"/>
                    <a:gd name="T25" fmla="*/ 13 h 13"/>
                    <a:gd name="T26" fmla="*/ 4 w 21"/>
                    <a:gd name="T27" fmla="*/ 5 h 13"/>
                    <a:gd name="T28" fmla="*/ 4 w 21"/>
                    <a:gd name="T29" fmla="*/ 5 h 13"/>
                    <a:gd name="T30" fmla="*/ 4 w 21"/>
                    <a:gd name="T31" fmla="*/ 13 h 13"/>
                    <a:gd name="T32" fmla="*/ 16 w 21"/>
                    <a:gd name="T33" fmla="*/ 13 h 13"/>
                    <a:gd name="T34" fmla="*/ 16 w 21"/>
                    <a:gd name="T35" fmla="*/ 5 h 13"/>
                    <a:gd name="T36" fmla="*/ 16 w 21"/>
                    <a:gd name="T37" fmla="*/ 5 h 13"/>
                    <a:gd name="T38" fmla="*/ 17 w 21"/>
                    <a:gd name="T39" fmla="*/ 5 h 13"/>
                    <a:gd name="T40" fmla="*/ 17 w 21"/>
                    <a:gd name="T41" fmla="*/ 13 h 13"/>
                    <a:gd name="T42" fmla="*/ 20 w 21"/>
                    <a:gd name="T43" fmla="*/ 13 h 13"/>
                    <a:gd name="T44" fmla="*/ 20 w 21"/>
                    <a:gd name="T45"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13">
                      <a:moveTo>
                        <a:pt x="20" y="2"/>
                      </a:moveTo>
                      <a:cubicBezTo>
                        <a:pt x="19" y="0"/>
                        <a:pt x="17" y="0"/>
                        <a:pt x="16" y="0"/>
                      </a:cubicBezTo>
                      <a:cubicBezTo>
                        <a:pt x="16" y="0"/>
                        <a:pt x="16" y="0"/>
                        <a:pt x="16" y="0"/>
                      </a:cubicBezTo>
                      <a:cubicBezTo>
                        <a:pt x="14" y="0"/>
                        <a:pt x="14" y="0"/>
                        <a:pt x="14" y="0"/>
                      </a:cubicBezTo>
                      <a:cubicBezTo>
                        <a:pt x="13" y="4"/>
                        <a:pt x="13" y="4"/>
                        <a:pt x="13" y="4"/>
                      </a:cubicBezTo>
                      <a:cubicBezTo>
                        <a:pt x="11" y="9"/>
                        <a:pt x="11" y="9"/>
                        <a:pt x="11" y="9"/>
                      </a:cubicBezTo>
                      <a:cubicBezTo>
                        <a:pt x="9" y="4"/>
                        <a:pt x="9" y="4"/>
                        <a:pt x="9" y="4"/>
                      </a:cubicBezTo>
                      <a:cubicBezTo>
                        <a:pt x="7" y="0"/>
                        <a:pt x="7" y="0"/>
                        <a:pt x="7" y="0"/>
                      </a:cubicBezTo>
                      <a:cubicBezTo>
                        <a:pt x="4" y="0"/>
                        <a:pt x="4" y="0"/>
                        <a:pt x="4" y="0"/>
                      </a:cubicBezTo>
                      <a:cubicBezTo>
                        <a:pt x="4" y="0"/>
                        <a:pt x="4" y="0"/>
                        <a:pt x="4" y="0"/>
                      </a:cubicBezTo>
                      <a:cubicBezTo>
                        <a:pt x="3" y="0"/>
                        <a:pt x="1" y="0"/>
                        <a:pt x="0" y="2"/>
                      </a:cubicBezTo>
                      <a:cubicBezTo>
                        <a:pt x="0" y="4"/>
                        <a:pt x="0" y="9"/>
                        <a:pt x="0" y="13"/>
                      </a:cubicBezTo>
                      <a:cubicBezTo>
                        <a:pt x="3" y="13"/>
                        <a:pt x="3" y="13"/>
                        <a:pt x="3" y="13"/>
                      </a:cubicBezTo>
                      <a:cubicBezTo>
                        <a:pt x="4" y="5"/>
                        <a:pt x="4" y="5"/>
                        <a:pt x="4" y="5"/>
                      </a:cubicBezTo>
                      <a:cubicBezTo>
                        <a:pt x="4" y="5"/>
                        <a:pt x="4" y="5"/>
                        <a:pt x="4" y="5"/>
                      </a:cubicBezTo>
                      <a:cubicBezTo>
                        <a:pt x="4" y="13"/>
                        <a:pt x="4" y="13"/>
                        <a:pt x="4" y="13"/>
                      </a:cubicBezTo>
                      <a:cubicBezTo>
                        <a:pt x="16" y="13"/>
                        <a:pt x="16" y="13"/>
                        <a:pt x="16" y="13"/>
                      </a:cubicBezTo>
                      <a:cubicBezTo>
                        <a:pt x="16" y="5"/>
                        <a:pt x="16" y="5"/>
                        <a:pt x="16" y="5"/>
                      </a:cubicBezTo>
                      <a:cubicBezTo>
                        <a:pt x="16" y="5"/>
                        <a:pt x="16" y="5"/>
                        <a:pt x="16" y="5"/>
                      </a:cubicBezTo>
                      <a:cubicBezTo>
                        <a:pt x="17" y="5"/>
                        <a:pt x="17" y="5"/>
                        <a:pt x="17" y="5"/>
                      </a:cubicBezTo>
                      <a:cubicBezTo>
                        <a:pt x="17" y="13"/>
                        <a:pt x="17" y="13"/>
                        <a:pt x="17" y="13"/>
                      </a:cubicBezTo>
                      <a:cubicBezTo>
                        <a:pt x="20" y="13"/>
                        <a:pt x="20" y="13"/>
                        <a:pt x="20" y="13"/>
                      </a:cubicBezTo>
                      <a:cubicBezTo>
                        <a:pt x="21" y="9"/>
                        <a:pt x="20" y="4"/>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10"/>
                <p:cNvSpPr>
                  <a:spLocks/>
                </p:cNvSpPr>
                <p:nvPr/>
              </p:nvSpPr>
              <p:spPr bwMode="auto">
                <a:xfrm>
                  <a:off x="3837" y="2152"/>
                  <a:ext cx="9" cy="27"/>
                </a:xfrm>
                <a:custGeom>
                  <a:avLst/>
                  <a:gdLst>
                    <a:gd name="T0" fmla="*/ 2 w 3"/>
                    <a:gd name="T1" fmla="*/ 2 h 10"/>
                    <a:gd name="T2" fmla="*/ 2 w 3"/>
                    <a:gd name="T3" fmla="*/ 1 h 10"/>
                    <a:gd name="T4" fmla="*/ 2 w 3"/>
                    <a:gd name="T5" fmla="*/ 0 h 10"/>
                    <a:gd name="T6" fmla="*/ 1 w 3"/>
                    <a:gd name="T7" fmla="*/ 1 h 10"/>
                    <a:gd name="T8" fmla="*/ 1 w 3"/>
                    <a:gd name="T9" fmla="*/ 2 h 10"/>
                    <a:gd name="T10" fmla="*/ 0 w 3"/>
                    <a:gd name="T11" fmla="*/ 7 h 10"/>
                    <a:gd name="T12" fmla="*/ 2 w 3"/>
                    <a:gd name="T13" fmla="*/ 10 h 10"/>
                    <a:gd name="T14" fmla="*/ 3 w 3"/>
                    <a:gd name="T15" fmla="*/ 7 h 10"/>
                    <a:gd name="T16" fmla="*/ 2 w 3"/>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2"/>
                      </a:moveTo>
                      <a:cubicBezTo>
                        <a:pt x="2" y="2"/>
                        <a:pt x="2" y="1"/>
                        <a:pt x="2" y="1"/>
                      </a:cubicBezTo>
                      <a:cubicBezTo>
                        <a:pt x="2" y="1"/>
                        <a:pt x="2" y="0"/>
                        <a:pt x="2" y="0"/>
                      </a:cubicBezTo>
                      <a:cubicBezTo>
                        <a:pt x="1" y="0"/>
                        <a:pt x="1" y="1"/>
                        <a:pt x="1" y="1"/>
                      </a:cubicBezTo>
                      <a:cubicBezTo>
                        <a:pt x="1" y="1"/>
                        <a:pt x="1" y="2"/>
                        <a:pt x="1" y="2"/>
                      </a:cubicBezTo>
                      <a:cubicBezTo>
                        <a:pt x="0" y="7"/>
                        <a:pt x="0" y="7"/>
                        <a:pt x="0" y="7"/>
                      </a:cubicBezTo>
                      <a:cubicBezTo>
                        <a:pt x="2" y="10"/>
                        <a:pt x="2" y="10"/>
                        <a:pt x="2" y="10"/>
                      </a:cubicBezTo>
                      <a:cubicBezTo>
                        <a:pt x="3" y="7"/>
                        <a:pt x="3" y="7"/>
                        <a:pt x="3" y="7"/>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grpSp>
        <p:nvGrpSpPr>
          <p:cNvPr id="35" name="组合 34"/>
          <p:cNvGrpSpPr/>
          <p:nvPr/>
        </p:nvGrpSpPr>
        <p:grpSpPr>
          <a:xfrm>
            <a:off x="1542053" y="1329278"/>
            <a:ext cx="2266028" cy="3658445"/>
            <a:chOff x="2055803" y="1772781"/>
            <a:chExt cx="3020977" cy="4879056"/>
          </a:xfrm>
        </p:grpSpPr>
        <p:sp>
          <p:nvSpPr>
            <p:cNvPr id="36" name="椭圆 159"/>
            <p:cNvSpPr/>
            <p:nvPr/>
          </p:nvSpPr>
          <p:spPr>
            <a:xfrm rot="1980000">
              <a:off x="2055803"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7" name="组合 36"/>
            <p:cNvGrpSpPr/>
            <p:nvPr/>
          </p:nvGrpSpPr>
          <p:grpSpPr>
            <a:xfrm>
              <a:off x="2406244" y="1772781"/>
              <a:ext cx="840154" cy="3954268"/>
              <a:chOff x="2377622" y="1434354"/>
              <a:chExt cx="978590" cy="4605829"/>
            </a:xfrm>
          </p:grpSpPr>
          <p:grpSp>
            <p:nvGrpSpPr>
              <p:cNvPr id="38" name="组合 37"/>
              <p:cNvGrpSpPr/>
              <p:nvPr/>
            </p:nvGrpSpPr>
            <p:grpSpPr>
              <a:xfrm>
                <a:off x="2377622" y="1831508"/>
                <a:ext cx="978590" cy="4208675"/>
                <a:chOff x="1877323" y="3273524"/>
                <a:chExt cx="978590" cy="2761704"/>
              </a:xfrm>
            </p:grpSpPr>
            <p:grpSp>
              <p:nvGrpSpPr>
                <p:cNvPr id="46" name="组合 45"/>
                <p:cNvGrpSpPr/>
                <p:nvPr/>
              </p:nvGrpSpPr>
              <p:grpSpPr>
                <a:xfrm>
                  <a:off x="1878505" y="3273524"/>
                  <a:ext cx="977408" cy="2757417"/>
                  <a:chOff x="2201764" y="1989138"/>
                  <a:chExt cx="1309885" cy="3695383"/>
                </a:xfrm>
              </p:grpSpPr>
              <p:sp>
                <p:nvSpPr>
                  <p:cNvPr id="51" name="矩形 50"/>
                  <p:cNvSpPr/>
                  <p:nvPr/>
                </p:nvSpPr>
                <p:spPr>
                  <a:xfrm>
                    <a:off x="2484120" y="2273934"/>
                    <a:ext cx="746760" cy="34105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平行四边形 51"/>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平行四边形 52"/>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7" name="组合 46"/>
                <p:cNvGrpSpPr/>
                <p:nvPr/>
              </p:nvGrpSpPr>
              <p:grpSpPr>
                <a:xfrm>
                  <a:off x="1877323" y="5213160"/>
                  <a:ext cx="977409" cy="822068"/>
                  <a:chOff x="4259165" y="4605153"/>
                  <a:chExt cx="1309886" cy="1101703"/>
                </a:xfrm>
              </p:grpSpPr>
              <p:sp>
                <p:nvSpPr>
                  <p:cNvPr id="48" name="平行四边形 47"/>
                  <p:cNvSpPr/>
                  <p:nvPr/>
                </p:nvSpPr>
                <p:spPr>
                  <a:xfrm rot="5400000">
                    <a:off x="3852283" y="5012035"/>
                    <a:ext cx="1096120" cy="282356"/>
                  </a:xfrm>
                  <a:prstGeom prst="parallelogram">
                    <a:avLst>
                      <a:gd name="adj" fmla="val 143744"/>
                    </a:avLst>
                  </a:prstGeom>
                  <a:solidFill>
                    <a:srgbClr val="01C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矩形 48"/>
                  <p:cNvSpPr/>
                  <p:nvPr/>
                </p:nvSpPr>
                <p:spPr>
                  <a:xfrm>
                    <a:off x="4541520" y="4866746"/>
                    <a:ext cx="746759" cy="834529"/>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 name="平行四边形 49"/>
                  <p:cNvSpPr/>
                  <p:nvPr/>
                </p:nvSpPr>
                <p:spPr>
                  <a:xfrm rot="16200000" flipH="1">
                    <a:off x="4879813" y="5017618"/>
                    <a:ext cx="1096120" cy="282356"/>
                  </a:xfrm>
                  <a:prstGeom prst="parallelogram">
                    <a:avLst>
                      <a:gd name="adj" fmla="val 143744"/>
                    </a:avLst>
                  </a:prstGeom>
                  <a:solidFill>
                    <a:srgbClr val="018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39" name="六边形 38"/>
              <p:cNvSpPr/>
              <p:nvPr/>
            </p:nvSpPr>
            <p:spPr>
              <a:xfrm>
                <a:off x="2378805" y="1434354"/>
                <a:ext cx="976224" cy="841572"/>
              </a:xfrm>
              <a:prstGeom prst="hexagon">
                <a:avLst/>
              </a:prstGeom>
              <a:solidFill>
                <a:srgbClr val="01ACBE"/>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文本框 222"/>
              <p:cNvSpPr txBox="1"/>
              <p:nvPr/>
            </p:nvSpPr>
            <p:spPr>
              <a:xfrm>
                <a:off x="2403647" y="1582976"/>
                <a:ext cx="916408" cy="573717"/>
              </a:xfrm>
              <a:prstGeom prst="rect">
                <a:avLst/>
              </a:prstGeom>
              <a:noFill/>
              <a:scene3d>
                <a:camera prst="orthographicFront">
                  <a:rot lat="2700000" lon="0" rev="0"/>
                </a:camera>
                <a:lightRig rig="threePt" dir="t"/>
              </a:scene3d>
            </p:spPr>
            <p:txBody>
              <a:bodyPr wrap="square" rtlCol="0">
                <a:spAutoFit/>
              </a:bodyPr>
              <a:lstStyle/>
              <a:p>
                <a:pPr algn="ctr"/>
                <a:r>
                  <a:rPr lang="en-US" altLang="zh-CN" sz="1800" dirty="0">
                    <a:solidFill>
                      <a:prstClr val="white"/>
                    </a:solidFill>
                    <a:latin typeface="Impact" panose="020B0806030902050204" pitchFamily="34" charset="0"/>
                  </a:rPr>
                  <a:t>85%</a:t>
                </a:r>
                <a:endParaRPr lang="zh-CN" altLang="en-US" sz="1800" dirty="0">
                  <a:solidFill>
                    <a:prstClr val="white"/>
                  </a:solidFill>
                  <a:latin typeface="Impact" panose="020B0806030902050204" pitchFamily="34" charset="0"/>
                </a:endParaRPr>
              </a:p>
            </p:txBody>
          </p:sp>
          <p:grpSp>
            <p:nvGrpSpPr>
              <p:cNvPr id="41" name="Group 20"/>
              <p:cNvGrpSpPr>
                <a:grpSpLocks noChangeAspect="1"/>
              </p:cNvGrpSpPr>
              <p:nvPr/>
            </p:nvGrpSpPr>
            <p:grpSpPr bwMode="auto">
              <a:xfrm>
                <a:off x="2669842" y="5431607"/>
                <a:ext cx="405559" cy="323351"/>
                <a:chOff x="3899" y="2225"/>
                <a:chExt cx="74" cy="59"/>
              </a:xfrm>
              <a:solidFill>
                <a:schemeClr val="bg1"/>
              </a:solidFill>
              <a:effectLst>
                <a:outerShdw blurRad="50800" dist="38100" dir="2700000" algn="tl" rotWithShape="0">
                  <a:prstClr val="black">
                    <a:alpha val="40000"/>
                  </a:prstClr>
                </a:outerShdw>
              </a:effectLst>
            </p:grpSpPr>
            <p:sp>
              <p:nvSpPr>
                <p:cNvPr id="42"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grpSp>
        <p:nvGrpSpPr>
          <p:cNvPr id="54" name="组合 53"/>
          <p:cNvGrpSpPr/>
          <p:nvPr/>
        </p:nvGrpSpPr>
        <p:grpSpPr>
          <a:xfrm>
            <a:off x="3546925" y="1483203"/>
            <a:ext cx="2266028" cy="3504521"/>
            <a:chOff x="4728618" y="1978060"/>
            <a:chExt cx="3020977" cy="4673777"/>
          </a:xfrm>
        </p:grpSpPr>
        <p:sp>
          <p:nvSpPr>
            <p:cNvPr id="55" name="椭圆 159"/>
            <p:cNvSpPr/>
            <p:nvPr/>
          </p:nvSpPr>
          <p:spPr>
            <a:xfrm rot="1980000">
              <a:off x="4728618"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6" name="组合 55"/>
            <p:cNvGrpSpPr/>
            <p:nvPr/>
          </p:nvGrpSpPr>
          <p:grpSpPr>
            <a:xfrm>
              <a:off x="5150262" y="1978060"/>
              <a:ext cx="840155" cy="3748989"/>
              <a:chOff x="5573783" y="1673458"/>
              <a:chExt cx="978591" cy="4366725"/>
            </a:xfrm>
          </p:grpSpPr>
          <p:grpSp>
            <p:nvGrpSpPr>
              <p:cNvPr id="57" name="组合 56"/>
              <p:cNvGrpSpPr/>
              <p:nvPr/>
            </p:nvGrpSpPr>
            <p:grpSpPr>
              <a:xfrm>
                <a:off x="5573784" y="2071918"/>
                <a:ext cx="978590" cy="3968265"/>
                <a:chOff x="1877323" y="3273524"/>
                <a:chExt cx="978590" cy="2769810"/>
              </a:xfrm>
            </p:grpSpPr>
            <p:grpSp>
              <p:nvGrpSpPr>
                <p:cNvPr id="63" name="组合 62"/>
                <p:cNvGrpSpPr/>
                <p:nvPr/>
              </p:nvGrpSpPr>
              <p:grpSpPr>
                <a:xfrm>
                  <a:off x="1878505" y="3273524"/>
                  <a:ext cx="977408" cy="2757416"/>
                  <a:chOff x="2201764" y="1989138"/>
                  <a:chExt cx="1309885" cy="3695382"/>
                </a:xfrm>
              </p:grpSpPr>
              <p:sp>
                <p:nvSpPr>
                  <p:cNvPr id="68" name="矩形 67"/>
                  <p:cNvSpPr/>
                  <p:nvPr/>
                </p:nvSpPr>
                <p:spPr>
                  <a:xfrm>
                    <a:off x="2484120" y="2273664"/>
                    <a:ext cx="746760" cy="34108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平行四边形 68"/>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平行四边形 69"/>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4" name="组合 63"/>
                <p:cNvGrpSpPr/>
                <p:nvPr/>
              </p:nvGrpSpPr>
              <p:grpSpPr>
                <a:xfrm>
                  <a:off x="1877323" y="5161066"/>
                  <a:ext cx="977409" cy="882268"/>
                  <a:chOff x="4259165" y="4535338"/>
                  <a:chExt cx="1309886" cy="1182381"/>
                </a:xfrm>
              </p:grpSpPr>
              <p:sp>
                <p:nvSpPr>
                  <p:cNvPr id="65" name="平行四边形 64"/>
                  <p:cNvSpPr/>
                  <p:nvPr/>
                </p:nvSpPr>
                <p:spPr>
                  <a:xfrm rot="5400000">
                    <a:off x="3814831" y="4979672"/>
                    <a:ext cx="1171024" cy="282356"/>
                  </a:xfrm>
                  <a:prstGeom prst="parallelogram">
                    <a:avLst>
                      <a:gd name="adj" fmla="val 143744"/>
                    </a:avLst>
                  </a:prstGeom>
                  <a:solidFill>
                    <a:srgbClr val="844B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 name="矩形 65"/>
                  <p:cNvSpPr/>
                  <p:nvPr/>
                </p:nvSpPr>
                <p:spPr>
                  <a:xfrm>
                    <a:off x="4541520" y="4813273"/>
                    <a:ext cx="746758" cy="893086"/>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 name="平行四边形 66"/>
                  <p:cNvSpPr/>
                  <p:nvPr/>
                </p:nvSpPr>
                <p:spPr>
                  <a:xfrm rot="16200000" flipH="1">
                    <a:off x="4839299" y="4987967"/>
                    <a:ext cx="1177148" cy="282356"/>
                  </a:xfrm>
                  <a:prstGeom prst="parallelogram">
                    <a:avLst>
                      <a:gd name="adj" fmla="val 143744"/>
                    </a:avLst>
                  </a:prstGeom>
                  <a:solidFill>
                    <a:srgbClr val="4628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58" name="六边形 57"/>
              <p:cNvSpPr/>
              <p:nvPr/>
            </p:nvSpPr>
            <p:spPr>
              <a:xfrm>
                <a:off x="5573783" y="1673458"/>
                <a:ext cx="976224" cy="841572"/>
              </a:xfrm>
              <a:prstGeom prst="hexagon">
                <a:avLst/>
              </a:prstGeom>
              <a:solidFill>
                <a:srgbClr val="663A77"/>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 name="文本框 223"/>
              <p:cNvSpPr txBox="1"/>
              <p:nvPr/>
            </p:nvSpPr>
            <p:spPr>
              <a:xfrm>
                <a:off x="5611736" y="1833833"/>
                <a:ext cx="916409" cy="573717"/>
              </a:xfrm>
              <a:prstGeom prst="rect">
                <a:avLst/>
              </a:prstGeom>
              <a:noFill/>
              <a:scene3d>
                <a:camera prst="orthographicFront">
                  <a:rot lat="2700000" lon="0" rev="0"/>
                </a:camera>
                <a:lightRig rig="threePt" dir="t"/>
              </a:scene3d>
            </p:spPr>
            <p:txBody>
              <a:bodyPr wrap="square" rtlCol="0">
                <a:spAutoFit/>
              </a:bodyPr>
              <a:lstStyle/>
              <a:p>
                <a:pPr algn="ctr"/>
                <a:r>
                  <a:rPr lang="en-US" altLang="zh-CN" sz="1800" dirty="0">
                    <a:solidFill>
                      <a:prstClr val="white"/>
                    </a:solidFill>
                    <a:latin typeface="Impact" panose="020B0806030902050204" pitchFamily="34" charset="0"/>
                  </a:rPr>
                  <a:t>75%</a:t>
                </a:r>
                <a:endParaRPr lang="zh-CN" altLang="en-US" sz="1800" dirty="0">
                  <a:solidFill>
                    <a:prstClr val="white"/>
                  </a:solidFill>
                  <a:latin typeface="Impact" panose="020B0806030902050204" pitchFamily="34" charset="0"/>
                </a:endParaRPr>
              </a:p>
            </p:txBody>
          </p:sp>
          <p:grpSp>
            <p:nvGrpSpPr>
              <p:cNvPr id="60" name="Group 27"/>
              <p:cNvGrpSpPr>
                <a:grpSpLocks noChangeAspect="1"/>
              </p:cNvGrpSpPr>
              <p:nvPr/>
            </p:nvGrpSpPr>
            <p:grpSpPr bwMode="auto">
              <a:xfrm>
                <a:off x="5905987" y="5367068"/>
                <a:ext cx="334310" cy="367195"/>
                <a:chOff x="3811" y="2125"/>
                <a:chExt cx="61" cy="67"/>
              </a:xfrm>
              <a:solidFill>
                <a:schemeClr val="bg1"/>
              </a:solidFill>
              <a:effectLst>
                <a:outerShdw blurRad="50800" dist="38100" dir="2700000" algn="tl" rotWithShape="0">
                  <a:prstClr val="black">
                    <a:alpha val="40000"/>
                  </a:prstClr>
                </a:outerShdw>
              </a:effectLst>
            </p:grpSpPr>
            <p:sp>
              <p:nvSpPr>
                <p:cNvPr id="61"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grpSp>
        <p:nvGrpSpPr>
          <p:cNvPr id="71" name="组合 70"/>
          <p:cNvGrpSpPr/>
          <p:nvPr/>
        </p:nvGrpSpPr>
        <p:grpSpPr>
          <a:xfrm>
            <a:off x="549105" y="2246476"/>
            <a:ext cx="2266028" cy="2741248"/>
            <a:chOff x="732044" y="2995994"/>
            <a:chExt cx="3020977" cy="3655843"/>
          </a:xfrm>
        </p:grpSpPr>
        <p:sp>
          <p:nvSpPr>
            <p:cNvPr id="72" name="椭圆 159"/>
            <p:cNvSpPr/>
            <p:nvPr/>
          </p:nvSpPr>
          <p:spPr>
            <a:xfrm rot="1980000">
              <a:off x="732044"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3" name="组合 72"/>
            <p:cNvGrpSpPr/>
            <p:nvPr/>
          </p:nvGrpSpPr>
          <p:grpSpPr>
            <a:xfrm>
              <a:off x="1067013" y="2995994"/>
              <a:ext cx="840157" cy="2731055"/>
              <a:chOff x="817720" y="2859121"/>
              <a:chExt cx="978593" cy="3181062"/>
            </a:xfrm>
          </p:grpSpPr>
          <p:sp>
            <p:nvSpPr>
              <p:cNvPr id="74" name="六边形 73"/>
              <p:cNvSpPr/>
              <p:nvPr/>
            </p:nvSpPr>
            <p:spPr>
              <a:xfrm>
                <a:off x="818905" y="2859121"/>
                <a:ext cx="976224" cy="841572"/>
              </a:xfrm>
              <a:prstGeom prst="hexagon">
                <a:avLst/>
              </a:prstGeom>
              <a:solidFill>
                <a:srgbClr val="EB9624"/>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5" name="组合 74"/>
              <p:cNvGrpSpPr/>
              <p:nvPr/>
            </p:nvGrpSpPr>
            <p:grpSpPr>
              <a:xfrm>
                <a:off x="817720" y="3279907"/>
                <a:ext cx="978593" cy="2760276"/>
                <a:chOff x="1877320" y="3273524"/>
                <a:chExt cx="978593" cy="2760276"/>
              </a:xfrm>
            </p:grpSpPr>
            <p:grpSp>
              <p:nvGrpSpPr>
                <p:cNvPr id="92" name="组合 91"/>
                <p:cNvGrpSpPr/>
                <p:nvPr/>
              </p:nvGrpSpPr>
              <p:grpSpPr>
                <a:xfrm>
                  <a:off x="1878505" y="3273524"/>
                  <a:ext cx="977408" cy="2757416"/>
                  <a:chOff x="2201764" y="1989138"/>
                  <a:chExt cx="1309885" cy="3695382"/>
                </a:xfrm>
              </p:grpSpPr>
              <p:sp>
                <p:nvSpPr>
                  <p:cNvPr id="97" name="矩形 96"/>
                  <p:cNvSpPr/>
                  <p:nvPr/>
                </p:nvSpPr>
                <p:spPr>
                  <a:xfrm>
                    <a:off x="2484120" y="2402540"/>
                    <a:ext cx="746760" cy="3281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 name="平行四边形 97"/>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 name="平行四边形 98"/>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3" name="组合 92"/>
                <p:cNvGrpSpPr/>
                <p:nvPr/>
              </p:nvGrpSpPr>
              <p:grpSpPr>
                <a:xfrm>
                  <a:off x="1877320" y="4784681"/>
                  <a:ext cx="977405" cy="1249119"/>
                  <a:chOff x="4259166" y="4030923"/>
                  <a:chExt cx="1309882" cy="1674020"/>
                </a:xfrm>
              </p:grpSpPr>
              <p:sp>
                <p:nvSpPr>
                  <p:cNvPr id="94" name="平行四边形 93"/>
                  <p:cNvSpPr/>
                  <p:nvPr/>
                </p:nvSpPr>
                <p:spPr>
                  <a:xfrm rot="5400000">
                    <a:off x="3563334" y="4726755"/>
                    <a:ext cx="1674019" cy="282356"/>
                  </a:xfrm>
                  <a:prstGeom prst="parallelogram">
                    <a:avLst>
                      <a:gd name="adj" fmla="val 143744"/>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矩形 94"/>
                  <p:cNvSpPr/>
                  <p:nvPr/>
                </p:nvSpPr>
                <p:spPr>
                  <a:xfrm>
                    <a:off x="4541520" y="4429585"/>
                    <a:ext cx="746760" cy="1275357"/>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平行四边形 95"/>
                  <p:cNvSpPr/>
                  <p:nvPr/>
                </p:nvSpPr>
                <p:spPr>
                  <a:xfrm rot="16200000" flipH="1">
                    <a:off x="4590861" y="4726756"/>
                    <a:ext cx="1674018" cy="282356"/>
                  </a:xfrm>
                  <a:prstGeom prst="parallelogram">
                    <a:avLst>
                      <a:gd name="adj" fmla="val 143744"/>
                    </a:avLst>
                  </a:prstGeom>
                  <a:solidFill>
                    <a:srgbClr val="FFA5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76" name="文本框 164"/>
              <p:cNvSpPr txBox="1"/>
              <p:nvPr/>
            </p:nvSpPr>
            <p:spPr>
              <a:xfrm>
                <a:off x="854451" y="3021972"/>
                <a:ext cx="916408" cy="573717"/>
              </a:xfrm>
              <a:prstGeom prst="rect">
                <a:avLst/>
              </a:prstGeom>
              <a:noFill/>
              <a:scene3d>
                <a:camera prst="orthographicFront">
                  <a:rot lat="2700000" lon="0" rev="0"/>
                </a:camera>
                <a:lightRig rig="threePt" dir="t"/>
              </a:scene3d>
            </p:spPr>
            <p:txBody>
              <a:bodyPr wrap="square" rtlCol="0">
                <a:spAutoFit/>
              </a:bodyPr>
              <a:lstStyle/>
              <a:p>
                <a:pPr algn="ctr"/>
                <a:r>
                  <a:rPr lang="en-US" altLang="zh-CN" sz="1800" dirty="0">
                    <a:solidFill>
                      <a:prstClr val="white"/>
                    </a:solidFill>
                    <a:latin typeface="Impact" panose="020B0806030902050204" pitchFamily="34" charset="0"/>
                  </a:rPr>
                  <a:t>55%</a:t>
                </a:r>
                <a:endParaRPr lang="zh-CN" altLang="en-US" sz="1800" dirty="0">
                  <a:solidFill>
                    <a:prstClr val="white"/>
                  </a:solidFill>
                  <a:latin typeface="Impact" panose="020B0806030902050204" pitchFamily="34" charset="0"/>
                </a:endParaRPr>
              </a:p>
            </p:txBody>
          </p:sp>
          <p:grpSp>
            <p:nvGrpSpPr>
              <p:cNvPr id="77" name="Group 32"/>
              <p:cNvGrpSpPr>
                <a:grpSpLocks noChangeAspect="1"/>
              </p:cNvGrpSpPr>
              <p:nvPr/>
            </p:nvGrpSpPr>
            <p:grpSpPr bwMode="auto">
              <a:xfrm>
                <a:off x="1046678" y="5383219"/>
                <a:ext cx="471328" cy="306909"/>
                <a:chOff x="3798" y="2129"/>
                <a:chExt cx="86" cy="56"/>
              </a:xfrm>
              <a:solidFill>
                <a:schemeClr val="bg1"/>
              </a:solidFill>
              <a:effectLst>
                <a:outerShdw blurRad="50800" dist="38100" dir="2700000" algn="tl" rotWithShape="0">
                  <a:prstClr val="black">
                    <a:alpha val="40000"/>
                  </a:prstClr>
                </a:outerShdw>
              </a:effectLst>
            </p:grpSpPr>
            <p:sp>
              <p:nvSpPr>
                <p:cNvPr id="78"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9"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0"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1"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2"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3"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4"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5"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6"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7"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8"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9"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0"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1"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sp>
        <p:nvSpPr>
          <p:cNvPr id="100" name="文本框 231"/>
          <p:cNvSpPr txBox="1"/>
          <p:nvPr/>
        </p:nvSpPr>
        <p:spPr>
          <a:xfrm>
            <a:off x="2960013" y="2681603"/>
            <a:ext cx="340542" cy="1077010"/>
          </a:xfrm>
          <a:prstGeom prst="rect">
            <a:avLst/>
          </a:prstGeom>
          <a:noFill/>
        </p:spPr>
        <p:txBody>
          <a:bodyPr vert="eaVert" wrap="square" rtlCol="0">
            <a:spAutoFit/>
          </a:bodyPr>
          <a:lstStyle/>
          <a:p>
            <a:pPr algn="ctr"/>
            <a:r>
              <a:rPr lang="zh-CN" altLang="en-US" sz="1013" dirty="0">
                <a:solidFill>
                  <a:schemeClr val="tx1">
                    <a:lumMod val="50000"/>
                    <a:lumOff val="50000"/>
                  </a:schemeClr>
                </a:solidFill>
                <a:latin typeface="+mn-ea"/>
              </a:rPr>
              <a:t>第三季度</a:t>
            </a:r>
          </a:p>
        </p:txBody>
      </p:sp>
      <p:sp>
        <p:nvSpPr>
          <p:cNvPr id="101" name="文本框 228"/>
          <p:cNvSpPr txBox="1"/>
          <p:nvPr/>
        </p:nvSpPr>
        <p:spPr>
          <a:xfrm>
            <a:off x="1964362" y="2683530"/>
            <a:ext cx="340542" cy="1077010"/>
          </a:xfrm>
          <a:prstGeom prst="rect">
            <a:avLst/>
          </a:prstGeom>
          <a:noFill/>
        </p:spPr>
        <p:txBody>
          <a:bodyPr vert="eaVert" wrap="square" rtlCol="0">
            <a:spAutoFit/>
          </a:bodyPr>
          <a:lstStyle/>
          <a:p>
            <a:pPr algn="ctr"/>
            <a:r>
              <a:rPr lang="zh-CN" altLang="en-US" sz="1013" dirty="0">
                <a:solidFill>
                  <a:schemeClr val="tx1">
                    <a:lumMod val="50000"/>
                    <a:lumOff val="50000"/>
                  </a:schemeClr>
                </a:solidFill>
                <a:latin typeface="+mn-ea"/>
              </a:rPr>
              <a:t>第二季度</a:t>
            </a:r>
          </a:p>
        </p:txBody>
      </p:sp>
      <p:sp>
        <p:nvSpPr>
          <p:cNvPr id="102" name="文本框 229"/>
          <p:cNvSpPr txBox="1"/>
          <p:nvPr/>
        </p:nvSpPr>
        <p:spPr>
          <a:xfrm>
            <a:off x="4022635" y="2676306"/>
            <a:ext cx="340542" cy="1077010"/>
          </a:xfrm>
          <a:prstGeom prst="rect">
            <a:avLst/>
          </a:prstGeom>
          <a:noFill/>
        </p:spPr>
        <p:txBody>
          <a:bodyPr vert="eaVert" wrap="square" rtlCol="0">
            <a:spAutoFit/>
          </a:bodyPr>
          <a:lstStyle/>
          <a:p>
            <a:pPr algn="ctr"/>
            <a:r>
              <a:rPr lang="zh-CN" altLang="en-US" sz="1013" dirty="0">
                <a:solidFill>
                  <a:schemeClr val="tx1">
                    <a:lumMod val="50000"/>
                    <a:lumOff val="50000"/>
                  </a:schemeClr>
                </a:solidFill>
                <a:latin typeface="+mn-ea"/>
              </a:rPr>
              <a:t>第四季度</a:t>
            </a:r>
          </a:p>
        </p:txBody>
      </p:sp>
      <p:sp>
        <p:nvSpPr>
          <p:cNvPr id="103" name="文本框 227"/>
          <p:cNvSpPr txBox="1"/>
          <p:nvPr/>
        </p:nvSpPr>
        <p:spPr>
          <a:xfrm>
            <a:off x="950230" y="2685896"/>
            <a:ext cx="340542" cy="1077010"/>
          </a:xfrm>
          <a:prstGeom prst="rect">
            <a:avLst/>
          </a:prstGeom>
          <a:noFill/>
        </p:spPr>
        <p:txBody>
          <a:bodyPr vert="eaVert" wrap="square" rtlCol="0">
            <a:spAutoFit/>
          </a:bodyPr>
          <a:lstStyle/>
          <a:p>
            <a:pPr algn="ctr"/>
            <a:r>
              <a:rPr lang="zh-CN" altLang="en-US" sz="1013" dirty="0">
                <a:solidFill>
                  <a:schemeClr val="tx1">
                    <a:lumMod val="50000"/>
                    <a:lumOff val="50000"/>
                  </a:schemeClr>
                </a:solidFill>
                <a:latin typeface="+mn-ea"/>
              </a:rPr>
              <a:t>第一季度</a:t>
            </a:r>
          </a:p>
        </p:txBody>
      </p:sp>
      <p:grpSp>
        <p:nvGrpSpPr>
          <p:cNvPr id="104" name="组合 103"/>
          <p:cNvGrpSpPr/>
          <p:nvPr/>
        </p:nvGrpSpPr>
        <p:grpSpPr>
          <a:xfrm>
            <a:off x="5528639" y="1078128"/>
            <a:ext cx="3139181" cy="3888947"/>
            <a:chOff x="7370559" y="1437836"/>
            <a:chExt cx="4185030" cy="5186463"/>
          </a:xfrm>
        </p:grpSpPr>
        <p:grpSp>
          <p:nvGrpSpPr>
            <p:cNvPr id="105" name="组合 104"/>
            <p:cNvGrpSpPr/>
            <p:nvPr/>
          </p:nvGrpSpPr>
          <p:grpSpPr>
            <a:xfrm>
              <a:off x="7496061" y="1581570"/>
              <a:ext cx="4059528" cy="5042729"/>
              <a:chOff x="1838891" y="2142672"/>
              <a:chExt cx="3084650" cy="3118938"/>
            </a:xfrm>
          </p:grpSpPr>
          <p:sp>
            <p:nvSpPr>
              <p:cNvPr id="108" name="平行四边形 107"/>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9" name="平行四边形 108"/>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06" name="圆角矩形 105"/>
            <p:cNvSpPr/>
            <p:nvPr/>
          </p:nvSpPr>
          <p:spPr>
            <a:xfrm>
              <a:off x="7520386" y="1602104"/>
              <a:ext cx="3443029" cy="4229897"/>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7" name="圆角矩形 106"/>
            <p:cNvSpPr/>
            <p:nvPr/>
          </p:nvSpPr>
          <p:spPr>
            <a:xfrm>
              <a:off x="7370559" y="1437836"/>
              <a:ext cx="3443029" cy="4229897"/>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10" name="文本框 107"/>
          <p:cNvSpPr txBox="1"/>
          <p:nvPr/>
        </p:nvSpPr>
        <p:spPr>
          <a:xfrm>
            <a:off x="5732509" y="2042961"/>
            <a:ext cx="2269541" cy="2192908"/>
          </a:xfrm>
          <a:prstGeom prst="rect">
            <a:avLst/>
          </a:prstGeom>
          <a:noFill/>
        </p:spPr>
        <p:txBody>
          <a:bodyPr wrap="square" rtlCol="0">
            <a:spAutoFit/>
          </a:bodyPr>
          <a:lstStyle/>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just">
              <a:lnSpc>
                <a:spcPct val="130000"/>
              </a:lnSpc>
            </a:pP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a:p>
            <a:pPr algn="just">
              <a:lnSpc>
                <a:spcPct val="130000"/>
              </a:lnSpc>
            </a:pP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11" name="组合 110"/>
          <p:cNvGrpSpPr/>
          <p:nvPr/>
        </p:nvGrpSpPr>
        <p:grpSpPr>
          <a:xfrm>
            <a:off x="5786900" y="1234731"/>
            <a:ext cx="2182535" cy="702338"/>
            <a:chOff x="7714862" y="1646688"/>
            <a:chExt cx="2909667" cy="936668"/>
          </a:xfrm>
        </p:grpSpPr>
        <p:grpSp>
          <p:nvGrpSpPr>
            <p:cNvPr id="112" name="组合 111"/>
            <p:cNvGrpSpPr/>
            <p:nvPr/>
          </p:nvGrpSpPr>
          <p:grpSpPr>
            <a:xfrm>
              <a:off x="7714862" y="1646688"/>
              <a:ext cx="2909667" cy="936668"/>
              <a:chOff x="1992448" y="2251039"/>
              <a:chExt cx="2210923" cy="712610"/>
            </a:xfrm>
          </p:grpSpPr>
          <p:grpSp>
            <p:nvGrpSpPr>
              <p:cNvPr id="114" name="组合 113"/>
              <p:cNvGrpSpPr/>
              <p:nvPr/>
            </p:nvGrpSpPr>
            <p:grpSpPr>
              <a:xfrm>
                <a:off x="1994501" y="2251039"/>
                <a:ext cx="2208870" cy="712610"/>
                <a:chOff x="-3729752" y="2394136"/>
                <a:chExt cx="8752092" cy="2823536"/>
              </a:xfrm>
            </p:grpSpPr>
            <p:sp>
              <p:nvSpPr>
                <p:cNvPr id="117" name="平行四边形 116"/>
                <p:cNvSpPr/>
                <p:nvPr/>
              </p:nvSpPr>
              <p:spPr>
                <a:xfrm rot="5400000" flipH="1" flipV="1">
                  <a:off x="3205317" y="3438387"/>
                  <a:ext cx="2823536" cy="735033"/>
                </a:xfrm>
                <a:prstGeom prst="parallelogram">
                  <a:avLst>
                    <a:gd name="adj" fmla="val 72798"/>
                  </a:avLst>
                </a:prstGeom>
                <a:gradFill>
                  <a:gsLst>
                    <a:gs pos="0">
                      <a:schemeClr val="tx1">
                        <a:alpha val="40000"/>
                      </a:schemeClr>
                    </a:gs>
                    <a:gs pos="60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8" name="平行四边形 117"/>
                <p:cNvSpPr/>
                <p:nvPr/>
              </p:nvSpPr>
              <p:spPr>
                <a:xfrm flipH="1">
                  <a:off x="-3729752" y="4595402"/>
                  <a:ext cx="8752092" cy="537027"/>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15" name="圆角矩形 114"/>
              <p:cNvSpPr/>
              <p:nvPr/>
            </p:nvSpPr>
            <p:spPr>
              <a:xfrm>
                <a:off x="2013089" y="2306633"/>
                <a:ext cx="2092960" cy="533400"/>
              </a:xfrm>
              <a:prstGeom prst="roundRect">
                <a:avLst/>
              </a:prstGeom>
              <a:solidFill>
                <a:srgbClr val="0187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6" name="圆角矩形 115"/>
              <p:cNvSpPr/>
              <p:nvPr/>
            </p:nvSpPr>
            <p:spPr>
              <a:xfrm>
                <a:off x="1992448" y="2279650"/>
                <a:ext cx="2092960" cy="533400"/>
              </a:xfrm>
              <a:prstGeom prst="round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13" name="文本框 106"/>
            <p:cNvSpPr txBox="1"/>
            <p:nvPr/>
          </p:nvSpPr>
          <p:spPr>
            <a:xfrm>
              <a:off x="7942100" y="1830837"/>
              <a:ext cx="2145340" cy="492557"/>
            </a:xfrm>
            <a:prstGeom prst="rect">
              <a:avLst/>
            </a:prstGeom>
            <a:noFill/>
          </p:spPr>
          <p:txBody>
            <a:bodyPr wrap="square" rtlCol="0">
              <a:spAutoFit/>
            </a:bodyPr>
            <a:lstStyle/>
            <a:p>
              <a:pPr algn="ctr"/>
              <a:r>
                <a:rPr lang="zh-CN" altLang="en-US" sz="1800" dirty="0">
                  <a:solidFill>
                    <a:schemeClr val="bg1"/>
                  </a:solidFill>
                  <a:latin typeface="+mn-ea"/>
                </a:rPr>
                <a:t>在此添加标题</a:t>
              </a:r>
            </a:p>
          </p:txBody>
        </p:sp>
      </p:grpSp>
      <p:sp>
        <p:nvSpPr>
          <p:cNvPr id="119" name="文本框 39"/>
          <p:cNvSpPr txBox="1"/>
          <p:nvPr/>
        </p:nvSpPr>
        <p:spPr>
          <a:xfrm>
            <a:off x="884685" y="2025646"/>
            <a:ext cx="492710" cy="276999"/>
          </a:xfrm>
          <a:prstGeom prst="rect">
            <a:avLst/>
          </a:prstGeom>
          <a:noFill/>
        </p:spPr>
        <p:txBody>
          <a:bodyPr wrap="square" rtlCol="0">
            <a:spAutoFit/>
          </a:bodyPr>
          <a:lstStyle/>
          <a:p>
            <a:pPr algn="ctr"/>
            <a:r>
              <a:rPr lang="zh-CN" altLang="en-US" sz="1200" dirty="0">
                <a:solidFill>
                  <a:prstClr val="black">
                    <a:lumMod val="75000"/>
                    <a:lumOff val="25000"/>
                  </a:prstClr>
                </a:solidFill>
                <a:latin typeface="+mn-ea"/>
              </a:rPr>
              <a:t>标题</a:t>
            </a:r>
          </a:p>
        </p:txBody>
      </p:sp>
      <p:sp>
        <p:nvSpPr>
          <p:cNvPr id="120" name="文本框 41"/>
          <p:cNvSpPr txBox="1"/>
          <p:nvPr/>
        </p:nvSpPr>
        <p:spPr>
          <a:xfrm>
            <a:off x="2881255" y="1511396"/>
            <a:ext cx="492710" cy="276999"/>
          </a:xfrm>
          <a:prstGeom prst="rect">
            <a:avLst/>
          </a:prstGeom>
          <a:noFill/>
        </p:spPr>
        <p:txBody>
          <a:bodyPr wrap="square" rtlCol="0">
            <a:spAutoFit/>
          </a:bodyPr>
          <a:lstStyle/>
          <a:p>
            <a:pPr algn="ctr"/>
            <a:r>
              <a:rPr lang="zh-CN" altLang="en-US" sz="1200" dirty="0">
                <a:solidFill>
                  <a:prstClr val="black">
                    <a:lumMod val="75000"/>
                    <a:lumOff val="25000"/>
                  </a:prstClr>
                </a:solidFill>
                <a:latin typeface="+mn-ea"/>
              </a:rPr>
              <a:t>标题</a:t>
            </a:r>
          </a:p>
        </p:txBody>
      </p:sp>
      <p:sp>
        <p:nvSpPr>
          <p:cNvPr id="121" name="文本框 43"/>
          <p:cNvSpPr txBox="1"/>
          <p:nvPr/>
        </p:nvSpPr>
        <p:spPr>
          <a:xfrm>
            <a:off x="1874566" y="1088054"/>
            <a:ext cx="492710" cy="276999"/>
          </a:xfrm>
          <a:prstGeom prst="rect">
            <a:avLst/>
          </a:prstGeom>
          <a:noFill/>
        </p:spPr>
        <p:txBody>
          <a:bodyPr wrap="square" rtlCol="0">
            <a:spAutoFit/>
          </a:bodyPr>
          <a:lstStyle/>
          <a:p>
            <a:pPr algn="ctr"/>
            <a:r>
              <a:rPr lang="zh-CN" altLang="en-US" sz="1200" dirty="0">
                <a:solidFill>
                  <a:prstClr val="black">
                    <a:lumMod val="75000"/>
                    <a:lumOff val="25000"/>
                  </a:prstClr>
                </a:solidFill>
                <a:latin typeface="+mn-ea"/>
              </a:rPr>
              <a:t>标题</a:t>
            </a:r>
          </a:p>
        </p:txBody>
      </p:sp>
      <p:sp>
        <p:nvSpPr>
          <p:cNvPr id="122" name="文本框 45"/>
          <p:cNvSpPr txBox="1"/>
          <p:nvPr/>
        </p:nvSpPr>
        <p:spPr>
          <a:xfrm>
            <a:off x="3931039" y="1222399"/>
            <a:ext cx="492710" cy="276999"/>
          </a:xfrm>
          <a:prstGeom prst="rect">
            <a:avLst/>
          </a:prstGeom>
          <a:noFill/>
        </p:spPr>
        <p:txBody>
          <a:bodyPr wrap="square" rtlCol="0">
            <a:spAutoFit/>
          </a:bodyPr>
          <a:lstStyle/>
          <a:p>
            <a:pPr algn="ctr"/>
            <a:r>
              <a:rPr lang="zh-CN" altLang="en-US" sz="1200" dirty="0">
                <a:solidFill>
                  <a:prstClr val="black">
                    <a:lumMod val="75000"/>
                    <a:lumOff val="25000"/>
                  </a:prstClr>
                </a:solidFill>
                <a:latin typeface="+mn-ea"/>
              </a:rPr>
              <a:t>标题</a:t>
            </a:r>
          </a:p>
        </p:txBody>
      </p:sp>
    </p:spTree>
    <p:extLst>
      <p:ext uri="{BB962C8B-B14F-4D97-AF65-F5344CB8AC3E}">
        <p14:creationId xmlns:p14="http://schemas.microsoft.com/office/powerpoint/2010/main" val="270833414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2" presetClass="entr" presetSubtype="4" fill="hold"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down)">
                                      <p:cBhvr>
                                        <p:cTn id="32" dur="500"/>
                                        <p:tgtEl>
                                          <p:spTgt spid="71"/>
                                        </p:tgtEl>
                                      </p:cBhvr>
                                    </p:animEffect>
                                  </p:childTnLst>
                                </p:cTn>
                              </p:par>
                            </p:childTnLst>
                          </p:cTn>
                        </p:par>
                        <p:par>
                          <p:cTn id="33" fill="hold">
                            <p:stCondLst>
                              <p:cond delay="1750"/>
                            </p:stCondLst>
                            <p:childTnLst>
                              <p:par>
                                <p:cTn id="34" presetID="22" presetClass="entr" presetSubtype="4"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down)">
                                      <p:cBhvr>
                                        <p:cTn id="36" dur="500"/>
                                        <p:tgtEl>
                                          <p:spTgt spid="35"/>
                                        </p:tgtEl>
                                      </p:cBhvr>
                                    </p:animEffect>
                                  </p:childTnLst>
                                </p:cTn>
                              </p:par>
                            </p:childTnLst>
                          </p:cTn>
                        </p:par>
                        <p:par>
                          <p:cTn id="37" fill="hold">
                            <p:stCondLst>
                              <p:cond delay="2250"/>
                            </p:stCondLst>
                            <p:childTnLst>
                              <p:par>
                                <p:cTn id="38" presetID="22" presetClass="entr" presetSubtype="4"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2750"/>
                            </p:stCondLst>
                            <p:childTnLst>
                              <p:par>
                                <p:cTn id="42" presetID="22" presetClass="entr" presetSubtype="4" fill="hold"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down)">
                                      <p:cBhvr>
                                        <p:cTn id="44" dur="500"/>
                                        <p:tgtEl>
                                          <p:spTgt spid="54"/>
                                        </p:tgtEl>
                                      </p:cBhvr>
                                    </p:animEffect>
                                  </p:childTnLst>
                                </p:cTn>
                              </p:par>
                            </p:childTnLst>
                          </p:cTn>
                        </p:par>
                        <p:par>
                          <p:cTn id="45" fill="hold">
                            <p:stCondLst>
                              <p:cond delay="3250"/>
                            </p:stCondLst>
                            <p:childTnLst>
                              <p:par>
                                <p:cTn id="46" presetID="22" presetClass="entr" presetSubtype="4" fill="hold" grpId="0" nodeType="afterEffect">
                                  <p:stCondLst>
                                    <p:cond delay="0"/>
                                  </p:stCondLst>
                                  <p:childTnLst>
                                    <p:set>
                                      <p:cBhvr>
                                        <p:cTn id="47" dur="1" fill="hold">
                                          <p:stCondLst>
                                            <p:cond delay="0"/>
                                          </p:stCondLst>
                                        </p:cTn>
                                        <p:tgtEl>
                                          <p:spTgt spid="103"/>
                                        </p:tgtEl>
                                        <p:attrNameLst>
                                          <p:attrName>style.visibility</p:attrName>
                                        </p:attrNameLst>
                                      </p:cBhvr>
                                      <p:to>
                                        <p:strVal val="visible"/>
                                      </p:to>
                                    </p:set>
                                    <p:animEffect transition="in" filter="wipe(down)">
                                      <p:cBhvr>
                                        <p:cTn id="48" dur="500"/>
                                        <p:tgtEl>
                                          <p:spTgt spid="10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1"/>
                                        </p:tgtEl>
                                        <p:attrNameLst>
                                          <p:attrName>style.visibility</p:attrName>
                                        </p:attrNameLst>
                                      </p:cBhvr>
                                      <p:to>
                                        <p:strVal val="visible"/>
                                      </p:to>
                                    </p:set>
                                    <p:animEffect transition="in" filter="wipe(down)">
                                      <p:cBhvr>
                                        <p:cTn id="51" dur="500"/>
                                        <p:tgtEl>
                                          <p:spTgt spid="10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00"/>
                                        </p:tgtEl>
                                        <p:attrNameLst>
                                          <p:attrName>style.visibility</p:attrName>
                                        </p:attrNameLst>
                                      </p:cBhvr>
                                      <p:to>
                                        <p:strVal val="visible"/>
                                      </p:to>
                                    </p:set>
                                    <p:animEffect transition="in" filter="wipe(down)">
                                      <p:cBhvr>
                                        <p:cTn id="54" dur="500"/>
                                        <p:tgtEl>
                                          <p:spTgt spid="10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wipe(down)">
                                      <p:cBhvr>
                                        <p:cTn id="57" dur="500"/>
                                        <p:tgtEl>
                                          <p:spTgt spid="102"/>
                                        </p:tgtEl>
                                      </p:cBhvr>
                                    </p:animEffect>
                                  </p:childTnLst>
                                </p:cTn>
                              </p:par>
                            </p:childTnLst>
                          </p:cTn>
                        </p:par>
                        <p:par>
                          <p:cTn id="58" fill="hold">
                            <p:stCondLst>
                              <p:cond delay="3750"/>
                            </p:stCondLst>
                            <p:childTnLst>
                              <p:par>
                                <p:cTn id="59" presetID="47" presetClass="entr" presetSubtype="0" fill="hold" grpId="0" nodeType="after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fade">
                                      <p:cBhvr>
                                        <p:cTn id="61" dur="750"/>
                                        <p:tgtEl>
                                          <p:spTgt spid="119"/>
                                        </p:tgtEl>
                                      </p:cBhvr>
                                    </p:animEffect>
                                    <p:anim calcmode="lin" valueType="num">
                                      <p:cBhvr>
                                        <p:cTn id="62" dur="750" fill="hold"/>
                                        <p:tgtEl>
                                          <p:spTgt spid="119"/>
                                        </p:tgtEl>
                                        <p:attrNameLst>
                                          <p:attrName>ppt_x</p:attrName>
                                        </p:attrNameLst>
                                      </p:cBhvr>
                                      <p:tavLst>
                                        <p:tav tm="0">
                                          <p:val>
                                            <p:strVal val="#ppt_x"/>
                                          </p:val>
                                        </p:tav>
                                        <p:tav tm="100000">
                                          <p:val>
                                            <p:strVal val="#ppt_x"/>
                                          </p:val>
                                        </p:tav>
                                      </p:tavLst>
                                    </p:anim>
                                    <p:anim calcmode="lin" valueType="num">
                                      <p:cBhvr>
                                        <p:cTn id="63" dur="750" fill="hold"/>
                                        <p:tgtEl>
                                          <p:spTgt spid="119"/>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21"/>
                                        </p:tgtEl>
                                        <p:attrNameLst>
                                          <p:attrName>style.visibility</p:attrName>
                                        </p:attrNameLst>
                                      </p:cBhvr>
                                      <p:to>
                                        <p:strVal val="visible"/>
                                      </p:to>
                                    </p:set>
                                    <p:animEffect transition="in" filter="fade">
                                      <p:cBhvr>
                                        <p:cTn id="66" dur="750"/>
                                        <p:tgtEl>
                                          <p:spTgt spid="121"/>
                                        </p:tgtEl>
                                      </p:cBhvr>
                                    </p:animEffect>
                                    <p:anim calcmode="lin" valueType="num">
                                      <p:cBhvr>
                                        <p:cTn id="67" dur="750" fill="hold"/>
                                        <p:tgtEl>
                                          <p:spTgt spid="121"/>
                                        </p:tgtEl>
                                        <p:attrNameLst>
                                          <p:attrName>ppt_x</p:attrName>
                                        </p:attrNameLst>
                                      </p:cBhvr>
                                      <p:tavLst>
                                        <p:tav tm="0">
                                          <p:val>
                                            <p:strVal val="#ppt_x"/>
                                          </p:val>
                                        </p:tav>
                                        <p:tav tm="100000">
                                          <p:val>
                                            <p:strVal val="#ppt_x"/>
                                          </p:val>
                                        </p:tav>
                                      </p:tavLst>
                                    </p:anim>
                                    <p:anim calcmode="lin" valueType="num">
                                      <p:cBhvr>
                                        <p:cTn id="68" dur="750" fill="hold"/>
                                        <p:tgtEl>
                                          <p:spTgt spid="121"/>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20"/>
                                        </p:tgtEl>
                                        <p:attrNameLst>
                                          <p:attrName>style.visibility</p:attrName>
                                        </p:attrNameLst>
                                      </p:cBhvr>
                                      <p:to>
                                        <p:strVal val="visible"/>
                                      </p:to>
                                    </p:set>
                                    <p:animEffect transition="in" filter="fade">
                                      <p:cBhvr>
                                        <p:cTn id="71" dur="750"/>
                                        <p:tgtEl>
                                          <p:spTgt spid="120"/>
                                        </p:tgtEl>
                                      </p:cBhvr>
                                    </p:animEffect>
                                    <p:anim calcmode="lin" valueType="num">
                                      <p:cBhvr>
                                        <p:cTn id="72" dur="750" fill="hold"/>
                                        <p:tgtEl>
                                          <p:spTgt spid="120"/>
                                        </p:tgtEl>
                                        <p:attrNameLst>
                                          <p:attrName>ppt_x</p:attrName>
                                        </p:attrNameLst>
                                      </p:cBhvr>
                                      <p:tavLst>
                                        <p:tav tm="0">
                                          <p:val>
                                            <p:strVal val="#ppt_x"/>
                                          </p:val>
                                        </p:tav>
                                        <p:tav tm="100000">
                                          <p:val>
                                            <p:strVal val="#ppt_x"/>
                                          </p:val>
                                        </p:tav>
                                      </p:tavLst>
                                    </p:anim>
                                    <p:anim calcmode="lin" valueType="num">
                                      <p:cBhvr>
                                        <p:cTn id="73" dur="750" fill="hold"/>
                                        <p:tgtEl>
                                          <p:spTgt spid="120"/>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122"/>
                                        </p:tgtEl>
                                        <p:attrNameLst>
                                          <p:attrName>style.visibility</p:attrName>
                                        </p:attrNameLst>
                                      </p:cBhvr>
                                      <p:to>
                                        <p:strVal val="visible"/>
                                      </p:to>
                                    </p:set>
                                    <p:animEffect transition="in" filter="fade">
                                      <p:cBhvr>
                                        <p:cTn id="76" dur="750"/>
                                        <p:tgtEl>
                                          <p:spTgt spid="122"/>
                                        </p:tgtEl>
                                      </p:cBhvr>
                                    </p:animEffect>
                                    <p:anim calcmode="lin" valueType="num">
                                      <p:cBhvr>
                                        <p:cTn id="77" dur="750" fill="hold"/>
                                        <p:tgtEl>
                                          <p:spTgt spid="122"/>
                                        </p:tgtEl>
                                        <p:attrNameLst>
                                          <p:attrName>ppt_x</p:attrName>
                                        </p:attrNameLst>
                                      </p:cBhvr>
                                      <p:tavLst>
                                        <p:tav tm="0">
                                          <p:val>
                                            <p:strVal val="#ppt_x"/>
                                          </p:val>
                                        </p:tav>
                                        <p:tav tm="100000">
                                          <p:val>
                                            <p:strVal val="#ppt_x"/>
                                          </p:val>
                                        </p:tav>
                                      </p:tavLst>
                                    </p:anim>
                                    <p:anim calcmode="lin" valueType="num">
                                      <p:cBhvr>
                                        <p:cTn id="78" dur="750" fill="hold"/>
                                        <p:tgtEl>
                                          <p:spTgt spid="122"/>
                                        </p:tgtEl>
                                        <p:attrNameLst>
                                          <p:attrName>ppt_y</p:attrName>
                                        </p:attrNameLst>
                                      </p:cBhvr>
                                      <p:tavLst>
                                        <p:tav tm="0">
                                          <p:val>
                                            <p:strVal val="#ppt_y-.1"/>
                                          </p:val>
                                        </p:tav>
                                        <p:tav tm="100000">
                                          <p:val>
                                            <p:strVal val="#ppt_y"/>
                                          </p:val>
                                        </p:tav>
                                      </p:tavLst>
                                    </p:anim>
                                  </p:childTnLst>
                                </p:cTn>
                              </p:par>
                            </p:childTnLst>
                          </p:cTn>
                        </p:par>
                        <p:par>
                          <p:cTn id="79" fill="hold">
                            <p:stCondLst>
                              <p:cond delay="4500"/>
                            </p:stCondLst>
                            <p:childTnLst>
                              <p:par>
                                <p:cTn id="80" presetID="42"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1000"/>
                                        <p:tgtEl>
                                          <p:spTgt spid="104"/>
                                        </p:tgtEl>
                                      </p:cBhvr>
                                    </p:animEffect>
                                    <p:anim calcmode="lin" valueType="num">
                                      <p:cBhvr>
                                        <p:cTn id="83" dur="1000" fill="hold"/>
                                        <p:tgtEl>
                                          <p:spTgt spid="104"/>
                                        </p:tgtEl>
                                        <p:attrNameLst>
                                          <p:attrName>ppt_x</p:attrName>
                                        </p:attrNameLst>
                                      </p:cBhvr>
                                      <p:tavLst>
                                        <p:tav tm="0">
                                          <p:val>
                                            <p:strVal val="#ppt_x"/>
                                          </p:val>
                                        </p:tav>
                                        <p:tav tm="100000">
                                          <p:val>
                                            <p:strVal val="#ppt_x"/>
                                          </p:val>
                                        </p:tav>
                                      </p:tavLst>
                                    </p:anim>
                                    <p:anim calcmode="lin" valueType="num">
                                      <p:cBhvr>
                                        <p:cTn id="84" dur="1000" fill="hold"/>
                                        <p:tgtEl>
                                          <p:spTgt spid="104"/>
                                        </p:tgtEl>
                                        <p:attrNameLst>
                                          <p:attrName>ppt_y</p:attrName>
                                        </p:attrNameLst>
                                      </p:cBhvr>
                                      <p:tavLst>
                                        <p:tav tm="0">
                                          <p:val>
                                            <p:strVal val="#ppt_y+.1"/>
                                          </p:val>
                                        </p:tav>
                                        <p:tav tm="100000">
                                          <p:val>
                                            <p:strVal val="#ppt_y"/>
                                          </p:val>
                                        </p:tav>
                                      </p:tavLst>
                                    </p:anim>
                                  </p:childTnLst>
                                </p:cTn>
                              </p:par>
                            </p:childTnLst>
                          </p:cTn>
                        </p:par>
                        <p:par>
                          <p:cTn id="85" fill="hold">
                            <p:stCondLst>
                              <p:cond delay="5500"/>
                            </p:stCondLst>
                            <p:childTnLst>
                              <p:par>
                                <p:cTn id="86" presetID="23" presetClass="entr" presetSubtype="36" fill="hold" nodeType="afterEffect">
                                  <p:stCondLst>
                                    <p:cond delay="0"/>
                                  </p:stCondLst>
                                  <p:childTnLst>
                                    <p:set>
                                      <p:cBhvr>
                                        <p:cTn id="87" dur="1" fill="hold">
                                          <p:stCondLst>
                                            <p:cond delay="0"/>
                                          </p:stCondLst>
                                        </p:cTn>
                                        <p:tgtEl>
                                          <p:spTgt spid="111"/>
                                        </p:tgtEl>
                                        <p:attrNameLst>
                                          <p:attrName>style.visibility</p:attrName>
                                        </p:attrNameLst>
                                      </p:cBhvr>
                                      <p:to>
                                        <p:strVal val="visible"/>
                                      </p:to>
                                    </p:set>
                                    <p:anim calcmode="lin" valueType="num">
                                      <p:cBhvr>
                                        <p:cTn id="88" dur="500" fill="hold"/>
                                        <p:tgtEl>
                                          <p:spTgt spid="111"/>
                                        </p:tgtEl>
                                        <p:attrNameLst>
                                          <p:attrName>ppt_w</p:attrName>
                                        </p:attrNameLst>
                                      </p:cBhvr>
                                      <p:tavLst>
                                        <p:tav tm="0">
                                          <p:val>
                                            <p:strVal val="(6*min(max(#ppt_w*#ppt_h,.3),1)-7.4)/-.7*#ppt_w"/>
                                          </p:val>
                                        </p:tav>
                                        <p:tav tm="100000">
                                          <p:val>
                                            <p:strVal val="#ppt_w"/>
                                          </p:val>
                                        </p:tav>
                                      </p:tavLst>
                                    </p:anim>
                                    <p:anim calcmode="lin" valueType="num">
                                      <p:cBhvr>
                                        <p:cTn id="89" dur="500" fill="hold"/>
                                        <p:tgtEl>
                                          <p:spTgt spid="111"/>
                                        </p:tgtEl>
                                        <p:attrNameLst>
                                          <p:attrName>ppt_h</p:attrName>
                                        </p:attrNameLst>
                                      </p:cBhvr>
                                      <p:tavLst>
                                        <p:tav tm="0">
                                          <p:val>
                                            <p:strVal val="(6*min(max(#ppt_w*#ppt_h,.3),1)-7.4)/-.7*#ppt_h"/>
                                          </p:val>
                                        </p:tav>
                                        <p:tav tm="100000">
                                          <p:val>
                                            <p:strVal val="#ppt_h"/>
                                          </p:val>
                                        </p:tav>
                                      </p:tavLst>
                                    </p:anim>
                                    <p:anim calcmode="lin" valueType="num">
                                      <p:cBhvr>
                                        <p:cTn id="90" dur="500" fill="hold"/>
                                        <p:tgtEl>
                                          <p:spTgt spid="111"/>
                                        </p:tgtEl>
                                        <p:attrNameLst>
                                          <p:attrName>ppt_x</p:attrName>
                                        </p:attrNameLst>
                                      </p:cBhvr>
                                      <p:tavLst>
                                        <p:tav tm="0">
                                          <p:val>
                                            <p:fltVal val="0.5"/>
                                          </p:val>
                                        </p:tav>
                                        <p:tav tm="100000">
                                          <p:val>
                                            <p:strVal val="#ppt_x"/>
                                          </p:val>
                                        </p:tav>
                                      </p:tavLst>
                                    </p:anim>
                                    <p:anim calcmode="lin" valueType="num">
                                      <p:cBhvr>
                                        <p:cTn id="91" dur="500" fill="hold"/>
                                        <p:tgtEl>
                                          <p:spTgt spid="111"/>
                                        </p:tgtEl>
                                        <p:attrNameLst>
                                          <p:attrName>ppt_y</p:attrName>
                                        </p:attrNameLst>
                                      </p:cBhvr>
                                      <p:tavLst>
                                        <p:tav tm="0">
                                          <p:val>
                                            <p:strVal val="1+(6*min(max(#ppt_w*#ppt_h,.3),1)-7.4)/-.7*#ppt_h/2"/>
                                          </p:val>
                                        </p:tav>
                                        <p:tav tm="100000">
                                          <p:val>
                                            <p:strVal val="#ppt_y"/>
                                          </p:val>
                                        </p:tav>
                                      </p:tavLst>
                                    </p:anim>
                                  </p:childTnLst>
                                </p:cTn>
                              </p:par>
                            </p:childTnLst>
                          </p:cTn>
                        </p:par>
                        <p:par>
                          <p:cTn id="92" fill="hold">
                            <p:stCondLst>
                              <p:cond delay="6000"/>
                            </p:stCondLst>
                            <p:childTnLst>
                              <p:par>
                                <p:cTn id="93" presetID="14" presetClass="entr" presetSubtype="10" fill="hold" grpId="0" nodeType="afterEffect">
                                  <p:stCondLst>
                                    <p:cond delay="0"/>
                                  </p:stCondLst>
                                  <p:childTnLst>
                                    <p:set>
                                      <p:cBhvr>
                                        <p:cTn id="94" dur="1" fill="hold">
                                          <p:stCondLst>
                                            <p:cond delay="0"/>
                                          </p:stCondLst>
                                        </p:cTn>
                                        <p:tgtEl>
                                          <p:spTgt spid="110"/>
                                        </p:tgtEl>
                                        <p:attrNameLst>
                                          <p:attrName>style.visibility</p:attrName>
                                        </p:attrNameLst>
                                      </p:cBhvr>
                                      <p:to>
                                        <p:strVal val="visible"/>
                                      </p:to>
                                    </p:set>
                                    <p:animEffect transition="in" filter="randombar(horizontal)">
                                      <p:cBhvr>
                                        <p:cTn id="95"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00" grpId="0"/>
      <p:bldP spid="101" grpId="0"/>
      <p:bldP spid="102" grpId="0"/>
      <p:bldP spid="103" grpId="0"/>
      <p:bldP spid="110" grpId="0"/>
      <p:bldP spid="119" grpId="0"/>
      <p:bldP spid="120" grpId="0"/>
      <p:bldP spid="121" grpId="0"/>
      <p:bldP spid="1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01ABBD"/>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任意多边形 13"/>
          <p:cNvSpPr/>
          <p:nvPr/>
        </p:nvSpPr>
        <p:spPr>
          <a:xfrm>
            <a:off x="5590218" y="1974283"/>
            <a:ext cx="1590675" cy="161705"/>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任意多边形 14"/>
          <p:cNvSpPr/>
          <p:nvPr/>
        </p:nvSpPr>
        <p:spPr>
          <a:xfrm>
            <a:off x="5110320" y="2835110"/>
            <a:ext cx="1068988" cy="161705"/>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任意多边形 15"/>
          <p:cNvSpPr/>
          <p:nvPr/>
        </p:nvSpPr>
        <p:spPr>
          <a:xfrm>
            <a:off x="6351855" y="1775520"/>
            <a:ext cx="0" cy="188656"/>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任意多边形 16"/>
          <p:cNvSpPr/>
          <p:nvPr/>
        </p:nvSpPr>
        <p:spPr>
          <a:xfrm>
            <a:off x="5604563" y="2643084"/>
            <a:ext cx="0" cy="188656"/>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任意多边形 17"/>
          <p:cNvSpPr/>
          <p:nvPr/>
        </p:nvSpPr>
        <p:spPr>
          <a:xfrm>
            <a:off x="7227866" y="2642173"/>
            <a:ext cx="0" cy="334216"/>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圆角矩形 18"/>
          <p:cNvSpPr/>
          <p:nvPr/>
        </p:nvSpPr>
        <p:spPr>
          <a:xfrm>
            <a:off x="1169179" y="2892773"/>
            <a:ext cx="6693204"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圆角矩形 19"/>
          <p:cNvSpPr/>
          <p:nvPr/>
        </p:nvSpPr>
        <p:spPr>
          <a:xfrm>
            <a:off x="1169179" y="2030346"/>
            <a:ext cx="6693204"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圆角矩形 20"/>
          <p:cNvSpPr/>
          <p:nvPr/>
        </p:nvSpPr>
        <p:spPr>
          <a:xfrm>
            <a:off x="1169179" y="1197011"/>
            <a:ext cx="6693204"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2" name="组合 21"/>
          <p:cNvGrpSpPr/>
          <p:nvPr/>
        </p:nvGrpSpPr>
        <p:grpSpPr>
          <a:xfrm>
            <a:off x="1245809" y="1275906"/>
            <a:ext cx="518370" cy="518183"/>
            <a:chOff x="1764354" y="1805094"/>
            <a:chExt cx="484086" cy="484086"/>
          </a:xfrm>
        </p:grpSpPr>
        <p:sp>
          <p:nvSpPr>
            <p:cNvPr id="23" name="椭圆 22"/>
            <p:cNvSpPr/>
            <p:nvPr/>
          </p:nvSpPr>
          <p:spPr>
            <a:xfrm>
              <a:off x="1764354" y="1805094"/>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文本框 44"/>
            <p:cNvSpPr txBox="1"/>
            <p:nvPr/>
          </p:nvSpPr>
          <p:spPr>
            <a:xfrm>
              <a:off x="1777262" y="1872927"/>
              <a:ext cx="458270" cy="409723"/>
            </a:xfrm>
            <a:prstGeom prst="rect">
              <a:avLst/>
            </a:prstGeom>
            <a:noFill/>
          </p:spPr>
          <p:txBody>
            <a:bodyPr wrap="square" rtlCol="0">
              <a:spAutoFit/>
            </a:bodyPr>
            <a:lstStyle/>
            <a:p>
              <a:pPr algn="ctr"/>
              <a:r>
                <a:rPr lang="en-US" altLang="zh-CN" sz="2250" dirty="0">
                  <a:solidFill>
                    <a:srgbClr val="FFB850"/>
                  </a:solidFill>
                  <a:latin typeface="Impact" panose="020B0806030902050204" pitchFamily="34" charset="0"/>
                </a:rPr>
                <a:t>01</a:t>
              </a:r>
              <a:endParaRPr lang="zh-CN" altLang="en-US" sz="2250" dirty="0">
                <a:solidFill>
                  <a:srgbClr val="FFB850"/>
                </a:solidFill>
                <a:latin typeface="Impact" panose="020B0806030902050204" pitchFamily="34" charset="0"/>
              </a:endParaRPr>
            </a:p>
          </p:txBody>
        </p:sp>
      </p:grpSp>
      <p:grpSp>
        <p:nvGrpSpPr>
          <p:cNvPr id="25" name="组合 24"/>
          <p:cNvGrpSpPr/>
          <p:nvPr/>
        </p:nvGrpSpPr>
        <p:grpSpPr>
          <a:xfrm>
            <a:off x="1245809" y="2127342"/>
            <a:ext cx="518370" cy="518183"/>
            <a:chOff x="1764354" y="2940605"/>
            <a:chExt cx="484086" cy="484086"/>
          </a:xfrm>
        </p:grpSpPr>
        <p:sp>
          <p:nvSpPr>
            <p:cNvPr id="26" name="椭圆 25"/>
            <p:cNvSpPr/>
            <p:nvPr/>
          </p:nvSpPr>
          <p:spPr>
            <a:xfrm>
              <a:off x="1764354" y="2940605"/>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文本框 45"/>
            <p:cNvSpPr txBox="1"/>
            <p:nvPr/>
          </p:nvSpPr>
          <p:spPr>
            <a:xfrm>
              <a:off x="1777262" y="3008865"/>
              <a:ext cx="458270" cy="409723"/>
            </a:xfrm>
            <a:prstGeom prst="rect">
              <a:avLst/>
            </a:prstGeom>
            <a:noFill/>
          </p:spPr>
          <p:txBody>
            <a:bodyPr wrap="square" rtlCol="0">
              <a:spAutoFit/>
            </a:bodyPr>
            <a:lstStyle/>
            <a:p>
              <a:pPr algn="ctr"/>
              <a:r>
                <a:rPr lang="en-US" altLang="zh-CN" sz="2250" dirty="0">
                  <a:solidFill>
                    <a:srgbClr val="01ACBE"/>
                  </a:solidFill>
                  <a:latin typeface="Impact" panose="020B0806030902050204" pitchFamily="34" charset="0"/>
                </a:rPr>
                <a:t>02</a:t>
              </a:r>
              <a:endParaRPr lang="zh-CN" altLang="en-US" sz="2250" dirty="0">
                <a:solidFill>
                  <a:srgbClr val="01ACBE"/>
                </a:solidFill>
                <a:latin typeface="Impact" panose="020B0806030902050204" pitchFamily="34" charset="0"/>
              </a:endParaRPr>
            </a:p>
          </p:txBody>
        </p:sp>
      </p:grpSp>
      <p:grpSp>
        <p:nvGrpSpPr>
          <p:cNvPr id="28" name="组合 27"/>
          <p:cNvGrpSpPr/>
          <p:nvPr/>
        </p:nvGrpSpPr>
        <p:grpSpPr>
          <a:xfrm>
            <a:off x="1245809" y="2974040"/>
            <a:ext cx="518370" cy="518183"/>
            <a:chOff x="1764354" y="4069797"/>
            <a:chExt cx="484086" cy="484086"/>
          </a:xfrm>
        </p:grpSpPr>
        <p:sp>
          <p:nvSpPr>
            <p:cNvPr id="29" name="椭圆 28"/>
            <p:cNvSpPr/>
            <p:nvPr/>
          </p:nvSpPr>
          <p:spPr>
            <a:xfrm>
              <a:off x="1764354" y="4069797"/>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文本框 46"/>
            <p:cNvSpPr txBox="1"/>
            <p:nvPr/>
          </p:nvSpPr>
          <p:spPr>
            <a:xfrm>
              <a:off x="1777262" y="4128622"/>
              <a:ext cx="458270" cy="409723"/>
            </a:xfrm>
            <a:prstGeom prst="rect">
              <a:avLst/>
            </a:prstGeom>
            <a:noFill/>
          </p:spPr>
          <p:txBody>
            <a:bodyPr wrap="square" rtlCol="0">
              <a:spAutoFit/>
            </a:bodyPr>
            <a:lstStyle/>
            <a:p>
              <a:pPr algn="ctr"/>
              <a:r>
                <a:rPr lang="en-US" altLang="zh-CN" sz="2250" dirty="0">
                  <a:solidFill>
                    <a:srgbClr val="E87071"/>
                  </a:solidFill>
                  <a:latin typeface="Impact" panose="020B0806030902050204" pitchFamily="34" charset="0"/>
                </a:rPr>
                <a:t>03</a:t>
              </a:r>
              <a:endParaRPr lang="zh-CN" altLang="en-US" sz="2250" dirty="0">
                <a:solidFill>
                  <a:srgbClr val="E87071"/>
                </a:solidFill>
                <a:latin typeface="Impact" panose="020B0806030902050204" pitchFamily="34" charset="0"/>
              </a:endParaRPr>
            </a:p>
          </p:txBody>
        </p:sp>
      </p:grpSp>
      <p:grpSp>
        <p:nvGrpSpPr>
          <p:cNvPr id="31" name="组合 30"/>
          <p:cNvGrpSpPr/>
          <p:nvPr/>
        </p:nvGrpSpPr>
        <p:grpSpPr>
          <a:xfrm>
            <a:off x="5906911" y="1254021"/>
            <a:ext cx="901028" cy="525542"/>
            <a:chOff x="7874855" y="1672415"/>
            <a:chExt cx="1201215" cy="700884"/>
          </a:xfrm>
        </p:grpSpPr>
        <p:sp>
          <p:nvSpPr>
            <p:cNvPr id="32" name="圆角矩形 31"/>
            <p:cNvSpPr/>
            <p:nvPr/>
          </p:nvSpPr>
          <p:spPr>
            <a:xfrm>
              <a:off x="7874855" y="1672415"/>
              <a:ext cx="1201215" cy="700884"/>
            </a:xfrm>
            <a:prstGeom prst="roundRect">
              <a:avLst>
                <a:gd name="adj" fmla="val 20986"/>
              </a:avLst>
            </a:prstGeom>
            <a:solidFill>
              <a:srgbClr val="FFB85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3" name="Group 8"/>
            <p:cNvGrpSpPr>
              <a:grpSpLocks noChangeAspect="1"/>
            </p:cNvGrpSpPr>
            <p:nvPr/>
          </p:nvGrpSpPr>
          <p:grpSpPr bwMode="auto">
            <a:xfrm>
              <a:off x="8295193" y="1807671"/>
              <a:ext cx="377812" cy="413979"/>
              <a:chOff x="3437" y="2282"/>
              <a:chExt cx="679" cy="744"/>
            </a:xfrm>
            <a:solidFill>
              <a:schemeClr val="bg1"/>
            </a:solidFill>
          </p:grpSpPr>
          <p:sp>
            <p:nvSpPr>
              <p:cNvPr id="3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6" name="组合 35"/>
          <p:cNvGrpSpPr/>
          <p:nvPr/>
        </p:nvGrpSpPr>
        <p:grpSpPr>
          <a:xfrm>
            <a:off x="5165317" y="2116447"/>
            <a:ext cx="901028" cy="525542"/>
            <a:chOff x="6886192" y="2822584"/>
            <a:chExt cx="1201215" cy="700884"/>
          </a:xfrm>
        </p:grpSpPr>
        <p:sp>
          <p:nvSpPr>
            <p:cNvPr id="37" name="圆角矩形 36"/>
            <p:cNvSpPr/>
            <p:nvPr/>
          </p:nvSpPr>
          <p:spPr>
            <a:xfrm>
              <a:off x="6886192" y="2822584"/>
              <a:ext cx="1201215" cy="700884"/>
            </a:xfrm>
            <a:prstGeom prst="roundRect">
              <a:avLst>
                <a:gd name="adj" fmla="val 20986"/>
              </a:avLst>
            </a:prstGeom>
            <a:solidFill>
              <a:srgbClr val="01ACBE"/>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8" name="Group 13"/>
            <p:cNvGrpSpPr>
              <a:grpSpLocks noChangeAspect="1"/>
            </p:cNvGrpSpPr>
            <p:nvPr/>
          </p:nvGrpSpPr>
          <p:grpSpPr bwMode="auto">
            <a:xfrm>
              <a:off x="7279650" y="2987998"/>
              <a:ext cx="414299" cy="419189"/>
              <a:chOff x="2426" y="2781"/>
              <a:chExt cx="593" cy="600"/>
            </a:xfrm>
            <a:solidFill>
              <a:schemeClr val="bg1"/>
            </a:solidFill>
          </p:grpSpPr>
          <p:sp>
            <p:nvSpPr>
              <p:cNvPr id="39"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1" name="组合 40"/>
          <p:cNvGrpSpPr/>
          <p:nvPr/>
        </p:nvGrpSpPr>
        <p:grpSpPr>
          <a:xfrm>
            <a:off x="6768301" y="2116447"/>
            <a:ext cx="901028" cy="525542"/>
            <a:chOff x="9023226" y="2822584"/>
            <a:chExt cx="1201215" cy="700884"/>
          </a:xfrm>
        </p:grpSpPr>
        <p:sp>
          <p:nvSpPr>
            <p:cNvPr id="42" name="圆角矩形 41"/>
            <p:cNvSpPr/>
            <p:nvPr/>
          </p:nvSpPr>
          <p:spPr>
            <a:xfrm>
              <a:off x="9023226" y="2822584"/>
              <a:ext cx="1201215" cy="700884"/>
            </a:xfrm>
            <a:prstGeom prst="roundRect">
              <a:avLst>
                <a:gd name="adj" fmla="val 20986"/>
              </a:avLst>
            </a:prstGeom>
            <a:solidFill>
              <a:srgbClr val="01ACBE"/>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3" name="Group 18"/>
            <p:cNvGrpSpPr>
              <a:grpSpLocks noChangeAspect="1"/>
            </p:cNvGrpSpPr>
            <p:nvPr/>
          </p:nvGrpSpPr>
          <p:grpSpPr bwMode="auto">
            <a:xfrm>
              <a:off x="9428212" y="2999720"/>
              <a:ext cx="391243" cy="364567"/>
              <a:chOff x="3802" y="2858"/>
              <a:chExt cx="616" cy="574"/>
            </a:xfrm>
            <a:solidFill>
              <a:schemeClr val="bg1"/>
            </a:solidFill>
          </p:grpSpPr>
          <p:sp>
            <p:nvSpPr>
              <p:cNvPr id="44"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9" name="组合 48"/>
          <p:cNvGrpSpPr/>
          <p:nvPr/>
        </p:nvGrpSpPr>
        <p:grpSpPr>
          <a:xfrm>
            <a:off x="4680027" y="2980812"/>
            <a:ext cx="901028" cy="525542"/>
            <a:chOff x="6239222" y="3975336"/>
            <a:chExt cx="1201215" cy="700884"/>
          </a:xfrm>
        </p:grpSpPr>
        <p:sp>
          <p:nvSpPr>
            <p:cNvPr id="50" name="圆角矩形 49"/>
            <p:cNvSpPr/>
            <p:nvPr/>
          </p:nvSpPr>
          <p:spPr>
            <a:xfrm>
              <a:off x="6239222" y="3975336"/>
              <a:ext cx="1201215" cy="700884"/>
            </a:xfrm>
            <a:prstGeom prst="roundRect">
              <a:avLst>
                <a:gd name="adj" fmla="val 20986"/>
              </a:avLst>
            </a:prstGeom>
            <a:solidFill>
              <a:srgbClr val="E87071"/>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1" name="Group 26"/>
            <p:cNvGrpSpPr>
              <a:grpSpLocks noChangeAspect="1"/>
            </p:cNvGrpSpPr>
            <p:nvPr/>
          </p:nvGrpSpPr>
          <p:grpSpPr bwMode="auto">
            <a:xfrm>
              <a:off x="6561367" y="4191243"/>
              <a:ext cx="556924" cy="276101"/>
              <a:chOff x="5676" y="2597"/>
              <a:chExt cx="1061" cy="526"/>
            </a:xfrm>
            <a:solidFill>
              <a:schemeClr val="bg1"/>
            </a:solidFill>
          </p:grpSpPr>
          <p:sp>
            <p:nvSpPr>
              <p:cNvPr id="52"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7" name="组合 66"/>
          <p:cNvGrpSpPr/>
          <p:nvPr/>
        </p:nvGrpSpPr>
        <p:grpSpPr>
          <a:xfrm>
            <a:off x="6768301" y="2980812"/>
            <a:ext cx="901028" cy="525542"/>
            <a:chOff x="9023226" y="3975336"/>
            <a:chExt cx="1201215" cy="700884"/>
          </a:xfrm>
        </p:grpSpPr>
        <p:sp>
          <p:nvSpPr>
            <p:cNvPr id="68" name="圆角矩形 67"/>
            <p:cNvSpPr/>
            <p:nvPr/>
          </p:nvSpPr>
          <p:spPr>
            <a:xfrm>
              <a:off x="9023226" y="3975336"/>
              <a:ext cx="1201215" cy="700884"/>
            </a:xfrm>
            <a:prstGeom prst="roundRect">
              <a:avLst>
                <a:gd name="adj" fmla="val 20986"/>
              </a:avLst>
            </a:prstGeom>
            <a:solidFill>
              <a:srgbClr val="E87071"/>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Freeform 108"/>
            <p:cNvSpPr>
              <a:spLocks noEditPoints="1"/>
            </p:cNvSpPr>
            <p:nvPr/>
          </p:nvSpPr>
          <p:spPr bwMode="auto">
            <a:xfrm>
              <a:off x="9465880" y="4171299"/>
              <a:ext cx="381856" cy="383229"/>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70" name="组合 69"/>
          <p:cNvGrpSpPr/>
          <p:nvPr/>
        </p:nvGrpSpPr>
        <p:grpSpPr>
          <a:xfrm>
            <a:off x="5730904" y="2980812"/>
            <a:ext cx="901028" cy="525542"/>
            <a:chOff x="7640210" y="3975336"/>
            <a:chExt cx="1201215" cy="700884"/>
          </a:xfrm>
        </p:grpSpPr>
        <p:sp>
          <p:nvSpPr>
            <p:cNvPr id="71" name="圆角矩形 70"/>
            <p:cNvSpPr/>
            <p:nvPr/>
          </p:nvSpPr>
          <p:spPr>
            <a:xfrm>
              <a:off x="7640210" y="3975336"/>
              <a:ext cx="1201215" cy="700884"/>
            </a:xfrm>
            <a:prstGeom prst="roundRect">
              <a:avLst>
                <a:gd name="adj" fmla="val 20986"/>
              </a:avLst>
            </a:prstGeom>
            <a:solidFill>
              <a:srgbClr val="E87071"/>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 name="Freeform 96"/>
            <p:cNvSpPr>
              <a:spLocks noEditPoints="1"/>
            </p:cNvSpPr>
            <p:nvPr/>
          </p:nvSpPr>
          <p:spPr bwMode="auto">
            <a:xfrm>
              <a:off x="8061116" y="4109786"/>
              <a:ext cx="371781" cy="404108"/>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cxnSp>
        <p:nvCxnSpPr>
          <p:cNvPr id="73" name="直接连接符 72"/>
          <p:cNvCxnSpPr/>
          <p:nvPr/>
        </p:nvCxnSpPr>
        <p:spPr>
          <a:xfrm>
            <a:off x="1282215" y="4029575"/>
            <a:ext cx="657957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4" name="文本框 23"/>
          <p:cNvSpPr txBox="1"/>
          <p:nvPr/>
        </p:nvSpPr>
        <p:spPr>
          <a:xfrm>
            <a:off x="1786647" y="1275906"/>
            <a:ext cx="2602904" cy="45243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75" name="文本框 23"/>
          <p:cNvSpPr txBox="1"/>
          <p:nvPr/>
        </p:nvSpPr>
        <p:spPr>
          <a:xfrm>
            <a:off x="1786647" y="2142502"/>
            <a:ext cx="2602904" cy="45243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76" name="文本框 23"/>
          <p:cNvSpPr txBox="1"/>
          <p:nvPr/>
        </p:nvSpPr>
        <p:spPr>
          <a:xfrm>
            <a:off x="1786648" y="3006398"/>
            <a:ext cx="2461274" cy="45243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77" name="文本框 113"/>
          <p:cNvSpPr txBox="1"/>
          <p:nvPr/>
        </p:nvSpPr>
        <p:spPr>
          <a:xfrm>
            <a:off x="1290513" y="4163389"/>
            <a:ext cx="657187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035612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1750"/>
                            </p:stCondLst>
                            <p:childTnLst>
                              <p:par>
                                <p:cTn id="34" presetID="22"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2250"/>
                            </p:stCondLst>
                            <p:childTnLst>
                              <p:par>
                                <p:cTn id="38" presetID="22" presetClass="entr" presetSubtype="1"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up)">
                                      <p:cBhvr>
                                        <p:cTn id="40" dur="500"/>
                                        <p:tgtEl>
                                          <p:spTgt spid="14"/>
                                        </p:tgtEl>
                                      </p:cBhvr>
                                    </p:animEffect>
                                  </p:childTnLst>
                                </p:cTn>
                              </p:par>
                            </p:childTnLst>
                          </p:cTn>
                        </p:par>
                        <p:par>
                          <p:cTn id="41" fill="hold">
                            <p:stCondLst>
                              <p:cond delay="2750"/>
                            </p:stCondLst>
                            <p:childTnLst>
                              <p:par>
                                <p:cTn id="42" presetID="10" presetClass="entr" presetSubtype="0"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4250"/>
                            </p:stCondLst>
                            <p:childTnLst>
                              <p:par>
                                <p:cTn id="54" presetID="22" presetClass="entr" presetSubtype="1"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up)">
                                      <p:cBhvr>
                                        <p:cTn id="56" dur="500"/>
                                        <p:tgtEl>
                                          <p:spTgt spid="18"/>
                                        </p:tgtEl>
                                      </p:cBhvr>
                                    </p:animEffect>
                                  </p:childTnLst>
                                </p:cTn>
                              </p:par>
                            </p:childTnLst>
                          </p:cTn>
                        </p:par>
                        <p:par>
                          <p:cTn id="57" fill="hold">
                            <p:stCondLst>
                              <p:cond delay="4750"/>
                            </p:stCondLst>
                            <p:childTnLst>
                              <p:par>
                                <p:cTn id="58" presetID="22" presetClass="entr" presetSubtype="1"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up)">
                                      <p:cBhvr>
                                        <p:cTn id="60" dur="500"/>
                                        <p:tgtEl>
                                          <p:spTgt spid="15"/>
                                        </p:tgtEl>
                                      </p:cBhvr>
                                    </p:animEffect>
                                  </p:childTnLst>
                                </p:cTn>
                              </p:par>
                            </p:childTnLst>
                          </p:cTn>
                        </p:par>
                        <p:par>
                          <p:cTn id="61" fill="hold">
                            <p:stCondLst>
                              <p:cond delay="5250"/>
                            </p:stCondLst>
                            <p:childTnLst>
                              <p:par>
                                <p:cTn id="62" presetID="10" presetClass="entr" presetSubtype="0"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childTnLst>
                          </p:cTn>
                        </p:par>
                        <p:par>
                          <p:cTn id="65" fill="hold">
                            <p:stCondLst>
                              <p:cond delay="5750"/>
                            </p:stCondLst>
                            <p:childTnLst>
                              <p:par>
                                <p:cTn id="66" presetID="10" presetClass="entr" presetSubtype="0" fill="hold" nodeType="after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500"/>
                                        <p:tgtEl>
                                          <p:spTgt spid="70"/>
                                        </p:tgtEl>
                                      </p:cBhvr>
                                    </p:animEffect>
                                  </p:childTnLst>
                                </p:cTn>
                              </p:par>
                            </p:childTnLst>
                          </p:cTn>
                        </p:par>
                        <p:par>
                          <p:cTn id="69" fill="hold">
                            <p:stCondLst>
                              <p:cond delay="6250"/>
                            </p:stCondLst>
                            <p:childTnLst>
                              <p:par>
                                <p:cTn id="70" presetID="10" presetClass="entr" presetSubtype="0" fill="hold"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fade">
                                      <p:cBhvr>
                                        <p:cTn id="72" dur="500"/>
                                        <p:tgtEl>
                                          <p:spTgt spid="67"/>
                                        </p:tgtEl>
                                      </p:cBhvr>
                                    </p:animEffect>
                                  </p:childTnLst>
                                </p:cTn>
                              </p:par>
                            </p:childTnLst>
                          </p:cTn>
                        </p:par>
                        <p:par>
                          <p:cTn id="73" fill="hold">
                            <p:stCondLst>
                              <p:cond delay="6750"/>
                            </p:stCondLst>
                            <p:childTnLst>
                              <p:par>
                                <p:cTn id="74" presetID="2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p:stCondLst>
                              <p:cond delay="7250"/>
                            </p:stCondLst>
                            <p:childTnLst>
                              <p:par>
                                <p:cTn id="78" presetID="22" presetClass="entr" presetSubtype="8"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par>
                          <p:cTn id="81" fill="hold">
                            <p:stCondLst>
                              <p:cond delay="7750"/>
                            </p:stCondLst>
                            <p:childTnLst>
                              <p:par>
                                <p:cTn id="82" presetID="22" presetClass="entr" presetSubtype="8"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500"/>
                                        <p:tgtEl>
                                          <p:spTgt spid="19"/>
                                        </p:tgtEl>
                                      </p:cBhvr>
                                    </p:animEffect>
                                  </p:childTnLst>
                                </p:cTn>
                              </p:par>
                            </p:childTnLst>
                          </p:cTn>
                        </p:par>
                        <p:par>
                          <p:cTn id="85" fill="hold">
                            <p:stCondLst>
                              <p:cond delay="8250"/>
                            </p:stCondLst>
                            <p:childTnLst>
                              <p:par>
                                <p:cTn id="86" presetID="53" presetClass="entr" presetSubtype="16" fill="hold"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500" fill="hold"/>
                                        <p:tgtEl>
                                          <p:spTgt spid="22"/>
                                        </p:tgtEl>
                                        <p:attrNameLst>
                                          <p:attrName>ppt_w</p:attrName>
                                        </p:attrNameLst>
                                      </p:cBhvr>
                                      <p:tavLst>
                                        <p:tav tm="0">
                                          <p:val>
                                            <p:fltVal val="0"/>
                                          </p:val>
                                        </p:tav>
                                        <p:tav tm="100000">
                                          <p:val>
                                            <p:strVal val="#ppt_w"/>
                                          </p:val>
                                        </p:tav>
                                      </p:tavLst>
                                    </p:anim>
                                    <p:anim calcmode="lin" valueType="num">
                                      <p:cBhvr>
                                        <p:cTn id="89" dur="500" fill="hold"/>
                                        <p:tgtEl>
                                          <p:spTgt spid="22"/>
                                        </p:tgtEl>
                                        <p:attrNameLst>
                                          <p:attrName>ppt_h</p:attrName>
                                        </p:attrNameLst>
                                      </p:cBhvr>
                                      <p:tavLst>
                                        <p:tav tm="0">
                                          <p:val>
                                            <p:fltVal val="0"/>
                                          </p:val>
                                        </p:tav>
                                        <p:tav tm="100000">
                                          <p:val>
                                            <p:strVal val="#ppt_h"/>
                                          </p:val>
                                        </p:tav>
                                      </p:tavLst>
                                    </p:anim>
                                    <p:animEffect transition="in" filter="fade">
                                      <p:cBhvr>
                                        <p:cTn id="90" dur="500"/>
                                        <p:tgtEl>
                                          <p:spTgt spid="22"/>
                                        </p:tgtEl>
                                      </p:cBhvr>
                                    </p:animEffect>
                                  </p:childTnLst>
                                </p:cTn>
                              </p:par>
                            </p:childTnLst>
                          </p:cTn>
                        </p:par>
                        <p:par>
                          <p:cTn id="91" fill="hold">
                            <p:stCondLst>
                              <p:cond delay="8750"/>
                            </p:stCondLst>
                            <p:childTnLst>
                              <p:par>
                                <p:cTn id="92" presetID="16" presetClass="entr" presetSubtype="21" fill="hold" grpId="0" nodeType="after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barn(inVertical)">
                                      <p:cBhvr>
                                        <p:cTn id="94" dur="500"/>
                                        <p:tgtEl>
                                          <p:spTgt spid="74"/>
                                        </p:tgtEl>
                                      </p:cBhvr>
                                    </p:animEffect>
                                  </p:childTnLst>
                                </p:cTn>
                              </p:par>
                            </p:childTnLst>
                          </p:cTn>
                        </p:par>
                        <p:par>
                          <p:cTn id="95" fill="hold">
                            <p:stCondLst>
                              <p:cond delay="9250"/>
                            </p:stCondLst>
                            <p:childTnLst>
                              <p:par>
                                <p:cTn id="96" presetID="53" presetClass="entr" presetSubtype="16" fill="hold"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500" fill="hold"/>
                                        <p:tgtEl>
                                          <p:spTgt spid="25"/>
                                        </p:tgtEl>
                                        <p:attrNameLst>
                                          <p:attrName>ppt_w</p:attrName>
                                        </p:attrNameLst>
                                      </p:cBhvr>
                                      <p:tavLst>
                                        <p:tav tm="0">
                                          <p:val>
                                            <p:fltVal val="0"/>
                                          </p:val>
                                        </p:tav>
                                        <p:tav tm="100000">
                                          <p:val>
                                            <p:strVal val="#ppt_w"/>
                                          </p:val>
                                        </p:tav>
                                      </p:tavLst>
                                    </p:anim>
                                    <p:anim calcmode="lin" valueType="num">
                                      <p:cBhvr>
                                        <p:cTn id="99" dur="500" fill="hold"/>
                                        <p:tgtEl>
                                          <p:spTgt spid="25"/>
                                        </p:tgtEl>
                                        <p:attrNameLst>
                                          <p:attrName>ppt_h</p:attrName>
                                        </p:attrNameLst>
                                      </p:cBhvr>
                                      <p:tavLst>
                                        <p:tav tm="0">
                                          <p:val>
                                            <p:fltVal val="0"/>
                                          </p:val>
                                        </p:tav>
                                        <p:tav tm="100000">
                                          <p:val>
                                            <p:strVal val="#ppt_h"/>
                                          </p:val>
                                        </p:tav>
                                      </p:tavLst>
                                    </p:anim>
                                    <p:animEffect transition="in" filter="fade">
                                      <p:cBhvr>
                                        <p:cTn id="100" dur="500"/>
                                        <p:tgtEl>
                                          <p:spTgt spid="25"/>
                                        </p:tgtEl>
                                      </p:cBhvr>
                                    </p:animEffect>
                                  </p:childTnLst>
                                </p:cTn>
                              </p:par>
                            </p:childTnLst>
                          </p:cTn>
                        </p:par>
                        <p:par>
                          <p:cTn id="101" fill="hold">
                            <p:stCondLst>
                              <p:cond delay="9750"/>
                            </p:stCondLst>
                            <p:childTnLst>
                              <p:par>
                                <p:cTn id="102" presetID="16" presetClass="entr" presetSubtype="21" fill="hold" grpId="0" nodeType="afterEffect">
                                  <p:stCondLst>
                                    <p:cond delay="0"/>
                                  </p:stCondLst>
                                  <p:childTnLst>
                                    <p:set>
                                      <p:cBhvr>
                                        <p:cTn id="103" dur="1" fill="hold">
                                          <p:stCondLst>
                                            <p:cond delay="0"/>
                                          </p:stCondLst>
                                        </p:cTn>
                                        <p:tgtEl>
                                          <p:spTgt spid="75"/>
                                        </p:tgtEl>
                                        <p:attrNameLst>
                                          <p:attrName>style.visibility</p:attrName>
                                        </p:attrNameLst>
                                      </p:cBhvr>
                                      <p:to>
                                        <p:strVal val="visible"/>
                                      </p:to>
                                    </p:set>
                                    <p:animEffect transition="in" filter="barn(inVertical)">
                                      <p:cBhvr>
                                        <p:cTn id="104" dur="500"/>
                                        <p:tgtEl>
                                          <p:spTgt spid="75"/>
                                        </p:tgtEl>
                                      </p:cBhvr>
                                    </p:animEffect>
                                  </p:childTnLst>
                                </p:cTn>
                              </p:par>
                            </p:childTnLst>
                          </p:cTn>
                        </p:par>
                        <p:par>
                          <p:cTn id="105" fill="hold">
                            <p:stCondLst>
                              <p:cond delay="10250"/>
                            </p:stCondLst>
                            <p:childTnLst>
                              <p:par>
                                <p:cTn id="106" presetID="53" presetClass="entr" presetSubtype="16" fill="hold" nodeType="after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childTnLst>
                          </p:cTn>
                        </p:par>
                        <p:par>
                          <p:cTn id="111" fill="hold">
                            <p:stCondLst>
                              <p:cond delay="10750"/>
                            </p:stCondLst>
                            <p:childTnLst>
                              <p:par>
                                <p:cTn id="112" presetID="16" presetClass="entr" presetSubtype="21" fill="hold" grpId="0" nodeType="afterEffect">
                                  <p:stCondLst>
                                    <p:cond delay="0"/>
                                  </p:stCondLst>
                                  <p:childTnLst>
                                    <p:set>
                                      <p:cBhvr>
                                        <p:cTn id="113" dur="1" fill="hold">
                                          <p:stCondLst>
                                            <p:cond delay="0"/>
                                          </p:stCondLst>
                                        </p:cTn>
                                        <p:tgtEl>
                                          <p:spTgt spid="76"/>
                                        </p:tgtEl>
                                        <p:attrNameLst>
                                          <p:attrName>style.visibility</p:attrName>
                                        </p:attrNameLst>
                                      </p:cBhvr>
                                      <p:to>
                                        <p:strVal val="visible"/>
                                      </p:to>
                                    </p:set>
                                    <p:animEffect transition="in" filter="barn(inVertical)">
                                      <p:cBhvr>
                                        <p:cTn id="114" dur="500"/>
                                        <p:tgtEl>
                                          <p:spTgt spid="76"/>
                                        </p:tgtEl>
                                      </p:cBhvr>
                                    </p:animEffect>
                                  </p:childTnLst>
                                </p:cTn>
                              </p:par>
                            </p:childTnLst>
                          </p:cTn>
                        </p:par>
                        <p:par>
                          <p:cTn id="115" fill="hold">
                            <p:stCondLst>
                              <p:cond delay="11250"/>
                            </p:stCondLst>
                            <p:childTnLst>
                              <p:par>
                                <p:cTn id="116" presetID="16" presetClass="entr" presetSubtype="21" fill="hold" nodeType="afterEffect">
                                  <p:stCondLst>
                                    <p:cond delay="0"/>
                                  </p:stCondLst>
                                  <p:childTnLst>
                                    <p:set>
                                      <p:cBhvr>
                                        <p:cTn id="117" dur="1" fill="hold">
                                          <p:stCondLst>
                                            <p:cond delay="0"/>
                                          </p:stCondLst>
                                        </p:cTn>
                                        <p:tgtEl>
                                          <p:spTgt spid="73"/>
                                        </p:tgtEl>
                                        <p:attrNameLst>
                                          <p:attrName>style.visibility</p:attrName>
                                        </p:attrNameLst>
                                      </p:cBhvr>
                                      <p:to>
                                        <p:strVal val="visible"/>
                                      </p:to>
                                    </p:set>
                                    <p:animEffect transition="in" filter="barn(inVertical)">
                                      <p:cBhvr>
                                        <p:cTn id="118" dur="500"/>
                                        <p:tgtEl>
                                          <p:spTgt spid="73"/>
                                        </p:tgtEl>
                                      </p:cBhvr>
                                    </p:animEffect>
                                  </p:childTnLst>
                                </p:cTn>
                              </p:par>
                            </p:childTnLst>
                          </p:cTn>
                        </p:par>
                        <p:par>
                          <p:cTn id="119" fill="hold">
                            <p:stCondLst>
                              <p:cond delay="11750"/>
                            </p:stCondLst>
                            <p:childTnLst>
                              <p:par>
                                <p:cTn id="120" presetID="14" presetClass="entr" presetSubtype="10" fill="hold" grpId="0" nodeType="after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randombar(horizontal)">
                                      <p:cBhvr>
                                        <p:cTn id="12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74" grpId="0"/>
      <p:bldP spid="75" grpId="0"/>
      <p:bldP spid="76" grpId="0"/>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815863"/>
            <a:ext cx="9144000" cy="1511774"/>
          </a:xfrm>
          <a:prstGeom prst="rect">
            <a:avLst/>
          </a:prstGeom>
          <a:solidFill>
            <a:srgbClr val="FEB75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cxnSp>
        <p:nvCxnSpPr>
          <p:cNvPr id="5" name="直接连接符 4"/>
          <p:cNvCxnSpPr/>
          <p:nvPr/>
        </p:nvCxnSpPr>
        <p:spPr>
          <a:xfrm>
            <a:off x="3924097" y="2551402"/>
            <a:ext cx="2321653"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86074" y="2125451"/>
            <a:ext cx="1997701" cy="438557"/>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2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单击添加标题</a:t>
            </a:r>
            <a:endParaRPr lang="zh-CN" altLang="en-US" sz="2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 name="组合 6"/>
          <p:cNvGrpSpPr/>
          <p:nvPr/>
        </p:nvGrpSpPr>
        <p:grpSpPr>
          <a:xfrm>
            <a:off x="2952244" y="2048522"/>
            <a:ext cx="1046460" cy="1046460"/>
            <a:chOff x="1677608" y="2996952"/>
            <a:chExt cx="1395643" cy="1395643"/>
          </a:xfrm>
        </p:grpSpPr>
        <p:sp>
          <p:nvSpPr>
            <p:cNvPr id="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9" name="Oval 29"/>
            <p:cNvSpPr>
              <a:spLocks noChangeAspect="1"/>
            </p:cNvSpPr>
            <p:nvPr/>
          </p:nvSpPr>
          <p:spPr>
            <a:xfrm>
              <a:off x="1850114" y="3169458"/>
              <a:ext cx="1050630" cy="1050630"/>
            </a:xfrm>
            <a:prstGeom prst="ellipse">
              <a:avLst/>
            </a:prstGeom>
            <a:solidFill>
              <a:srgbClr val="FEB75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0" name="KSO_Shape"/>
          <p:cNvSpPr/>
          <p:nvPr/>
        </p:nvSpPr>
        <p:spPr bwMode="auto">
          <a:xfrm>
            <a:off x="3255906" y="2400715"/>
            <a:ext cx="439136" cy="333011"/>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94058" y="2680169"/>
            <a:ext cx="1077226" cy="161583"/>
            <a:chOff x="4369395" y="3284984"/>
            <a:chExt cx="1436675" cy="215500"/>
          </a:xfrm>
        </p:grpSpPr>
        <p:sp>
          <p:nvSpPr>
            <p:cNvPr id="12"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69395" y="3316401"/>
              <a:ext cx="168551" cy="168551"/>
              <a:chOff x="5005199" y="3717032"/>
              <a:chExt cx="168551" cy="168551"/>
            </a:xfrm>
          </p:grpSpPr>
          <p:sp>
            <p:nvSpPr>
              <p:cNvPr id="14" name="椭圆 13"/>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15" name="等腰三角形 14"/>
              <p:cNvSpPr/>
              <p:nvPr/>
            </p:nvSpPr>
            <p:spPr>
              <a:xfrm rot="5400000">
                <a:off x="5039924" y="3741566"/>
                <a:ext cx="130606" cy="119482"/>
              </a:xfrm>
              <a:prstGeom prst="triangle">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16" name="组合 15"/>
          <p:cNvGrpSpPr/>
          <p:nvPr/>
        </p:nvGrpSpPr>
        <p:grpSpPr>
          <a:xfrm>
            <a:off x="5219905" y="2679734"/>
            <a:ext cx="1077226" cy="161583"/>
            <a:chOff x="4369395" y="3284984"/>
            <a:chExt cx="1436675" cy="215500"/>
          </a:xfrm>
        </p:grpSpPr>
        <p:sp>
          <p:nvSpPr>
            <p:cNvPr id="17"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369395" y="3316401"/>
              <a:ext cx="168551" cy="168551"/>
              <a:chOff x="5005199" y="3717032"/>
              <a:chExt cx="168551" cy="168551"/>
            </a:xfrm>
          </p:grpSpPr>
          <p:sp>
            <p:nvSpPr>
              <p:cNvPr id="19" name="椭圆 18"/>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20" name="等腰三角形 19"/>
              <p:cNvSpPr/>
              <p:nvPr/>
            </p:nvSpPr>
            <p:spPr>
              <a:xfrm rot="5400000">
                <a:off x="5039924" y="3741566"/>
                <a:ext cx="130606" cy="119482"/>
              </a:xfrm>
              <a:prstGeom prst="triangle">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21" name="组合 20"/>
          <p:cNvGrpSpPr/>
          <p:nvPr/>
        </p:nvGrpSpPr>
        <p:grpSpPr>
          <a:xfrm>
            <a:off x="4194058" y="2896137"/>
            <a:ext cx="1077226" cy="161583"/>
            <a:chOff x="4369395" y="3284984"/>
            <a:chExt cx="1436675" cy="215500"/>
          </a:xfrm>
        </p:grpSpPr>
        <p:sp>
          <p:nvSpPr>
            <p:cNvPr id="22"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25" name="等腰三角形 24"/>
              <p:cNvSpPr/>
              <p:nvPr/>
            </p:nvSpPr>
            <p:spPr>
              <a:xfrm rot="5400000">
                <a:off x="5039924" y="3741566"/>
                <a:ext cx="130606" cy="119482"/>
              </a:xfrm>
              <a:prstGeom prst="triangle">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26" name="组合 25"/>
          <p:cNvGrpSpPr/>
          <p:nvPr/>
        </p:nvGrpSpPr>
        <p:grpSpPr>
          <a:xfrm>
            <a:off x="5219905" y="2895702"/>
            <a:ext cx="1077226" cy="161583"/>
            <a:chOff x="4369395" y="3284984"/>
            <a:chExt cx="1436675" cy="215500"/>
          </a:xfrm>
        </p:grpSpPr>
        <p:sp>
          <p:nvSpPr>
            <p:cNvPr id="27"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30" name="等腰三角形 29"/>
              <p:cNvSpPr/>
              <p:nvPr/>
            </p:nvSpPr>
            <p:spPr>
              <a:xfrm rot="5400000">
                <a:off x="5039924" y="3741566"/>
                <a:ext cx="130606" cy="119482"/>
              </a:xfrm>
              <a:prstGeom prst="triangle">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sp>
        <p:nvSpPr>
          <p:cNvPr id="31" name="矩形 30"/>
          <p:cNvSpPr/>
          <p:nvPr/>
        </p:nvSpPr>
        <p:spPr>
          <a:xfrm>
            <a:off x="1" y="669"/>
            <a:ext cx="738572" cy="43726"/>
          </a:xfrm>
          <a:prstGeom prst="rect">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32" name="组合 31"/>
          <p:cNvGrpSpPr/>
          <p:nvPr/>
        </p:nvGrpSpPr>
        <p:grpSpPr>
          <a:xfrm>
            <a:off x="144661" y="669"/>
            <a:ext cx="431936" cy="627371"/>
            <a:chOff x="841003" y="360040"/>
            <a:chExt cx="504056" cy="836712"/>
          </a:xfrm>
          <a:solidFill>
            <a:srgbClr val="F66C47"/>
          </a:solidFill>
        </p:grpSpPr>
        <p:sp>
          <p:nvSpPr>
            <p:cNvPr id="33" name="矩形 32"/>
            <p:cNvSpPr/>
            <p:nvPr/>
          </p:nvSpPr>
          <p:spPr>
            <a:xfrm>
              <a:off x="841003" y="360040"/>
              <a:ext cx="504056" cy="548680"/>
            </a:xfrm>
            <a:prstGeom prst="rect">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4" name="等腰三角形 33"/>
            <p:cNvSpPr/>
            <p:nvPr/>
          </p:nvSpPr>
          <p:spPr>
            <a:xfrm rot="10800000">
              <a:off x="841003" y="908720"/>
              <a:ext cx="504056" cy="288032"/>
            </a:xfrm>
            <a:prstGeom prst="triangle">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35" name="文本框 9"/>
          <p:cNvSpPr txBox="1"/>
          <p:nvPr/>
        </p:nvSpPr>
        <p:spPr>
          <a:xfrm>
            <a:off x="630588" y="152453"/>
            <a:ext cx="971855" cy="207672"/>
          </a:xfrm>
          <a:prstGeom prst="rect">
            <a:avLst/>
          </a:prstGeom>
          <a:noFill/>
        </p:spPr>
        <p:txBody>
          <a:bodyPr wrap="square" lIns="51422" tIns="25711" rIns="51422" bIns="25711" rtlCol="0">
            <a:spAutoFit/>
          </a:bodyPr>
          <a:lstStyle/>
          <a:p>
            <a:pPr marL="0" lvl="1"/>
            <a:r>
              <a:rPr lang="zh-CN" altLang="en-US" sz="1012" dirty="0" smtClean="0">
                <a:solidFill>
                  <a:srgbClr val="FEB750"/>
                </a:solidFill>
                <a:latin typeface="微软雅黑" panose="020B0503020204020204" pitchFamily="34" charset="-122"/>
                <a:ea typeface="微软雅黑" panose="020B0503020204020204" pitchFamily="34" charset="-122"/>
              </a:rPr>
              <a:t>第三章  </a:t>
            </a:r>
            <a:endParaRPr lang="en-US" altLang="ko-KR" sz="1012" kern="0" dirty="0">
              <a:solidFill>
                <a:srgbClr val="FEB750"/>
              </a:solidFill>
              <a:latin typeface="微软雅黑" panose="020B0503020204020204" pitchFamily="34" charset="-122"/>
              <a:ea typeface="微软雅黑" panose="020B0503020204020204" pitchFamily="34" charset="-122"/>
            </a:endParaRPr>
          </a:p>
        </p:txBody>
      </p:sp>
      <p:sp>
        <p:nvSpPr>
          <p:cNvPr id="36"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rot="2700000">
            <a:off x="2872930" y="4240804"/>
            <a:ext cx="933655" cy="933655"/>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8" name="矩形 37"/>
          <p:cNvSpPr/>
          <p:nvPr/>
        </p:nvSpPr>
        <p:spPr>
          <a:xfrm rot="2700000">
            <a:off x="1147315" y="4126651"/>
            <a:ext cx="1216668" cy="1216668"/>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9" name="矩形 38"/>
          <p:cNvSpPr/>
          <p:nvPr/>
        </p:nvSpPr>
        <p:spPr>
          <a:xfrm rot="2700000">
            <a:off x="-207106" y="3876767"/>
            <a:ext cx="1235233" cy="1235233"/>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0" name="矩形 39"/>
          <p:cNvSpPr/>
          <p:nvPr/>
        </p:nvSpPr>
        <p:spPr>
          <a:xfrm rot="2700000">
            <a:off x="957345" y="4948967"/>
            <a:ext cx="824636" cy="824636"/>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1" name="矩形 40"/>
          <p:cNvSpPr/>
          <p:nvPr/>
        </p:nvSpPr>
        <p:spPr>
          <a:xfrm rot="2700000">
            <a:off x="2118758" y="4644971"/>
            <a:ext cx="1040367" cy="1040367"/>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2" name="矩形 41"/>
          <p:cNvSpPr/>
          <p:nvPr/>
        </p:nvSpPr>
        <p:spPr>
          <a:xfrm rot="2700000">
            <a:off x="3536199" y="5129757"/>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3" name="矩形 42"/>
          <p:cNvSpPr/>
          <p:nvPr/>
        </p:nvSpPr>
        <p:spPr>
          <a:xfrm rot="2700000">
            <a:off x="4213837" y="4564379"/>
            <a:ext cx="1301326" cy="130132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4" name="矩形 43"/>
          <p:cNvSpPr/>
          <p:nvPr/>
        </p:nvSpPr>
        <p:spPr>
          <a:xfrm rot="2700000">
            <a:off x="6406108" y="4096177"/>
            <a:ext cx="1364004" cy="1364004"/>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5" name="矩形 44"/>
          <p:cNvSpPr/>
          <p:nvPr/>
        </p:nvSpPr>
        <p:spPr>
          <a:xfrm rot="2700000">
            <a:off x="4564748" y="3995906"/>
            <a:ext cx="996953" cy="996953"/>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6" name="矩形 45"/>
          <p:cNvSpPr/>
          <p:nvPr/>
        </p:nvSpPr>
        <p:spPr>
          <a:xfrm rot="2700000">
            <a:off x="5630731" y="4754894"/>
            <a:ext cx="895127" cy="89512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7" name="矩形 46"/>
          <p:cNvSpPr/>
          <p:nvPr/>
        </p:nvSpPr>
        <p:spPr>
          <a:xfrm rot="2700000">
            <a:off x="5827316" y="3933315"/>
            <a:ext cx="464804" cy="464804"/>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8" name="矩形 47"/>
          <p:cNvSpPr/>
          <p:nvPr/>
        </p:nvSpPr>
        <p:spPr>
          <a:xfrm rot="2700000">
            <a:off x="8000882" y="4384599"/>
            <a:ext cx="1235233" cy="1235233"/>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9" name="矩形 48"/>
          <p:cNvSpPr/>
          <p:nvPr/>
        </p:nvSpPr>
        <p:spPr>
          <a:xfrm rot="2700000">
            <a:off x="8746039" y="3660773"/>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0" name="矩形 49"/>
          <p:cNvSpPr/>
          <p:nvPr/>
        </p:nvSpPr>
        <p:spPr>
          <a:xfrm rot="2700000">
            <a:off x="4057979" y="4492003"/>
            <a:ext cx="301767" cy="30176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1" name="矩形 50"/>
          <p:cNvSpPr/>
          <p:nvPr/>
        </p:nvSpPr>
        <p:spPr>
          <a:xfrm rot="2700000">
            <a:off x="2557354" y="4317371"/>
            <a:ext cx="163181" cy="163181"/>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2" name="矩形 51"/>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3" name="矩形 52"/>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4" name="矩形 53"/>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5" name="矩形 54"/>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val="129868836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290">
                                          <p:stCondLst>
                                            <p:cond delay="0"/>
                                          </p:stCondLst>
                                        </p:cTn>
                                        <p:tgtEl>
                                          <p:spTgt spid="7"/>
                                        </p:tgtEl>
                                      </p:cBhvr>
                                    </p:animEffect>
                                    <p:anim calcmode="lin" valueType="num">
                                      <p:cBhvr>
                                        <p:cTn id="13"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8" dur="13">
                                          <p:stCondLst>
                                            <p:cond delay="325"/>
                                          </p:stCondLst>
                                        </p:cTn>
                                        <p:tgtEl>
                                          <p:spTgt spid="7"/>
                                        </p:tgtEl>
                                      </p:cBhvr>
                                      <p:to x="100000" y="60000"/>
                                    </p:animScale>
                                    <p:animScale>
                                      <p:cBhvr>
                                        <p:cTn id="19" dur="83" decel="50000">
                                          <p:stCondLst>
                                            <p:cond delay="338"/>
                                          </p:stCondLst>
                                        </p:cTn>
                                        <p:tgtEl>
                                          <p:spTgt spid="7"/>
                                        </p:tgtEl>
                                      </p:cBhvr>
                                      <p:to x="100000" y="100000"/>
                                    </p:animScale>
                                    <p:animScale>
                                      <p:cBhvr>
                                        <p:cTn id="20" dur="13">
                                          <p:stCondLst>
                                            <p:cond delay="656"/>
                                          </p:stCondLst>
                                        </p:cTn>
                                        <p:tgtEl>
                                          <p:spTgt spid="7"/>
                                        </p:tgtEl>
                                      </p:cBhvr>
                                      <p:to x="100000" y="80000"/>
                                    </p:animScale>
                                    <p:animScale>
                                      <p:cBhvr>
                                        <p:cTn id="21" dur="83" decel="50000">
                                          <p:stCondLst>
                                            <p:cond delay="669"/>
                                          </p:stCondLst>
                                        </p:cTn>
                                        <p:tgtEl>
                                          <p:spTgt spid="7"/>
                                        </p:tgtEl>
                                      </p:cBhvr>
                                      <p:to x="100000" y="100000"/>
                                    </p:animScale>
                                    <p:animScale>
                                      <p:cBhvr>
                                        <p:cTn id="22" dur="13">
                                          <p:stCondLst>
                                            <p:cond delay="821"/>
                                          </p:stCondLst>
                                        </p:cTn>
                                        <p:tgtEl>
                                          <p:spTgt spid="7"/>
                                        </p:tgtEl>
                                      </p:cBhvr>
                                      <p:to x="100000" y="90000"/>
                                    </p:animScale>
                                    <p:animScale>
                                      <p:cBhvr>
                                        <p:cTn id="23" dur="83" decel="50000">
                                          <p:stCondLst>
                                            <p:cond delay="834"/>
                                          </p:stCondLst>
                                        </p:cTn>
                                        <p:tgtEl>
                                          <p:spTgt spid="7"/>
                                        </p:tgtEl>
                                      </p:cBhvr>
                                      <p:to x="100000" y="100000"/>
                                    </p:animScale>
                                    <p:animScale>
                                      <p:cBhvr>
                                        <p:cTn id="24" dur="13">
                                          <p:stCondLst>
                                            <p:cond delay="904"/>
                                          </p:stCondLst>
                                        </p:cTn>
                                        <p:tgtEl>
                                          <p:spTgt spid="7"/>
                                        </p:tgtEl>
                                      </p:cBhvr>
                                      <p:to x="100000" y="95000"/>
                                    </p:animScale>
                                    <p:animScale>
                                      <p:cBhvr>
                                        <p:cTn id="25" dur="83" decel="50000">
                                          <p:stCondLst>
                                            <p:cond delay="917"/>
                                          </p:stCondLst>
                                        </p:cTn>
                                        <p:tgtEl>
                                          <p:spTgt spid="7"/>
                                        </p:tgtEl>
                                      </p:cBhvr>
                                      <p:to x="100000" y="100000"/>
                                    </p:animScale>
                                  </p:childTnLst>
                                </p:cTn>
                              </p:par>
                              <p:par>
                                <p:cTn id="26" presetID="10" presetClass="entr" presetSubtype="0" fill="hold" grpId="0" nodeType="withEffect">
                                  <p:stCondLst>
                                    <p:cond delay="1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par>
                                <p:cTn id="33" presetID="2" presetClass="entr" presetSubtype="2"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 presetClass="entr" presetSubtype="4"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31" presetClass="entr" presetSubtype="0" fill="hold" grpId="0" nodeType="withEffect">
                                  <p:stCondLst>
                                    <p:cond delay="250"/>
                                  </p:stCondLst>
                                  <p:childTnLst>
                                    <p:set>
                                      <p:cBhvr>
                                        <p:cTn id="58" dur="1" fill="hold">
                                          <p:stCondLst>
                                            <p:cond delay="0"/>
                                          </p:stCondLst>
                                        </p:cTn>
                                        <p:tgtEl>
                                          <p:spTgt spid="37"/>
                                        </p:tgtEl>
                                        <p:attrNameLst>
                                          <p:attrName>style.visibility</p:attrName>
                                        </p:attrNameLst>
                                      </p:cBhvr>
                                      <p:to>
                                        <p:strVal val="visible"/>
                                      </p:to>
                                    </p:set>
                                    <p:anim calcmode="lin" valueType="num">
                                      <p:cBhvr>
                                        <p:cTn id="59" dur="1000" fill="hold"/>
                                        <p:tgtEl>
                                          <p:spTgt spid="37"/>
                                        </p:tgtEl>
                                        <p:attrNameLst>
                                          <p:attrName>ppt_w</p:attrName>
                                        </p:attrNameLst>
                                      </p:cBhvr>
                                      <p:tavLst>
                                        <p:tav tm="0">
                                          <p:val>
                                            <p:fltVal val="0"/>
                                          </p:val>
                                        </p:tav>
                                        <p:tav tm="100000">
                                          <p:val>
                                            <p:strVal val="#ppt_w"/>
                                          </p:val>
                                        </p:tav>
                                      </p:tavLst>
                                    </p:anim>
                                    <p:anim calcmode="lin" valueType="num">
                                      <p:cBhvr>
                                        <p:cTn id="60" dur="1000" fill="hold"/>
                                        <p:tgtEl>
                                          <p:spTgt spid="37"/>
                                        </p:tgtEl>
                                        <p:attrNameLst>
                                          <p:attrName>ppt_h</p:attrName>
                                        </p:attrNameLst>
                                      </p:cBhvr>
                                      <p:tavLst>
                                        <p:tav tm="0">
                                          <p:val>
                                            <p:fltVal val="0"/>
                                          </p:val>
                                        </p:tav>
                                        <p:tav tm="100000">
                                          <p:val>
                                            <p:strVal val="#ppt_h"/>
                                          </p:val>
                                        </p:tav>
                                      </p:tavLst>
                                    </p:anim>
                                    <p:anim calcmode="lin" valueType="num">
                                      <p:cBhvr>
                                        <p:cTn id="61" dur="1000" fill="hold"/>
                                        <p:tgtEl>
                                          <p:spTgt spid="37"/>
                                        </p:tgtEl>
                                        <p:attrNameLst>
                                          <p:attrName>style.rotation</p:attrName>
                                        </p:attrNameLst>
                                      </p:cBhvr>
                                      <p:tavLst>
                                        <p:tav tm="0">
                                          <p:val>
                                            <p:fltVal val="90"/>
                                          </p:val>
                                        </p:tav>
                                        <p:tav tm="100000">
                                          <p:val>
                                            <p:fltVal val="0"/>
                                          </p:val>
                                        </p:tav>
                                      </p:tavLst>
                                    </p:anim>
                                    <p:animEffect transition="in" filter="fade">
                                      <p:cBhvr>
                                        <p:cTn id="62" dur="1000"/>
                                        <p:tgtEl>
                                          <p:spTgt spid="37"/>
                                        </p:tgtEl>
                                      </p:cBhvr>
                                    </p:animEffect>
                                  </p:childTnLst>
                                </p:cTn>
                              </p:par>
                              <p:par>
                                <p:cTn id="63" presetID="31" presetClass="entr" presetSubtype="0"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 calcmode="lin" valueType="num">
                                      <p:cBhvr>
                                        <p:cTn id="65" dur="1000" fill="hold"/>
                                        <p:tgtEl>
                                          <p:spTgt spid="38"/>
                                        </p:tgtEl>
                                        <p:attrNameLst>
                                          <p:attrName>ppt_w</p:attrName>
                                        </p:attrNameLst>
                                      </p:cBhvr>
                                      <p:tavLst>
                                        <p:tav tm="0">
                                          <p:val>
                                            <p:fltVal val="0"/>
                                          </p:val>
                                        </p:tav>
                                        <p:tav tm="100000">
                                          <p:val>
                                            <p:strVal val="#ppt_w"/>
                                          </p:val>
                                        </p:tav>
                                      </p:tavLst>
                                    </p:anim>
                                    <p:anim calcmode="lin" valueType="num">
                                      <p:cBhvr>
                                        <p:cTn id="66" dur="1000" fill="hold"/>
                                        <p:tgtEl>
                                          <p:spTgt spid="38"/>
                                        </p:tgtEl>
                                        <p:attrNameLst>
                                          <p:attrName>ppt_h</p:attrName>
                                        </p:attrNameLst>
                                      </p:cBhvr>
                                      <p:tavLst>
                                        <p:tav tm="0">
                                          <p:val>
                                            <p:fltVal val="0"/>
                                          </p:val>
                                        </p:tav>
                                        <p:tav tm="100000">
                                          <p:val>
                                            <p:strVal val="#ppt_h"/>
                                          </p:val>
                                        </p:tav>
                                      </p:tavLst>
                                    </p:anim>
                                    <p:anim calcmode="lin" valueType="num">
                                      <p:cBhvr>
                                        <p:cTn id="67" dur="1000" fill="hold"/>
                                        <p:tgtEl>
                                          <p:spTgt spid="38"/>
                                        </p:tgtEl>
                                        <p:attrNameLst>
                                          <p:attrName>style.rotation</p:attrName>
                                        </p:attrNameLst>
                                      </p:cBhvr>
                                      <p:tavLst>
                                        <p:tav tm="0">
                                          <p:val>
                                            <p:fltVal val="90"/>
                                          </p:val>
                                        </p:tav>
                                        <p:tav tm="100000">
                                          <p:val>
                                            <p:fltVal val="0"/>
                                          </p:val>
                                        </p:tav>
                                      </p:tavLst>
                                    </p:anim>
                                    <p:animEffect transition="in" filter="fade">
                                      <p:cBhvr>
                                        <p:cTn id="68" dur="1000"/>
                                        <p:tgtEl>
                                          <p:spTgt spid="38"/>
                                        </p:tgtEl>
                                      </p:cBhvr>
                                    </p:animEffect>
                                  </p:childTnLst>
                                </p:cTn>
                              </p:par>
                              <p:par>
                                <p:cTn id="69" presetID="31" presetClass="entr" presetSubtype="0" fill="hold" grpId="0" nodeType="withEffect">
                                  <p:stCondLst>
                                    <p:cond delay="250"/>
                                  </p:stCondLst>
                                  <p:childTnLst>
                                    <p:set>
                                      <p:cBhvr>
                                        <p:cTn id="70" dur="1" fill="hold">
                                          <p:stCondLst>
                                            <p:cond delay="0"/>
                                          </p:stCondLst>
                                        </p:cTn>
                                        <p:tgtEl>
                                          <p:spTgt spid="39"/>
                                        </p:tgtEl>
                                        <p:attrNameLst>
                                          <p:attrName>style.visibility</p:attrName>
                                        </p:attrNameLst>
                                      </p:cBhvr>
                                      <p:to>
                                        <p:strVal val="visible"/>
                                      </p:to>
                                    </p:set>
                                    <p:anim calcmode="lin" valueType="num">
                                      <p:cBhvr>
                                        <p:cTn id="71" dur="1000" fill="hold"/>
                                        <p:tgtEl>
                                          <p:spTgt spid="39"/>
                                        </p:tgtEl>
                                        <p:attrNameLst>
                                          <p:attrName>ppt_w</p:attrName>
                                        </p:attrNameLst>
                                      </p:cBhvr>
                                      <p:tavLst>
                                        <p:tav tm="0">
                                          <p:val>
                                            <p:fltVal val="0"/>
                                          </p:val>
                                        </p:tav>
                                        <p:tav tm="100000">
                                          <p:val>
                                            <p:strVal val="#ppt_w"/>
                                          </p:val>
                                        </p:tav>
                                      </p:tavLst>
                                    </p:anim>
                                    <p:anim calcmode="lin" valueType="num">
                                      <p:cBhvr>
                                        <p:cTn id="72" dur="1000" fill="hold"/>
                                        <p:tgtEl>
                                          <p:spTgt spid="39"/>
                                        </p:tgtEl>
                                        <p:attrNameLst>
                                          <p:attrName>ppt_h</p:attrName>
                                        </p:attrNameLst>
                                      </p:cBhvr>
                                      <p:tavLst>
                                        <p:tav tm="0">
                                          <p:val>
                                            <p:fltVal val="0"/>
                                          </p:val>
                                        </p:tav>
                                        <p:tav tm="100000">
                                          <p:val>
                                            <p:strVal val="#ppt_h"/>
                                          </p:val>
                                        </p:tav>
                                      </p:tavLst>
                                    </p:anim>
                                    <p:anim calcmode="lin" valueType="num">
                                      <p:cBhvr>
                                        <p:cTn id="73" dur="1000" fill="hold"/>
                                        <p:tgtEl>
                                          <p:spTgt spid="39"/>
                                        </p:tgtEl>
                                        <p:attrNameLst>
                                          <p:attrName>style.rotation</p:attrName>
                                        </p:attrNameLst>
                                      </p:cBhvr>
                                      <p:tavLst>
                                        <p:tav tm="0">
                                          <p:val>
                                            <p:fltVal val="90"/>
                                          </p:val>
                                        </p:tav>
                                        <p:tav tm="100000">
                                          <p:val>
                                            <p:fltVal val="0"/>
                                          </p:val>
                                        </p:tav>
                                      </p:tavLst>
                                    </p:anim>
                                    <p:animEffect transition="in" filter="fade">
                                      <p:cBhvr>
                                        <p:cTn id="74" dur="1000"/>
                                        <p:tgtEl>
                                          <p:spTgt spid="39"/>
                                        </p:tgtEl>
                                      </p:cBhvr>
                                    </p:animEffect>
                                  </p:childTnLst>
                                </p:cTn>
                              </p:par>
                              <p:par>
                                <p:cTn id="75" presetID="31" presetClass="entr" presetSubtype="0" fill="hold" grpId="0" nodeType="withEffect">
                                  <p:stCondLst>
                                    <p:cond delay="250"/>
                                  </p:stCondLst>
                                  <p:childTnLst>
                                    <p:set>
                                      <p:cBhvr>
                                        <p:cTn id="76" dur="1" fill="hold">
                                          <p:stCondLst>
                                            <p:cond delay="0"/>
                                          </p:stCondLst>
                                        </p:cTn>
                                        <p:tgtEl>
                                          <p:spTgt spid="40"/>
                                        </p:tgtEl>
                                        <p:attrNameLst>
                                          <p:attrName>style.visibility</p:attrName>
                                        </p:attrNameLst>
                                      </p:cBhvr>
                                      <p:to>
                                        <p:strVal val="visible"/>
                                      </p:to>
                                    </p:set>
                                    <p:anim calcmode="lin" valueType="num">
                                      <p:cBhvr>
                                        <p:cTn id="77" dur="1000" fill="hold"/>
                                        <p:tgtEl>
                                          <p:spTgt spid="40"/>
                                        </p:tgtEl>
                                        <p:attrNameLst>
                                          <p:attrName>ppt_w</p:attrName>
                                        </p:attrNameLst>
                                      </p:cBhvr>
                                      <p:tavLst>
                                        <p:tav tm="0">
                                          <p:val>
                                            <p:fltVal val="0"/>
                                          </p:val>
                                        </p:tav>
                                        <p:tav tm="100000">
                                          <p:val>
                                            <p:strVal val="#ppt_w"/>
                                          </p:val>
                                        </p:tav>
                                      </p:tavLst>
                                    </p:anim>
                                    <p:anim calcmode="lin" valueType="num">
                                      <p:cBhvr>
                                        <p:cTn id="78" dur="1000" fill="hold"/>
                                        <p:tgtEl>
                                          <p:spTgt spid="40"/>
                                        </p:tgtEl>
                                        <p:attrNameLst>
                                          <p:attrName>ppt_h</p:attrName>
                                        </p:attrNameLst>
                                      </p:cBhvr>
                                      <p:tavLst>
                                        <p:tav tm="0">
                                          <p:val>
                                            <p:fltVal val="0"/>
                                          </p:val>
                                        </p:tav>
                                        <p:tav tm="100000">
                                          <p:val>
                                            <p:strVal val="#ppt_h"/>
                                          </p:val>
                                        </p:tav>
                                      </p:tavLst>
                                    </p:anim>
                                    <p:anim calcmode="lin" valueType="num">
                                      <p:cBhvr>
                                        <p:cTn id="79" dur="1000" fill="hold"/>
                                        <p:tgtEl>
                                          <p:spTgt spid="40"/>
                                        </p:tgtEl>
                                        <p:attrNameLst>
                                          <p:attrName>style.rotation</p:attrName>
                                        </p:attrNameLst>
                                      </p:cBhvr>
                                      <p:tavLst>
                                        <p:tav tm="0">
                                          <p:val>
                                            <p:fltVal val="90"/>
                                          </p:val>
                                        </p:tav>
                                        <p:tav tm="100000">
                                          <p:val>
                                            <p:fltVal val="0"/>
                                          </p:val>
                                        </p:tav>
                                      </p:tavLst>
                                    </p:anim>
                                    <p:animEffect transition="in" filter="fade">
                                      <p:cBhvr>
                                        <p:cTn id="80" dur="1000"/>
                                        <p:tgtEl>
                                          <p:spTgt spid="40"/>
                                        </p:tgtEl>
                                      </p:cBhvr>
                                    </p:animEffect>
                                  </p:childTnLst>
                                </p:cTn>
                              </p:par>
                              <p:par>
                                <p:cTn id="81" presetID="31" presetClass="entr" presetSubtype="0" fill="hold" grpId="0" nodeType="withEffect">
                                  <p:stCondLst>
                                    <p:cond delay="250"/>
                                  </p:stCondLst>
                                  <p:childTnLst>
                                    <p:set>
                                      <p:cBhvr>
                                        <p:cTn id="82" dur="1" fill="hold">
                                          <p:stCondLst>
                                            <p:cond delay="0"/>
                                          </p:stCondLst>
                                        </p:cTn>
                                        <p:tgtEl>
                                          <p:spTgt spid="41"/>
                                        </p:tgtEl>
                                        <p:attrNameLst>
                                          <p:attrName>style.visibility</p:attrName>
                                        </p:attrNameLst>
                                      </p:cBhvr>
                                      <p:to>
                                        <p:strVal val="visible"/>
                                      </p:to>
                                    </p:set>
                                    <p:anim calcmode="lin" valueType="num">
                                      <p:cBhvr>
                                        <p:cTn id="83" dur="1000" fill="hold"/>
                                        <p:tgtEl>
                                          <p:spTgt spid="41"/>
                                        </p:tgtEl>
                                        <p:attrNameLst>
                                          <p:attrName>ppt_w</p:attrName>
                                        </p:attrNameLst>
                                      </p:cBhvr>
                                      <p:tavLst>
                                        <p:tav tm="0">
                                          <p:val>
                                            <p:fltVal val="0"/>
                                          </p:val>
                                        </p:tav>
                                        <p:tav tm="100000">
                                          <p:val>
                                            <p:strVal val="#ppt_w"/>
                                          </p:val>
                                        </p:tav>
                                      </p:tavLst>
                                    </p:anim>
                                    <p:anim calcmode="lin" valueType="num">
                                      <p:cBhvr>
                                        <p:cTn id="84" dur="1000" fill="hold"/>
                                        <p:tgtEl>
                                          <p:spTgt spid="41"/>
                                        </p:tgtEl>
                                        <p:attrNameLst>
                                          <p:attrName>ppt_h</p:attrName>
                                        </p:attrNameLst>
                                      </p:cBhvr>
                                      <p:tavLst>
                                        <p:tav tm="0">
                                          <p:val>
                                            <p:fltVal val="0"/>
                                          </p:val>
                                        </p:tav>
                                        <p:tav tm="100000">
                                          <p:val>
                                            <p:strVal val="#ppt_h"/>
                                          </p:val>
                                        </p:tav>
                                      </p:tavLst>
                                    </p:anim>
                                    <p:anim calcmode="lin" valueType="num">
                                      <p:cBhvr>
                                        <p:cTn id="85" dur="1000" fill="hold"/>
                                        <p:tgtEl>
                                          <p:spTgt spid="41"/>
                                        </p:tgtEl>
                                        <p:attrNameLst>
                                          <p:attrName>style.rotation</p:attrName>
                                        </p:attrNameLst>
                                      </p:cBhvr>
                                      <p:tavLst>
                                        <p:tav tm="0">
                                          <p:val>
                                            <p:fltVal val="90"/>
                                          </p:val>
                                        </p:tav>
                                        <p:tav tm="100000">
                                          <p:val>
                                            <p:fltVal val="0"/>
                                          </p:val>
                                        </p:tav>
                                      </p:tavLst>
                                    </p:anim>
                                    <p:animEffect transition="in" filter="fade">
                                      <p:cBhvr>
                                        <p:cTn id="86" dur="1000"/>
                                        <p:tgtEl>
                                          <p:spTgt spid="41"/>
                                        </p:tgtEl>
                                      </p:cBhvr>
                                    </p:animEffect>
                                  </p:childTnLst>
                                </p:cTn>
                              </p:par>
                              <p:par>
                                <p:cTn id="87" presetID="31" presetClass="entr" presetSubtype="0" fill="hold" grpId="0" nodeType="withEffect">
                                  <p:stCondLst>
                                    <p:cond delay="250"/>
                                  </p:stCondLst>
                                  <p:childTnLst>
                                    <p:set>
                                      <p:cBhvr>
                                        <p:cTn id="88" dur="1" fill="hold">
                                          <p:stCondLst>
                                            <p:cond delay="0"/>
                                          </p:stCondLst>
                                        </p:cTn>
                                        <p:tgtEl>
                                          <p:spTgt spid="42"/>
                                        </p:tgtEl>
                                        <p:attrNameLst>
                                          <p:attrName>style.visibility</p:attrName>
                                        </p:attrNameLst>
                                      </p:cBhvr>
                                      <p:to>
                                        <p:strVal val="visible"/>
                                      </p:to>
                                    </p:set>
                                    <p:anim calcmode="lin" valueType="num">
                                      <p:cBhvr>
                                        <p:cTn id="89" dur="1000" fill="hold"/>
                                        <p:tgtEl>
                                          <p:spTgt spid="42"/>
                                        </p:tgtEl>
                                        <p:attrNameLst>
                                          <p:attrName>ppt_w</p:attrName>
                                        </p:attrNameLst>
                                      </p:cBhvr>
                                      <p:tavLst>
                                        <p:tav tm="0">
                                          <p:val>
                                            <p:fltVal val="0"/>
                                          </p:val>
                                        </p:tav>
                                        <p:tav tm="100000">
                                          <p:val>
                                            <p:strVal val="#ppt_w"/>
                                          </p:val>
                                        </p:tav>
                                      </p:tavLst>
                                    </p:anim>
                                    <p:anim calcmode="lin" valueType="num">
                                      <p:cBhvr>
                                        <p:cTn id="90" dur="1000" fill="hold"/>
                                        <p:tgtEl>
                                          <p:spTgt spid="42"/>
                                        </p:tgtEl>
                                        <p:attrNameLst>
                                          <p:attrName>ppt_h</p:attrName>
                                        </p:attrNameLst>
                                      </p:cBhvr>
                                      <p:tavLst>
                                        <p:tav tm="0">
                                          <p:val>
                                            <p:fltVal val="0"/>
                                          </p:val>
                                        </p:tav>
                                        <p:tav tm="100000">
                                          <p:val>
                                            <p:strVal val="#ppt_h"/>
                                          </p:val>
                                        </p:tav>
                                      </p:tavLst>
                                    </p:anim>
                                    <p:anim calcmode="lin" valueType="num">
                                      <p:cBhvr>
                                        <p:cTn id="91" dur="1000" fill="hold"/>
                                        <p:tgtEl>
                                          <p:spTgt spid="42"/>
                                        </p:tgtEl>
                                        <p:attrNameLst>
                                          <p:attrName>style.rotation</p:attrName>
                                        </p:attrNameLst>
                                      </p:cBhvr>
                                      <p:tavLst>
                                        <p:tav tm="0">
                                          <p:val>
                                            <p:fltVal val="90"/>
                                          </p:val>
                                        </p:tav>
                                        <p:tav tm="100000">
                                          <p:val>
                                            <p:fltVal val="0"/>
                                          </p:val>
                                        </p:tav>
                                      </p:tavLst>
                                    </p:anim>
                                    <p:animEffect transition="in" filter="fade">
                                      <p:cBhvr>
                                        <p:cTn id="92" dur="1000"/>
                                        <p:tgtEl>
                                          <p:spTgt spid="42"/>
                                        </p:tgtEl>
                                      </p:cBhvr>
                                    </p:animEffect>
                                  </p:childTnLst>
                                </p:cTn>
                              </p:par>
                              <p:par>
                                <p:cTn id="93" presetID="31" presetClass="entr" presetSubtype="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p:cTn id="95" dur="1000" fill="hold"/>
                                        <p:tgtEl>
                                          <p:spTgt spid="43"/>
                                        </p:tgtEl>
                                        <p:attrNameLst>
                                          <p:attrName>ppt_w</p:attrName>
                                        </p:attrNameLst>
                                      </p:cBhvr>
                                      <p:tavLst>
                                        <p:tav tm="0">
                                          <p:val>
                                            <p:fltVal val="0"/>
                                          </p:val>
                                        </p:tav>
                                        <p:tav tm="100000">
                                          <p:val>
                                            <p:strVal val="#ppt_w"/>
                                          </p:val>
                                        </p:tav>
                                      </p:tavLst>
                                    </p:anim>
                                    <p:anim calcmode="lin" valueType="num">
                                      <p:cBhvr>
                                        <p:cTn id="96" dur="1000" fill="hold"/>
                                        <p:tgtEl>
                                          <p:spTgt spid="43"/>
                                        </p:tgtEl>
                                        <p:attrNameLst>
                                          <p:attrName>ppt_h</p:attrName>
                                        </p:attrNameLst>
                                      </p:cBhvr>
                                      <p:tavLst>
                                        <p:tav tm="0">
                                          <p:val>
                                            <p:fltVal val="0"/>
                                          </p:val>
                                        </p:tav>
                                        <p:tav tm="100000">
                                          <p:val>
                                            <p:strVal val="#ppt_h"/>
                                          </p:val>
                                        </p:tav>
                                      </p:tavLst>
                                    </p:anim>
                                    <p:anim calcmode="lin" valueType="num">
                                      <p:cBhvr>
                                        <p:cTn id="97" dur="1000" fill="hold"/>
                                        <p:tgtEl>
                                          <p:spTgt spid="43"/>
                                        </p:tgtEl>
                                        <p:attrNameLst>
                                          <p:attrName>style.rotation</p:attrName>
                                        </p:attrNameLst>
                                      </p:cBhvr>
                                      <p:tavLst>
                                        <p:tav tm="0">
                                          <p:val>
                                            <p:fltVal val="90"/>
                                          </p:val>
                                        </p:tav>
                                        <p:tav tm="100000">
                                          <p:val>
                                            <p:fltVal val="0"/>
                                          </p:val>
                                        </p:tav>
                                      </p:tavLst>
                                    </p:anim>
                                    <p:animEffect transition="in" filter="fade">
                                      <p:cBhvr>
                                        <p:cTn id="98" dur="1000"/>
                                        <p:tgtEl>
                                          <p:spTgt spid="43"/>
                                        </p:tgtEl>
                                      </p:cBhvr>
                                    </p:animEffect>
                                  </p:childTnLst>
                                </p:cTn>
                              </p:par>
                              <p:par>
                                <p:cTn id="99" presetID="31" presetClass="entr" presetSubtype="0" fill="hold" grpId="0" nodeType="withEffect">
                                  <p:stCondLst>
                                    <p:cond delay="250"/>
                                  </p:stCondLst>
                                  <p:childTnLst>
                                    <p:set>
                                      <p:cBhvr>
                                        <p:cTn id="100" dur="1" fill="hold">
                                          <p:stCondLst>
                                            <p:cond delay="0"/>
                                          </p:stCondLst>
                                        </p:cTn>
                                        <p:tgtEl>
                                          <p:spTgt spid="44"/>
                                        </p:tgtEl>
                                        <p:attrNameLst>
                                          <p:attrName>style.visibility</p:attrName>
                                        </p:attrNameLst>
                                      </p:cBhvr>
                                      <p:to>
                                        <p:strVal val="visible"/>
                                      </p:to>
                                    </p:set>
                                    <p:anim calcmode="lin" valueType="num">
                                      <p:cBhvr>
                                        <p:cTn id="101" dur="1000" fill="hold"/>
                                        <p:tgtEl>
                                          <p:spTgt spid="44"/>
                                        </p:tgtEl>
                                        <p:attrNameLst>
                                          <p:attrName>ppt_w</p:attrName>
                                        </p:attrNameLst>
                                      </p:cBhvr>
                                      <p:tavLst>
                                        <p:tav tm="0">
                                          <p:val>
                                            <p:fltVal val="0"/>
                                          </p:val>
                                        </p:tav>
                                        <p:tav tm="100000">
                                          <p:val>
                                            <p:strVal val="#ppt_w"/>
                                          </p:val>
                                        </p:tav>
                                      </p:tavLst>
                                    </p:anim>
                                    <p:anim calcmode="lin" valueType="num">
                                      <p:cBhvr>
                                        <p:cTn id="102" dur="1000" fill="hold"/>
                                        <p:tgtEl>
                                          <p:spTgt spid="44"/>
                                        </p:tgtEl>
                                        <p:attrNameLst>
                                          <p:attrName>ppt_h</p:attrName>
                                        </p:attrNameLst>
                                      </p:cBhvr>
                                      <p:tavLst>
                                        <p:tav tm="0">
                                          <p:val>
                                            <p:fltVal val="0"/>
                                          </p:val>
                                        </p:tav>
                                        <p:tav tm="100000">
                                          <p:val>
                                            <p:strVal val="#ppt_h"/>
                                          </p:val>
                                        </p:tav>
                                      </p:tavLst>
                                    </p:anim>
                                    <p:anim calcmode="lin" valueType="num">
                                      <p:cBhvr>
                                        <p:cTn id="103" dur="1000" fill="hold"/>
                                        <p:tgtEl>
                                          <p:spTgt spid="44"/>
                                        </p:tgtEl>
                                        <p:attrNameLst>
                                          <p:attrName>style.rotation</p:attrName>
                                        </p:attrNameLst>
                                      </p:cBhvr>
                                      <p:tavLst>
                                        <p:tav tm="0">
                                          <p:val>
                                            <p:fltVal val="90"/>
                                          </p:val>
                                        </p:tav>
                                        <p:tav tm="100000">
                                          <p:val>
                                            <p:fltVal val="0"/>
                                          </p:val>
                                        </p:tav>
                                      </p:tavLst>
                                    </p:anim>
                                    <p:animEffect transition="in" filter="fade">
                                      <p:cBhvr>
                                        <p:cTn id="104" dur="1000"/>
                                        <p:tgtEl>
                                          <p:spTgt spid="44"/>
                                        </p:tgtEl>
                                      </p:cBhvr>
                                    </p:animEffect>
                                  </p:childTnLst>
                                </p:cTn>
                              </p:par>
                              <p:par>
                                <p:cTn id="105" presetID="31" presetClass="entr" presetSubtype="0" fill="hold" grpId="0" nodeType="withEffect">
                                  <p:stCondLst>
                                    <p:cond delay="250"/>
                                  </p:stCondLst>
                                  <p:childTnLst>
                                    <p:set>
                                      <p:cBhvr>
                                        <p:cTn id="106" dur="1" fill="hold">
                                          <p:stCondLst>
                                            <p:cond delay="0"/>
                                          </p:stCondLst>
                                        </p:cTn>
                                        <p:tgtEl>
                                          <p:spTgt spid="45"/>
                                        </p:tgtEl>
                                        <p:attrNameLst>
                                          <p:attrName>style.visibility</p:attrName>
                                        </p:attrNameLst>
                                      </p:cBhvr>
                                      <p:to>
                                        <p:strVal val="visible"/>
                                      </p:to>
                                    </p:set>
                                    <p:anim calcmode="lin" valueType="num">
                                      <p:cBhvr>
                                        <p:cTn id="107" dur="1000" fill="hold"/>
                                        <p:tgtEl>
                                          <p:spTgt spid="45"/>
                                        </p:tgtEl>
                                        <p:attrNameLst>
                                          <p:attrName>ppt_w</p:attrName>
                                        </p:attrNameLst>
                                      </p:cBhvr>
                                      <p:tavLst>
                                        <p:tav tm="0">
                                          <p:val>
                                            <p:fltVal val="0"/>
                                          </p:val>
                                        </p:tav>
                                        <p:tav tm="100000">
                                          <p:val>
                                            <p:strVal val="#ppt_w"/>
                                          </p:val>
                                        </p:tav>
                                      </p:tavLst>
                                    </p:anim>
                                    <p:anim calcmode="lin" valueType="num">
                                      <p:cBhvr>
                                        <p:cTn id="108" dur="1000" fill="hold"/>
                                        <p:tgtEl>
                                          <p:spTgt spid="45"/>
                                        </p:tgtEl>
                                        <p:attrNameLst>
                                          <p:attrName>ppt_h</p:attrName>
                                        </p:attrNameLst>
                                      </p:cBhvr>
                                      <p:tavLst>
                                        <p:tav tm="0">
                                          <p:val>
                                            <p:fltVal val="0"/>
                                          </p:val>
                                        </p:tav>
                                        <p:tav tm="100000">
                                          <p:val>
                                            <p:strVal val="#ppt_h"/>
                                          </p:val>
                                        </p:tav>
                                      </p:tavLst>
                                    </p:anim>
                                    <p:anim calcmode="lin" valueType="num">
                                      <p:cBhvr>
                                        <p:cTn id="109" dur="1000" fill="hold"/>
                                        <p:tgtEl>
                                          <p:spTgt spid="45"/>
                                        </p:tgtEl>
                                        <p:attrNameLst>
                                          <p:attrName>style.rotation</p:attrName>
                                        </p:attrNameLst>
                                      </p:cBhvr>
                                      <p:tavLst>
                                        <p:tav tm="0">
                                          <p:val>
                                            <p:fltVal val="90"/>
                                          </p:val>
                                        </p:tav>
                                        <p:tav tm="100000">
                                          <p:val>
                                            <p:fltVal val="0"/>
                                          </p:val>
                                        </p:tav>
                                      </p:tavLst>
                                    </p:anim>
                                    <p:animEffect transition="in" filter="fade">
                                      <p:cBhvr>
                                        <p:cTn id="110" dur="1000"/>
                                        <p:tgtEl>
                                          <p:spTgt spid="45"/>
                                        </p:tgtEl>
                                      </p:cBhvr>
                                    </p:animEffect>
                                  </p:childTnLst>
                                </p:cTn>
                              </p:par>
                              <p:par>
                                <p:cTn id="111" presetID="31" presetClass="entr" presetSubtype="0" fill="hold" grpId="0" nodeType="withEffect">
                                  <p:stCondLst>
                                    <p:cond delay="250"/>
                                  </p:stCondLst>
                                  <p:childTnLst>
                                    <p:set>
                                      <p:cBhvr>
                                        <p:cTn id="112" dur="1" fill="hold">
                                          <p:stCondLst>
                                            <p:cond delay="0"/>
                                          </p:stCondLst>
                                        </p:cTn>
                                        <p:tgtEl>
                                          <p:spTgt spid="46"/>
                                        </p:tgtEl>
                                        <p:attrNameLst>
                                          <p:attrName>style.visibility</p:attrName>
                                        </p:attrNameLst>
                                      </p:cBhvr>
                                      <p:to>
                                        <p:strVal val="visible"/>
                                      </p:to>
                                    </p:set>
                                    <p:anim calcmode="lin" valueType="num">
                                      <p:cBhvr>
                                        <p:cTn id="113" dur="1000" fill="hold"/>
                                        <p:tgtEl>
                                          <p:spTgt spid="46"/>
                                        </p:tgtEl>
                                        <p:attrNameLst>
                                          <p:attrName>ppt_w</p:attrName>
                                        </p:attrNameLst>
                                      </p:cBhvr>
                                      <p:tavLst>
                                        <p:tav tm="0">
                                          <p:val>
                                            <p:fltVal val="0"/>
                                          </p:val>
                                        </p:tav>
                                        <p:tav tm="100000">
                                          <p:val>
                                            <p:strVal val="#ppt_w"/>
                                          </p:val>
                                        </p:tav>
                                      </p:tavLst>
                                    </p:anim>
                                    <p:anim calcmode="lin" valueType="num">
                                      <p:cBhvr>
                                        <p:cTn id="114" dur="1000" fill="hold"/>
                                        <p:tgtEl>
                                          <p:spTgt spid="46"/>
                                        </p:tgtEl>
                                        <p:attrNameLst>
                                          <p:attrName>ppt_h</p:attrName>
                                        </p:attrNameLst>
                                      </p:cBhvr>
                                      <p:tavLst>
                                        <p:tav tm="0">
                                          <p:val>
                                            <p:fltVal val="0"/>
                                          </p:val>
                                        </p:tav>
                                        <p:tav tm="100000">
                                          <p:val>
                                            <p:strVal val="#ppt_h"/>
                                          </p:val>
                                        </p:tav>
                                      </p:tavLst>
                                    </p:anim>
                                    <p:anim calcmode="lin" valueType="num">
                                      <p:cBhvr>
                                        <p:cTn id="115" dur="1000" fill="hold"/>
                                        <p:tgtEl>
                                          <p:spTgt spid="46"/>
                                        </p:tgtEl>
                                        <p:attrNameLst>
                                          <p:attrName>style.rotation</p:attrName>
                                        </p:attrNameLst>
                                      </p:cBhvr>
                                      <p:tavLst>
                                        <p:tav tm="0">
                                          <p:val>
                                            <p:fltVal val="90"/>
                                          </p:val>
                                        </p:tav>
                                        <p:tav tm="100000">
                                          <p:val>
                                            <p:fltVal val="0"/>
                                          </p:val>
                                        </p:tav>
                                      </p:tavLst>
                                    </p:anim>
                                    <p:animEffect transition="in" filter="fade">
                                      <p:cBhvr>
                                        <p:cTn id="116" dur="1000"/>
                                        <p:tgtEl>
                                          <p:spTgt spid="46"/>
                                        </p:tgtEl>
                                      </p:cBhvr>
                                    </p:animEffect>
                                  </p:childTnLst>
                                </p:cTn>
                              </p:par>
                              <p:par>
                                <p:cTn id="117" presetID="31" presetClass="entr" presetSubtype="0" fill="hold" grpId="0" nodeType="withEffect">
                                  <p:stCondLst>
                                    <p:cond delay="25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1000" fill="hold"/>
                                        <p:tgtEl>
                                          <p:spTgt spid="47"/>
                                        </p:tgtEl>
                                        <p:attrNameLst>
                                          <p:attrName>ppt_w</p:attrName>
                                        </p:attrNameLst>
                                      </p:cBhvr>
                                      <p:tavLst>
                                        <p:tav tm="0">
                                          <p:val>
                                            <p:fltVal val="0"/>
                                          </p:val>
                                        </p:tav>
                                        <p:tav tm="100000">
                                          <p:val>
                                            <p:strVal val="#ppt_w"/>
                                          </p:val>
                                        </p:tav>
                                      </p:tavLst>
                                    </p:anim>
                                    <p:anim calcmode="lin" valueType="num">
                                      <p:cBhvr>
                                        <p:cTn id="120" dur="1000" fill="hold"/>
                                        <p:tgtEl>
                                          <p:spTgt spid="47"/>
                                        </p:tgtEl>
                                        <p:attrNameLst>
                                          <p:attrName>ppt_h</p:attrName>
                                        </p:attrNameLst>
                                      </p:cBhvr>
                                      <p:tavLst>
                                        <p:tav tm="0">
                                          <p:val>
                                            <p:fltVal val="0"/>
                                          </p:val>
                                        </p:tav>
                                        <p:tav tm="100000">
                                          <p:val>
                                            <p:strVal val="#ppt_h"/>
                                          </p:val>
                                        </p:tav>
                                      </p:tavLst>
                                    </p:anim>
                                    <p:anim calcmode="lin" valueType="num">
                                      <p:cBhvr>
                                        <p:cTn id="121" dur="1000" fill="hold"/>
                                        <p:tgtEl>
                                          <p:spTgt spid="47"/>
                                        </p:tgtEl>
                                        <p:attrNameLst>
                                          <p:attrName>style.rotation</p:attrName>
                                        </p:attrNameLst>
                                      </p:cBhvr>
                                      <p:tavLst>
                                        <p:tav tm="0">
                                          <p:val>
                                            <p:fltVal val="90"/>
                                          </p:val>
                                        </p:tav>
                                        <p:tav tm="100000">
                                          <p:val>
                                            <p:fltVal val="0"/>
                                          </p:val>
                                        </p:tav>
                                      </p:tavLst>
                                    </p:anim>
                                    <p:animEffect transition="in" filter="fade">
                                      <p:cBhvr>
                                        <p:cTn id="122" dur="1000"/>
                                        <p:tgtEl>
                                          <p:spTgt spid="47"/>
                                        </p:tgtEl>
                                      </p:cBhvr>
                                    </p:animEffect>
                                  </p:childTnLst>
                                </p:cTn>
                              </p:par>
                              <p:par>
                                <p:cTn id="123" presetID="31" presetClass="entr" presetSubtype="0" fill="hold" grpId="0" nodeType="withEffect">
                                  <p:stCondLst>
                                    <p:cond delay="250"/>
                                  </p:stCondLst>
                                  <p:childTnLst>
                                    <p:set>
                                      <p:cBhvr>
                                        <p:cTn id="124" dur="1" fill="hold">
                                          <p:stCondLst>
                                            <p:cond delay="0"/>
                                          </p:stCondLst>
                                        </p:cTn>
                                        <p:tgtEl>
                                          <p:spTgt spid="48"/>
                                        </p:tgtEl>
                                        <p:attrNameLst>
                                          <p:attrName>style.visibility</p:attrName>
                                        </p:attrNameLst>
                                      </p:cBhvr>
                                      <p:to>
                                        <p:strVal val="visible"/>
                                      </p:to>
                                    </p:set>
                                    <p:anim calcmode="lin" valueType="num">
                                      <p:cBhvr>
                                        <p:cTn id="125" dur="1000" fill="hold"/>
                                        <p:tgtEl>
                                          <p:spTgt spid="48"/>
                                        </p:tgtEl>
                                        <p:attrNameLst>
                                          <p:attrName>ppt_w</p:attrName>
                                        </p:attrNameLst>
                                      </p:cBhvr>
                                      <p:tavLst>
                                        <p:tav tm="0">
                                          <p:val>
                                            <p:fltVal val="0"/>
                                          </p:val>
                                        </p:tav>
                                        <p:tav tm="100000">
                                          <p:val>
                                            <p:strVal val="#ppt_w"/>
                                          </p:val>
                                        </p:tav>
                                      </p:tavLst>
                                    </p:anim>
                                    <p:anim calcmode="lin" valueType="num">
                                      <p:cBhvr>
                                        <p:cTn id="126" dur="1000" fill="hold"/>
                                        <p:tgtEl>
                                          <p:spTgt spid="48"/>
                                        </p:tgtEl>
                                        <p:attrNameLst>
                                          <p:attrName>ppt_h</p:attrName>
                                        </p:attrNameLst>
                                      </p:cBhvr>
                                      <p:tavLst>
                                        <p:tav tm="0">
                                          <p:val>
                                            <p:fltVal val="0"/>
                                          </p:val>
                                        </p:tav>
                                        <p:tav tm="100000">
                                          <p:val>
                                            <p:strVal val="#ppt_h"/>
                                          </p:val>
                                        </p:tav>
                                      </p:tavLst>
                                    </p:anim>
                                    <p:anim calcmode="lin" valueType="num">
                                      <p:cBhvr>
                                        <p:cTn id="127" dur="1000" fill="hold"/>
                                        <p:tgtEl>
                                          <p:spTgt spid="48"/>
                                        </p:tgtEl>
                                        <p:attrNameLst>
                                          <p:attrName>style.rotation</p:attrName>
                                        </p:attrNameLst>
                                      </p:cBhvr>
                                      <p:tavLst>
                                        <p:tav tm="0">
                                          <p:val>
                                            <p:fltVal val="90"/>
                                          </p:val>
                                        </p:tav>
                                        <p:tav tm="100000">
                                          <p:val>
                                            <p:fltVal val="0"/>
                                          </p:val>
                                        </p:tav>
                                      </p:tavLst>
                                    </p:anim>
                                    <p:animEffect transition="in" filter="fade">
                                      <p:cBhvr>
                                        <p:cTn id="128" dur="1000"/>
                                        <p:tgtEl>
                                          <p:spTgt spid="48"/>
                                        </p:tgtEl>
                                      </p:cBhvr>
                                    </p:animEffect>
                                  </p:childTnLst>
                                </p:cTn>
                              </p:par>
                              <p:par>
                                <p:cTn id="129" presetID="31" presetClass="entr" presetSubtype="0" fill="hold" grpId="0" nodeType="withEffect">
                                  <p:stCondLst>
                                    <p:cond delay="250"/>
                                  </p:stCondLst>
                                  <p:childTnLst>
                                    <p:set>
                                      <p:cBhvr>
                                        <p:cTn id="130" dur="1" fill="hold">
                                          <p:stCondLst>
                                            <p:cond delay="0"/>
                                          </p:stCondLst>
                                        </p:cTn>
                                        <p:tgtEl>
                                          <p:spTgt spid="49"/>
                                        </p:tgtEl>
                                        <p:attrNameLst>
                                          <p:attrName>style.visibility</p:attrName>
                                        </p:attrNameLst>
                                      </p:cBhvr>
                                      <p:to>
                                        <p:strVal val="visible"/>
                                      </p:to>
                                    </p:set>
                                    <p:anim calcmode="lin" valueType="num">
                                      <p:cBhvr>
                                        <p:cTn id="131" dur="1000" fill="hold"/>
                                        <p:tgtEl>
                                          <p:spTgt spid="49"/>
                                        </p:tgtEl>
                                        <p:attrNameLst>
                                          <p:attrName>ppt_w</p:attrName>
                                        </p:attrNameLst>
                                      </p:cBhvr>
                                      <p:tavLst>
                                        <p:tav tm="0">
                                          <p:val>
                                            <p:fltVal val="0"/>
                                          </p:val>
                                        </p:tav>
                                        <p:tav tm="100000">
                                          <p:val>
                                            <p:strVal val="#ppt_w"/>
                                          </p:val>
                                        </p:tav>
                                      </p:tavLst>
                                    </p:anim>
                                    <p:anim calcmode="lin" valueType="num">
                                      <p:cBhvr>
                                        <p:cTn id="132" dur="1000" fill="hold"/>
                                        <p:tgtEl>
                                          <p:spTgt spid="49"/>
                                        </p:tgtEl>
                                        <p:attrNameLst>
                                          <p:attrName>ppt_h</p:attrName>
                                        </p:attrNameLst>
                                      </p:cBhvr>
                                      <p:tavLst>
                                        <p:tav tm="0">
                                          <p:val>
                                            <p:fltVal val="0"/>
                                          </p:val>
                                        </p:tav>
                                        <p:tav tm="100000">
                                          <p:val>
                                            <p:strVal val="#ppt_h"/>
                                          </p:val>
                                        </p:tav>
                                      </p:tavLst>
                                    </p:anim>
                                    <p:anim calcmode="lin" valueType="num">
                                      <p:cBhvr>
                                        <p:cTn id="133" dur="1000" fill="hold"/>
                                        <p:tgtEl>
                                          <p:spTgt spid="49"/>
                                        </p:tgtEl>
                                        <p:attrNameLst>
                                          <p:attrName>style.rotation</p:attrName>
                                        </p:attrNameLst>
                                      </p:cBhvr>
                                      <p:tavLst>
                                        <p:tav tm="0">
                                          <p:val>
                                            <p:fltVal val="90"/>
                                          </p:val>
                                        </p:tav>
                                        <p:tav tm="100000">
                                          <p:val>
                                            <p:fltVal val="0"/>
                                          </p:val>
                                        </p:tav>
                                      </p:tavLst>
                                    </p:anim>
                                    <p:animEffect transition="in" filter="fade">
                                      <p:cBhvr>
                                        <p:cTn id="134" dur="1000"/>
                                        <p:tgtEl>
                                          <p:spTgt spid="49"/>
                                        </p:tgtEl>
                                      </p:cBhvr>
                                    </p:animEffect>
                                  </p:childTnLst>
                                </p:cTn>
                              </p:par>
                              <p:par>
                                <p:cTn id="135" presetID="31" presetClass="entr" presetSubtype="0" fill="hold" grpId="0" nodeType="withEffect">
                                  <p:stCondLst>
                                    <p:cond delay="250"/>
                                  </p:stCondLst>
                                  <p:childTnLst>
                                    <p:set>
                                      <p:cBhvr>
                                        <p:cTn id="136" dur="1" fill="hold">
                                          <p:stCondLst>
                                            <p:cond delay="0"/>
                                          </p:stCondLst>
                                        </p:cTn>
                                        <p:tgtEl>
                                          <p:spTgt spid="50"/>
                                        </p:tgtEl>
                                        <p:attrNameLst>
                                          <p:attrName>style.visibility</p:attrName>
                                        </p:attrNameLst>
                                      </p:cBhvr>
                                      <p:to>
                                        <p:strVal val="visible"/>
                                      </p:to>
                                    </p:set>
                                    <p:anim calcmode="lin" valueType="num">
                                      <p:cBhvr>
                                        <p:cTn id="137" dur="1000" fill="hold"/>
                                        <p:tgtEl>
                                          <p:spTgt spid="50"/>
                                        </p:tgtEl>
                                        <p:attrNameLst>
                                          <p:attrName>ppt_w</p:attrName>
                                        </p:attrNameLst>
                                      </p:cBhvr>
                                      <p:tavLst>
                                        <p:tav tm="0">
                                          <p:val>
                                            <p:fltVal val="0"/>
                                          </p:val>
                                        </p:tav>
                                        <p:tav tm="100000">
                                          <p:val>
                                            <p:strVal val="#ppt_w"/>
                                          </p:val>
                                        </p:tav>
                                      </p:tavLst>
                                    </p:anim>
                                    <p:anim calcmode="lin" valueType="num">
                                      <p:cBhvr>
                                        <p:cTn id="138" dur="1000" fill="hold"/>
                                        <p:tgtEl>
                                          <p:spTgt spid="50"/>
                                        </p:tgtEl>
                                        <p:attrNameLst>
                                          <p:attrName>ppt_h</p:attrName>
                                        </p:attrNameLst>
                                      </p:cBhvr>
                                      <p:tavLst>
                                        <p:tav tm="0">
                                          <p:val>
                                            <p:fltVal val="0"/>
                                          </p:val>
                                        </p:tav>
                                        <p:tav tm="100000">
                                          <p:val>
                                            <p:strVal val="#ppt_h"/>
                                          </p:val>
                                        </p:tav>
                                      </p:tavLst>
                                    </p:anim>
                                    <p:anim calcmode="lin" valueType="num">
                                      <p:cBhvr>
                                        <p:cTn id="139" dur="1000" fill="hold"/>
                                        <p:tgtEl>
                                          <p:spTgt spid="50"/>
                                        </p:tgtEl>
                                        <p:attrNameLst>
                                          <p:attrName>style.rotation</p:attrName>
                                        </p:attrNameLst>
                                      </p:cBhvr>
                                      <p:tavLst>
                                        <p:tav tm="0">
                                          <p:val>
                                            <p:fltVal val="90"/>
                                          </p:val>
                                        </p:tav>
                                        <p:tav tm="100000">
                                          <p:val>
                                            <p:fltVal val="0"/>
                                          </p:val>
                                        </p:tav>
                                      </p:tavLst>
                                    </p:anim>
                                    <p:animEffect transition="in" filter="fade">
                                      <p:cBhvr>
                                        <p:cTn id="140" dur="1000"/>
                                        <p:tgtEl>
                                          <p:spTgt spid="50"/>
                                        </p:tgtEl>
                                      </p:cBhvr>
                                    </p:animEffect>
                                  </p:childTnLst>
                                </p:cTn>
                              </p:par>
                              <p:par>
                                <p:cTn id="141" presetID="31" presetClass="entr" presetSubtype="0" fill="hold" grpId="0" nodeType="withEffect">
                                  <p:stCondLst>
                                    <p:cond delay="250"/>
                                  </p:stCondLst>
                                  <p:childTnLst>
                                    <p:set>
                                      <p:cBhvr>
                                        <p:cTn id="142" dur="1" fill="hold">
                                          <p:stCondLst>
                                            <p:cond delay="0"/>
                                          </p:stCondLst>
                                        </p:cTn>
                                        <p:tgtEl>
                                          <p:spTgt spid="51"/>
                                        </p:tgtEl>
                                        <p:attrNameLst>
                                          <p:attrName>style.visibility</p:attrName>
                                        </p:attrNameLst>
                                      </p:cBhvr>
                                      <p:to>
                                        <p:strVal val="visible"/>
                                      </p:to>
                                    </p:set>
                                    <p:anim calcmode="lin" valueType="num">
                                      <p:cBhvr>
                                        <p:cTn id="143" dur="1000" fill="hold"/>
                                        <p:tgtEl>
                                          <p:spTgt spid="51"/>
                                        </p:tgtEl>
                                        <p:attrNameLst>
                                          <p:attrName>ppt_w</p:attrName>
                                        </p:attrNameLst>
                                      </p:cBhvr>
                                      <p:tavLst>
                                        <p:tav tm="0">
                                          <p:val>
                                            <p:fltVal val="0"/>
                                          </p:val>
                                        </p:tav>
                                        <p:tav tm="100000">
                                          <p:val>
                                            <p:strVal val="#ppt_w"/>
                                          </p:val>
                                        </p:tav>
                                      </p:tavLst>
                                    </p:anim>
                                    <p:anim calcmode="lin" valueType="num">
                                      <p:cBhvr>
                                        <p:cTn id="144" dur="1000" fill="hold"/>
                                        <p:tgtEl>
                                          <p:spTgt spid="51"/>
                                        </p:tgtEl>
                                        <p:attrNameLst>
                                          <p:attrName>ppt_h</p:attrName>
                                        </p:attrNameLst>
                                      </p:cBhvr>
                                      <p:tavLst>
                                        <p:tav tm="0">
                                          <p:val>
                                            <p:fltVal val="0"/>
                                          </p:val>
                                        </p:tav>
                                        <p:tav tm="100000">
                                          <p:val>
                                            <p:strVal val="#ppt_h"/>
                                          </p:val>
                                        </p:tav>
                                      </p:tavLst>
                                    </p:anim>
                                    <p:anim calcmode="lin" valueType="num">
                                      <p:cBhvr>
                                        <p:cTn id="145" dur="1000" fill="hold"/>
                                        <p:tgtEl>
                                          <p:spTgt spid="51"/>
                                        </p:tgtEl>
                                        <p:attrNameLst>
                                          <p:attrName>style.rotation</p:attrName>
                                        </p:attrNameLst>
                                      </p:cBhvr>
                                      <p:tavLst>
                                        <p:tav tm="0">
                                          <p:val>
                                            <p:fltVal val="90"/>
                                          </p:val>
                                        </p:tav>
                                        <p:tav tm="100000">
                                          <p:val>
                                            <p:fltVal val="0"/>
                                          </p:val>
                                        </p:tav>
                                      </p:tavLst>
                                    </p:anim>
                                    <p:animEffect transition="in" filter="fade">
                                      <p:cBhvr>
                                        <p:cTn id="146" dur="1000"/>
                                        <p:tgtEl>
                                          <p:spTgt spid="51"/>
                                        </p:tgtEl>
                                      </p:cBhvr>
                                    </p:animEffect>
                                  </p:childTnLst>
                                </p:cTn>
                              </p:par>
                              <p:par>
                                <p:cTn id="147" presetID="31" presetClass="entr" presetSubtype="0" fill="hold" grpId="0" nodeType="withEffect">
                                  <p:stCondLst>
                                    <p:cond delay="250"/>
                                  </p:stCondLst>
                                  <p:childTnLst>
                                    <p:set>
                                      <p:cBhvr>
                                        <p:cTn id="148" dur="1" fill="hold">
                                          <p:stCondLst>
                                            <p:cond delay="0"/>
                                          </p:stCondLst>
                                        </p:cTn>
                                        <p:tgtEl>
                                          <p:spTgt spid="52"/>
                                        </p:tgtEl>
                                        <p:attrNameLst>
                                          <p:attrName>style.visibility</p:attrName>
                                        </p:attrNameLst>
                                      </p:cBhvr>
                                      <p:to>
                                        <p:strVal val="visible"/>
                                      </p:to>
                                    </p:set>
                                    <p:anim calcmode="lin" valueType="num">
                                      <p:cBhvr>
                                        <p:cTn id="149" dur="1000" fill="hold"/>
                                        <p:tgtEl>
                                          <p:spTgt spid="52"/>
                                        </p:tgtEl>
                                        <p:attrNameLst>
                                          <p:attrName>ppt_w</p:attrName>
                                        </p:attrNameLst>
                                      </p:cBhvr>
                                      <p:tavLst>
                                        <p:tav tm="0">
                                          <p:val>
                                            <p:fltVal val="0"/>
                                          </p:val>
                                        </p:tav>
                                        <p:tav tm="100000">
                                          <p:val>
                                            <p:strVal val="#ppt_w"/>
                                          </p:val>
                                        </p:tav>
                                      </p:tavLst>
                                    </p:anim>
                                    <p:anim calcmode="lin" valueType="num">
                                      <p:cBhvr>
                                        <p:cTn id="150" dur="1000" fill="hold"/>
                                        <p:tgtEl>
                                          <p:spTgt spid="52"/>
                                        </p:tgtEl>
                                        <p:attrNameLst>
                                          <p:attrName>ppt_h</p:attrName>
                                        </p:attrNameLst>
                                      </p:cBhvr>
                                      <p:tavLst>
                                        <p:tav tm="0">
                                          <p:val>
                                            <p:fltVal val="0"/>
                                          </p:val>
                                        </p:tav>
                                        <p:tav tm="100000">
                                          <p:val>
                                            <p:strVal val="#ppt_h"/>
                                          </p:val>
                                        </p:tav>
                                      </p:tavLst>
                                    </p:anim>
                                    <p:anim calcmode="lin" valueType="num">
                                      <p:cBhvr>
                                        <p:cTn id="151" dur="1000" fill="hold"/>
                                        <p:tgtEl>
                                          <p:spTgt spid="52"/>
                                        </p:tgtEl>
                                        <p:attrNameLst>
                                          <p:attrName>style.rotation</p:attrName>
                                        </p:attrNameLst>
                                      </p:cBhvr>
                                      <p:tavLst>
                                        <p:tav tm="0">
                                          <p:val>
                                            <p:fltVal val="90"/>
                                          </p:val>
                                        </p:tav>
                                        <p:tav tm="100000">
                                          <p:val>
                                            <p:fltVal val="0"/>
                                          </p:val>
                                        </p:tav>
                                      </p:tavLst>
                                    </p:anim>
                                    <p:animEffect transition="in" filter="fade">
                                      <p:cBhvr>
                                        <p:cTn id="152" dur="1000"/>
                                        <p:tgtEl>
                                          <p:spTgt spid="52"/>
                                        </p:tgtEl>
                                      </p:cBhvr>
                                    </p:animEffect>
                                  </p:childTnLst>
                                </p:cTn>
                              </p:par>
                              <p:par>
                                <p:cTn id="153" presetID="31" presetClass="entr" presetSubtype="0" fill="hold" grpId="0" nodeType="withEffect">
                                  <p:stCondLst>
                                    <p:cond delay="250"/>
                                  </p:stCondLst>
                                  <p:childTnLst>
                                    <p:set>
                                      <p:cBhvr>
                                        <p:cTn id="154" dur="1" fill="hold">
                                          <p:stCondLst>
                                            <p:cond delay="0"/>
                                          </p:stCondLst>
                                        </p:cTn>
                                        <p:tgtEl>
                                          <p:spTgt spid="53"/>
                                        </p:tgtEl>
                                        <p:attrNameLst>
                                          <p:attrName>style.visibility</p:attrName>
                                        </p:attrNameLst>
                                      </p:cBhvr>
                                      <p:to>
                                        <p:strVal val="visible"/>
                                      </p:to>
                                    </p:set>
                                    <p:anim calcmode="lin" valueType="num">
                                      <p:cBhvr>
                                        <p:cTn id="155" dur="1000" fill="hold"/>
                                        <p:tgtEl>
                                          <p:spTgt spid="53"/>
                                        </p:tgtEl>
                                        <p:attrNameLst>
                                          <p:attrName>ppt_w</p:attrName>
                                        </p:attrNameLst>
                                      </p:cBhvr>
                                      <p:tavLst>
                                        <p:tav tm="0">
                                          <p:val>
                                            <p:fltVal val="0"/>
                                          </p:val>
                                        </p:tav>
                                        <p:tav tm="100000">
                                          <p:val>
                                            <p:strVal val="#ppt_w"/>
                                          </p:val>
                                        </p:tav>
                                      </p:tavLst>
                                    </p:anim>
                                    <p:anim calcmode="lin" valueType="num">
                                      <p:cBhvr>
                                        <p:cTn id="156" dur="1000" fill="hold"/>
                                        <p:tgtEl>
                                          <p:spTgt spid="53"/>
                                        </p:tgtEl>
                                        <p:attrNameLst>
                                          <p:attrName>ppt_h</p:attrName>
                                        </p:attrNameLst>
                                      </p:cBhvr>
                                      <p:tavLst>
                                        <p:tav tm="0">
                                          <p:val>
                                            <p:fltVal val="0"/>
                                          </p:val>
                                        </p:tav>
                                        <p:tav tm="100000">
                                          <p:val>
                                            <p:strVal val="#ppt_h"/>
                                          </p:val>
                                        </p:tav>
                                      </p:tavLst>
                                    </p:anim>
                                    <p:anim calcmode="lin" valueType="num">
                                      <p:cBhvr>
                                        <p:cTn id="157" dur="1000" fill="hold"/>
                                        <p:tgtEl>
                                          <p:spTgt spid="53"/>
                                        </p:tgtEl>
                                        <p:attrNameLst>
                                          <p:attrName>style.rotation</p:attrName>
                                        </p:attrNameLst>
                                      </p:cBhvr>
                                      <p:tavLst>
                                        <p:tav tm="0">
                                          <p:val>
                                            <p:fltVal val="90"/>
                                          </p:val>
                                        </p:tav>
                                        <p:tav tm="100000">
                                          <p:val>
                                            <p:fltVal val="0"/>
                                          </p:val>
                                        </p:tav>
                                      </p:tavLst>
                                    </p:anim>
                                    <p:animEffect transition="in" filter="fade">
                                      <p:cBhvr>
                                        <p:cTn id="158" dur="1000"/>
                                        <p:tgtEl>
                                          <p:spTgt spid="53"/>
                                        </p:tgtEl>
                                      </p:cBhvr>
                                    </p:animEffect>
                                  </p:childTnLst>
                                </p:cTn>
                              </p:par>
                              <p:par>
                                <p:cTn id="159" presetID="31" presetClass="entr" presetSubtype="0" fill="hold" grpId="0" nodeType="withEffect">
                                  <p:stCondLst>
                                    <p:cond delay="250"/>
                                  </p:stCondLst>
                                  <p:childTnLst>
                                    <p:set>
                                      <p:cBhvr>
                                        <p:cTn id="160" dur="1" fill="hold">
                                          <p:stCondLst>
                                            <p:cond delay="0"/>
                                          </p:stCondLst>
                                        </p:cTn>
                                        <p:tgtEl>
                                          <p:spTgt spid="54"/>
                                        </p:tgtEl>
                                        <p:attrNameLst>
                                          <p:attrName>style.visibility</p:attrName>
                                        </p:attrNameLst>
                                      </p:cBhvr>
                                      <p:to>
                                        <p:strVal val="visible"/>
                                      </p:to>
                                    </p:set>
                                    <p:anim calcmode="lin" valueType="num">
                                      <p:cBhvr>
                                        <p:cTn id="161" dur="1000" fill="hold"/>
                                        <p:tgtEl>
                                          <p:spTgt spid="54"/>
                                        </p:tgtEl>
                                        <p:attrNameLst>
                                          <p:attrName>ppt_w</p:attrName>
                                        </p:attrNameLst>
                                      </p:cBhvr>
                                      <p:tavLst>
                                        <p:tav tm="0">
                                          <p:val>
                                            <p:fltVal val="0"/>
                                          </p:val>
                                        </p:tav>
                                        <p:tav tm="100000">
                                          <p:val>
                                            <p:strVal val="#ppt_w"/>
                                          </p:val>
                                        </p:tav>
                                      </p:tavLst>
                                    </p:anim>
                                    <p:anim calcmode="lin" valueType="num">
                                      <p:cBhvr>
                                        <p:cTn id="162" dur="1000" fill="hold"/>
                                        <p:tgtEl>
                                          <p:spTgt spid="54"/>
                                        </p:tgtEl>
                                        <p:attrNameLst>
                                          <p:attrName>ppt_h</p:attrName>
                                        </p:attrNameLst>
                                      </p:cBhvr>
                                      <p:tavLst>
                                        <p:tav tm="0">
                                          <p:val>
                                            <p:fltVal val="0"/>
                                          </p:val>
                                        </p:tav>
                                        <p:tav tm="100000">
                                          <p:val>
                                            <p:strVal val="#ppt_h"/>
                                          </p:val>
                                        </p:tav>
                                      </p:tavLst>
                                    </p:anim>
                                    <p:anim calcmode="lin" valueType="num">
                                      <p:cBhvr>
                                        <p:cTn id="163" dur="1000" fill="hold"/>
                                        <p:tgtEl>
                                          <p:spTgt spid="54"/>
                                        </p:tgtEl>
                                        <p:attrNameLst>
                                          <p:attrName>style.rotation</p:attrName>
                                        </p:attrNameLst>
                                      </p:cBhvr>
                                      <p:tavLst>
                                        <p:tav tm="0">
                                          <p:val>
                                            <p:fltVal val="90"/>
                                          </p:val>
                                        </p:tav>
                                        <p:tav tm="100000">
                                          <p:val>
                                            <p:fltVal val="0"/>
                                          </p:val>
                                        </p:tav>
                                      </p:tavLst>
                                    </p:anim>
                                    <p:animEffect transition="in" filter="fade">
                                      <p:cBhvr>
                                        <p:cTn id="164" dur="1000"/>
                                        <p:tgtEl>
                                          <p:spTgt spid="54"/>
                                        </p:tgtEl>
                                      </p:cBhvr>
                                    </p:animEffect>
                                  </p:childTnLst>
                                </p:cTn>
                              </p:par>
                              <p:par>
                                <p:cTn id="165" presetID="31" presetClass="entr" presetSubtype="0" fill="hold" grpId="0" nodeType="withEffect">
                                  <p:stCondLst>
                                    <p:cond delay="250"/>
                                  </p:stCondLst>
                                  <p:childTnLst>
                                    <p:set>
                                      <p:cBhvr>
                                        <p:cTn id="166" dur="1" fill="hold">
                                          <p:stCondLst>
                                            <p:cond delay="0"/>
                                          </p:stCondLst>
                                        </p:cTn>
                                        <p:tgtEl>
                                          <p:spTgt spid="55"/>
                                        </p:tgtEl>
                                        <p:attrNameLst>
                                          <p:attrName>style.visibility</p:attrName>
                                        </p:attrNameLst>
                                      </p:cBhvr>
                                      <p:to>
                                        <p:strVal val="visible"/>
                                      </p:to>
                                    </p:set>
                                    <p:anim calcmode="lin" valueType="num">
                                      <p:cBhvr>
                                        <p:cTn id="167" dur="1000" fill="hold"/>
                                        <p:tgtEl>
                                          <p:spTgt spid="55"/>
                                        </p:tgtEl>
                                        <p:attrNameLst>
                                          <p:attrName>ppt_w</p:attrName>
                                        </p:attrNameLst>
                                      </p:cBhvr>
                                      <p:tavLst>
                                        <p:tav tm="0">
                                          <p:val>
                                            <p:fltVal val="0"/>
                                          </p:val>
                                        </p:tav>
                                        <p:tav tm="100000">
                                          <p:val>
                                            <p:strVal val="#ppt_w"/>
                                          </p:val>
                                        </p:tav>
                                      </p:tavLst>
                                    </p:anim>
                                    <p:anim calcmode="lin" valueType="num">
                                      <p:cBhvr>
                                        <p:cTn id="168" dur="1000" fill="hold"/>
                                        <p:tgtEl>
                                          <p:spTgt spid="55"/>
                                        </p:tgtEl>
                                        <p:attrNameLst>
                                          <p:attrName>ppt_h</p:attrName>
                                        </p:attrNameLst>
                                      </p:cBhvr>
                                      <p:tavLst>
                                        <p:tav tm="0">
                                          <p:val>
                                            <p:fltVal val="0"/>
                                          </p:val>
                                        </p:tav>
                                        <p:tav tm="100000">
                                          <p:val>
                                            <p:strVal val="#ppt_h"/>
                                          </p:val>
                                        </p:tav>
                                      </p:tavLst>
                                    </p:anim>
                                    <p:anim calcmode="lin" valueType="num">
                                      <p:cBhvr>
                                        <p:cTn id="169" dur="1000" fill="hold"/>
                                        <p:tgtEl>
                                          <p:spTgt spid="55"/>
                                        </p:tgtEl>
                                        <p:attrNameLst>
                                          <p:attrName>style.rotation</p:attrName>
                                        </p:attrNameLst>
                                      </p:cBhvr>
                                      <p:tavLst>
                                        <p:tav tm="0">
                                          <p:val>
                                            <p:fltVal val="90"/>
                                          </p:val>
                                        </p:tav>
                                        <p:tav tm="100000">
                                          <p:val>
                                            <p:fltVal val="0"/>
                                          </p:val>
                                        </p:tav>
                                      </p:tavLst>
                                    </p:anim>
                                    <p:animEffect transition="in" filter="fade">
                                      <p:cBhvr>
                                        <p:cTn id="17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10"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FEB750"/>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矩形 13"/>
          <p:cNvSpPr/>
          <p:nvPr/>
        </p:nvSpPr>
        <p:spPr>
          <a:xfrm>
            <a:off x="5112130" y="1102416"/>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5" name="Group 737"/>
          <p:cNvGrpSpPr>
            <a:grpSpLocks noChangeAspect="1"/>
          </p:cNvGrpSpPr>
          <p:nvPr/>
        </p:nvGrpSpPr>
        <p:grpSpPr bwMode="auto">
          <a:xfrm>
            <a:off x="721617" y="901576"/>
            <a:ext cx="2331060" cy="2195836"/>
            <a:chOff x="2105" y="527"/>
            <a:chExt cx="3468" cy="3268"/>
          </a:xfrm>
        </p:grpSpPr>
        <p:sp>
          <p:nvSpPr>
            <p:cNvPr id="16"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749"/>
            <p:cNvSpPr>
              <a:spLocks/>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750"/>
            <p:cNvSpPr>
              <a:spLocks/>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Freeform 751"/>
            <p:cNvSpPr>
              <a:spLocks/>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752"/>
            <p:cNvSpPr>
              <a:spLocks/>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753"/>
            <p:cNvSpPr>
              <a:spLocks/>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754"/>
            <p:cNvSpPr>
              <a:spLocks/>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755"/>
            <p:cNvSpPr>
              <a:spLocks/>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756"/>
            <p:cNvSpPr>
              <a:spLocks/>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757"/>
            <p:cNvSpPr>
              <a:spLocks/>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758"/>
            <p:cNvSpPr>
              <a:spLocks/>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759"/>
            <p:cNvSpPr>
              <a:spLocks/>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3"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780"/>
            <p:cNvSpPr>
              <a:spLocks/>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781"/>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782"/>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792"/>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793"/>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3"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6" name="Freeform 797"/>
            <p:cNvSpPr>
              <a:spLocks/>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Freeform 798"/>
            <p:cNvSpPr>
              <a:spLocks/>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Freeform 799"/>
            <p:cNvSpPr>
              <a:spLocks/>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Freeform 800"/>
            <p:cNvSpPr>
              <a:spLocks/>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801"/>
            <p:cNvSpPr>
              <a:spLocks/>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2"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3"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Freeform 807"/>
            <p:cNvSpPr>
              <a:spLocks/>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7" name="Freeform 808"/>
            <p:cNvSpPr>
              <a:spLocks/>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8" name="Freeform 809"/>
            <p:cNvSpPr>
              <a:spLocks/>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9" name="Freeform 810"/>
            <p:cNvSpPr>
              <a:spLocks/>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Freeform 811"/>
            <p:cNvSpPr>
              <a:spLocks/>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812"/>
            <p:cNvSpPr>
              <a:spLocks/>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814"/>
            <p:cNvSpPr>
              <a:spLocks/>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815"/>
            <p:cNvSpPr>
              <a:spLocks/>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816"/>
            <p:cNvSpPr>
              <a:spLocks/>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6"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7" name="Freeform 818"/>
            <p:cNvSpPr>
              <a:spLocks/>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8" name="Freeform 819"/>
            <p:cNvSpPr>
              <a:spLocks/>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9" name="Freeform 820"/>
            <p:cNvSpPr>
              <a:spLocks/>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821"/>
            <p:cNvSpPr>
              <a:spLocks/>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822"/>
            <p:cNvSpPr>
              <a:spLocks/>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823"/>
            <p:cNvSpPr>
              <a:spLocks/>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4"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5"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6"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7"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8"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9"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0"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1"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2"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3"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4" name="Freeform 835"/>
            <p:cNvSpPr>
              <a:spLocks/>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5"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6"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7"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8"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9"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Freeform 841"/>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842"/>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845"/>
            <p:cNvSpPr>
              <a:spLocks/>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Freeform 846"/>
            <p:cNvSpPr>
              <a:spLocks/>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0" name="Freeform 851"/>
            <p:cNvSpPr>
              <a:spLocks/>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1"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854"/>
            <p:cNvSpPr>
              <a:spLocks/>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4" name="Freeform 855"/>
            <p:cNvSpPr>
              <a:spLocks/>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5" name="Freeform 856"/>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6" name="Freeform 857"/>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7"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8" name="Freeform 859"/>
            <p:cNvSpPr>
              <a:spLocks/>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9"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0" name="Freeform 861"/>
            <p:cNvSpPr>
              <a:spLocks/>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1" name="Freeform 862"/>
            <p:cNvSpPr>
              <a:spLocks/>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Freeform 863"/>
            <p:cNvSpPr>
              <a:spLocks/>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Freeform 864"/>
            <p:cNvSpPr>
              <a:spLocks/>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4" name="Freeform 865"/>
            <p:cNvSpPr>
              <a:spLocks/>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5" name="Freeform 866"/>
            <p:cNvSpPr>
              <a:spLocks/>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6" name="Freeform 867"/>
            <p:cNvSpPr>
              <a:spLocks/>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7"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8" name="Freeform 869"/>
            <p:cNvSpPr>
              <a:spLocks/>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9" name="Freeform 870"/>
            <p:cNvSpPr>
              <a:spLocks/>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0" name="Freeform 871"/>
            <p:cNvSpPr>
              <a:spLocks/>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1" name="Freeform 872"/>
            <p:cNvSpPr>
              <a:spLocks/>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3"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4" name="Freeform 875"/>
            <p:cNvSpPr>
              <a:spLocks/>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5"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6"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7"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8"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9" name="Freeform 880"/>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0" name="Freeform 881"/>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1" name="Freeform 882"/>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2" name="Freeform 883"/>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3"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64" name="组合 163"/>
          <p:cNvGrpSpPr/>
          <p:nvPr/>
        </p:nvGrpSpPr>
        <p:grpSpPr>
          <a:xfrm>
            <a:off x="1514260" y="1446947"/>
            <a:ext cx="1052110" cy="3062821"/>
            <a:chOff x="5162550" y="368300"/>
            <a:chExt cx="1866900" cy="5436746"/>
          </a:xfrm>
          <a:solidFill>
            <a:schemeClr val="bg1"/>
          </a:solidFill>
          <a:effectLst>
            <a:outerShdw blurRad="203200" dist="88900" dir="2700000" algn="tl" rotWithShape="0">
              <a:prstClr val="black">
                <a:alpha val="30000"/>
              </a:prstClr>
            </a:outerShdw>
          </a:effectLst>
        </p:grpSpPr>
        <p:sp>
          <p:nvSpPr>
            <p:cNvPr id="165" name="任意多边形 164"/>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6" name="任意多边形 165"/>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7" name="任意多边形 166"/>
            <p:cNvSpPr/>
            <p:nvPr/>
          </p:nvSpPr>
          <p:spPr>
            <a:xfrm flipV="1">
              <a:off x="6010155" y="2865785"/>
              <a:ext cx="171690" cy="540499"/>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68" name="圆角矩形 167"/>
          <p:cNvSpPr/>
          <p:nvPr/>
        </p:nvSpPr>
        <p:spPr>
          <a:xfrm>
            <a:off x="1010258"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9" name="圆角矩形 168"/>
          <p:cNvSpPr/>
          <p:nvPr/>
        </p:nvSpPr>
        <p:spPr>
          <a:xfrm rot="2700000">
            <a:off x="1269797" y="1354203"/>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0" name="圆角矩形 169"/>
          <p:cNvSpPr/>
          <p:nvPr/>
        </p:nvSpPr>
        <p:spPr>
          <a:xfrm rot="5400000">
            <a:off x="1896252" y="1094811"/>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1" name="圆角矩形 170"/>
          <p:cNvSpPr/>
          <p:nvPr/>
        </p:nvSpPr>
        <p:spPr>
          <a:xfrm rot="8100000">
            <a:off x="2522653" y="1354220"/>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2" name="圆角矩形 171"/>
          <p:cNvSpPr/>
          <p:nvPr/>
        </p:nvSpPr>
        <p:spPr>
          <a:xfrm rot="10800000">
            <a:off x="2782139"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73" name="组合 172"/>
          <p:cNvGrpSpPr/>
          <p:nvPr/>
        </p:nvGrpSpPr>
        <p:grpSpPr>
          <a:xfrm>
            <a:off x="1743426" y="1552999"/>
            <a:ext cx="593846" cy="824852"/>
            <a:chOff x="3932746" y="2019238"/>
            <a:chExt cx="412048" cy="572542"/>
          </a:xfrm>
        </p:grpSpPr>
        <p:sp>
          <p:nvSpPr>
            <p:cNvPr id="174" name="任意多边形 173"/>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5" name="任意多边形 174"/>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6" name="组合 175"/>
            <p:cNvGrpSpPr/>
            <p:nvPr/>
          </p:nvGrpSpPr>
          <p:grpSpPr>
            <a:xfrm>
              <a:off x="3932746" y="2019238"/>
              <a:ext cx="359524" cy="359526"/>
              <a:chOff x="1325410" y="1372730"/>
              <a:chExt cx="1251559" cy="1251561"/>
            </a:xfrm>
            <a:effectLst>
              <a:outerShdw blurRad="76200" dist="38100" dir="2700000" algn="tl" rotWithShape="0">
                <a:prstClr val="black">
                  <a:alpha val="40000"/>
                </a:prstClr>
              </a:outerShdw>
            </a:effectLst>
          </p:grpSpPr>
          <p:sp>
            <p:nvSpPr>
              <p:cNvPr id="178" name="任意多边形 177"/>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178"/>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179"/>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1" name="任意多边形 180"/>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7" name="椭圆 176"/>
            <p:cNvSpPr/>
            <p:nvPr/>
          </p:nvSpPr>
          <p:spPr>
            <a:xfrm rot="1860000">
              <a:off x="4135467" y="2301762"/>
              <a:ext cx="9909" cy="990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2" name="组合 181"/>
          <p:cNvGrpSpPr/>
          <p:nvPr/>
        </p:nvGrpSpPr>
        <p:grpSpPr>
          <a:xfrm>
            <a:off x="3923843" y="1065594"/>
            <a:ext cx="719487" cy="719227"/>
            <a:chOff x="5413874" y="1856054"/>
            <a:chExt cx="776427" cy="776427"/>
          </a:xfrm>
        </p:grpSpPr>
        <p:grpSp>
          <p:nvGrpSpPr>
            <p:cNvPr id="183" name="组合 182"/>
            <p:cNvGrpSpPr/>
            <p:nvPr/>
          </p:nvGrpSpPr>
          <p:grpSpPr>
            <a:xfrm>
              <a:off x="5413874" y="1856054"/>
              <a:ext cx="776427" cy="776427"/>
              <a:chOff x="6462420" y="1971403"/>
              <a:chExt cx="776427" cy="776427"/>
            </a:xfrm>
          </p:grpSpPr>
          <p:grpSp>
            <p:nvGrpSpPr>
              <p:cNvPr id="189" name="组合 188"/>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191" name="任意多边形 190"/>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92" name="椭圆 191"/>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3" name="椭圆 192"/>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90" name="椭圆 189"/>
              <p:cNvSpPr/>
              <p:nvPr/>
            </p:nvSpPr>
            <p:spPr>
              <a:xfrm>
                <a:off x="6625503" y="2134485"/>
                <a:ext cx="450263" cy="450263"/>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84" name="Group 4"/>
            <p:cNvGrpSpPr>
              <a:grpSpLocks noChangeAspect="1"/>
            </p:cNvGrpSpPr>
            <p:nvPr/>
          </p:nvGrpSpPr>
          <p:grpSpPr bwMode="auto">
            <a:xfrm>
              <a:off x="5698560" y="2124453"/>
              <a:ext cx="210680" cy="246893"/>
              <a:chOff x="1776" y="1776"/>
              <a:chExt cx="64" cy="75"/>
            </a:xfrm>
            <a:solidFill>
              <a:schemeClr val="bg1"/>
            </a:solidFill>
            <a:effectLst/>
          </p:grpSpPr>
          <p:sp>
            <p:nvSpPr>
              <p:cNvPr id="185"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6"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7"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8"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4" name="组合 193"/>
          <p:cNvGrpSpPr/>
          <p:nvPr/>
        </p:nvGrpSpPr>
        <p:grpSpPr>
          <a:xfrm>
            <a:off x="3923843" y="2006637"/>
            <a:ext cx="719487" cy="719227"/>
            <a:chOff x="5413874" y="3214954"/>
            <a:chExt cx="776427" cy="776427"/>
          </a:xfrm>
        </p:grpSpPr>
        <p:grpSp>
          <p:nvGrpSpPr>
            <p:cNvPr id="195" name="组合 194"/>
            <p:cNvGrpSpPr/>
            <p:nvPr/>
          </p:nvGrpSpPr>
          <p:grpSpPr>
            <a:xfrm>
              <a:off x="5413874" y="3214954"/>
              <a:ext cx="776427" cy="776427"/>
              <a:chOff x="6462420" y="1971403"/>
              <a:chExt cx="776427" cy="776427"/>
            </a:xfrm>
          </p:grpSpPr>
          <p:grpSp>
            <p:nvGrpSpPr>
              <p:cNvPr id="202" name="组合 20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04" name="任意多边形 20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05" name="椭圆 20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6" name="椭圆 20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3" name="椭圆 202"/>
              <p:cNvSpPr/>
              <p:nvPr/>
            </p:nvSpPr>
            <p:spPr>
              <a:xfrm>
                <a:off x="6625503" y="2134485"/>
                <a:ext cx="450263" cy="450263"/>
              </a:xfrm>
              <a:prstGeom prst="ellipse">
                <a:avLst/>
              </a:prstGeom>
              <a:solidFill>
                <a:srgbClr val="0D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96" name="Group 18"/>
            <p:cNvGrpSpPr>
              <a:grpSpLocks noChangeAspect="1"/>
            </p:cNvGrpSpPr>
            <p:nvPr/>
          </p:nvGrpSpPr>
          <p:grpSpPr bwMode="auto">
            <a:xfrm>
              <a:off x="5696918" y="3507112"/>
              <a:ext cx="213964" cy="199375"/>
              <a:chOff x="3802" y="2858"/>
              <a:chExt cx="616" cy="574"/>
            </a:xfrm>
            <a:solidFill>
              <a:schemeClr val="bg1"/>
            </a:solidFill>
            <a:effectLst/>
          </p:grpSpPr>
          <p:sp>
            <p:nvSpPr>
              <p:cNvPr id="19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9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9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0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0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07" name="组合 206"/>
          <p:cNvGrpSpPr/>
          <p:nvPr/>
        </p:nvGrpSpPr>
        <p:grpSpPr>
          <a:xfrm>
            <a:off x="3923843" y="2947680"/>
            <a:ext cx="719487" cy="719227"/>
            <a:chOff x="5413874" y="4243654"/>
            <a:chExt cx="776427" cy="776427"/>
          </a:xfrm>
        </p:grpSpPr>
        <p:grpSp>
          <p:nvGrpSpPr>
            <p:cNvPr id="208" name="组合 207"/>
            <p:cNvGrpSpPr/>
            <p:nvPr/>
          </p:nvGrpSpPr>
          <p:grpSpPr>
            <a:xfrm>
              <a:off x="5413874" y="4243654"/>
              <a:ext cx="776427" cy="776427"/>
              <a:chOff x="6462420" y="1971403"/>
              <a:chExt cx="776427" cy="776427"/>
            </a:xfrm>
          </p:grpSpPr>
          <p:grpSp>
            <p:nvGrpSpPr>
              <p:cNvPr id="212" name="组合 21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14" name="任意多边形 21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15" name="椭圆 21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6" name="椭圆 21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13" name="椭圆 212"/>
              <p:cNvSpPr/>
              <p:nvPr/>
            </p:nvSpPr>
            <p:spPr>
              <a:xfrm>
                <a:off x="6625503" y="2134485"/>
                <a:ext cx="450263" cy="450263"/>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09" name="Group 13"/>
            <p:cNvGrpSpPr>
              <a:grpSpLocks noChangeAspect="1"/>
            </p:cNvGrpSpPr>
            <p:nvPr/>
          </p:nvGrpSpPr>
          <p:grpSpPr bwMode="auto">
            <a:xfrm>
              <a:off x="5675442" y="4505525"/>
              <a:ext cx="256917" cy="259951"/>
              <a:chOff x="2426" y="2781"/>
              <a:chExt cx="593" cy="600"/>
            </a:xfrm>
            <a:solidFill>
              <a:schemeClr val="bg1"/>
            </a:solidFill>
            <a:effectLst/>
          </p:grpSpPr>
          <p:sp>
            <p:nvSpPr>
              <p:cNvPr id="21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1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7" name="组合 216"/>
          <p:cNvGrpSpPr/>
          <p:nvPr/>
        </p:nvGrpSpPr>
        <p:grpSpPr>
          <a:xfrm>
            <a:off x="3923843" y="3888723"/>
            <a:ext cx="719487" cy="719227"/>
            <a:chOff x="5413874" y="5272354"/>
            <a:chExt cx="776427" cy="776427"/>
          </a:xfrm>
        </p:grpSpPr>
        <p:grpSp>
          <p:nvGrpSpPr>
            <p:cNvPr id="218" name="组合 217"/>
            <p:cNvGrpSpPr/>
            <p:nvPr/>
          </p:nvGrpSpPr>
          <p:grpSpPr>
            <a:xfrm>
              <a:off x="5413874" y="5272354"/>
              <a:ext cx="776427" cy="776427"/>
              <a:chOff x="6462420" y="1971403"/>
              <a:chExt cx="776427" cy="776427"/>
            </a:xfrm>
          </p:grpSpPr>
          <p:grpSp>
            <p:nvGrpSpPr>
              <p:cNvPr id="220" name="组合 219"/>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22" name="任意多边形 221"/>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23" name="椭圆 222"/>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4" name="椭圆 223"/>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21" name="椭圆 220"/>
              <p:cNvSpPr/>
              <p:nvPr/>
            </p:nvSpPr>
            <p:spPr>
              <a:xfrm>
                <a:off x="6625503" y="2134485"/>
                <a:ext cx="450263" cy="450263"/>
              </a:xfrm>
              <a:prstGeom prst="ellipse">
                <a:avLst/>
              </a:prstGeom>
              <a:solidFill>
                <a:srgbClr val="8F52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19" name="Freeform 108"/>
            <p:cNvSpPr>
              <a:spLocks noEditPoints="1"/>
            </p:cNvSpPr>
            <p:nvPr/>
          </p:nvSpPr>
          <p:spPr bwMode="auto">
            <a:xfrm>
              <a:off x="5655470" y="5515237"/>
              <a:ext cx="296859" cy="29792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225" name="文本框 117"/>
          <p:cNvSpPr txBox="1"/>
          <p:nvPr/>
        </p:nvSpPr>
        <p:spPr>
          <a:xfrm>
            <a:off x="1724773" y="3203739"/>
            <a:ext cx="650201" cy="559961"/>
          </a:xfrm>
          <a:prstGeom prst="rect">
            <a:avLst/>
          </a:prstGeom>
          <a:noFill/>
        </p:spPr>
        <p:txBody>
          <a:bodyPr wrap="square" rtlCol="0">
            <a:spAutoFit/>
          </a:bodyPr>
          <a:lstStyle/>
          <a:p>
            <a:pPr algn="ctr"/>
            <a:r>
              <a:rPr lang="zh-CN" altLang="en-US" sz="1013" dirty="0">
                <a:solidFill>
                  <a:srgbClr val="01ACBE"/>
                </a:solidFill>
                <a:latin typeface="LiHei Pro" panose="020B0500000000000000" pitchFamily="34" charset="-122"/>
                <a:ea typeface="LiHei Pro" panose="020B0500000000000000" pitchFamily="34" charset="-122"/>
              </a:rPr>
              <a:t>思路</a:t>
            </a:r>
            <a:endParaRPr lang="en-US" altLang="zh-CN" sz="1013" dirty="0">
              <a:solidFill>
                <a:srgbClr val="01ACBE"/>
              </a:solidFill>
              <a:latin typeface="LiHei Pro" panose="020B0500000000000000" pitchFamily="34" charset="-122"/>
              <a:ea typeface="LiHei Pro" panose="020B0500000000000000" pitchFamily="34" charset="-122"/>
            </a:endParaRPr>
          </a:p>
          <a:p>
            <a:pPr algn="ctr"/>
            <a:r>
              <a:rPr lang="zh-CN" altLang="en-US" sz="1013" dirty="0">
                <a:solidFill>
                  <a:srgbClr val="01ACBE"/>
                </a:solidFill>
                <a:latin typeface="LiHei Pro" panose="020B0500000000000000" pitchFamily="34" charset="-122"/>
                <a:ea typeface="LiHei Pro" panose="020B0500000000000000" pitchFamily="34" charset="-122"/>
              </a:rPr>
              <a:t>决定</a:t>
            </a:r>
            <a:endParaRPr lang="en-US" altLang="zh-CN" sz="1013" dirty="0">
              <a:solidFill>
                <a:srgbClr val="01ACBE"/>
              </a:solidFill>
              <a:latin typeface="LiHei Pro" panose="020B0500000000000000" pitchFamily="34" charset="-122"/>
              <a:ea typeface="LiHei Pro" panose="020B0500000000000000" pitchFamily="34" charset="-122"/>
            </a:endParaRPr>
          </a:p>
          <a:p>
            <a:pPr algn="ctr"/>
            <a:r>
              <a:rPr lang="zh-CN" altLang="en-US" sz="1013" dirty="0">
                <a:solidFill>
                  <a:srgbClr val="01ACBE"/>
                </a:solidFill>
                <a:latin typeface="LiHei Pro" panose="020B0500000000000000" pitchFamily="34" charset="-122"/>
                <a:ea typeface="LiHei Pro" panose="020B0500000000000000" pitchFamily="34" charset="-122"/>
              </a:rPr>
              <a:t>出路</a:t>
            </a:r>
          </a:p>
        </p:txBody>
      </p:sp>
      <p:sp>
        <p:nvSpPr>
          <p:cNvPr id="226" name="文本框 129"/>
          <p:cNvSpPr txBox="1"/>
          <p:nvPr/>
        </p:nvSpPr>
        <p:spPr>
          <a:xfrm>
            <a:off x="5814299" y="1119587"/>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27" name="矩形 226"/>
          <p:cNvSpPr/>
          <p:nvPr/>
        </p:nvSpPr>
        <p:spPr>
          <a:xfrm>
            <a:off x="5112130" y="2058243"/>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8" name="文本框 129"/>
          <p:cNvSpPr txBox="1"/>
          <p:nvPr/>
        </p:nvSpPr>
        <p:spPr>
          <a:xfrm>
            <a:off x="5814299" y="2075414"/>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29" name="矩形 228"/>
          <p:cNvSpPr/>
          <p:nvPr/>
        </p:nvSpPr>
        <p:spPr>
          <a:xfrm>
            <a:off x="5112130" y="2974404"/>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0" name="文本框 129"/>
          <p:cNvSpPr txBox="1"/>
          <p:nvPr/>
        </p:nvSpPr>
        <p:spPr>
          <a:xfrm>
            <a:off x="5814299" y="2991576"/>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31" name="矩形 230"/>
          <p:cNvSpPr/>
          <p:nvPr/>
        </p:nvSpPr>
        <p:spPr>
          <a:xfrm>
            <a:off x="5112130" y="3888361"/>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2" name="文本框 129"/>
          <p:cNvSpPr txBox="1"/>
          <p:nvPr/>
        </p:nvSpPr>
        <p:spPr>
          <a:xfrm>
            <a:off x="5814299" y="3905532"/>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33" name="文本框 70"/>
          <p:cNvSpPr txBox="1"/>
          <p:nvPr/>
        </p:nvSpPr>
        <p:spPr>
          <a:xfrm>
            <a:off x="5255275" y="3035572"/>
            <a:ext cx="613037" cy="590931"/>
          </a:xfrm>
          <a:prstGeom prst="rect">
            <a:avLst/>
          </a:prstGeom>
          <a:noFill/>
        </p:spPr>
        <p:txBody>
          <a:bodyPr wrap="square" rtlCol="0">
            <a:spAutoFit/>
          </a:bodyPr>
          <a:lstStyle/>
          <a:p>
            <a:pPr>
              <a:lnSpc>
                <a:spcPct val="120000"/>
              </a:lnSpc>
            </a:pPr>
            <a:r>
              <a:rPr lang="zh-CN" altLang="en-US" dirty="0">
                <a:solidFill>
                  <a:srgbClr val="E87071"/>
                </a:solidFill>
                <a:latin typeface="微软雅黑" panose="020B0503020204020204" pitchFamily="34" charset="-122"/>
                <a:ea typeface="微软雅黑" panose="020B0503020204020204" pitchFamily="34" charset="-122"/>
              </a:rPr>
              <a:t>添加</a:t>
            </a:r>
            <a:endParaRPr lang="en-US" altLang="zh-CN" dirty="0">
              <a:solidFill>
                <a:srgbClr val="E87071"/>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E87071"/>
                </a:solidFill>
                <a:latin typeface="微软雅黑" panose="020B0503020204020204" pitchFamily="34" charset="-122"/>
                <a:ea typeface="微软雅黑" panose="020B0503020204020204" pitchFamily="34" charset="-122"/>
              </a:rPr>
              <a:t>标题</a:t>
            </a:r>
          </a:p>
        </p:txBody>
      </p:sp>
      <p:sp>
        <p:nvSpPr>
          <p:cNvPr id="234" name="文本框 87"/>
          <p:cNvSpPr txBox="1"/>
          <p:nvPr/>
        </p:nvSpPr>
        <p:spPr>
          <a:xfrm>
            <a:off x="5255275" y="2112439"/>
            <a:ext cx="613037" cy="590931"/>
          </a:xfrm>
          <a:prstGeom prst="rect">
            <a:avLst/>
          </a:prstGeom>
          <a:noFill/>
        </p:spPr>
        <p:txBody>
          <a:bodyPr wrap="square" rtlCol="0">
            <a:spAutoFit/>
          </a:bodyPr>
          <a:lstStyle/>
          <a:p>
            <a:pPr>
              <a:lnSpc>
                <a:spcPct val="120000"/>
              </a:lnSpc>
            </a:pPr>
            <a:r>
              <a:rPr lang="zh-CN" altLang="en-US" dirty="0">
                <a:solidFill>
                  <a:srgbClr val="01ACBE"/>
                </a:solidFill>
                <a:latin typeface="微软雅黑" panose="020B0503020204020204" pitchFamily="34" charset="-122"/>
                <a:ea typeface="微软雅黑" panose="020B0503020204020204" pitchFamily="34" charset="-122"/>
              </a:rPr>
              <a:t>添加</a:t>
            </a:r>
            <a:endParaRPr lang="en-US" altLang="zh-CN" dirty="0">
              <a:solidFill>
                <a:srgbClr val="01ACBE"/>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01ACBE"/>
                </a:solidFill>
                <a:latin typeface="微软雅黑" panose="020B0503020204020204" pitchFamily="34" charset="-122"/>
                <a:ea typeface="微软雅黑" panose="020B0503020204020204" pitchFamily="34" charset="-122"/>
              </a:rPr>
              <a:t>标题</a:t>
            </a:r>
          </a:p>
        </p:txBody>
      </p:sp>
      <p:sp>
        <p:nvSpPr>
          <p:cNvPr id="235" name="文本框 91"/>
          <p:cNvSpPr txBox="1"/>
          <p:nvPr/>
        </p:nvSpPr>
        <p:spPr>
          <a:xfrm>
            <a:off x="5255277" y="1173581"/>
            <a:ext cx="544063" cy="590931"/>
          </a:xfrm>
          <a:prstGeom prst="rect">
            <a:avLst/>
          </a:prstGeom>
          <a:noFill/>
        </p:spPr>
        <p:txBody>
          <a:bodyPr wrap="square" rtlCol="0">
            <a:spAutoFit/>
          </a:bodyPr>
          <a:lstStyle/>
          <a:p>
            <a:pPr>
              <a:lnSpc>
                <a:spcPct val="120000"/>
              </a:lnSpc>
            </a:pPr>
            <a:r>
              <a:rPr lang="zh-CN" altLang="en-US" dirty="0">
                <a:solidFill>
                  <a:srgbClr val="FFB850"/>
                </a:solidFill>
                <a:latin typeface="微软雅黑" panose="020B0503020204020204" pitchFamily="34" charset="-122"/>
                <a:ea typeface="微软雅黑" panose="020B0503020204020204" pitchFamily="34" charset="-122"/>
              </a:rPr>
              <a:t>添加</a:t>
            </a:r>
            <a:endParaRPr lang="en-US" altLang="zh-CN" dirty="0">
              <a:solidFill>
                <a:srgbClr val="FFB850"/>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FFB850"/>
                </a:solidFill>
                <a:latin typeface="微软雅黑" panose="020B0503020204020204" pitchFamily="34" charset="-122"/>
                <a:ea typeface="微软雅黑" panose="020B0503020204020204" pitchFamily="34" charset="-122"/>
              </a:rPr>
              <a:t>标题</a:t>
            </a:r>
          </a:p>
        </p:txBody>
      </p:sp>
      <p:sp>
        <p:nvSpPr>
          <p:cNvPr id="236" name="文本框 102"/>
          <p:cNvSpPr txBox="1"/>
          <p:nvPr/>
        </p:nvSpPr>
        <p:spPr>
          <a:xfrm>
            <a:off x="5255275" y="3981243"/>
            <a:ext cx="613037" cy="590931"/>
          </a:xfrm>
          <a:prstGeom prst="rect">
            <a:avLst/>
          </a:prstGeom>
          <a:noFill/>
        </p:spPr>
        <p:txBody>
          <a:bodyPr wrap="square" rtlCol="0">
            <a:spAutoFit/>
          </a:bodyPr>
          <a:lstStyle/>
          <a:p>
            <a:pPr>
              <a:lnSpc>
                <a:spcPct val="120000"/>
              </a:lnSpc>
            </a:pPr>
            <a:r>
              <a:rPr lang="zh-CN" altLang="en-US" dirty="0">
                <a:solidFill>
                  <a:srgbClr val="663A77"/>
                </a:solidFill>
                <a:latin typeface="微软雅黑" panose="020B0503020204020204" pitchFamily="34" charset="-122"/>
                <a:ea typeface="微软雅黑" panose="020B0503020204020204" pitchFamily="34" charset="-122"/>
              </a:rPr>
              <a:t>添加</a:t>
            </a:r>
            <a:endParaRPr lang="en-US" altLang="zh-CN" dirty="0">
              <a:solidFill>
                <a:srgbClr val="663A77"/>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663A77"/>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50564915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1750"/>
                            </p:stCondLst>
                            <p:childTnLst>
                              <p:par>
                                <p:cTn id="34" presetID="42" presetClass="entr" presetSubtype="0" fill="hold" nodeType="afterEffect">
                                  <p:stCondLst>
                                    <p:cond delay="0"/>
                                  </p:stCondLst>
                                  <p:childTnLst>
                                    <p:set>
                                      <p:cBhvr>
                                        <p:cTn id="35" dur="1" fill="hold">
                                          <p:stCondLst>
                                            <p:cond delay="0"/>
                                          </p:stCondLst>
                                        </p:cTn>
                                        <p:tgtEl>
                                          <p:spTgt spid="164"/>
                                        </p:tgtEl>
                                        <p:attrNameLst>
                                          <p:attrName>style.visibility</p:attrName>
                                        </p:attrNameLst>
                                      </p:cBhvr>
                                      <p:to>
                                        <p:strVal val="visible"/>
                                      </p:to>
                                    </p:set>
                                    <p:animEffect transition="in" filter="fade">
                                      <p:cBhvr>
                                        <p:cTn id="36" dur="1000"/>
                                        <p:tgtEl>
                                          <p:spTgt spid="164"/>
                                        </p:tgtEl>
                                      </p:cBhvr>
                                    </p:animEffect>
                                    <p:anim calcmode="lin" valueType="num">
                                      <p:cBhvr>
                                        <p:cTn id="37" dur="1000" fill="hold"/>
                                        <p:tgtEl>
                                          <p:spTgt spid="164"/>
                                        </p:tgtEl>
                                        <p:attrNameLst>
                                          <p:attrName>ppt_x</p:attrName>
                                        </p:attrNameLst>
                                      </p:cBhvr>
                                      <p:tavLst>
                                        <p:tav tm="0">
                                          <p:val>
                                            <p:strVal val="#ppt_x"/>
                                          </p:val>
                                        </p:tav>
                                        <p:tav tm="100000">
                                          <p:val>
                                            <p:strVal val="#ppt_x"/>
                                          </p:val>
                                        </p:tav>
                                      </p:tavLst>
                                    </p:anim>
                                    <p:anim calcmode="lin" valueType="num">
                                      <p:cBhvr>
                                        <p:cTn id="38" dur="1000" fill="hold"/>
                                        <p:tgtEl>
                                          <p:spTgt spid="164"/>
                                        </p:tgtEl>
                                        <p:attrNameLst>
                                          <p:attrName>ppt_y</p:attrName>
                                        </p:attrNameLst>
                                      </p:cBhvr>
                                      <p:tavLst>
                                        <p:tav tm="0">
                                          <p:val>
                                            <p:strVal val="#ppt_y+.1"/>
                                          </p:val>
                                        </p:tav>
                                        <p:tav tm="100000">
                                          <p:val>
                                            <p:strVal val="#ppt_y"/>
                                          </p:val>
                                        </p:tav>
                                      </p:tavLst>
                                    </p:anim>
                                  </p:childTnLst>
                                </p:cTn>
                              </p:par>
                            </p:childTnLst>
                          </p:cTn>
                        </p:par>
                        <p:par>
                          <p:cTn id="39" fill="hold">
                            <p:stCondLst>
                              <p:cond delay="2750"/>
                            </p:stCondLst>
                            <p:childTnLst>
                              <p:par>
                                <p:cTn id="40" presetID="10" presetClass="entr" presetSubtype="0" fill="hold" nodeType="after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500"/>
                                        <p:tgtEl>
                                          <p:spTgt spid="173"/>
                                        </p:tgtEl>
                                      </p:cBhvr>
                                    </p:animEffect>
                                  </p:childTnLst>
                                </p:cTn>
                              </p:par>
                            </p:childTnLst>
                          </p:cTn>
                        </p:par>
                        <p:par>
                          <p:cTn id="43" fill="hold">
                            <p:stCondLst>
                              <p:cond delay="3250"/>
                            </p:stCondLst>
                            <p:childTnLst>
                              <p:par>
                                <p:cTn id="44" presetID="10" presetClass="entr" presetSubtype="0" fill="hold" grpId="0" nodeType="afterEffect">
                                  <p:stCondLst>
                                    <p:cond delay="0"/>
                                  </p:stCondLst>
                                  <p:childTnLst>
                                    <p:set>
                                      <p:cBhvr>
                                        <p:cTn id="45" dur="1" fill="hold">
                                          <p:stCondLst>
                                            <p:cond delay="0"/>
                                          </p:stCondLst>
                                        </p:cTn>
                                        <p:tgtEl>
                                          <p:spTgt spid="169"/>
                                        </p:tgtEl>
                                        <p:attrNameLst>
                                          <p:attrName>style.visibility</p:attrName>
                                        </p:attrNameLst>
                                      </p:cBhvr>
                                      <p:to>
                                        <p:strVal val="visible"/>
                                      </p:to>
                                    </p:set>
                                    <p:animEffect transition="in" filter="fade">
                                      <p:cBhvr>
                                        <p:cTn id="46" dur="500"/>
                                        <p:tgtEl>
                                          <p:spTgt spid="16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fade">
                                      <p:cBhvr>
                                        <p:cTn id="49" dur="500"/>
                                        <p:tgtEl>
                                          <p:spTgt spid="16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0"/>
                                        </p:tgtEl>
                                        <p:attrNameLst>
                                          <p:attrName>style.visibility</p:attrName>
                                        </p:attrNameLst>
                                      </p:cBhvr>
                                      <p:to>
                                        <p:strVal val="visible"/>
                                      </p:to>
                                    </p:set>
                                    <p:animEffect transition="in" filter="fade">
                                      <p:cBhvr>
                                        <p:cTn id="52" dur="500"/>
                                        <p:tgtEl>
                                          <p:spTgt spid="17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1"/>
                                        </p:tgtEl>
                                        <p:attrNameLst>
                                          <p:attrName>style.visibility</p:attrName>
                                        </p:attrNameLst>
                                      </p:cBhvr>
                                      <p:to>
                                        <p:strVal val="visible"/>
                                      </p:to>
                                    </p:set>
                                    <p:animEffect transition="in" filter="fade">
                                      <p:cBhvr>
                                        <p:cTn id="55" dur="500"/>
                                        <p:tgtEl>
                                          <p:spTgt spid="17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2"/>
                                        </p:tgtEl>
                                        <p:attrNameLst>
                                          <p:attrName>style.visibility</p:attrName>
                                        </p:attrNameLst>
                                      </p:cBhvr>
                                      <p:to>
                                        <p:strVal val="visible"/>
                                      </p:to>
                                    </p:set>
                                    <p:animEffect transition="in" filter="fade">
                                      <p:cBhvr>
                                        <p:cTn id="58" dur="500"/>
                                        <p:tgtEl>
                                          <p:spTgt spid="172"/>
                                        </p:tgtEl>
                                      </p:cBhvr>
                                    </p:animEffect>
                                  </p:childTnLst>
                                </p:cTn>
                              </p:par>
                            </p:childTnLst>
                          </p:cTn>
                        </p:par>
                        <p:par>
                          <p:cTn id="59" fill="hold">
                            <p:stCondLst>
                              <p:cond delay="3750"/>
                            </p:stCondLst>
                            <p:childTnLst>
                              <p:par>
                                <p:cTn id="60" presetID="14" presetClass="entr" presetSubtype="10" fill="hold" grpId="0" nodeType="afterEffect">
                                  <p:stCondLst>
                                    <p:cond delay="0"/>
                                  </p:stCondLst>
                                  <p:childTnLst>
                                    <p:set>
                                      <p:cBhvr>
                                        <p:cTn id="61" dur="1" fill="hold">
                                          <p:stCondLst>
                                            <p:cond delay="0"/>
                                          </p:stCondLst>
                                        </p:cTn>
                                        <p:tgtEl>
                                          <p:spTgt spid="225"/>
                                        </p:tgtEl>
                                        <p:attrNameLst>
                                          <p:attrName>style.visibility</p:attrName>
                                        </p:attrNameLst>
                                      </p:cBhvr>
                                      <p:to>
                                        <p:strVal val="visible"/>
                                      </p:to>
                                    </p:set>
                                    <p:animEffect transition="in" filter="randombar(horizontal)">
                                      <p:cBhvr>
                                        <p:cTn id="62" dur="500"/>
                                        <p:tgtEl>
                                          <p:spTgt spid="225"/>
                                        </p:tgtEl>
                                      </p:cBhvr>
                                    </p:animEffect>
                                  </p:childTnLst>
                                </p:cTn>
                              </p:par>
                            </p:childTnLst>
                          </p:cTn>
                        </p:par>
                        <p:par>
                          <p:cTn id="63" fill="hold">
                            <p:stCondLst>
                              <p:cond delay="4250"/>
                            </p:stCondLst>
                            <p:childTnLst>
                              <p:par>
                                <p:cTn id="64" presetID="53" presetClass="entr" presetSubtype="16" fill="hold" nodeType="afterEffect">
                                  <p:stCondLst>
                                    <p:cond delay="0"/>
                                  </p:stCondLst>
                                  <p:childTnLst>
                                    <p:set>
                                      <p:cBhvr>
                                        <p:cTn id="65" dur="1" fill="hold">
                                          <p:stCondLst>
                                            <p:cond delay="0"/>
                                          </p:stCondLst>
                                        </p:cTn>
                                        <p:tgtEl>
                                          <p:spTgt spid="182"/>
                                        </p:tgtEl>
                                        <p:attrNameLst>
                                          <p:attrName>style.visibility</p:attrName>
                                        </p:attrNameLst>
                                      </p:cBhvr>
                                      <p:to>
                                        <p:strVal val="visible"/>
                                      </p:to>
                                    </p:set>
                                    <p:anim calcmode="lin" valueType="num">
                                      <p:cBhvr>
                                        <p:cTn id="66" dur="500" fill="hold"/>
                                        <p:tgtEl>
                                          <p:spTgt spid="182"/>
                                        </p:tgtEl>
                                        <p:attrNameLst>
                                          <p:attrName>ppt_w</p:attrName>
                                        </p:attrNameLst>
                                      </p:cBhvr>
                                      <p:tavLst>
                                        <p:tav tm="0">
                                          <p:val>
                                            <p:fltVal val="0"/>
                                          </p:val>
                                        </p:tav>
                                        <p:tav tm="100000">
                                          <p:val>
                                            <p:strVal val="#ppt_w"/>
                                          </p:val>
                                        </p:tav>
                                      </p:tavLst>
                                    </p:anim>
                                    <p:anim calcmode="lin" valueType="num">
                                      <p:cBhvr>
                                        <p:cTn id="67" dur="500" fill="hold"/>
                                        <p:tgtEl>
                                          <p:spTgt spid="182"/>
                                        </p:tgtEl>
                                        <p:attrNameLst>
                                          <p:attrName>ppt_h</p:attrName>
                                        </p:attrNameLst>
                                      </p:cBhvr>
                                      <p:tavLst>
                                        <p:tav tm="0">
                                          <p:val>
                                            <p:fltVal val="0"/>
                                          </p:val>
                                        </p:tav>
                                        <p:tav tm="100000">
                                          <p:val>
                                            <p:strVal val="#ppt_h"/>
                                          </p:val>
                                        </p:tav>
                                      </p:tavLst>
                                    </p:anim>
                                    <p:animEffect transition="in" filter="fade">
                                      <p:cBhvr>
                                        <p:cTn id="68" dur="500"/>
                                        <p:tgtEl>
                                          <p:spTgt spid="182"/>
                                        </p:tgtEl>
                                      </p:cBhvr>
                                    </p:animEffect>
                                  </p:childTnLst>
                                </p:cTn>
                              </p:par>
                              <p:par>
                                <p:cTn id="69" presetID="53" presetClass="entr" presetSubtype="16" fill="hold" nodeType="withEffect">
                                  <p:stCondLst>
                                    <p:cond delay="0"/>
                                  </p:stCondLst>
                                  <p:childTnLst>
                                    <p:set>
                                      <p:cBhvr>
                                        <p:cTn id="70" dur="1" fill="hold">
                                          <p:stCondLst>
                                            <p:cond delay="0"/>
                                          </p:stCondLst>
                                        </p:cTn>
                                        <p:tgtEl>
                                          <p:spTgt spid="194"/>
                                        </p:tgtEl>
                                        <p:attrNameLst>
                                          <p:attrName>style.visibility</p:attrName>
                                        </p:attrNameLst>
                                      </p:cBhvr>
                                      <p:to>
                                        <p:strVal val="visible"/>
                                      </p:to>
                                    </p:set>
                                    <p:anim calcmode="lin" valueType="num">
                                      <p:cBhvr>
                                        <p:cTn id="71" dur="500" fill="hold"/>
                                        <p:tgtEl>
                                          <p:spTgt spid="194"/>
                                        </p:tgtEl>
                                        <p:attrNameLst>
                                          <p:attrName>ppt_w</p:attrName>
                                        </p:attrNameLst>
                                      </p:cBhvr>
                                      <p:tavLst>
                                        <p:tav tm="0">
                                          <p:val>
                                            <p:fltVal val="0"/>
                                          </p:val>
                                        </p:tav>
                                        <p:tav tm="100000">
                                          <p:val>
                                            <p:strVal val="#ppt_w"/>
                                          </p:val>
                                        </p:tav>
                                      </p:tavLst>
                                    </p:anim>
                                    <p:anim calcmode="lin" valueType="num">
                                      <p:cBhvr>
                                        <p:cTn id="72" dur="500" fill="hold"/>
                                        <p:tgtEl>
                                          <p:spTgt spid="194"/>
                                        </p:tgtEl>
                                        <p:attrNameLst>
                                          <p:attrName>ppt_h</p:attrName>
                                        </p:attrNameLst>
                                      </p:cBhvr>
                                      <p:tavLst>
                                        <p:tav tm="0">
                                          <p:val>
                                            <p:fltVal val="0"/>
                                          </p:val>
                                        </p:tav>
                                        <p:tav tm="100000">
                                          <p:val>
                                            <p:strVal val="#ppt_h"/>
                                          </p:val>
                                        </p:tav>
                                      </p:tavLst>
                                    </p:anim>
                                    <p:animEffect transition="in" filter="fade">
                                      <p:cBhvr>
                                        <p:cTn id="73" dur="500"/>
                                        <p:tgtEl>
                                          <p:spTgt spid="194"/>
                                        </p:tgtEl>
                                      </p:cBhvr>
                                    </p:animEffect>
                                  </p:childTnLst>
                                </p:cTn>
                              </p:par>
                              <p:par>
                                <p:cTn id="74" presetID="53" presetClass="entr" presetSubtype="16" fill="hold" nodeType="withEffect">
                                  <p:stCondLst>
                                    <p:cond delay="0"/>
                                  </p:stCondLst>
                                  <p:childTnLst>
                                    <p:set>
                                      <p:cBhvr>
                                        <p:cTn id="75" dur="1" fill="hold">
                                          <p:stCondLst>
                                            <p:cond delay="0"/>
                                          </p:stCondLst>
                                        </p:cTn>
                                        <p:tgtEl>
                                          <p:spTgt spid="207"/>
                                        </p:tgtEl>
                                        <p:attrNameLst>
                                          <p:attrName>style.visibility</p:attrName>
                                        </p:attrNameLst>
                                      </p:cBhvr>
                                      <p:to>
                                        <p:strVal val="visible"/>
                                      </p:to>
                                    </p:set>
                                    <p:anim calcmode="lin" valueType="num">
                                      <p:cBhvr>
                                        <p:cTn id="76" dur="500" fill="hold"/>
                                        <p:tgtEl>
                                          <p:spTgt spid="207"/>
                                        </p:tgtEl>
                                        <p:attrNameLst>
                                          <p:attrName>ppt_w</p:attrName>
                                        </p:attrNameLst>
                                      </p:cBhvr>
                                      <p:tavLst>
                                        <p:tav tm="0">
                                          <p:val>
                                            <p:fltVal val="0"/>
                                          </p:val>
                                        </p:tav>
                                        <p:tav tm="100000">
                                          <p:val>
                                            <p:strVal val="#ppt_w"/>
                                          </p:val>
                                        </p:tav>
                                      </p:tavLst>
                                    </p:anim>
                                    <p:anim calcmode="lin" valueType="num">
                                      <p:cBhvr>
                                        <p:cTn id="77" dur="500" fill="hold"/>
                                        <p:tgtEl>
                                          <p:spTgt spid="207"/>
                                        </p:tgtEl>
                                        <p:attrNameLst>
                                          <p:attrName>ppt_h</p:attrName>
                                        </p:attrNameLst>
                                      </p:cBhvr>
                                      <p:tavLst>
                                        <p:tav tm="0">
                                          <p:val>
                                            <p:fltVal val="0"/>
                                          </p:val>
                                        </p:tav>
                                        <p:tav tm="100000">
                                          <p:val>
                                            <p:strVal val="#ppt_h"/>
                                          </p:val>
                                        </p:tav>
                                      </p:tavLst>
                                    </p:anim>
                                    <p:animEffect transition="in" filter="fade">
                                      <p:cBhvr>
                                        <p:cTn id="78" dur="500"/>
                                        <p:tgtEl>
                                          <p:spTgt spid="207"/>
                                        </p:tgtEl>
                                      </p:cBhvr>
                                    </p:animEffect>
                                  </p:childTnLst>
                                </p:cTn>
                              </p:par>
                              <p:par>
                                <p:cTn id="79" presetID="53" presetClass="entr" presetSubtype="16" fill="hold" nodeType="withEffect">
                                  <p:stCondLst>
                                    <p:cond delay="0"/>
                                  </p:stCondLst>
                                  <p:childTnLst>
                                    <p:set>
                                      <p:cBhvr>
                                        <p:cTn id="80" dur="1" fill="hold">
                                          <p:stCondLst>
                                            <p:cond delay="0"/>
                                          </p:stCondLst>
                                        </p:cTn>
                                        <p:tgtEl>
                                          <p:spTgt spid="217"/>
                                        </p:tgtEl>
                                        <p:attrNameLst>
                                          <p:attrName>style.visibility</p:attrName>
                                        </p:attrNameLst>
                                      </p:cBhvr>
                                      <p:to>
                                        <p:strVal val="visible"/>
                                      </p:to>
                                    </p:set>
                                    <p:anim calcmode="lin" valueType="num">
                                      <p:cBhvr>
                                        <p:cTn id="81" dur="500" fill="hold"/>
                                        <p:tgtEl>
                                          <p:spTgt spid="217"/>
                                        </p:tgtEl>
                                        <p:attrNameLst>
                                          <p:attrName>ppt_w</p:attrName>
                                        </p:attrNameLst>
                                      </p:cBhvr>
                                      <p:tavLst>
                                        <p:tav tm="0">
                                          <p:val>
                                            <p:fltVal val="0"/>
                                          </p:val>
                                        </p:tav>
                                        <p:tav tm="100000">
                                          <p:val>
                                            <p:strVal val="#ppt_w"/>
                                          </p:val>
                                        </p:tav>
                                      </p:tavLst>
                                    </p:anim>
                                    <p:anim calcmode="lin" valueType="num">
                                      <p:cBhvr>
                                        <p:cTn id="82" dur="500" fill="hold"/>
                                        <p:tgtEl>
                                          <p:spTgt spid="217"/>
                                        </p:tgtEl>
                                        <p:attrNameLst>
                                          <p:attrName>ppt_h</p:attrName>
                                        </p:attrNameLst>
                                      </p:cBhvr>
                                      <p:tavLst>
                                        <p:tav tm="0">
                                          <p:val>
                                            <p:fltVal val="0"/>
                                          </p:val>
                                        </p:tav>
                                        <p:tav tm="100000">
                                          <p:val>
                                            <p:strVal val="#ppt_h"/>
                                          </p:val>
                                        </p:tav>
                                      </p:tavLst>
                                    </p:anim>
                                    <p:animEffect transition="in" filter="fade">
                                      <p:cBhvr>
                                        <p:cTn id="83" dur="500"/>
                                        <p:tgtEl>
                                          <p:spTgt spid="217"/>
                                        </p:tgtEl>
                                      </p:cBhvr>
                                    </p:animEffect>
                                  </p:childTnLst>
                                </p:cTn>
                              </p:par>
                            </p:childTnLst>
                          </p:cTn>
                        </p:par>
                        <p:par>
                          <p:cTn id="84" fill="hold">
                            <p:stCondLst>
                              <p:cond delay="4750"/>
                            </p:stCondLst>
                            <p:childTnLst>
                              <p:par>
                                <p:cTn id="85" presetID="2" presetClass="entr" presetSubtype="2" fill="hold" grpId="0" nodeType="afterEffect">
                                  <p:stCondLst>
                                    <p:cond delay="0"/>
                                  </p:stCondLst>
                                  <p:childTnLst>
                                    <p:set>
                                      <p:cBhvr>
                                        <p:cTn id="86" dur="1" fill="hold">
                                          <p:stCondLst>
                                            <p:cond delay="0"/>
                                          </p:stCondLst>
                                        </p:cTn>
                                        <p:tgtEl>
                                          <p:spTgt spid="235"/>
                                        </p:tgtEl>
                                        <p:attrNameLst>
                                          <p:attrName>style.visibility</p:attrName>
                                        </p:attrNameLst>
                                      </p:cBhvr>
                                      <p:to>
                                        <p:strVal val="visible"/>
                                      </p:to>
                                    </p:set>
                                    <p:anim calcmode="lin" valueType="num">
                                      <p:cBhvr additive="base">
                                        <p:cTn id="87" dur="500" fill="hold"/>
                                        <p:tgtEl>
                                          <p:spTgt spid="235"/>
                                        </p:tgtEl>
                                        <p:attrNameLst>
                                          <p:attrName>ppt_x</p:attrName>
                                        </p:attrNameLst>
                                      </p:cBhvr>
                                      <p:tavLst>
                                        <p:tav tm="0">
                                          <p:val>
                                            <p:strVal val="1+#ppt_w/2"/>
                                          </p:val>
                                        </p:tav>
                                        <p:tav tm="100000">
                                          <p:val>
                                            <p:strVal val="#ppt_x"/>
                                          </p:val>
                                        </p:tav>
                                      </p:tavLst>
                                    </p:anim>
                                    <p:anim calcmode="lin" valueType="num">
                                      <p:cBhvr additive="base">
                                        <p:cTn id="88" dur="500" fill="hold"/>
                                        <p:tgtEl>
                                          <p:spTgt spid="23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234"/>
                                        </p:tgtEl>
                                        <p:attrNameLst>
                                          <p:attrName>style.visibility</p:attrName>
                                        </p:attrNameLst>
                                      </p:cBhvr>
                                      <p:to>
                                        <p:strVal val="visible"/>
                                      </p:to>
                                    </p:set>
                                    <p:anim calcmode="lin" valueType="num">
                                      <p:cBhvr additive="base">
                                        <p:cTn id="91" dur="500" fill="hold"/>
                                        <p:tgtEl>
                                          <p:spTgt spid="234"/>
                                        </p:tgtEl>
                                        <p:attrNameLst>
                                          <p:attrName>ppt_x</p:attrName>
                                        </p:attrNameLst>
                                      </p:cBhvr>
                                      <p:tavLst>
                                        <p:tav tm="0">
                                          <p:val>
                                            <p:strVal val="1+#ppt_w/2"/>
                                          </p:val>
                                        </p:tav>
                                        <p:tav tm="100000">
                                          <p:val>
                                            <p:strVal val="#ppt_x"/>
                                          </p:val>
                                        </p:tav>
                                      </p:tavLst>
                                    </p:anim>
                                    <p:anim calcmode="lin" valueType="num">
                                      <p:cBhvr additive="base">
                                        <p:cTn id="92" dur="500" fill="hold"/>
                                        <p:tgtEl>
                                          <p:spTgt spid="234"/>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233"/>
                                        </p:tgtEl>
                                        <p:attrNameLst>
                                          <p:attrName>style.visibility</p:attrName>
                                        </p:attrNameLst>
                                      </p:cBhvr>
                                      <p:to>
                                        <p:strVal val="visible"/>
                                      </p:to>
                                    </p:set>
                                    <p:anim calcmode="lin" valueType="num">
                                      <p:cBhvr additive="base">
                                        <p:cTn id="95" dur="500" fill="hold"/>
                                        <p:tgtEl>
                                          <p:spTgt spid="233"/>
                                        </p:tgtEl>
                                        <p:attrNameLst>
                                          <p:attrName>ppt_x</p:attrName>
                                        </p:attrNameLst>
                                      </p:cBhvr>
                                      <p:tavLst>
                                        <p:tav tm="0">
                                          <p:val>
                                            <p:strVal val="1+#ppt_w/2"/>
                                          </p:val>
                                        </p:tav>
                                        <p:tav tm="100000">
                                          <p:val>
                                            <p:strVal val="#ppt_x"/>
                                          </p:val>
                                        </p:tav>
                                      </p:tavLst>
                                    </p:anim>
                                    <p:anim calcmode="lin" valueType="num">
                                      <p:cBhvr additive="base">
                                        <p:cTn id="96" dur="500" fill="hold"/>
                                        <p:tgtEl>
                                          <p:spTgt spid="233"/>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236"/>
                                        </p:tgtEl>
                                        <p:attrNameLst>
                                          <p:attrName>style.visibility</p:attrName>
                                        </p:attrNameLst>
                                      </p:cBhvr>
                                      <p:to>
                                        <p:strVal val="visible"/>
                                      </p:to>
                                    </p:set>
                                    <p:anim calcmode="lin" valueType="num">
                                      <p:cBhvr additive="base">
                                        <p:cTn id="99" dur="500" fill="hold"/>
                                        <p:tgtEl>
                                          <p:spTgt spid="236"/>
                                        </p:tgtEl>
                                        <p:attrNameLst>
                                          <p:attrName>ppt_x</p:attrName>
                                        </p:attrNameLst>
                                      </p:cBhvr>
                                      <p:tavLst>
                                        <p:tav tm="0">
                                          <p:val>
                                            <p:strVal val="1+#ppt_w/2"/>
                                          </p:val>
                                        </p:tav>
                                        <p:tav tm="100000">
                                          <p:val>
                                            <p:strVal val="#ppt_x"/>
                                          </p:val>
                                        </p:tav>
                                      </p:tavLst>
                                    </p:anim>
                                    <p:anim calcmode="lin" valueType="num">
                                      <p:cBhvr additive="base">
                                        <p:cTn id="100" dur="500" fill="hold"/>
                                        <p:tgtEl>
                                          <p:spTgt spid="236"/>
                                        </p:tgtEl>
                                        <p:attrNameLst>
                                          <p:attrName>ppt_y</p:attrName>
                                        </p:attrNameLst>
                                      </p:cBhvr>
                                      <p:tavLst>
                                        <p:tav tm="0">
                                          <p:val>
                                            <p:strVal val="#ppt_y"/>
                                          </p:val>
                                        </p:tav>
                                        <p:tav tm="100000">
                                          <p:val>
                                            <p:strVal val="#ppt_y"/>
                                          </p:val>
                                        </p:tav>
                                      </p:tavLst>
                                    </p:anim>
                                  </p:childTnLst>
                                </p:cTn>
                              </p:par>
                            </p:childTnLst>
                          </p:cTn>
                        </p:par>
                        <p:par>
                          <p:cTn id="101" fill="hold">
                            <p:stCondLst>
                              <p:cond delay="5250"/>
                            </p:stCondLst>
                            <p:childTnLst>
                              <p:par>
                                <p:cTn id="102" presetID="12" presetClass="entr" presetSubtype="8" fill="hold" grpId="0" nodeType="afterEffect">
                                  <p:stCondLst>
                                    <p:cond delay="0"/>
                                  </p:stCondLst>
                                  <p:childTnLst>
                                    <p:set>
                                      <p:cBhvr>
                                        <p:cTn id="103" dur="1" fill="hold">
                                          <p:stCondLst>
                                            <p:cond delay="0"/>
                                          </p:stCondLst>
                                        </p:cTn>
                                        <p:tgtEl>
                                          <p:spTgt spid="14"/>
                                        </p:tgtEl>
                                        <p:attrNameLst>
                                          <p:attrName>style.visibility</p:attrName>
                                        </p:attrNameLst>
                                      </p:cBhvr>
                                      <p:to>
                                        <p:strVal val="visible"/>
                                      </p:to>
                                    </p:set>
                                    <p:anim calcmode="lin" valueType="num">
                                      <p:cBhvr additive="base">
                                        <p:cTn id="104" dur="500"/>
                                        <p:tgtEl>
                                          <p:spTgt spid="14"/>
                                        </p:tgtEl>
                                        <p:attrNameLst>
                                          <p:attrName>ppt_x</p:attrName>
                                        </p:attrNameLst>
                                      </p:cBhvr>
                                      <p:tavLst>
                                        <p:tav tm="0">
                                          <p:val>
                                            <p:strVal val="#ppt_x-#ppt_w*1.125000"/>
                                          </p:val>
                                        </p:tav>
                                        <p:tav tm="100000">
                                          <p:val>
                                            <p:strVal val="#ppt_x"/>
                                          </p:val>
                                        </p:tav>
                                      </p:tavLst>
                                    </p:anim>
                                    <p:animEffect transition="in" filter="wipe(right)">
                                      <p:cBhvr>
                                        <p:cTn id="105" dur="500"/>
                                        <p:tgtEl>
                                          <p:spTgt spid="14"/>
                                        </p:tgtEl>
                                      </p:cBhvr>
                                    </p:animEffect>
                                  </p:childTnLst>
                                </p:cTn>
                              </p:par>
                            </p:childTnLst>
                          </p:cTn>
                        </p:par>
                        <p:par>
                          <p:cTn id="106" fill="hold">
                            <p:stCondLst>
                              <p:cond delay="5750"/>
                            </p:stCondLst>
                            <p:childTnLst>
                              <p:par>
                                <p:cTn id="107" presetID="22" presetClass="entr" presetSubtype="8" fill="hold" grpId="0" nodeType="afterEffect">
                                  <p:stCondLst>
                                    <p:cond delay="0"/>
                                  </p:stCondLst>
                                  <p:childTnLst>
                                    <p:set>
                                      <p:cBhvr>
                                        <p:cTn id="108" dur="1" fill="hold">
                                          <p:stCondLst>
                                            <p:cond delay="0"/>
                                          </p:stCondLst>
                                        </p:cTn>
                                        <p:tgtEl>
                                          <p:spTgt spid="226"/>
                                        </p:tgtEl>
                                        <p:attrNameLst>
                                          <p:attrName>style.visibility</p:attrName>
                                        </p:attrNameLst>
                                      </p:cBhvr>
                                      <p:to>
                                        <p:strVal val="visible"/>
                                      </p:to>
                                    </p:set>
                                    <p:animEffect transition="in" filter="wipe(left)">
                                      <p:cBhvr>
                                        <p:cTn id="109" dur="500"/>
                                        <p:tgtEl>
                                          <p:spTgt spid="226"/>
                                        </p:tgtEl>
                                      </p:cBhvr>
                                    </p:animEffect>
                                  </p:childTnLst>
                                </p:cTn>
                              </p:par>
                            </p:childTnLst>
                          </p:cTn>
                        </p:par>
                        <p:par>
                          <p:cTn id="110" fill="hold">
                            <p:stCondLst>
                              <p:cond delay="6250"/>
                            </p:stCondLst>
                            <p:childTnLst>
                              <p:par>
                                <p:cTn id="111" presetID="12" presetClass="entr" presetSubtype="8" fill="hold" grpId="0" nodeType="afterEffect">
                                  <p:stCondLst>
                                    <p:cond delay="0"/>
                                  </p:stCondLst>
                                  <p:childTnLst>
                                    <p:set>
                                      <p:cBhvr>
                                        <p:cTn id="112" dur="1" fill="hold">
                                          <p:stCondLst>
                                            <p:cond delay="0"/>
                                          </p:stCondLst>
                                        </p:cTn>
                                        <p:tgtEl>
                                          <p:spTgt spid="227"/>
                                        </p:tgtEl>
                                        <p:attrNameLst>
                                          <p:attrName>style.visibility</p:attrName>
                                        </p:attrNameLst>
                                      </p:cBhvr>
                                      <p:to>
                                        <p:strVal val="visible"/>
                                      </p:to>
                                    </p:set>
                                    <p:anim calcmode="lin" valueType="num">
                                      <p:cBhvr additive="base">
                                        <p:cTn id="113" dur="500"/>
                                        <p:tgtEl>
                                          <p:spTgt spid="227"/>
                                        </p:tgtEl>
                                        <p:attrNameLst>
                                          <p:attrName>ppt_x</p:attrName>
                                        </p:attrNameLst>
                                      </p:cBhvr>
                                      <p:tavLst>
                                        <p:tav tm="0">
                                          <p:val>
                                            <p:strVal val="#ppt_x-#ppt_w*1.125000"/>
                                          </p:val>
                                        </p:tav>
                                        <p:tav tm="100000">
                                          <p:val>
                                            <p:strVal val="#ppt_x"/>
                                          </p:val>
                                        </p:tav>
                                      </p:tavLst>
                                    </p:anim>
                                    <p:animEffect transition="in" filter="wipe(right)">
                                      <p:cBhvr>
                                        <p:cTn id="114" dur="500"/>
                                        <p:tgtEl>
                                          <p:spTgt spid="227"/>
                                        </p:tgtEl>
                                      </p:cBhvr>
                                    </p:animEffect>
                                  </p:childTnLst>
                                </p:cTn>
                              </p:par>
                            </p:childTnLst>
                          </p:cTn>
                        </p:par>
                        <p:par>
                          <p:cTn id="115" fill="hold">
                            <p:stCondLst>
                              <p:cond delay="6750"/>
                            </p:stCondLst>
                            <p:childTnLst>
                              <p:par>
                                <p:cTn id="116" presetID="22" presetClass="entr" presetSubtype="8" fill="hold" grpId="0" nodeType="afterEffect">
                                  <p:stCondLst>
                                    <p:cond delay="0"/>
                                  </p:stCondLst>
                                  <p:childTnLst>
                                    <p:set>
                                      <p:cBhvr>
                                        <p:cTn id="117" dur="1" fill="hold">
                                          <p:stCondLst>
                                            <p:cond delay="0"/>
                                          </p:stCondLst>
                                        </p:cTn>
                                        <p:tgtEl>
                                          <p:spTgt spid="228"/>
                                        </p:tgtEl>
                                        <p:attrNameLst>
                                          <p:attrName>style.visibility</p:attrName>
                                        </p:attrNameLst>
                                      </p:cBhvr>
                                      <p:to>
                                        <p:strVal val="visible"/>
                                      </p:to>
                                    </p:set>
                                    <p:animEffect transition="in" filter="wipe(left)">
                                      <p:cBhvr>
                                        <p:cTn id="118" dur="500"/>
                                        <p:tgtEl>
                                          <p:spTgt spid="228"/>
                                        </p:tgtEl>
                                      </p:cBhvr>
                                    </p:animEffect>
                                  </p:childTnLst>
                                </p:cTn>
                              </p:par>
                            </p:childTnLst>
                          </p:cTn>
                        </p:par>
                        <p:par>
                          <p:cTn id="119" fill="hold">
                            <p:stCondLst>
                              <p:cond delay="7250"/>
                            </p:stCondLst>
                            <p:childTnLst>
                              <p:par>
                                <p:cTn id="120" presetID="12" presetClass="entr" presetSubtype="8" fill="hold" grpId="0" nodeType="afterEffect">
                                  <p:stCondLst>
                                    <p:cond delay="0"/>
                                  </p:stCondLst>
                                  <p:childTnLst>
                                    <p:set>
                                      <p:cBhvr>
                                        <p:cTn id="121" dur="1" fill="hold">
                                          <p:stCondLst>
                                            <p:cond delay="0"/>
                                          </p:stCondLst>
                                        </p:cTn>
                                        <p:tgtEl>
                                          <p:spTgt spid="229"/>
                                        </p:tgtEl>
                                        <p:attrNameLst>
                                          <p:attrName>style.visibility</p:attrName>
                                        </p:attrNameLst>
                                      </p:cBhvr>
                                      <p:to>
                                        <p:strVal val="visible"/>
                                      </p:to>
                                    </p:set>
                                    <p:anim calcmode="lin" valueType="num">
                                      <p:cBhvr additive="base">
                                        <p:cTn id="122" dur="500"/>
                                        <p:tgtEl>
                                          <p:spTgt spid="229"/>
                                        </p:tgtEl>
                                        <p:attrNameLst>
                                          <p:attrName>ppt_x</p:attrName>
                                        </p:attrNameLst>
                                      </p:cBhvr>
                                      <p:tavLst>
                                        <p:tav tm="0">
                                          <p:val>
                                            <p:strVal val="#ppt_x-#ppt_w*1.125000"/>
                                          </p:val>
                                        </p:tav>
                                        <p:tav tm="100000">
                                          <p:val>
                                            <p:strVal val="#ppt_x"/>
                                          </p:val>
                                        </p:tav>
                                      </p:tavLst>
                                    </p:anim>
                                    <p:animEffect transition="in" filter="wipe(right)">
                                      <p:cBhvr>
                                        <p:cTn id="123" dur="500"/>
                                        <p:tgtEl>
                                          <p:spTgt spid="229"/>
                                        </p:tgtEl>
                                      </p:cBhvr>
                                    </p:animEffect>
                                  </p:childTnLst>
                                </p:cTn>
                              </p:par>
                            </p:childTnLst>
                          </p:cTn>
                        </p:par>
                        <p:par>
                          <p:cTn id="124" fill="hold">
                            <p:stCondLst>
                              <p:cond delay="7750"/>
                            </p:stCondLst>
                            <p:childTnLst>
                              <p:par>
                                <p:cTn id="125" presetID="22" presetClass="entr" presetSubtype="8" fill="hold" grpId="0" nodeType="afterEffect">
                                  <p:stCondLst>
                                    <p:cond delay="0"/>
                                  </p:stCondLst>
                                  <p:childTnLst>
                                    <p:set>
                                      <p:cBhvr>
                                        <p:cTn id="126" dur="1" fill="hold">
                                          <p:stCondLst>
                                            <p:cond delay="0"/>
                                          </p:stCondLst>
                                        </p:cTn>
                                        <p:tgtEl>
                                          <p:spTgt spid="230"/>
                                        </p:tgtEl>
                                        <p:attrNameLst>
                                          <p:attrName>style.visibility</p:attrName>
                                        </p:attrNameLst>
                                      </p:cBhvr>
                                      <p:to>
                                        <p:strVal val="visible"/>
                                      </p:to>
                                    </p:set>
                                    <p:animEffect transition="in" filter="wipe(left)">
                                      <p:cBhvr>
                                        <p:cTn id="127" dur="500"/>
                                        <p:tgtEl>
                                          <p:spTgt spid="230"/>
                                        </p:tgtEl>
                                      </p:cBhvr>
                                    </p:animEffect>
                                  </p:childTnLst>
                                </p:cTn>
                              </p:par>
                            </p:childTnLst>
                          </p:cTn>
                        </p:par>
                        <p:par>
                          <p:cTn id="128" fill="hold">
                            <p:stCondLst>
                              <p:cond delay="8250"/>
                            </p:stCondLst>
                            <p:childTnLst>
                              <p:par>
                                <p:cTn id="129" presetID="12" presetClass="entr" presetSubtype="8" fill="hold" grpId="0" nodeType="afterEffect">
                                  <p:stCondLst>
                                    <p:cond delay="0"/>
                                  </p:stCondLst>
                                  <p:childTnLst>
                                    <p:set>
                                      <p:cBhvr>
                                        <p:cTn id="130" dur="1" fill="hold">
                                          <p:stCondLst>
                                            <p:cond delay="0"/>
                                          </p:stCondLst>
                                        </p:cTn>
                                        <p:tgtEl>
                                          <p:spTgt spid="231"/>
                                        </p:tgtEl>
                                        <p:attrNameLst>
                                          <p:attrName>style.visibility</p:attrName>
                                        </p:attrNameLst>
                                      </p:cBhvr>
                                      <p:to>
                                        <p:strVal val="visible"/>
                                      </p:to>
                                    </p:set>
                                    <p:anim calcmode="lin" valueType="num">
                                      <p:cBhvr additive="base">
                                        <p:cTn id="131" dur="500"/>
                                        <p:tgtEl>
                                          <p:spTgt spid="231"/>
                                        </p:tgtEl>
                                        <p:attrNameLst>
                                          <p:attrName>ppt_x</p:attrName>
                                        </p:attrNameLst>
                                      </p:cBhvr>
                                      <p:tavLst>
                                        <p:tav tm="0">
                                          <p:val>
                                            <p:strVal val="#ppt_x-#ppt_w*1.125000"/>
                                          </p:val>
                                        </p:tav>
                                        <p:tav tm="100000">
                                          <p:val>
                                            <p:strVal val="#ppt_x"/>
                                          </p:val>
                                        </p:tav>
                                      </p:tavLst>
                                    </p:anim>
                                    <p:animEffect transition="in" filter="wipe(right)">
                                      <p:cBhvr>
                                        <p:cTn id="132" dur="500"/>
                                        <p:tgtEl>
                                          <p:spTgt spid="231"/>
                                        </p:tgtEl>
                                      </p:cBhvr>
                                    </p:animEffect>
                                  </p:childTnLst>
                                </p:cTn>
                              </p:par>
                            </p:childTnLst>
                          </p:cTn>
                        </p:par>
                        <p:par>
                          <p:cTn id="133" fill="hold">
                            <p:stCondLst>
                              <p:cond delay="8750"/>
                            </p:stCondLst>
                            <p:childTnLst>
                              <p:par>
                                <p:cTn id="134" presetID="22" presetClass="entr" presetSubtype="8" fill="hold" grpId="0" nodeType="afterEffect">
                                  <p:stCondLst>
                                    <p:cond delay="0"/>
                                  </p:stCondLst>
                                  <p:childTnLst>
                                    <p:set>
                                      <p:cBhvr>
                                        <p:cTn id="135" dur="1" fill="hold">
                                          <p:stCondLst>
                                            <p:cond delay="0"/>
                                          </p:stCondLst>
                                        </p:cTn>
                                        <p:tgtEl>
                                          <p:spTgt spid="232"/>
                                        </p:tgtEl>
                                        <p:attrNameLst>
                                          <p:attrName>style.visibility</p:attrName>
                                        </p:attrNameLst>
                                      </p:cBhvr>
                                      <p:to>
                                        <p:strVal val="visible"/>
                                      </p:to>
                                    </p:set>
                                    <p:animEffect transition="in" filter="wipe(left)">
                                      <p:cBhvr>
                                        <p:cTn id="136"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68" grpId="0" animBg="1"/>
      <p:bldP spid="169" grpId="0" animBg="1"/>
      <p:bldP spid="170" grpId="0" animBg="1"/>
      <p:bldP spid="171" grpId="0" animBg="1"/>
      <p:bldP spid="172" grpId="0" animBg="1"/>
      <p:bldP spid="225" grpId="0"/>
      <p:bldP spid="226" grpId="0"/>
      <p:bldP spid="227" grpId="0" animBg="1"/>
      <p:bldP spid="228" grpId="0"/>
      <p:bldP spid="229" grpId="0" animBg="1"/>
      <p:bldP spid="230" grpId="0"/>
      <p:bldP spid="231" grpId="0" animBg="1"/>
      <p:bldP spid="232" grpId="0"/>
      <p:bldP spid="233" grpId="0"/>
      <p:bldP spid="234" grpId="0"/>
      <p:bldP spid="235" grpId="0"/>
      <p:bldP spid="2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FEB750"/>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14" name="组合 13"/>
          <p:cNvGrpSpPr/>
          <p:nvPr/>
        </p:nvGrpSpPr>
        <p:grpSpPr>
          <a:xfrm>
            <a:off x="1692714" y="-81852"/>
            <a:ext cx="5759763" cy="5757680"/>
            <a:chOff x="2256658" y="-109160"/>
            <a:chExt cx="7678684" cy="7678684"/>
          </a:xfrm>
        </p:grpSpPr>
        <p:pic>
          <p:nvPicPr>
            <p:cNvPr id="15" name="图片 14"/>
            <p:cNvPicPr>
              <a:picLocks noChangeAspect="1"/>
            </p:cNvPicPr>
            <p:nvPr/>
          </p:nvPicPr>
          <p:blipFill rotWithShape="1">
            <a:blip r:embed="rId2" cstate="screen">
              <a:grayscl/>
              <a:extLst>
                <a:ext uri="{BEBA8EAE-BF5A-486C-A8C5-ECC9F3942E4B}">
                  <a14:imgProps xmlns:a14="http://schemas.microsoft.com/office/drawing/2010/main">
                    <a14:imgLayer r:embed="rId3">
                      <a14:imgEffect>
                        <a14:colorTemperature colorTemp="2000"/>
                      </a14:imgEffect>
                    </a14:imgLayer>
                  </a14:imgProps>
                </a:ext>
                <a:ext uri="{28A0092B-C50C-407E-A947-70E740481C1C}">
                  <a14:useLocalDpi xmlns:a14="http://schemas.microsoft.com/office/drawing/2010/main"/>
                </a:ext>
              </a:extLst>
            </a:blip>
            <a:srcRect/>
            <a:stretch/>
          </p:blipFill>
          <p:spPr>
            <a:xfrm rot="8100000">
              <a:off x="2256658" y="3599244"/>
              <a:ext cx="7678684" cy="254595"/>
            </a:xfrm>
            <a:prstGeom prst="rect">
              <a:avLst/>
            </a:prstGeom>
          </p:spPr>
        </p:pic>
        <p:pic>
          <p:nvPicPr>
            <p:cNvPr id="16" name="图片 15"/>
            <p:cNvPicPr>
              <a:picLocks noChangeAspect="1"/>
            </p:cNvPicPr>
            <p:nvPr/>
          </p:nvPicPr>
          <p:blipFill rotWithShape="1">
            <a:blip r:embed="rId2" cstate="screen">
              <a:grayscl/>
              <a:extLst>
                <a:ext uri="{BEBA8EAE-BF5A-486C-A8C5-ECC9F3942E4B}">
                  <a14:imgProps xmlns:a14="http://schemas.microsoft.com/office/drawing/2010/main">
                    <a14:imgLayer r:embed="rId3">
                      <a14:imgEffect>
                        <a14:colorTemperature colorTemp="2000"/>
                      </a14:imgEffect>
                    </a14:imgLayer>
                  </a14:imgProps>
                </a:ext>
                <a:ext uri="{28A0092B-C50C-407E-A947-70E740481C1C}">
                  <a14:useLocalDpi xmlns:a14="http://schemas.microsoft.com/office/drawing/2010/main"/>
                </a:ext>
              </a:extLst>
            </a:blip>
            <a:srcRect/>
            <a:stretch/>
          </p:blipFill>
          <p:spPr>
            <a:xfrm rot="13500000" flipH="1">
              <a:off x="2233567" y="3602884"/>
              <a:ext cx="7678684" cy="254595"/>
            </a:xfrm>
            <a:prstGeom prst="rect">
              <a:avLst/>
            </a:prstGeom>
          </p:spPr>
        </p:pic>
        <p:grpSp>
          <p:nvGrpSpPr>
            <p:cNvPr id="17" name="组合 16"/>
            <p:cNvGrpSpPr/>
            <p:nvPr/>
          </p:nvGrpSpPr>
          <p:grpSpPr>
            <a:xfrm>
              <a:off x="4062340" y="1540553"/>
              <a:ext cx="4067320" cy="4067176"/>
              <a:chOff x="3895725" y="1530349"/>
              <a:chExt cx="4067320" cy="4067176"/>
            </a:xfrm>
          </p:grpSpPr>
          <p:sp>
            <p:nvSpPr>
              <p:cNvPr id="38" name="Freeform 5"/>
              <p:cNvSpPr>
                <a:spLocks/>
              </p:cNvSpPr>
              <p:nvPr/>
            </p:nvSpPr>
            <p:spPr bwMode="auto">
              <a:xfrm>
                <a:off x="3895725" y="1530351"/>
                <a:ext cx="4067176" cy="4067174"/>
              </a:xfrm>
              <a:custGeom>
                <a:avLst/>
                <a:gdLst>
                  <a:gd name="T0" fmla="*/ 621 w 621"/>
                  <a:gd name="T1" fmla="*/ 113 h 621"/>
                  <a:gd name="T2" fmla="*/ 621 w 621"/>
                  <a:gd name="T3" fmla="*/ 508 h 621"/>
                  <a:gd name="T4" fmla="*/ 523 w 621"/>
                  <a:gd name="T5" fmla="*/ 524 h 621"/>
                  <a:gd name="T6" fmla="*/ 508 w 621"/>
                  <a:gd name="T7" fmla="*/ 621 h 621"/>
                  <a:gd name="T8" fmla="*/ 113 w 621"/>
                  <a:gd name="T9" fmla="*/ 621 h 621"/>
                  <a:gd name="T10" fmla="*/ 94 w 621"/>
                  <a:gd name="T11" fmla="*/ 524 h 621"/>
                  <a:gd name="T12" fmla="*/ 0 w 621"/>
                  <a:gd name="T13" fmla="*/ 508 h 621"/>
                  <a:gd name="T14" fmla="*/ 0 w 621"/>
                  <a:gd name="T15" fmla="*/ 113 h 621"/>
                  <a:gd name="T16" fmla="*/ 94 w 621"/>
                  <a:gd name="T17" fmla="*/ 94 h 621"/>
                  <a:gd name="T18" fmla="*/ 113 w 621"/>
                  <a:gd name="T19" fmla="*/ 0 h 621"/>
                  <a:gd name="T20" fmla="*/ 508 w 621"/>
                  <a:gd name="T21" fmla="*/ 0 h 621"/>
                  <a:gd name="T22" fmla="*/ 523 w 621"/>
                  <a:gd name="T23" fmla="*/ 94 h 621"/>
                  <a:gd name="T24" fmla="*/ 621 w 621"/>
                  <a:gd name="T25" fmla="*/ 113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1" h="621">
                    <a:moveTo>
                      <a:pt x="621" y="113"/>
                    </a:moveTo>
                    <a:cubicBezTo>
                      <a:pt x="621" y="184"/>
                      <a:pt x="621" y="381"/>
                      <a:pt x="621" y="508"/>
                    </a:cubicBezTo>
                    <a:cubicBezTo>
                      <a:pt x="621" y="573"/>
                      <a:pt x="523" y="524"/>
                      <a:pt x="523" y="524"/>
                    </a:cubicBezTo>
                    <a:cubicBezTo>
                      <a:pt x="523" y="524"/>
                      <a:pt x="574" y="621"/>
                      <a:pt x="508" y="621"/>
                    </a:cubicBezTo>
                    <a:cubicBezTo>
                      <a:pt x="385" y="621"/>
                      <a:pt x="196" y="621"/>
                      <a:pt x="113" y="621"/>
                    </a:cubicBezTo>
                    <a:cubicBezTo>
                      <a:pt x="85" y="621"/>
                      <a:pt x="94" y="524"/>
                      <a:pt x="94" y="524"/>
                    </a:cubicBezTo>
                    <a:cubicBezTo>
                      <a:pt x="94" y="524"/>
                      <a:pt x="0" y="573"/>
                      <a:pt x="0" y="508"/>
                    </a:cubicBezTo>
                    <a:cubicBezTo>
                      <a:pt x="0" y="380"/>
                      <a:pt x="0" y="181"/>
                      <a:pt x="0" y="113"/>
                    </a:cubicBezTo>
                    <a:cubicBezTo>
                      <a:pt x="5" y="66"/>
                      <a:pt x="94" y="94"/>
                      <a:pt x="94" y="94"/>
                    </a:cubicBezTo>
                    <a:cubicBezTo>
                      <a:pt x="94" y="94"/>
                      <a:pt x="58" y="0"/>
                      <a:pt x="113" y="0"/>
                    </a:cubicBezTo>
                    <a:cubicBezTo>
                      <a:pt x="183" y="0"/>
                      <a:pt x="381" y="0"/>
                      <a:pt x="508" y="0"/>
                    </a:cubicBezTo>
                    <a:cubicBezTo>
                      <a:pt x="574" y="0"/>
                      <a:pt x="523" y="94"/>
                      <a:pt x="523" y="94"/>
                    </a:cubicBezTo>
                    <a:cubicBezTo>
                      <a:pt x="523" y="94"/>
                      <a:pt x="621" y="64"/>
                      <a:pt x="621" y="113"/>
                    </a:cubicBezTo>
                    <a:close/>
                  </a:path>
                </a:pathLst>
              </a:custGeom>
              <a:solidFill>
                <a:schemeClr val="bg1">
                  <a:lumMod val="95000"/>
                </a:schemeClr>
              </a:solidFill>
              <a:ln w="28575">
                <a:noFill/>
              </a:ln>
              <a:effectLst>
                <a:outerShdw blurRad="330200" dist="635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16"/>
              <p:cNvSpPr>
                <a:spLocks/>
              </p:cNvSpPr>
              <p:nvPr/>
            </p:nvSpPr>
            <p:spPr bwMode="auto">
              <a:xfrm>
                <a:off x="3895725" y="2111374"/>
                <a:ext cx="623888" cy="2963863"/>
              </a:xfrm>
              <a:custGeom>
                <a:avLst/>
                <a:gdLst>
                  <a:gd name="T0" fmla="*/ 43 w 94"/>
                  <a:gd name="T1" fmla="*/ 0 h 456"/>
                  <a:gd name="T2" fmla="*/ 0 w 94"/>
                  <a:gd name="T3" fmla="*/ 27 h 456"/>
                  <a:gd name="T4" fmla="*/ 0 w 94"/>
                  <a:gd name="T5" fmla="*/ 422 h 456"/>
                  <a:gd name="T6" fmla="*/ 33 w 94"/>
                  <a:gd name="T7" fmla="*/ 456 h 456"/>
                  <a:gd name="T8" fmla="*/ 94 w 94"/>
                  <a:gd name="T9" fmla="*/ 438 h 456"/>
                  <a:gd name="T10" fmla="*/ 94 w 94"/>
                  <a:gd name="T11" fmla="*/ 8 h 456"/>
                  <a:gd name="T12" fmla="*/ 43 w 94"/>
                  <a:gd name="T13" fmla="*/ 0 h 456"/>
                </a:gdLst>
                <a:ahLst/>
                <a:cxnLst>
                  <a:cxn ang="0">
                    <a:pos x="T0" y="T1"/>
                  </a:cxn>
                  <a:cxn ang="0">
                    <a:pos x="T2" y="T3"/>
                  </a:cxn>
                  <a:cxn ang="0">
                    <a:pos x="T4" y="T5"/>
                  </a:cxn>
                  <a:cxn ang="0">
                    <a:pos x="T6" y="T7"/>
                  </a:cxn>
                  <a:cxn ang="0">
                    <a:pos x="T8" y="T9"/>
                  </a:cxn>
                  <a:cxn ang="0">
                    <a:pos x="T10" y="T11"/>
                  </a:cxn>
                  <a:cxn ang="0">
                    <a:pos x="T12" y="T13"/>
                  </a:cxn>
                </a:cxnLst>
                <a:rect l="0" t="0" r="r" b="b"/>
                <a:pathLst>
                  <a:path w="94" h="456">
                    <a:moveTo>
                      <a:pt x="43" y="0"/>
                    </a:moveTo>
                    <a:cubicBezTo>
                      <a:pt x="22" y="0"/>
                      <a:pt x="2" y="6"/>
                      <a:pt x="0" y="27"/>
                    </a:cubicBezTo>
                    <a:cubicBezTo>
                      <a:pt x="0" y="95"/>
                      <a:pt x="0" y="294"/>
                      <a:pt x="0" y="422"/>
                    </a:cubicBezTo>
                    <a:cubicBezTo>
                      <a:pt x="0" y="448"/>
                      <a:pt x="15" y="456"/>
                      <a:pt x="33" y="456"/>
                    </a:cubicBezTo>
                    <a:cubicBezTo>
                      <a:pt x="60" y="456"/>
                      <a:pt x="94" y="438"/>
                      <a:pt x="94" y="438"/>
                    </a:cubicBezTo>
                    <a:cubicBezTo>
                      <a:pt x="94" y="8"/>
                      <a:pt x="94" y="8"/>
                      <a:pt x="94" y="8"/>
                    </a:cubicBezTo>
                    <a:cubicBezTo>
                      <a:pt x="94" y="8"/>
                      <a:pt x="67" y="0"/>
                      <a:pt x="43" y="0"/>
                    </a:cubicBezTo>
                  </a:path>
                </a:pathLst>
              </a:custGeom>
              <a:gradFill>
                <a:gsLst>
                  <a:gs pos="100000">
                    <a:schemeClr val="bg1">
                      <a:lumMod val="95000"/>
                    </a:schemeClr>
                  </a:gs>
                  <a:gs pos="0">
                    <a:schemeClr val="bg1">
                      <a:lumMod val="50000"/>
                      <a:alpha val="35000"/>
                    </a:schemeClr>
                  </a:gs>
                </a:gsLst>
                <a:lin ang="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20"/>
              <p:cNvSpPr>
                <a:spLocks/>
              </p:cNvSpPr>
              <p:nvPr/>
            </p:nvSpPr>
            <p:spPr bwMode="auto">
              <a:xfrm>
                <a:off x="4286249" y="1535734"/>
                <a:ext cx="3357563" cy="612153"/>
              </a:xfrm>
              <a:custGeom>
                <a:avLst/>
                <a:gdLst>
                  <a:gd name="T0" fmla="*/ 307 w 516"/>
                  <a:gd name="T1" fmla="*/ 0 h 94"/>
                  <a:gd name="T2" fmla="*/ 55 w 516"/>
                  <a:gd name="T3" fmla="*/ 0 h 94"/>
                  <a:gd name="T4" fmla="*/ 36 w 516"/>
                  <a:gd name="T5" fmla="*/ 94 h 94"/>
                  <a:gd name="T6" fmla="*/ 465 w 516"/>
                  <a:gd name="T7" fmla="*/ 94 h 94"/>
                  <a:gd name="T8" fmla="*/ 450 w 516"/>
                  <a:gd name="T9" fmla="*/ 0 h 94"/>
                  <a:gd name="T10" fmla="*/ 307 w 516"/>
                  <a:gd name="T11" fmla="*/ 0 h 94"/>
                </a:gdLst>
                <a:ahLst/>
                <a:cxnLst>
                  <a:cxn ang="0">
                    <a:pos x="T0" y="T1"/>
                  </a:cxn>
                  <a:cxn ang="0">
                    <a:pos x="T2" y="T3"/>
                  </a:cxn>
                  <a:cxn ang="0">
                    <a:pos x="T4" y="T5"/>
                  </a:cxn>
                  <a:cxn ang="0">
                    <a:pos x="T6" y="T7"/>
                  </a:cxn>
                  <a:cxn ang="0">
                    <a:pos x="T8" y="T9"/>
                  </a:cxn>
                  <a:cxn ang="0">
                    <a:pos x="T10" y="T11"/>
                  </a:cxn>
                </a:cxnLst>
                <a:rect l="0" t="0" r="r" b="b"/>
                <a:pathLst>
                  <a:path w="516" h="94">
                    <a:moveTo>
                      <a:pt x="307" y="0"/>
                    </a:moveTo>
                    <a:cubicBezTo>
                      <a:pt x="206" y="0"/>
                      <a:pt x="102" y="0"/>
                      <a:pt x="55" y="0"/>
                    </a:cubicBezTo>
                    <a:cubicBezTo>
                      <a:pt x="0" y="0"/>
                      <a:pt x="36" y="94"/>
                      <a:pt x="36" y="94"/>
                    </a:cubicBezTo>
                    <a:cubicBezTo>
                      <a:pt x="465" y="94"/>
                      <a:pt x="465" y="94"/>
                      <a:pt x="465" y="94"/>
                    </a:cubicBezTo>
                    <a:cubicBezTo>
                      <a:pt x="465" y="94"/>
                      <a:pt x="516" y="0"/>
                      <a:pt x="450" y="0"/>
                    </a:cubicBezTo>
                    <a:cubicBezTo>
                      <a:pt x="408" y="0"/>
                      <a:pt x="358" y="0"/>
                      <a:pt x="307" y="0"/>
                    </a:cubicBezTo>
                  </a:path>
                </a:pathLst>
              </a:custGeom>
              <a:gradFill>
                <a:gsLst>
                  <a:gs pos="100000">
                    <a:schemeClr val="bg1">
                      <a:lumMod val="95000"/>
                    </a:schemeClr>
                  </a:gs>
                  <a:gs pos="0">
                    <a:schemeClr val="bg1">
                      <a:lumMod val="50000"/>
                      <a:alpha val="35000"/>
                    </a:schemeClr>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24"/>
              <p:cNvSpPr>
                <a:spLocks/>
              </p:cNvSpPr>
              <p:nvPr/>
            </p:nvSpPr>
            <p:spPr bwMode="auto">
              <a:xfrm>
                <a:off x="4457701" y="4976501"/>
                <a:ext cx="3190874" cy="621022"/>
              </a:xfrm>
              <a:custGeom>
                <a:avLst/>
                <a:gdLst>
                  <a:gd name="T0" fmla="*/ 438 w 489"/>
                  <a:gd name="T1" fmla="*/ 0 h 97"/>
                  <a:gd name="T2" fmla="*/ 9 w 489"/>
                  <a:gd name="T3" fmla="*/ 0 h 97"/>
                  <a:gd name="T4" fmla="*/ 28 w 489"/>
                  <a:gd name="T5" fmla="*/ 97 h 97"/>
                  <a:gd name="T6" fmla="*/ 323 w 489"/>
                  <a:gd name="T7" fmla="*/ 97 h 97"/>
                  <a:gd name="T8" fmla="*/ 423 w 489"/>
                  <a:gd name="T9" fmla="*/ 97 h 97"/>
                  <a:gd name="T10" fmla="*/ 438 w 489"/>
                  <a:gd name="T11" fmla="*/ 0 h 97"/>
                </a:gdLst>
                <a:ahLst/>
                <a:cxnLst>
                  <a:cxn ang="0">
                    <a:pos x="T0" y="T1"/>
                  </a:cxn>
                  <a:cxn ang="0">
                    <a:pos x="T2" y="T3"/>
                  </a:cxn>
                  <a:cxn ang="0">
                    <a:pos x="T4" y="T5"/>
                  </a:cxn>
                  <a:cxn ang="0">
                    <a:pos x="T6" y="T7"/>
                  </a:cxn>
                  <a:cxn ang="0">
                    <a:pos x="T8" y="T9"/>
                  </a:cxn>
                  <a:cxn ang="0">
                    <a:pos x="T10" y="T11"/>
                  </a:cxn>
                </a:cxnLst>
                <a:rect l="0" t="0" r="r" b="b"/>
                <a:pathLst>
                  <a:path w="489" h="97">
                    <a:moveTo>
                      <a:pt x="438" y="0"/>
                    </a:moveTo>
                    <a:cubicBezTo>
                      <a:pt x="9" y="0"/>
                      <a:pt x="9" y="0"/>
                      <a:pt x="9" y="0"/>
                    </a:cubicBezTo>
                    <a:cubicBezTo>
                      <a:pt x="9" y="0"/>
                      <a:pt x="0" y="97"/>
                      <a:pt x="28" y="97"/>
                    </a:cubicBezTo>
                    <a:cubicBezTo>
                      <a:pt x="90" y="97"/>
                      <a:pt x="214" y="97"/>
                      <a:pt x="323" y="97"/>
                    </a:cubicBezTo>
                    <a:cubicBezTo>
                      <a:pt x="359" y="97"/>
                      <a:pt x="393" y="97"/>
                      <a:pt x="423" y="97"/>
                    </a:cubicBezTo>
                    <a:cubicBezTo>
                      <a:pt x="489" y="97"/>
                      <a:pt x="438" y="0"/>
                      <a:pt x="438" y="0"/>
                    </a:cubicBezTo>
                  </a:path>
                </a:pathLst>
              </a:custGeom>
              <a:gradFill>
                <a:gsLst>
                  <a:gs pos="100000">
                    <a:schemeClr val="bg1">
                      <a:lumMod val="95000"/>
                    </a:schemeClr>
                  </a:gs>
                  <a:gs pos="0">
                    <a:schemeClr val="bg1">
                      <a:lumMod val="50000"/>
                      <a:alpha val="35000"/>
                    </a:schemeClr>
                  </a:gs>
                </a:gsLst>
                <a:lin ang="162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28"/>
              <p:cNvSpPr>
                <a:spLocks/>
              </p:cNvSpPr>
              <p:nvPr/>
            </p:nvSpPr>
            <p:spPr bwMode="auto">
              <a:xfrm>
                <a:off x="7305820" y="2064544"/>
                <a:ext cx="657225" cy="3017837"/>
              </a:xfrm>
              <a:custGeom>
                <a:avLst/>
                <a:gdLst>
                  <a:gd name="T0" fmla="*/ 56 w 98"/>
                  <a:gd name="T1" fmla="*/ 0 h 457"/>
                  <a:gd name="T2" fmla="*/ 0 w 98"/>
                  <a:gd name="T3" fmla="*/ 9 h 457"/>
                  <a:gd name="T4" fmla="*/ 0 w 98"/>
                  <a:gd name="T5" fmla="*/ 439 h 457"/>
                  <a:gd name="T6" fmla="*/ 64 w 98"/>
                  <a:gd name="T7" fmla="*/ 457 h 457"/>
                  <a:gd name="T8" fmla="*/ 98 w 98"/>
                  <a:gd name="T9" fmla="*/ 423 h 457"/>
                  <a:gd name="T10" fmla="*/ 98 w 98"/>
                  <a:gd name="T11" fmla="*/ 28 h 457"/>
                  <a:gd name="T12" fmla="*/ 56 w 98"/>
                  <a:gd name="T13" fmla="*/ 0 h 457"/>
                </a:gdLst>
                <a:ahLst/>
                <a:cxnLst>
                  <a:cxn ang="0">
                    <a:pos x="T0" y="T1"/>
                  </a:cxn>
                  <a:cxn ang="0">
                    <a:pos x="T2" y="T3"/>
                  </a:cxn>
                  <a:cxn ang="0">
                    <a:pos x="T4" y="T5"/>
                  </a:cxn>
                  <a:cxn ang="0">
                    <a:pos x="T6" y="T7"/>
                  </a:cxn>
                  <a:cxn ang="0">
                    <a:pos x="T8" y="T9"/>
                  </a:cxn>
                  <a:cxn ang="0">
                    <a:pos x="T10" y="T11"/>
                  </a:cxn>
                  <a:cxn ang="0">
                    <a:pos x="T12" y="T13"/>
                  </a:cxn>
                </a:cxnLst>
                <a:rect l="0" t="0" r="r" b="b"/>
                <a:pathLst>
                  <a:path w="98" h="457">
                    <a:moveTo>
                      <a:pt x="56" y="0"/>
                    </a:moveTo>
                    <a:cubicBezTo>
                      <a:pt x="29" y="0"/>
                      <a:pt x="0" y="9"/>
                      <a:pt x="0" y="9"/>
                    </a:cubicBezTo>
                    <a:cubicBezTo>
                      <a:pt x="0" y="439"/>
                      <a:pt x="0" y="439"/>
                      <a:pt x="0" y="439"/>
                    </a:cubicBezTo>
                    <a:cubicBezTo>
                      <a:pt x="0" y="439"/>
                      <a:pt x="35" y="457"/>
                      <a:pt x="64" y="457"/>
                    </a:cubicBezTo>
                    <a:cubicBezTo>
                      <a:pt x="82" y="457"/>
                      <a:pt x="98" y="449"/>
                      <a:pt x="98" y="423"/>
                    </a:cubicBezTo>
                    <a:cubicBezTo>
                      <a:pt x="98" y="296"/>
                      <a:pt x="98" y="99"/>
                      <a:pt x="98" y="28"/>
                    </a:cubicBezTo>
                    <a:cubicBezTo>
                      <a:pt x="98" y="6"/>
                      <a:pt x="78" y="0"/>
                      <a:pt x="56" y="0"/>
                    </a:cubicBezTo>
                  </a:path>
                </a:pathLst>
              </a:custGeom>
              <a:gradFill>
                <a:gsLst>
                  <a:gs pos="0">
                    <a:schemeClr val="bg1">
                      <a:lumMod val="95000"/>
                    </a:schemeClr>
                  </a:gs>
                  <a:gs pos="100000">
                    <a:schemeClr val="bg1">
                      <a:lumMod val="50000"/>
                      <a:alpha val="35000"/>
                    </a:schemeClr>
                  </a:gs>
                </a:gsLst>
                <a:lin ang="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11"/>
              <p:cNvSpPr>
                <a:spLocks/>
              </p:cNvSpPr>
              <p:nvPr/>
            </p:nvSpPr>
            <p:spPr bwMode="auto">
              <a:xfrm>
                <a:off x="3895725" y="2272594"/>
                <a:ext cx="1868031" cy="2585442"/>
              </a:xfrm>
              <a:custGeom>
                <a:avLst/>
                <a:gdLst>
                  <a:gd name="T0" fmla="*/ 244 w 285"/>
                  <a:gd name="T1" fmla="*/ 255 h 395"/>
                  <a:gd name="T2" fmla="*/ 285 w 285"/>
                  <a:gd name="T3" fmla="*/ 197 h 395"/>
                  <a:gd name="T4" fmla="*/ 244 w 285"/>
                  <a:gd name="T5" fmla="*/ 140 h 395"/>
                  <a:gd name="T6" fmla="*/ 0 w 285"/>
                  <a:gd name="T7" fmla="*/ 0 h 395"/>
                  <a:gd name="T8" fmla="*/ 0 w 285"/>
                  <a:gd name="T9" fmla="*/ 395 h 395"/>
                  <a:gd name="T10" fmla="*/ 244 w 285"/>
                  <a:gd name="T11" fmla="*/ 255 h 395"/>
                </a:gdLst>
                <a:ahLst/>
                <a:cxnLst>
                  <a:cxn ang="0">
                    <a:pos x="T0" y="T1"/>
                  </a:cxn>
                  <a:cxn ang="0">
                    <a:pos x="T2" y="T3"/>
                  </a:cxn>
                  <a:cxn ang="0">
                    <a:pos x="T4" y="T5"/>
                  </a:cxn>
                  <a:cxn ang="0">
                    <a:pos x="T6" y="T7"/>
                  </a:cxn>
                  <a:cxn ang="0">
                    <a:pos x="T8" y="T9"/>
                  </a:cxn>
                  <a:cxn ang="0">
                    <a:pos x="T10" y="T11"/>
                  </a:cxn>
                </a:cxnLst>
                <a:rect l="0" t="0" r="r" b="b"/>
                <a:pathLst>
                  <a:path w="285" h="395">
                    <a:moveTo>
                      <a:pt x="244" y="255"/>
                    </a:moveTo>
                    <a:cubicBezTo>
                      <a:pt x="271" y="239"/>
                      <a:pt x="285" y="218"/>
                      <a:pt x="285" y="197"/>
                    </a:cubicBezTo>
                    <a:cubicBezTo>
                      <a:pt x="285" y="177"/>
                      <a:pt x="271" y="156"/>
                      <a:pt x="244" y="140"/>
                    </a:cubicBezTo>
                    <a:cubicBezTo>
                      <a:pt x="244" y="140"/>
                      <a:pt x="7" y="43"/>
                      <a:pt x="0" y="0"/>
                    </a:cubicBezTo>
                    <a:cubicBezTo>
                      <a:pt x="0" y="67"/>
                      <a:pt x="0" y="306"/>
                      <a:pt x="0" y="395"/>
                    </a:cubicBezTo>
                    <a:cubicBezTo>
                      <a:pt x="7" y="342"/>
                      <a:pt x="244" y="255"/>
                      <a:pt x="244" y="255"/>
                    </a:cubicBezTo>
                    <a:close/>
                  </a:path>
                </a:pathLst>
              </a:custGeom>
              <a:gradFill>
                <a:gsLst>
                  <a:gs pos="22000">
                    <a:srgbClr val="019EAF"/>
                  </a:gs>
                  <a:gs pos="0">
                    <a:srgbClr val="5CEFFE"/>
                  </a:gs>
                  <a:gs pos="100000">
                    <a:srgbClr val="30EAFE"/>
                  </a:gs>
                </a:gsLst>
                <a:lin ang="0" scaled="0"/>
              </a:gradFill>
              <a:ln>
                <a:noFill/>
              </a:ln>
              <a:effectLst>
                <a:outerShdw blurRad="304800" dist="635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12"/>
              <p:cNvSpPr>
                <a:spLocks/>
              </p:cNvSpPr>
              <p:nvPr/>
            </p:nvSpPr>
            <p:spPr bwMode="auto">
              <a:xfrm>
                <a:off x="6097629" y="2272594"/>
                <a:ext cx="1865272" cy="2585442"/>
              </a:xfrm>
              <a:custGeom>
                <a:avLst/>
                <a:gdLst>
                  <a:gd name="T0" fmla="*/ 42 w 285"/>
                  <a:gd name="T1" fmla="*/ 140 h 395"/>
                  <a:gd name="T2" fmla="*/ 0 w 285"/>
                  <a:gd name="T3" fmla="*/ 197 h 395"/>
                  <a:gd name="T4" fmla="*/ 42 w 285"/>
                  <a:gd name="T5" fmla="*/ 255 h 395"/>
                  <a:gd name="T6" fmla="*/ 285 w 285"/>
                  <a:gd name="T7" fmla="*/ 395 h 395"/>
                  <a:gd name="T8" fmla="*/ 285 w 285"/>
                  <a:gd name="T9" fmla="*/ 0 h 395"/>
                  <a:gd name="T10" fmla="*/ 42 w 285"/>
                  <a:gd name="T11" fmla="*/ 140 h 395"/>
                </a:gdLst>
                <a:ahLst/>
                <a:cxnLst>
                  <a:cxn ang="0">
                    <a:pos x="T0" y="T1"/>
                  </a:cxn>
                  <a:cxn ang="0">
                    <a:pos x="T2" y="T3"/>
                  </a:cxn>
                  <a:cxn ang="0">
                    <a:pos x="T4" y="T5"/>
                  </a:cxn>
                  <a:cxn ang="0">
                    <a:pos x="T6" y="T7"/>
                  </a:cxn>
                  <a:cxn ang="0">
                    <a:pos x="T8" y="T9"/>
                  </a:cxn>
                  <a:cxn ang="0">
                    <a:pos x="T10" y="T11"/>
                  </a:cxn>
                </a:cxnLst>
                <a:rect l="0" t="0" r="r" b="b"/>
                <a:pathLst>
                  <a:path w="285" h="395">
                    <a:moveTo>
                      <a:pt x="42" y="140"/>
                    </a:moveTo>
                    <a:cubicBezTo>
                      <a:pt x="14" y="156"/>
                      <a:pt x="0" y="177"/>
                      <a:pt x="0" y="197"/>
                    </a:cubicBezTo>
                    <a:cubicBezTo>
                      <a:pt x="0" y="218"/>
                      <a:pt x="14" y="239"/>
                      <a:pt x="42" y="255"/>
                    </a:cubicBezTo>
                    <a:cubicBezTo>
                      <a:pt x="42" y="255"/>
                      <a:pt x="278" y="351"/>
                      <a:pt x="285" y="395"/>
                    </a:cubicBezTo>
                    <a:cubicBezTo>
                      <a:pt x="285" y="328"/>
                      <a:pt x="285" y="88"/>
                      <a:pt x="285" y="0"/>
                    </a:cubicBezTo>
                    <a:cubicBezTo>
                      <a:pt x="279" y="52"/>
                      <a:pt x="42" y="140"/>
                      <a:pt x="42" y="140"/>
                    </a:cubicBezTo>
                    <a:close/>
                  </a:path>
                </a:pathLst>
              </a:custGeom>
              <a:gradFill>
                <a:gsLst>
                  <a:gs pos="19000">
                    <a:srgbClr val="663A77"/>
                  </a:gs>
                  <a:gs pos="0">
                    <a:srgbClr val="A572BA"/>
                  </a:gs>
                  <a:gs pos="100000">
                    <a:srgbClr val="A572BA"/>
                  </a:gs>
                </a:gsLst>
                <a:lin ang="10800000" scaled="0"/>
              </a:gradFill>
              <a:ln>
                <a:noFill/>
              </a:ln>
              <a:effectLst>
                <a:outerShdw blurRad="304800" dist="63500" dir="108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9"/>
              <p:cNvSpPr>
                <a:spLocks/>
              </p:cNvSpPr>
              <p:nvPr/>
            </p:nvSpPr>
            <p:spPr bwMode="auto">
              <a:xfrm>
                <a:off x="4637971" y="3732252"/>
                <a:ext cx="2585444" cy="1865271"/>
              </a:xfrm>
              <a:custGeom>
                <a:avLst/>
                <a:gdLst>
                  <a:gd name="T0" fmla="*/ 255 w 395"/>
                  <a:gd name="T1" fmla="*/ 41 h 285"/>
                  <a:gd name="T2" fmla="*/ 198 w 395"/>
                  <a:gd name="T3" fmla="*/ 0 h 285"/>
                  <a:gd name="T4" fmla="*/ 140 w 395"/>
                  <a:gd name="T5" fmla="*/ 41 h 285"/>
                  <a:gd name="T6" fmla="*/ 0 w 395"/>
                  <a:gd name="T7" fmla="*/ 285 h 285"/>
                  <a:gd name="T8" fmla="*/ 395 w 395"/>
                  <a:gd name="T9" fmla="*/ 285 h 285"/>
                  <a:gd name="T10" fmla="*/ 255 w 395"/>
                  <a:gd name="T11" fmla="*/ 41 h 285"/>
                </a:gdLst>
                <a:ahLst/>
                <a:cxnLst>
                  <a:cxn ang="0">
                    <a:pos x="T0" y="T1"/>
                  </a:cxn>
                  <a:cxn ang="0">
                    <a:pos x="T2" y="T3"/>
                  </a:cxn>
                  <a:cxn ang="0">
                    <a:pos x="T4" y="T5"/>
                  </a:cxn>
                  <a:cxn ang="0">
                    <a:pos x="T6" y="T7"/>
                  </a:cxn>
                  <a:cxn ang="0">
                    <a:pos x="T8" y="T9"/>
                  </a:cxn>
                  <a:cxn ang="0">
                    <a:pos x="T10" y="T11"/>
                  </a:cxn>
                </a:cxnLst>
                <a:rect l="0" t="0" r="r" b="b"/>
                <a:pathLst>
                  <a:path w="395" h="285">
                    <a:moveTo>
                      <a:pt x="255" y="41"/>
                    </a:moveTo>
                    <a:cubicBezTo>
                      <a:pt x="239" y="14"/>
                      <a:pt x="218" y="0"/>
                      <a:pt x="198" y="0"/>
                    </a:cubicBezTo>
                    <a:cubicBezTo>
                      <a:pt x="177" y="0"/>
                      <a:pt x="156" y="14"/>
                      <a:pt x="140" y="41"/>
                    </a:cubicBezTo>
                    <a:cubicBezTo>
                      <a:pt x="140" y="41"/>
                      <a:pt x="44" y="278"/>
                      <a:pt x="0" y="285"/>
                    </a:cubicBezTo>
                    <a:cubicBezTo>
                      <a:pt x="67" y="285"/>
                      <a:pt x="307" y="285"/>
                      <a:pt x="395" y="285"/>
                    </a:cubicBezTo>
                    <a:cubicBezTo>
                      <a:pt x="343" y="278"/>
                      <a:pt x="255" y="41"/>
                      <a:pt x="255" y="41"/>
                    </a:cubicBezTo>
                    <a:close/>
                  </a:path>
                </a:pathLst>
              </a:custGeom>
              <a:gradFill>
                <a:gsLst>
                  <a:gs pos="21000">
                    <a:srgbClr val="E25050"/>
                  </a:gs>
                  <a:gs pos="0">
                    <a:srgbClr val="F3B7B7"/>
                  </a:gs>
                  <a:gs pos="100000">
                    <a:srgbClr val="F1ADAD"/>
                  </a:gs>
                </a:gsLst>
                <a:lin ang="16200000" scaled="0"/>
              </a:gradFill>
              <a:ln>
                <a:noFill/>
              </a:ln>
              <a:effectLst>
                <a:outerShdw blurRad="304800" dist="63500" dir="162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10"/>
              <p:cNvSpPr>
                <a:spLocks/>
              </p:cNvSpPr>
              <p:nvPr/>
            </p:nvSpPr>
            <p:spPr bwMode="auto">
              <a:xfrm>
                <a:off x="4637971" y="1530349"/>
                <a:ext cx="2585444" cy="1868030"/>
              </a:xfrm>
              <a:custGeom>
                <a:avLst/>
                <a:gdLst>
                  <a:gd name="T0" fmla="*/ 140 w 395"/>
                  <a:gd name="T1" fmla="*/ 243 h 285"/>
                  <a:gd name="T2" fmla="*/ 198 w 395"/>
                  <a:gd name="T3" fmla="*/ 285 h 285"/>
                  <a:gd name="T4" fmla="*/ 255 w 395"/>
                  <a:gd name="T5" fmla="*/ 243 h 285"/>
                  <a:gd name="T6" fmla="*/ 395 w 395"/>
                  <a:gd name="T7" fmla="*/ 0 h 285"/>
                  <a:gd name="T8" fmla="*/ 0 w 395"/>
                  <a:gd name="T9" fmla="*/ 0 h 285"/>
                  <a:gd name="T10" fmla="*/ 140 w 395"/>
                  <a:gd name="T11" fmla="*/ 243 h 285"/>
                </a:gdLst>
                <a:ahLst/>
                <a:cxnLst>
                  <a:cxn ang="0">
                    <a:pos x="T0" y="T1"/>
                  </a:cxn>
                  <a:cxn ang="0">
                    <a:pos x="T2" y="T3"/>
                  </a:cxn>
                  <a:cxn ang="0">
                    <a:pos x="T4" y="T5"/>
                  </a:cxn>
                  <a:cxn ang="0">
                    <a:pos x="T6" y="T7"/>
                  </a:cxn>
                  <a:cxn ang="0">
                    <a:pos x="T8" y="T9"/>
                  </a:cxn>
                  <a:cxn ang="0">
                    <a:pos x="T10" y="T11"/>
                  </a:cxn>
                </a:cxnLst>
                <a:rect l="0" t="0" r="r" b="b"/>
                <a:pathLst>
                  <a:path w="395" h="285">
                    <a:moveTo>
                      <a:pt x="140" y="243"/>
                    </a:moveTo>
                    <a:cubicBezTo>
                      <a:pt x="156" y="271"/>
                      <a:pt x="177" y="285"/>
                      <a:pt x="198" y="285"/>
                    </a:cubicBezTo>
                    <a:cubicBezTo>
                      <a:pt x="218" y="285"/>
                      <a:pt x="239" y="271"/>
                      <a:pt x="255" y="243"/>
                    </a:cubicBezTo>
                    <a:cubicBezTo>
                      <a:pt x="255" y="243"/>
                      <a:pt x="352" y="7"/>
                      <a:pt x="395" y="0"/>
                    </a:cubicBezTo>
                    <a:cubicBezTo>
                      <a:pt x="328" y="0"/>
                      <a:pt x="89" y="0"/>
                      <a:pt x="0" y="0"/>
                    </a:cubicBezTo>
                    <a:cubicBezTo>
                      <a:pt x="53" y="6"/>
                      <a:pt x="140" y="243"/>
                      <a:pt x="140" y="243"/>
                    </a:cubicBezTo>
                    <a:close/>
                  </a:path>
                </a:pathLst>
              </a:custGeom>
              <a:gradFill>
                <a:gsLst>
                  <a:gs pos="22000">
                    <a:srgbClr val="FF9A05"/>
                  </a:gs>
                  <a:gs pos="0">
                    <a:srgbClr val="FFE8C5"/>
                  </a:gs>
                  <a:gs pos="100000">
                    <a:srgbClr val="FFD89F"/>
                  </a:gs>
                </a:gsLst>
                <a:lin ang="5400000" scaled="0"/>
              </a:gradFill>
              <a:ln>
                <a:noFill/>
              </a:ln>
              <a:effectLst>
                <a:outerShdw blurRad="304800" dist="63500" dir="54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8" name="组合 17"/>
            <p:cNvGrpSpPr/>
            <p:nvPr/>
          </p:nvGrpSpPr>
          <p:grpSpPr>
            <a:xfrm>
              <a:off x="5571274" y="2182672"/>
              <a:ext cx="1049308" cy="1001370"/>
              <a:chOff x="3675652" y="1084343"/>
              <a:chExt cx="1049308" cy="1001370"/>
            </a:xfrm>
          </p:grpSpPr>
          <p:sp>
            <p:nvSpPr>
              <p:cNvPr id="36" name="文本框 33"/>
              <p:cNvSpPr txBox="1"/>
              <p:nvPr/>
            </p:nvSpPr>
            <p:spPr>
              <a:xfrm>
                <a:off x="3675652" y="1084343"/>
                <a:ext cx="1031437" cy="861975"/>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01</a:t>
                </a:r>
                <a:endParaRPr lang="zh-CN" altLang="en-US" sz="3600" dirty="0">
                  <a:solidFill>
                    <a:prstClr val="white"/>
                  </a:solidFill>
                  <a:latin typeface="Impact" panose="020B0806030902050204" pitchFamily="34" charset="0"/>
                </a:endParaRPr>
              </a:p>
            </p:txBody>
          </p:sp>
          <p:sp>
            <p:nvSpPr>
              <p:cNvPr id="37" name="文本框 34"/>
              <p:cNvSpPr txBox="1"/>
              <p:nvPr/>
            </p:nvSpPr>
            <p:spPr>
              <a:xfrm>
                <a:off x="3683900" y="1716295"/>
                <a:ext cx="1041060" cy="369418"/>
              </a:xfrm>
              <a:prstGeom prst="rect">
                <a:avLst/>
              </a:prstGeom>
              <a:noFill/>
            </p:spPr>
            <p:txBody>
              <a:bodyPr wrap="square" rtlCol="0">
                <a:spAutoFit/>
              </a:bodyPr>
              <a:lstStyle/>
              <a:p>
                <a:pPr algn="ctr"/>
                <a:r>
                  <a:rPr lang="en-US" altLang="zh-CN" sz="1200" dirty="0">
                    <a:solidFill>
                      <a:prstClr val="white"/>
                    </a:solidFill>
                    <a:latin typeface="时尚中黑简体" panose="01010104010101010101" pitchFamily="2" charset="-122"/>
                    <a:ea typeface="时尚中黑简体" panose="01010104010101010101" pitchFamily="2" charset="-122"/>
                  </a:rPr>
                  <a:t>STEP</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grpSp>
        <p:grpSp>
          <p:nvGrpSpPr>
            <p:cNvPr id="19" name="组合 18"/>
            <p:cNvGrpSpPr/>
            <p:nvPr/>
          </p:nvGrpSpPr>
          <p:grpSpPr>
            <a:xfrm>
              <a:off x="6504826" y="3104581"/>
              <a:ext cx="1049308" cy="1001370"/>
              <a:chOff x="3675652" y="1084343"/>
              <a:chExt cx="1049308" cy="1001370"/>
            </a:xfrm>
          </p:grpSpPr>
          <p:sp>
            <p:nvSpPr>
              <p:cNvPr id="34" name="文本框 37"/>
              <p:cNvSpPr txBox="1"/>
              <p:nvPr/>
            </p:nvSpPr>
            <p:spPr>
              <a:xfrm>
                <a:off x="3675652" y="1084343"/>
                <a:ext cx="1031437" cy="861975"/>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04</a:t>
                </a:r>
                <a:endParaRPr lang="zh-CN" altLang="en-US" sz="3600" dirty="0">
                  <a:solidFill>
                    <a:prstClr val="white"/>
                  </a:solidFill>
                  <a:latin typeface="Impact" panose="020B0806030902050204" pitchFamily="34" charset="0"/>
                </a:endParaRPr>
              </a:p>
            </p:txBody>
          </p:sp>
          <p:sp>
            <p:nvSpPr>
              <p:cNvPr id="35" name="文本框 38"/>
              <p:cNvSpPr txBox="1"/>
              <p:nvPr/>
            </p:nvSpPr>
            <p:spPr>
              <a:xfrm>
                <a:off x="3683900" y="1716295"/>
                <a:ext cx="1041060" cy="369418"/>
              </a:xfrm>
              <a:prstGeom prst="rect">
                <a:avLst/>
              </a:prstGeom>
              <a:noFill/>
            </p:spPr>
            <p:txBody>
              <a:bodyPr wrap="square" rtlCol="0">
                <a:spAutoFit/>
              </a:bodyPr>
              <a:lstStyle/>
              <a:p>
                <a:pPr algn="ctr"/>
                <a:r>
                  <a:rPr lang="en-US" altLang="zh-CN" sz="1200" dirty="0">
                    <a:solidFill>
                      <a:prstClr val="white"/>
                    </a:solidFill>
                    <a:latin typeface="时尚中黑简体" panose="01010104010101010101" pitchFamily="2" charset="-122"/>
                    <a:ea typeface="时尚中黑简体" panose="01010104010101010101" pitchFamily="2" charset="-122"/>
                  </a:rPr>
                  <a:t>STEP</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grpSp>
        <p:grpSp>
          <p:nvGrpSpPr>
            <p:cNvPr id="20" name="组合 19"/>
            <p:cNvGrpSpPr/>
            <p:nvPr/>
          </p:nvGrpSpPr>
          <p:grpSpPr>
            <a:xfrm>
              <a:off x="4702842" y="3104581"/>
              <a:ext cx="1049308" cy="1001370"/>
              <a:chOff x="3675652" y="1084343"/>
              <a:chExt cx="1049308" cy="1001370"/>
            </a:xfrm>
          </p:grpSpPr>
          <p:sp>
            <p:nvSpPr>
              <p:cNvPr id="32" name="文本框 40"/>
              <p:cNvSpPr txBox="1"/>
              <p:nvPr/>
            </p:nvSpPr>
            <p:spPr>
              <a:xfrm>
                <a:off x="3675652" y="1084343"/>
                <a:ext cx="1031437" cy="861975"/>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02</a:t>
                </a:r>
                <a:endParaRPr lang="zh-CN" altLang="en-US" sz="3600" dirty="0">
                  <a:solidFill>
                    <a:prstClr val="white"/>
                  </a:solidFill>
                  <a:latin typeface="Impact" panose="020B0806030902050204" pitchFamily="34" charset="0"/>
                </a:endParaRPr>
              </a:p>
            </p:txBody>
          </p:sp>
          <p:sp>
            <p:nvSpPr>
              <p:cNvPr id="33" name="文本框 41"/>
              <p:cNvSpPr txBox="1"/>
              <p:nvPr/>
            </p:nvSpPr>
            <p:spPr>
              <a:xfrm>
                <a:off x="3683900" y="1716295"/>
                <a:ext cx="1041060" cy="369418"/>
              </a:xfrm>
              <a:prstGeom prst="rect">
                <a:avLst/>
              </a:prstGeom>
              <a:noFill/>
            </p:spPr>
            <p:txBody>
              <a:bodyPr wrap="square" rtlCol="0">
                <a:spAutoFit/>
              </a:bodyPr>
              <a:lstStyle/>
              <a:p>
                <a:pPr algn="ctr"/>
                <a:r>
                  <a:rPr lang="en-US" altLang="zh-CN" sz="1200" dirty="0">
                    <a:solidFill>
                      <a:prstClr val="white"/>
                    </a:solidFill>
                    <a:latin typeface="时尚中黑简体" panose="01010104010101010101" pitchFamily="2" charset="-122"/>
                    <a:ea typeface="时尚中黑简体" panose="01010104010101010101" pitchFamily="2" charset="-122"/>
                  </a:rPr>
                  <a:t>STEP</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grpSp>
        <p:grpSp>
          <p:nvGrpSpPr>
            <p:cNvPr id="21" name="组合 20"/>
            <p:cNvGrpSpPr/>
            <p:nvPr/>
          </p:nvGrpSpPr>
          <p:grpSpPr>
            <a:xfrm>
              <a:off x="5581591" y="3956967"/>
              <a:ext cx="1049308" cy="1001370"/>
              <a:chOff x="3675652" y="1084343"/>
              <a:chExt cx="1049308" cy="1001370"/>
            </a:xfrm>
          </p:grpSpPr>
          <p:sp>
            <p:nvSpPr>
              <p:cNvPr id="30" name="文本框 43"/>
              <p:cNvSpPr txBox="1"/>
              <p:nvPr/>
            </p:nvSpPr>
            <p:spPr>
              <a:xfrm>
                <a:off x="3675652" y="1084343"/>
                <a:ext cx="1031437" cy="861975"/>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03</a:t>
                </a:r>
                <a:endParaRPr lang="zh-CN" altLang="en-US" sz="3600" dirty="0">
                  <a:solidFill>
                    <a:prstClr val="white"/>
                  </a:solidFill>
                  <a:latin typeface="Impact" panose="020B0806030902050204" pitchFamily="34" charset="0"/>
                </a:endParaRPr>
              </a:p>
            </p:txBody>
          </p:sp>
          <p:sp>
            <p:nvSpPr>
              <p:cNvPr id="31" name="文本框 44"/>
              <p:cNvSpPr txBox="1"/>
              <p:nvPr/>
            </p:nvSpPr>
            <p:spPr>
              <a:xfrm>
                <a:off x="3683900" y="1716295"/>
                <a:ext cx="1041060" cy="369418"/>
              </a:xfrm>
              <a:prstGeom prst="rect">
                <a:avLst/>
              </a:prstGeom>
              <a:noFill/>
            </p:spPr>
            <p:txBody>
              <a:bodyPr wrap="square" rtlCol="0">
                <a:spAutoFit/>
              </a:bodyPr>
              <a:lstStyle/>
              <a:p>
                <a:pPr algn="ctr"/>
                <a:r>
                  <a:rPr lang="en-US" altLang="zh-CN" sz="1200" dirty="0">
                    <a:solidFill>
                      <a:prstClr val="white"/>
                    </a:solidFill>
                    <a:latin typeface="时尚中黑简体" panose="01010104010101010101" pitchFamily="2" charset="-122"/>
                    <a:ea typeface="时尚中黑简体" panose="01010104010101010101" pitchFamily="2" charset="-122"/>
                  </a:rPr>
                  <a:t>STEP</a:t>
                </a:r>
                <a:endParaRPr lang="zh-CN" altLang="en-US" sz="1200" dirty="0">
                  <a:solidFill>
                    <a:prstClr val="white"/>
                  </a:solidFill>
                  <a:latin typeface="时尚中黑简体" panose="01010104010101010101" pitchFamily="2" charset="-122"/>
                  <a:ea typeface="时尚中黑简体" panose="01010104010101010101" pitchFamily="2" charset="-122"/>
                </a:endParaRPr>
              </a:p>
            </p:txBody>
          </p:sp>
        </p:grpSp>
        <p:grpSp>
          <p:nvGrpSpPr>
            <p:cNvPr id="22" name="Group 31"/>
            <p:cNvGrpSpPr>
              <a:grpSpLocks noChangeAspect="1"/>
            </p:cNvGrpSpPr>
            <p:nvPr/>
          </p:nvGrpSpPr>
          <p:grpSpPr bwMode="auto">
            <a:xfrm>
              <a:off x="4581525" y="2191432"/>
              <a:ext cx="468312" cy="346075"/>
              <a:chOff x="2866" y="1297"/>
              <a:chExt cx="295" cy="218"/>
            </a:xfrm>
            <a:solidFill>
              <a:schemeClr val="bg1">
                <a:lumMod val="65000"/>
              </a:schemeClr>
            </a:solidFill>
          </p:grpSpPr>
          <p:sp>
            <p:nvSpPr>
              <p:cNvPr id="28" name="Freeform 32"/>
              <p:cNvSpPr>
                <a:spLocks/>
              </p:cNvSpPr>
              <p:nvPr/>
            </p:nvSpPr>
            <p:spPr bwMode="auto">
              <a:xfrm>
                <a:off x="2939" y="1297"/>
                <a:ext cx="222" cy="192"/>
              </a:xfrm>
              <a:custGeom>
                <a:avLst/>
                <a:gdLst>
                  <a:gd name="T0" fmla="*/ 70 w 70"/>
                  <a:gd name="T1" fmla="*/ 16 h 60"/>
                  <a:gd name="T2" fmla="*/ 60 w 70"/>
                  <a:gd name="T3" fmla="*/ 28 h 60"/>
                  <a:gd name="T4" fmla="*/ 69 w 70"/>
                  <a:gd name="T5" fmla="*/ 60 h 60"/>
                  <a:gd name="T6" fmla="*/ 54 w 70"/>
                  <a:gd name="T7" fmla="*/ 30 h 60"/>
                  <a:gd name="T8" fmla="*/ 35 w 70"/>
                  <a:gd name="T9" fmla="*/ 33 h 60"/>
                  <a:gd name="T10" fmla="*/ 0 w 70"/>
                  <a:gd name="T11" fmla="*/ 16 h 60"/>
                  <a:gd name="T12" fmla="*/ 35 w 70"/>
                  <a:gd name="T13" fmla="*/ 0 h 60"/>
                  <a:gd name="T14" fmla="*/ 70 w 70"/>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60">
                    <a:moveTo>
                      <a:pt x="70" y="16"/>
                    </a:moveTo>
                    <a:cubicBezTo>
                      <a:pt x="70" y="21"/>
                      <a:pt x="66" y="25"/>
                      <a:pt x="60" y="28"/>
                    </a:cubicBezTo>
                    <a:cubicBezTo>
                      <a:pt x="59" y="29"/>
                      <a:pt x="62" y="44"/>
                      <a:pt x="69" y="60"/>
                    </a:cubicBezTo>
                    <a:cubicBezTo>
                      <a:pt x="58" y="47"/>
                      <a:pt x="55" y="30"/>
                      <a:pt x="54" y="30"/>
                    </a:cubicBezTo>
                    <a:cubicBezTo>
                      <a:pt x="48" y="32"/>
                      <a:pt x="42" y="33"/>
                      <a:pt x="35" y="33"/>
                    </a:cubicBezTo>
                    <a:cubicBezTo>
                      <a:pt x="16" y="33"/>
                      <a:pt x="0" y="26"/>
                      <a:pt x="0" y="16"/>
                    </a:cubicBezTo>
                    <a:cubicBezTo>
                      <a:pt x="0" y="7"/>
                      <a:pt x="16" y="0"/>
                      <a:pt x="35" y="0"/>
                    </a:cubicBezTo>
                    <a:cubicBezTo>
                      <a:pt x="54" y="0"/>
                      <a:pt x="70" y="7"/>
                      <a:pt x="7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33"/>
              <p:cNvSpPr>
                <a:spLocks/>
              </p:cNvSpPr>
              <p:nvPr/>
            </p:nvSpPr>
            <p:spPr bwMode="auto">
              <a:xfrm>
                <a:off x="2866" y="1351"/>
                <a:ext cx="257" cy="164"/>
              </a:xfrm>
              <a:custGeom>
                <a:avLst/>
                <a:gdLst>
                  <a:gd name="T0" fmla="*/ 60 w 81"/>
                  <a:gd name="T1" fmla="*/ 27 h 51"/>
                  <a:gd name="T2" fmla="*/ 69 w 81"/>
                  <a:gd name="T3" fmla="*/ 19 h 51"/>
                  <a:gd name="T4" fmla="*/ 57 w 81"/>
                  <a:gd name="T5" fmla="*/ 20 h 51"/>
                  <a:gd name="T6" fmla="*/ 23 w 81"/>
                  <a:gd name="T7" fmla="*/ 8 h 51"/>
                  <a:gd name="T8" fmla="*/ 20 w 81"/>
                  <a:gd name="T9" fmla="*/ 0 h 51"/>
                  <a:gd name="T10" fmla="*/ 20 w 81"/>
                  <a:gd name="T11" fmla="*/ 0 h 51"/>
                  <a:gd name="T12" fmla="*/ 0 w 81"/>
                  <a:gd name="T13" fmla="*/ 15 h 51"/>
                  <a:gd name="T14" fmla="*/ 35 w 81"/>
                  <a:gd name="T15" fmla="*/ 32 h 51"/>
                  <a:gd name="T16" fmla="*/ 53 w 81"/>
                  <a:gd name="T17" fmla="*/ 30 h 51"/>
                  <a:gd name="T18" fmla="*/ 81 w 81"/>
                  <a:gd name="T19" fmla="*/ 51 h 51"/>
                  <a:gd name="T20" fmla="*/ 60 w 81"/>
                  <a:gd name="T21"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51">
                    <a:moveTo>
                      <a:pt x="60" y="27"/>
                    </a:moveTo>
                    <a:cubicBezTo>
                      <a:pt x="64" y="25"/>
                      <a:pt x="68" y="22"/>
                      <a:pt x="69" y="19"/>
                    </a:cubicBezTo>
                    <a:cubicBezTo>
                      <a:pt x="65" y="19"/>
                      <a:pt x="61" y="20"/>
                      <a:pt x="57" y="20"/>
                    </a:cubicBezTo>
                    <a:cubicBezTo>
                      <a:pt x="42" y="19"/>
                      <a:pt x="29" y="15"/>
                      <a:pt x="23" y="8"/>
                    </a:cubicBezTo>
                    <a:cubicBezTo>
                      <a:pt x="21" y="6"/>
                      <a:pt x="20" y="3"/>
                      <a:pt x="20" y="0"/>
                    </a:cubicBezTo>
                    <a:cubicBezTo>
                      <a:pt x="20" y="0"/>
                      <a:pt x="20" y="0"/>
                      <a:pt x="20" y="0"/>
                    </a:cubicBezTo>
                    <a:cubicBezTo>
                      <a:pt x="8" y="3"/>
                      <a:pt x="0" y="9"/>
                      <a:pt x="0" y="15"/>
                    </a:cubicBezTo>
                    <a:cubicBezTo>
                      <a:pt x="0" y="25"/>
                      <a:pt x="15" y="32"/>
                      <a:pt x="35" y="32"/>
                    </a:cubicBezTo>
                    <a:cubicBezTo>
                      <a:pt x="42" y="32"/>
                      <a:pt x="48" y="31"/>
                      <a:pt x="53" y="30"/>
                    </a:cubicBezTo>
                    <a:cubicBezTo>
                      <a:pt x="54" y="29"/>
                      <a:pt x="62" y="38"/>
                      <a:pt x="81" y="51"/>
                    </a:cubicBezTo>
                    <a:cubicBezTo>
                      <a:pt x="66" y="37"/>
                      <a:pt x="59" y="27"/>
                      <a:pt x="6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3" name="Freeform 37"/>
            <p:cNvSpPr>
              <a:spLocks noEditPoints="1"/>
            </p:cNvSpPr>
            <p:nvPr/>
          </p:nvSpPr>
          <p:spPr bwMode="auto">
            <a:xfrm>
              <a:off x="4754874" y="4611807"/>
              <a:ext cx="374650" cy="415924"/>
            </a:xfrm>
            <a:custGeom>
              <a:avLst/>
              <a:gdLst>
                <a:gd name="T0" fmla="*/ 57 w 73"/>
                <a:gd name="T1" fmla="*/ 14 h 82"/>
                <a:gd name="T2" fmla="*/ 52 w 73"/>
                <a:gd name="T3" fmla="*/ 0 h 82"/>
                <a:gd name="T4" fmla="*/ 57 w 73"/>
                <a:gd name="T5" fmla="*/ 14 h 82"/>
                <a:gd name="T6" fmla="*/ 47 w 73"/>
                <a:gd name="T7" fmla="*/ 38 h 82"/>
                <a:gd name="T8" fmla="*/ 64 w 73"/>
                <a:gd name="T9" fmla="*/ 38 h 82"/>
                <a:gd name="T10" fmla="*/ 64 w 73"/>
                <a:gd name="T11" fmla="*/ 31 h 82"/>
                <a:gd name="T12" fmla="*/ 52 w 73"/>
                <a:gd name="T13" fmla="*/ 31 h 82"/>
                <a:gd name="T14" fmla="*/ 51 w 73"/>
                <a:gd name="T15" fmla="*/ 20 h 82"/>
                <a:gd name="T16" fmla="*/ 40 w 73"/>
                <a:gd name="T17" fmla="*/ 11 h 82"/>
                <a:gd name="T18" fmla="*/ 23 w 73"/>
                <a:gd name="T19" fmla="*/ 11 h 82"/>
                <a:gd name="T20" fmla="*/ 12 w 73"/>
                <a:gd name="T21" fmla="*/ 24 h 82"/>
                <a:gd name="T22" fmla="*/ 18 w 73"/>
                <a:gd name="T23" fmla="*/ 29 h 82"/>
                <a:gd name="T24" fmla="*/ 35 w 73"/>
                <a:gd name="T25" fmla="*/ 19 h 82"/>
                <a:gd name="T26" fmla="*/ 21 w 73"/>
                <a:gd name="T27" fmla="*/ 38 h 82"/>
                <a:gd name="T28" fmla="*/ 23 w 73"/>
                <a:gd name="T29" fmla="*/ 57 h 82"/>
                <a:gd name="T30" fmla="*/ 8 w 73"/>
                <a:gd name="T31" fmla="*/ 56 h 82"/>
                <a:gd name="T32" fmla="*/ 8 w 73"/>
                <a:gd name="T33" fmla="*/ 63 h 82"/>
                <a:gd name="T34" fmla="*/ 32 w 73"/>
                <a:gd name="T35" fmla="*/ 63 h 82"/>
                <a:gd name="T36" fmla="*/ 32 w 73"/>
                <a:gd name="T37" fmla="*/ 47 h 82"/>
                <a:gd name="T38" fmla="*/ 43 w 73"/>
                <a:gd name="T39" fmla="*/ 58 h 82"/>
                <a:gd name="T40" fmla="*/ 43 w 73"/>
                <a:gd name="T41" fmla="*/ 74 h 82"/>
                <a:gd name="T42" fmla="*/ 51 w 73"/>
                <a:gd name="T43" fmla="*/ 72 h 82"/>
                <a:gd name="T44" fmla="*/ 51 w 73"/>
                <a:gd name="T45" fmla="*/ 52 h 82"/>
                <a:gd name="T46" fmla="*/ 39 w 73"/>
                <a:gd name="T47" fmla="*/ 41 h 82"/>
                <a:gd name="T48" fmla="*/ 45 w 73"/>
                <a:gd name="T49" fmla="*/ 31 h 82"/>
                <a:gd name="T50" fmla="*/ 47 w 73"/>
                <a:gd name="T51" fmla="*/ 3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82">
                  <a:moveTo>
                    <a:pt x="57" y="14"/>
                  </a:moveTo>
                  <a:cubicBezTo>
                    <a:pt x="64" y="9"/>
                    <a:pt x="58" y="0"/>
                    <a:pt x="52" y="0"/>
                  </a:cubicBezTo>
                  <a:cubicBezTo>
                    <a:pt x="38" y="1"/>
                    <a:pt x="47" y="21"/>
                    <a:pt x="57" y="14"/>
                  </a:cubicBezTo>
                  <a:close/>
                  <a:moveTo>
                    <a:pt x="47" y="38"/>
                  </a:moveTo>
                  <a:cubicBezTo>
                    <a:pt x="51" y="41"/>
                    <a:pt x="60" y="39"/>
                    <a:pt x="64" y="38"/>
                  </a:cubicBezTo>
                  <a:cubicBezTo>
                    <a:pt x="73" y="36"/>
                    <a:pt x="71" y="30"/>
                    <a:pt x="64" y="31"/>
                  </a:cubicBezTo>
                  <a:cubicBezTo>
                    <a:pt x="62" y="31"/>
                    <a:pt x="54" y="33"/>
                    <a:pt x="52" y="31"/>
                  </a:cubicBezTo>
                  <a:cubicBezTo>
                    <a:pt x="51" y="29"/>
                    <a:pt x="53" y="23"/>
                    <a:pt x="51" y="20"/>
                  </a:cubicBezTo>
                  <a:cubicBezTo>
                    <a:pt x="49" y="17"/>
                    <a:pt x="45" y="12"/>
                    <a:pt x="40" y="11"/>
                  </a:cubicBezTo>
                  <a:cubicBezTo>
                    <a:pt x="35" y="9"/>
                    <a:pt x="29" y="9"/>
                    <a:pt x="23" y="11"/>
                  </a:cubicBezTo>
                  <a:cubicBezTo>
                    <a:pt x="18" y="12"/>
                    <a:pt x="15" y="19"/>
                    <a:pt x="12" y="24"/>
                  </a:cubicBezTo>
                  <a:cubicBezTo>
                    <a:pt x="9" y="28"/>
                    <a:pt x="13" y="34"/>
                    <a:pt x="18" y="29"/>
                  </a:cubicBezTo>
                  <a:cubicBezTo>
                    <a:pt x="22" y="24"/>
                    <a:pt x="24" y="17"/>
                    <a:pt x="35" y="19"/>
                  </a:cubicBezTo>
                  <a:cubicBezTo>
                    <a:pt x="32" y="26"/>
                    <a:pt x="23" y="30"/>
                    <a:pt x="21" y="38"/>
                  </a:cubicBezTo>
                  <a:cubicBezTo>
                    <a:pt x="20" y="43"/>
                    <a:pt x="25" y="50"/>
                    <a:pt x="23" y="57"/>
                  </a:cubicBezTo>
                  <a:cubicBezTo>
                    <a:pt x="23" y="57"/>
                    <a:pt x="10" y="56"/>
                    <a:pt x="8" y="56"/>
                  </a:cubicBezTo>
                  <a:cubicBezTo>
                    <a:pt x="4" y="56"/>
                    <a:pt x="0" y="62"/>
                    <a:pt x="8" y="63"/>
                  </a:cubicBezTo>
                  <a:cubicBezTo>
                    <a:pt x="12" y="64"/>
                    <a:pt x="27" y="68"/>
                    <a:pt x="32" y="63"/>
                  </a:cubicBezTo>
                  <a:cubicBezTo>
                    <a:pt x="35" y="60"/>
                    <a:pt x="32" y="47"/>
                    <a:pt x="32" y="47"/>
                  </a:cubicBezTo>
                  <a:cubicBezTo>
                    <a:pt x="34" y="51"/>
                    <a:pt x="41" y="53"/>
                    <a:pt x="43" y="58"/>
                  </a:cubicBezTo>
                  <a:cubicBezTo>
                    <a:pt x="44" y="63"/>
                    <a:pt x="43" y="70"/>
                    <a:pt x="43" y="74"/>
                  </a:cubicBezTo>
                  <a:cubicBezTo>
                    <a:pt x="43" y="82"/>
                    <a:pt x="50" y="77"/>
                    <a:pt x="51" y="72"/>
                  </a:cubicBezTo>
                  <a:cubicBezTo>
                    <a:pt x="52" y="66"/>
                    <a:pt x="55" y="59"/>
                    <a:pt x="51" y="52"/>
                  </a:cubicBezTo>
                  <a:cubicBezTo>
                    <a:pt x="49" y="47"/>
                    <a:pt x="43" y="45"/>
                    <a:pt x="39" y="41"/>
                  </a:cubicBezTo>
                  <a:cubicBezTo>
                    <a:pt x="41" y="37"/>
                    <a:pt x="42" y="34"/>
                    <a:pt x="45" y="31"/>
                  </a:cubicBezTo>
                  <a:cubicBezTo>
                    <a:pt x="45" y="33"/>
                    <a:pt x="45" y="37"/>
                    <a:pt x="47" y="38"/>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41"/>
            <p:cNvSpPr>
              <a:spLocks noEditPoints="1"/>
            </p:cNvSpPr>
            <p:nvPr/>
          </p:nvSpPr>
          <p:spPr bwMode="auto">
            <a:xfrm>
              <a:off x="7218701" y="4617362"/>
              <a:ext cx="233362" cy="404813"/>
            </a:xfrm>
            <a:custGeom>
              <a:avLst/>
              <a:gdLst>
                <a:gd name="T0" fmla="*/ 29 w 45"/>
                <a:gd name="T1" fmla="*/ 34 h 80"/>
                <a:gd name="T2" fmla="*/ 45 w 45"/>
                <a:gd name="T3" fmla="*/ 52 h 80"/>
                <a:gd name="T4" fmla="*/ 25 w 45"/>
                <a:gd name="T5" fmla="*/ 72 h 80"/>
                <a:gd name="T6" fmla="*/ 25 w 45"/>
                <a:gd name="T7" fmla="*/ 80 h 80"/>
                <a:gd name="T8" fmla="*/ 21 w 45"/>
                <a:gd name="T9" fmla="*/ 80 h 80"/>
                <a:gd name="T10" fmla="*/ 21 w 45"/>
                <a:gd name="T11" fmla="*/ 72 h 80"/>
                <a:gd name="T12" fmla="*/ 3 w 45"/>
                <a:gd name="T13" fmla="*/ 67 h 80"/>
                <a:gd name="T14" fmla="*/ 0 w 45"/>
                <a:gd name="T15" fmla="*/ 52 h 80"/>
                <a:gd name="T16" fmla="*/ 4 w 45"/>
                <a:gd name="T17" fmla="*/ 52 h 80"/>
                <a:gd name="T18" fmla="*/ 21 w 45"/>
                <a:gd name="T19" fmla="*/ 67 h 80"/>
                <a:gd name="T20" fmla="*/ 21 w 45"/>
                <a:gd name="T21" fmla="*/ 45 h 80"/>
                <a:gd name="T22" fmla="*/ 17 w 45"/>
                <a:gd name="T23" fmla="*/ 44 h 80"/>
                <a:gd name="T24" fmla="*/ 2 w 45"/>
                <a:gd name="T25" fmla="*/ 27 h 80"/>
                <a:gd name="T26" fmla="*/ 21 w 45"/>
                <a:gd name="T27" fmla="*/ 8 h 80"/>
                <a:gd name="T28" fmla="*/ 21 w 45"/>
                <a:gd name="T29" fmla="*/ 0 h 80"/>
                <a:gd name="T30" fmla="*/ 25 w 45"/>
                <a:gd name="T31" fmla="*/ 0 h 80"/>
                <a:gd name="T32" fmla="*/ 25 w 45"/>
                <a:gd name="T33" fmla="*/ 8 h 80"/>
                <a:gd name="T34" fmla="*/ 35 w 45"/>
                <a:gd name="T35" fmla="*/ 9 h 80"/>
                <a:gd name="T36" fmla="*/ 38 w 45"/>
                <a:gd name="T37" fmla="*/ 10 h 80"/>
                <a:gd name="T38" fmla="*/ 41 w 45"/>
                <a:gd name="T39" fmla="*/ 24 h 80"/>
                <a:gd name="T40" fmla="*/ 37 w 45"/>
                <a:gd name="T41" fmla="*/ 25 h 80"/>
                <a:gd name="T42" fmla="*/ 25 w 45"/>
                <a:gd name="T43" fmla="*/ 12 h 80"/>
                <a:gd name="T44" fmla="*/ 25 w 45"/>
                <a:gd name="T45" fmla="*/ 33 h 80"/>
                <a:gd name="T46" fmla="*/ 29 w 45"/>
                <a:gd name="T47" fmla="*/ 34 h 80"/>
                <a:gd name="T48" fmla="*/ 21 w 45"/>
                <a:gd name="T49" fmla="*/ 12 h 80"/>
                <a:gd name="T50" fmla="*/ 12 w 45"/>
                <a:gd name="T51" fmla="*/ 21 h 80"/>
                <a:gd name="T52" fmla="*/ 21 w 45"/>
                <a:gd name="T53" fmla="*/ 31 h 80"/>
                <a:gd name="T54" fmla="*/ 21 w 45"/>
                <a:gd name="T55" fmla="*/ 12 h 80"/>
                <a:gd name="T56" fmla="*/ 25 w 45"/>
                <a:gd name="T57" fmla="*/ 67 h 80"/>
                <a:gd name="T58" fmla="*/ 34 w 45"/>
                <a:gd name="T59" fmla="*/ 57 h 80"/>
                <a:gd name="T60" fmla="*/ 26 w 45"/>
                <a:gd name="T61" fmla="*/ 48 h 80"/>
                <a:gd name="T62" fmla="*/ 25 w 45"/>
                <a:gd name="T63" fmla="*/ 47 h 80"/>
                <a:gd name="T64" fmla="*/ 25 w 45"/>
                <a:gd name="T65" fmla="*/ 6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80">
                  <a:moveTo>
                    <a:pt x="29" y="34"/>
                  </a:moveTo>
                  <a:cubicBezTo>
                    <a:pt x="37" y="37"/>
                    <a:pt x="45" y="43"/>
                    <a:pt x="45" y="52"/>
                  </a:cubicBezTo>
                  <a:cubicBezTo>
                    <a:pt x="44" y="63"/>
                    <a:pt x="37" y="70"/>
                    <a:pt x="25" y="72"/>
                  </a:cubicBezTo>
                  <a:cubicBezTo>
                    <a:pt x="25" y="80"/>
                    <a:pt x="25" y="80"/>
                    <a:pt x="25" y="80"/>
                  </a:cubicBezTo>
                  <a:cubicBezTo>
                    <a:pt x="21" y="80"/>
                    <a:pt x="21" y="80"/>
                    <a:pt x="21" y="80"/>
                  </a:cubicBezTo>
                  <a:cubicBezTo>
                    <a:pt x="21" y="72"/>
                    <a:pt x="21" y="72"/>
                    <a:pt x="21" y="72"/>
                  </a:cubicBezTo>
                  <a:cubicBezTo>
                    <a:pt x="12" y="72"/>
                    <a:pt x="5" y="69"/>
                    <a:pt x="3" y="67"/>
                  </a:cubicBezTo>
                  <a:cubicBezTo>
                    <a:pt x="2" y="65"/>
                    <a:pt x="1" y="58"/>
                    <a:pt x="0" y="52"/>
                  </a:cubicBezTo>
                  <a:cubicBezTo>
                    <a:pt x="4" y="52"/>
                    <a:pt x="4" y="52"/>
                    <a:pt x="4" y="52"/>
                  </a:cubicBezTo>
                  <a:cubicBezTo>
                    <a:pt x="6" y="57"/>
                    <a:pt x="10" y="66"/>
                    <a:pt x="21" y="67"/>
                  </a:cubicBezTo>
                  <a:cubicBezTo>
                    <a:pt x="21" y="45"/>
                    <a:pt x="21" y="45"/>
                    <a:pt x="21" y="45"/>
                  </a:cubicBezTo>
                  <a:cubicBezTo>
                    <a:pt x="17" y="44"/>
                    <a:pt x="17" y="44"/>
                    <a:pt x="17" y="44"/>
                  </a:cubicBezTo>
                  <a:cubicBezTo>
                    <a:pt x="8" y="40"/>
                    <a:pt x="2" y="35"/>
                    <a:pt x="2" y="27"/>
                  </a:cubicBezTo>
                  <a:cubicBezTo>
                    <a:pt x="2" y="17"/>
                    <a:pt x="9" y="10"/>
                    <a:pt x="21" y="8"/>
                  </a:cubicBezTo>
                  <a:cubicBezTo>
                    <a:pt x="21" y="0"/>
                    <a:pt x="21" y="0"/>
                    <a:pt x="21" y="0"/>
                  </a:cubicBezTo>
                  <a:cubicBezTo>
                    <a:pt x="25" y="0"/>
                    <a:pt x="25" y="0"/>
                    <a:pt x="25" y="0"/>
                  </a:cubicBezTo>
                  <a:cubicBezTo>
                    <a:pt x="25" y="8"/>
                    <a:pt x="25" y="8"/>
                    <a:pt x="25" y="8"/>
                  </a:cubicBezTo>
                  <a:cubicBezTo>
                    <a:pt x="28" y="8"/>
                    <a:pt x="32" y="8"/>
                    <a:pt x="35" y="9"/>
                  </a:cubicBezTo>
                  <a:cubicBezTo>
                    <a:pt x="36" y="10"/>
                    <a:pt x="37" y="10"/>
                    <a:pt x="38" y="10"/>
                  </a:cubicBezTo>
                  <a:cubicBezTo>
                    <a:pt x="39" y="14"/>
                    <a:pt x="40" y="18"/>
                    <a:pt x="41" y="24"/>
                  </a:cubicBezTo>
                  <a:cubicBezTo>
                    <a:pt x="37" y="25"/>
                    <a:pt x="37" y="25"/>
                    <a:pt x="37" y="25"/>
                  </a:cubicBezTo>
                  <a:cubicBezTo>
                    <a:pt x="36" y="19"/>
                    <a:pt x="33" y="13"/>
                    <a:pt x="25" y="12"/>
                  </a:cubicBezTo>
                  <a:cubicBezTo>
                    <a:pt x="25" y="33"/>
                    <a:pt x="25" y="33"/>
                    <a:pt x="25" y="33"/>
                  </a:cubicBezTo>
                  <a:lnTo>
                    <a:pt x="29" y="34"/>
                  </a:lnTo>
                  <a:close/>
                  <a:moveTo>
                    <a:pt x="21" y="12"/>
                  </a:moveTo>
                  <a:cubicBezTo>
                    <a:pt x="15" y="13"/>
                    <a:pt x="12" y="17"/>
                    <a:pt x="12" y="21"/>
                  </a:cubicBezTo>
                  <a:cubicBezTo>
                    <a:pt x="12" y="26"/>
                    <a:pt x="16" y="29"/>
                    <a:pt x="21" y="31"/>
                  </a:cubicBezTo>
                  <a:lnTo>
                    <a:pt x="21" y="12"/>
                  </a:lnTo>
                  <a:close/>
                  <a:moveTo>
                    <a:pt x="25" y="67"/>
                  </a:moveTo>
                  <a:cubicBezTo>
                    <a:pt x="30" y="66"/>
                    <a:pt x="34" y="63"/>
                    <a:pt x="34" y="57"/>
                  </a:cubicBezTo>
                  <a:cubicBezTo>
                    <a:pt x="34" y="54"/>
                    <a:pt x="33" y="51"/>
                    <a:pt x="26" y="48"/>
                  </a:cubicBezTo>
                  <a:cubicBezTo>
                    <a:pt x="25" y="47"/>
                    <a:pt x="25" y="47"/>
                    <a:pt x="25" y="47"/>
                  </a:cubicBezTo>
                  <a:lnTo>
                    <a:pt x="25" y="67"/>
                  </a:ln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5" name="Group 44"/>
            <p:cNvGrpSpPr>
              <a:grpSpLocks noChangeAspect="1"/>
            </p:cNvGrpSpPr>
            <p:nvPr/>
          </p:nvGrpSpPr>
          <p:grpSpPr bwMode="auto">
            <a:xfrm>
              <a:off x="7166287" y="2142780"/>
              <a:ext cx="331789" cy="331788"/>
              <a:chOff x="4495" y="1236"/>
              <a:chExt cx="209" cy="209"/>
            </a:xfrm>
            <a:solidFill>
              <a:schemeClr val="bg1">
                <a:lumMod val="65000"/>
              </a:schemeClr>
            </a:solidFill>
          </p:grpSpPr>
          <p:sp>
            <p:nvSpPr>
              <p:cNvPr id="26" name="Freeform 45"/>
              <p:cNvSpPr>
                <a:spLocks/>
              </p:cNvSpPr>
              <p:nvPr/>
            </p:nvSpPr>
            <p:spPr bwMode="auto">
              <a:xfrm>
                <a:off x="4495" y="1246"/>
                <a:ext cx="199" cy="199"/>
              </a:xfrm>
              <a:custGeom>
                <a:avLst/>
                <a:gdLst>
                  <a:gd name="T0" fmla="*/ 31 w 62"/>
                  <a:gd name="T1" fmla="*/ 32 h 62"/>
                  <a:gd name="T2" fmla="*/ 41 w 62"/>
                  <a:gd name="T3" fmla="*/ 1 h 62"/>
                  <a:gd name="T4" fmla="*/ 31 w 62"/>
                  <a:gd name="T5" fmla="*/ 0 h 62"/>
                  <a:gd name="T6" fmla="*/ 0 w 62"/>
                  <a:gd name="T7" fmla="*/ 31 h 62"/>
                  <a:gd name="T8" fmla="*/ 31 w 62"/>
                  <a:gd name="T9" fmla="*/ 62 h 62"/>
                  <a:gd name="T10" fmla="*/ 62 w 62"/>
                  <a:gd name="T11" fmla="*/ 31 h 62"/>
                  <a:gd name="T12" fmla="*/ 60 w 62"/>
                  <a:gd name="T13" fmla="*/ 20 h 62"/>
                  <a:gd name="T14" fmla="*/ 31 w 62"/>
                  <a:gd name="T15" fmla="*/ 3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2">
                    <a:moveTo>
                      <a:pt x="31" y="32"/>
                    </a:moveTo>
                    <a:cubicBezTo>
                      <a:pt x="41" y="1"/>
                      <a:pt x="41" y="1"/>
                      <a:pt x="41" y="1"/>
                    </a:cubicBezTo>
                    <a:cubicBezTo>
                      <a:pt x="38" y="0"/>
                      <a:pt x="35" y="0"/>
                      <a:pt x="31" y="0"/>
                    </a:cubicBezTo>
                    <a:cubicBezTo>
                      <a:pt x="14" y="0"/>
                      <a:pt x="0" y="14"/>
                      <a:pt x="0" y="31"/>
                    </a:cubicBezTo>
                    <a:cubicBezTo>
                      <a:pt x="0" y="48"/>
                      <a:pt x="14" y="62"/>
                      <a:pt x="31" y="62"/>
                    </a:cubicBezTo>
                    <a:cubicBezTo>
                      <a:pt x="48" y="62"/>
                      <a:pt x="62" y="48"/>
                      <a:pt x="62" y="31"/>
                    </a:cubicBezTo>
                    <a:cubicBezTo>
                      <a:pt x="62" y="27"/>
                      <a:pt x="62" y="23"/>
                      <a:pt x="60" y="20"/>
                    </a:cubicBezTo>
                    <a:lnTo>
                      <a:pt x="31"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46"/>
              <p:cNvSpPr>
                <a:spLocks/>
              </p:cNvSpPr>
              <p:nvPr/>
            </p:nvSpPr>
            <p:spPr bwMode="auto">
              <a:xfrm>
                <a:off x="4614" y="1236"/>
                <a:ext cx="90" cy="93"/>
              </a:xfrm>
              <a:custGeom>
                <a:avLst/>
                <a:gdLst>
                  <a:gd name="T0" fmla="*/ 32 w 90"/>
                  <a:gd name="T1" fmla="*/ 0 h 93"/>
                  <a:gd name="T2" fmla="*/ 90 w 90"/>
                  <a:gd name="T3" fmla="*/ 55 h 93"/>
                  <a:gd name="T4" fmla="*/ 0 w 90"/>
                  <a:gd name="T5" fmla="*/ 93 h 93"/>
                  <a:gd name="T6" fmla="*/ 32 w 90"/>
                  <a:gd name="T7" fmla="*/ 0 h 93"/>
                </a:gdLst>
                <a:ahLst/>
                <a:cxnLst>
                  <a:cxn ang="0">
                    <a:pos x="T0" y="T1"/>
                  </a:cxn>
                  <a:cxn ang="0">
                    <a:pos x="T2" y="T3"/>
                  </a:cxn>
                  <a:cxn ang="0">
                    <a:pos x="T4" y="T5"/>
                  </a:cxn>
                  <a:cxn ang="0">
                    <a:pos x="T6" y="T7"/>
                  </a:cxn>
                </a:cxnLst>
                <a:rect l="0" t="0" r="r" b="b"/>
                <a:pathLst>
                  <a:path w="90" h="93">
                    <a:moveTo>
                      <a:pt x="32" y="0"/>
                    </a:moveTo>
                    <a:lnTo>
                      <a:pt x="90" y="55"/>
                    </a:lnTo>
                    <a:lnTo>
                      <a:pt x="0" y="93"/>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47" name="文本框 65"/>
          <p:cNvSpPr txBox="1"/>
          <p:nvPr/>
        </p:nvSpPr>
        <p:spPr>
          <a:xfrm>
            <a:off x="1217320" y="1625726"/>
            <a:ext cx="1384256" cy="323165"/>
          </a:xfrm>
          <a:prstGeom prst="rect">
            <a:avLst/>
          </a:prstGeom>
          <a:noFill/>
        </p:spPr>
        <p:txBody>
          <a:bodyPr wrap="square" rtlCol="0">
            <a:spAutoFit/>
          </a:bodyPr>
          <a:lstStyle/>
          <a:p>
            <a:r>
              <a:rPr lang="zh-CN" altLang="en-US" sz="1500" b="1" dirty="0">
                <a:solidFill>
                  <a:srgbClr val="EB9624"/>
                </a:solidFill>
                <a:latin typeface="+mn-ea"/>
              </a:rPr>
              <a:t>在此添加标题</a:t>
            </a:r>
          </a:p>
        </p:txBody>
      </p:sp>
      <p:sp>
        <p:nvSpPr>
          <p:cNvPr id="48" name="文本框 69"/>
          <p:cNvSpPr txBox="1"/>
          <p:nvPr/>
        </p:nvSpPr>
        <p:spPr>
          <a:xfrm>
            <a:off x="1217320" y="3228316"/>
            <a:ext cx="1384256" cy="323165"/>
          </a:xfrm>
          <a:prstGeom prst="rect">
            <a:avLst/>
          </a:prstGeom>
          <a:noFill/>
        </p:spPr>
        <p:txBody>
          <a:bodyPr wrap="square" rtlCol="0">
            <a:spAutoFit/>
          </a:bodyPr>
          <a:lstStyle/>
          <a:p>
            <a:r>
              <a:rPr lang="zh-CN" altLang="en-US" sz="1500" b="1" dirty="0">
                <a:solidFill>
                  <a:srgbClr val="01ACBE"/>
                </a:solidFill>
                <a:latin typeface="+mn-ea"/>
              </a:rPr>
              <a:t>在此添加标题</a:t>
            </a:r>
          </a:p>
        </p:txBody>
      </p:sp>
      <p:sp>
        <p:nvSpPr>
          <p:cNvPr id="49" name="文本框 72"/>
          <p:cNvSpPr txBox="1"/>
          <p:nvPr/>
        </p:nvSpPr>
        <p:spPr>
          <a:xfrm>
            <a:off x="6509269" y="1625726"/>
            <a:ext cx="1384256" cy="323165"/>
          </a:xfrm>
          <a:prstGeom prst="rect">
            <a:avLst/>
          </a:prstGeom>
          <a:noFill/>
        </p:spPr>
        <p:txBody>
          <a:bodyPr wrap="square" rtlCol="0">
            <a:spAutoFit/>
          </a:bodyPr>
          <a:lstStyle/>
          <a:p>
            <a:r>
              <a:rPr lang="zh-CN" altLang="en-US" sz="1500" b="1" dirty="0">
                <a:solidFill>
                  <a:srgbClr val="663A77"/>
                </a:solidFill>
                <a:latin typeface="+mn-ea"/>
              </a:rPr>
              <a:t>在此添加标题</a:t>
            </a:r>
          </a:p>
        </p:txBody>
      </p:sp>
      <p:sp>
        <p:nvSpPr>
          <p:cNvPr id="50" name="文本框 75"/>
          <p:cNvSpPr txBox="1"/>
          <p:nvPr/>
        </p:nvSpPr>
        <p:spPr>
          <a:xfrm>
            <a:off x="6509269" y="3228316"/>
            <a:ext cx="1384256" cy="323165"/>
          </a:xfrm>
          <a:prstGeom prst="rect">
            <a:avLst/>
          </a:prstGeom>
          <a:noFill/>
        </p:spPr>
        <p:txBody>
          <a:bodyPr wrap="square" rtlCol="0">
            <a:spAutoFit/>
          </a:bodyPr>
          <a:lstStyle/>
          <a:p>
            <a:r>
              <a:rPr lang="zh-CN" altLang="en-US" sz="1500" b="1" dirty="0">
                <a:solidFill>
                  <a:srgbClr val="E87071"/>
                </a:solidFill>
                <a:latin typeface="+mn-ea"/>
              </a:rPr>
              <a:t>在此添加标题</a:t>
            </a:r>
          </a:p>
        </p:txBody>
      </p:sp>
      <p:sp>
        <p:nvSpPr>
          <p:cNvPr id="51" name="文本框 129"/>
          <p:cNvSpPr txBox="1"/>
          <p:nvPr/>
        </p:nvSpPr>
        <p:spPr>
          <a:xfrm>
            <a:off x="1217319" y="1956082"/>
            <a:ext cx="1632219"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52" name="文本框 129"/>
          <p:cNvSpPr txBox="1"/>
          <p:nvPr/>
        </p:nvSpPr>
        <p:spPr>
          <a:xfrm>
            <a:off x="1217318" y="3528330"/>
            <a:ext cx="1632219"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53" name="文本框 129"/>
          <p:cNvSpPr txBox="1"/>
          <p:nvPr/>
        </p:nvSpPr>
        <p:spPr>
          <a:xfrm>
            <a:off x="6509269" y="1936441"/>
            <a:ext cx="1632219"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54" name="文本框 129"/>
          <p:cNvSpPr txBox="1"/>
          <p:nvPr/>
        </p:nvSpPr>
        <p:spPr>
          <a:xfrm>
            <a:off x="6509269" y="3528330"/>
            <a:ext cx="1632219"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Tree>
    <p:extLst>
      <p:ext uri="{BB962C8B-B14F-4D97-AF65-F5344CB8AC3E}">
        <p14:creationId xmlns:p14="http://schemas.microsoft.com/office/powerpoint/2010/main" val="74815395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31"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2250"/>
                            </p:stCondLst>
                            <p:childTnLst>
                              <p:par>
                                <p:cTn id="37" presetID="42"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par>
                          <p:cTn id="57" fill="hold">
                            <p:stCondLst>
                              <p:cond delay="3250"/>
                            </p:stCondLst>
                            <p:childTnLst>
                              <p:par>
                                <p:cTn id="58" presetID="22" presetClass="entr" presetSubtype="8"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wipe(left)">
                                      <p:cBhvr>
                                        <p:cTn id="60" dur="500"/>
                                        <p:tgtEl>
                                          <p:spTgt spid="5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500"/>
                                        <p:tgtEl>
                                          <p:spTgt spid="5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500"/>
                                        <p:tgtEl>
                                          <p:spTgt spid="5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wipe(left)">
                                      <p:cBhvr>
                                        <p:cTn id="6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47" grpId="0"/>
      <p:bldP spid="48" grpId="0"/>
      <p:bldP spid="49" grpId="0"/>
      <p:bldP spid="50" grpId="0"/>
      <p:bldP spid="51" grpId="0"/>
      <p:bldP spid="52" grpId="0"/>
      <p:bldP spid="53" grpId="0"/>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FEB750"/>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14" name="组合 13"/>
          <p:cNvGrpSpPr/>
          <p:nvPr/>
        </p:nvGrpSpPr>
        <p:grpSpPr>
          <a:xfrm>
            <a:off x="2573518" y="716271"/>
            <a:ext cx="6319525" cy="3172406"/>
            <a:chOff x="4216796" y="981522"/>
            <a:chExt cx="7639050" cy="3836195"/>
          </a:xfrm>
        </p:grpSpPr>
        <p:sp>
          <p:nvSpPr>
            <p:cNvPr id="15" name="椭圆 14"/>
            <p:cNvSpPr/>
            <p:nvPr/>
          </p:nvSpPr>
          <p:spPr>
            <a:xfrm>
              <a:off x="4216796" y="3845599"/>
              <a:ext cx="7639050" cy="972118"/>
            </a:xfrm>
            <a:prstGeom prst="ellipse">
              <a:avLst/>
            </a:prstGeom>
            <a:gradFill flip="none" rotWithShape="1">
              <a:gsLst>
                <a:gs pos="27000">
                  <a:schemeClr val="tx1">
                    <a:alpha val="49000"/>
                  </a:schemeClr>
                </a:gs>
                <a:gs pos="0">
                  <a:schemeClr val="tx1">
                    <a:lumMod val="100000"/>
                    <a:alpha val="60000"/>
                  </a:schemeClr>
                </a:gs>
                <a:gs pos="54000">
                  <a:schemeClr val="tx1">
                    <a:alpha val="28000"/>
                  </a:schemeClr>
                </a:gs>
                <a:gs pos="100000">
                  <a:srgbClr val="D7D7D7">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6" name="组合 15"/>
            <p:cNvGrpSpPr/>
            <p:nvPr/>
          </p:nvGrpSpPr>
          <p:grpSpPr>
            <a:xfrm>
              <a:off x="5181467" y="981522"/>
              <a:ext cx="6074936" cy="3585517"/>
              <a:chOff x="1852931" y="2085340"/>
              <a:chExt cx="6651625" cy="3925888"/>
            </a:xfrm>
          </p:grpSpPr>
          <p:sp>
            <p:nvSpPr>
              <p:cNvPr id="30" name="Freeform 10"/>
              <p:cNvSpPr>
                <a:spLocks/>
              </p:cNvSpPr>
              <p:nvPr/>
            </p:nvSpPr>
            <p:spPr bwMode="auto">
              <a:xfrm>
                <a:off x="1852931" y="4161790"/>
                <a:ext cx="923925" cy="496888"/>
              </a:xfrm>
              <a:custGeom>
                <a:avLst/>
                <a:gdLst>
                  <a:gd name="T0" fmla="*/ 433 w 582"/>
                  <a:gd name="T1" fmla="*/ 64 h 313"/>
                  <a:gd name="T2" fmla="*/ 582 w 582"/>
                  <a:gd name="T3" fmla="*/ 0 h 313"/>
                  <a:gd name="T4" fmla="*/ 579 w 582"/>
                  <a:gd name="T5" fmla="*/ 15 h 313"/>
                  <a:gd name="T6" fmla="*/ 210 w 582"/>
                  <a:gd name="T7" fmla="*/ 232 h 313"/>
                  <a:gd name="T8" fmla="*/ 19 w 582"/>
                  <a:gd name="T9" fmla="*/ 313 h 313"/>
                  <a:gd name="T10" fmla="*/ 0 w 582"/>
                  <a:gd name="T11" fmla="*/ 308 h 313"/>
                  <a:gd name="T12" fmla="*/ 433 w 582"/>
                  <a:gd name="T13" fmla="*/ 64 h 313"/>
                </a:gdLst>
                <a:ahLst/>
                <a:cxnLst>
                  <a:cxn ang="0">
                    <a:pos x="T0" y="T1"/>
                  </a:cxn>
                  <a:cxn ang="0">
                    <a:pos x="T2" y="T3"/>
                  </a:cxn>
                  <a:cxn ang="0">
                    <a:pos x="T4" y="T5"/>
                  </a:cxn>
                  <a:cxn ang="0">
                    <a:pos x="T6" y="T7"/>
                  </a:cxn>
                  <a:cxn ang="0">
                    <a:pos x="T8" y="T9"/>
                  </a:cxn>
                  <a:cxn ang="0">
                    <a:pos x="T10" y="T11"/>
                  </a:cxn>
                  <a:cxn ang="0">
                    <a:pos x="T12" y="T13"/>
                  </a:cxn>
                </a:cxnLst>
                <a:rect l="0" t="0" r="r" b="b"/>
                <a:pathLst>
                  <a:path w="582" h="313">
                    <a:moveTo>
                      <a:pt x="433" y="64"/>
                    </a:moveTo>
                    <a:lnTo>
                      <a:pt x="582" y="0"/>
                    </a:lnTo>
                    <a:lnTo>
                      <a:pt x="579" y="15"/>
                    </a:lnTo>
                    <a:lnTo>
                      <a:pt x="210" y="232"/>
                    </a:lnTo>
                    <a:lnTo>
                      <a:pt x="19" y="313"/>
                    </a:lnTo>
                    <a:lnTo>
                      <a:pt x="0" y="308"/>
                    </a:lnTo>
                    <a:lnTo>
                      <a:pt x="433" y="64"/>
                    </a:lnTo>
                    <a:close/>
                  </a:path>
                </a:pathLst>
              </a:custGeom>
              <a:solidFill>
                <a:srgbClr val="FFA0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11"/>
              <p:cNvSpPr>
                <a:spLocks/>
              </p:cNvSpPr>
              <p:nvPr/>
            </p:nvSpPr>
            <p:spPr bwMode="auto">
              <a:xfrm>
                <a:off x="1852931" y="4512628"/>
                <a:ext cx="1363663" cy="1108075"/>
              </a:xfrm>
              <a:custGeom>
                <a:avLst/>
                <a:gdLst>
                  <a:gd name="T0" fmla="*/ 363 w 363"/>
                  <a:gd name="T1" fmla="*/ 236 h 295"/>
                  <a:gd name="T2" fmla="*/ 360 w 363"/>
                  <a:gd name="T3" fmla="*/ 228 h 295"/>
                  <a:gd name="T4" fmla="*/ 94 w 363"/>
                  <a:gd name="T5" fmla="*/ 2 h 295"/>
                  <a:gd name="T6" fmla="*/ 85 w 363"/>
                  <a:gd name="T7" fmla="*/ 0 h 295"/>
                  <a:gd name="T8" fmla="*/ 0 w 363"/>
                  <a:gd name="T9" fmla="*/ 37 h 295"/>
                  <a:gd name="T10" fmla="*/ 312 w 363"/>
                  <a:gd name="T11" fmla="*/ 295 h 295"/>
                  <a:gd name="T12" fmla="*/ 363 w 363"/>
                  <a:gd name="T13" fmla="*/ 236 h 295"/>
                </a:gdLst>
                <a:ahLst/>
                <a:cxnLst>
                  <a:cxn ang="0">
                    <a:pos x="T0" y="T1"/>
                  </a:cxn>
                  <a:cxn ang="0">
                    <a:pos x="T2" y="T3"/>
                  </a:cxn>
                  <a:cxn ang="0">
                    <a:pos x="T4" y="T5"/>
                  </a:cxn>
                  <a:cxn ang="0">
                    <a:pos x="T6" y="T7"/>
                  </a:cxn>
                  <a:cxn ang="0">
                    <a:pos x="T8" y="T9"/>
                  </a:cxn>
                  <a:cxn ang="0">
                    <a:pos x="T10" y="T11"/>
                  </a:cxn>
                  <a:cxn ang="0">
                    <a:pos x="T12" y="T13"/>
                  </a:cxn>
                </a:cxnLst>
                <a:rect l="0" t="0" r="r" b="b"/>
                <a:pathLst>
                  <a:path w="363" h="295">
                    <a:moveTo>
                      <a:pt x="363" y="236"/>
                    </a:moveTo>
                    <a:cubicBezTo>
                      <a:pt x="362" y="233"/>
                      <a:pt x="361" y="231"/>
                      <a:pt x="360" y="228"/>
                    </a:cubicBezTo>
                    <a:cubicBezTo>
                      <a:pt x="261" y="172"/>
                      <a:pt x="165" y="97"/>
                      <a:pt x="94" y="2"/>
                    </a:cubicBezTo>
                    <a:cubicBezTo>
                      <a:pt x="85" y="0"/>
                      <a:pt x="85" y="0"/>
                      <a:pt x="85" y="0"/>
                    </a:cubicBezTo>
                    <a:cubicBezTo>
                      <a:pt x="0" y="37"/>
                      <a:pt x="0" y="37"/>
                      <a:pt x="0" y="37"/>
                    </a:cubicBezTo>
                    <a:cubicBezTo>
                      <a:pt x="84" y="149"/>
                      <a:pt x="187" y="231"/>
                      <a:pt x="312" y="295"/>
                    </a:cubicBezTo>
                    <a:cubicBezTo>
                      <a:pt x="329" y="275"/>
                      <a:pt x="346" y="255"/>
                      <a:pt x="363" y="236"/>
                    </a:cubicBezTo>
                    <a:close/>
                  </a:path>
                </a:pathLst>
              </a:custGeom>
              <a:solidFill>
                <a:srgbClr val="FFA0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12"/>
              <p:cNvSpPr>
                <a:spLocks/>
              </p:cNvSpPr>
              <p:nvPr/>
            </p:nvSpPr>
            <p:spPr bwMode="auto">
              <a:xfrm>
                <a:off x="2172018" y="4161790"/>
                <a:ext cx="1325563" cy="1236663"/>
              </a:xfrm>
              <a:custGeom>
                <a:avLst/>
                <a:gdLst>
                  <a:gd name="T0" fmla="*/ 353 w 353"/>
                  <a:gd name="T1" fmla="*/ 172 h 329"/>
                  <a:gd name="T2" fmla="*/ 161 w 353"/>
                  <a:gd name="T3" fmla="*/ 0 h 329"/>
                  <a:gd name="T4" fmla="*/ 0 w 353"/>
                  <a:gd name="T5" fmla="*/ 93 h 329"/>
                  <a:gd name="T6" fmla="*/ 278 w 353"/>
                  <a:gd name="T7" fmla="*/ 329 h 329"/>
                  <a:gd name="T8" fmla="*/ 353 w 353"/>
                  <a:gd name="T9" fmla="*/ 172 h 329"/>
                </a:gdLst>
                <a:ahLst/>
                <a:cxnLst>
                  <a:cxn ang="0">
                    <a:pos x="T0" y="T1"/>
                  </a:cxn>
                  <a:cxn ang="0">
                    <a:pos x="T2" y="T3"/>
                  </a:cxn>
                  <a:cxn ang="0">
                    <a:pos x="T4" y="T5"/>
                  </a:cxn>
                  <a:cxn ang="0">
                    <a:pos x="T6" y="T7"/>
                  </a:cxn>
                  <a:cxn ang="0">
                    <a:pos x="T8" y="T9"/>
                  </a:cxn>
                </a:cxnLst>
                <a:rect l="0" t="0" r="r" b="b"/>
                <a:pathLst>
                  <a:path w="353" h="329">
                    <a:moveTo>
                      <a:pt x="353" y="172"/>
                    </a:moveTo>
                    <a:cubicBezTo>
                      <a:pt x="278" y="129"/>
                      <a:pt x="211" y="72"/>
                      <a:pt x="161" y="0"/>
                    </a:cubicBezTo>
                    <a:cubicBezTo>
                      <a:pt x="107" y="31"/>
                      <a:pt x="54" y="62"/>
                      <a:pt x="0" y="93"/>
                    </a:cubicBezTo>
                    <a:cubicBezTo>
                      <a:pt x="72" y="191"/>
                      <a:pt x="167" y="271"/>
                      <a:pt x="278" y="329"/>
                    </a:cubicBezTo>
                    <a:cubicBezTo>
                      <a:pt x="303" y="276"/>
                      <a:pt x="328" y="224"/>
                      <a:pt x="353" y="172"/>
                    </a:cubicBezTo>
                    <a:close/>
                  </a:path>
                </a:pathLst>
              </a:custGeom>
              <a:gradFill>
                <a:gsLst>
                  <a:gs pos="0">
                    <a:srgbClr val="FF9801"/>
                  </a:gs>
                  <a:gs pos="100000">
                    <a:srgbClr val="FFB953"/>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13"/>
              <p:cNvSpPr>
                <a:spLocks/>
              </p:cNvSpPr>
              <p:nvPr/>
            </p:nvSpPr>
            <p:spPr bwMode="auto">
              <a:xfrm>
                <a:off x="3208656" y="4872990"/>
                <a:ext cx="420688" cy="833438"/>
              </a:xfrm>
              <a:custGeom>
                <a:avLst/>
                <a:gdLst>
                  <a:gd name="T0" fmla="*/ 180 w 265"/>
                  <a:gd name="T1" fmla="*/ 104 h 525"/>
                  <a:gd name="T2" fmla="*/ 258 w 265"/>
                  <a:gd name="T3" fmla="*/ 0 h 525"/>
                  <a:gd name="T4" fmla="*/ 265 w 265"/>
                  <a:gd name="T5" fmla="*/ 21 h 525"/>
                  <a:gd name="T6" fmla="*/ 128 w 265"/>
                  <a:gd name="T7" fmla="*/ 388 h 525"/>
                  <a:gd name="T8" fmla="*/ 28 w 265"/>
                  <a:gd name="T9" fmla="*/ 518 h 525"/>
                  <a:gd name="T10" fmla="*/ 0 w 265"/>
                  <a:gd name="T11" fmla="*/ 525 h 525"/>
                  <a:gd name="T12" fmla="*/ 180 w 265"/>
                  <a:gd name="T13" fmla="*/ 104 h 525"/>
                </a:gdLst>
                <a:ahLst/>
                <a:cxnLst>
                  <a:cxn ang="0">
                    <a:pos x="T0" y="T1"/>
                  </a:cxn>
                  <a:cxn ang="0">
                    <a:pos x="T2" y="T3"/>
                  </a:cxn>
                  <a:cxn ang="0">
                    <a:pos x="T4" y="T5"/>
                  </a:cxn>
                  <a:cxn ang="0">
                    <a:pos x="T6" y="T7"/>
                  </a:cxn>
                  <a:cxn ang="0">
                    <a:pos x="T8" y="T9"/>
                  </a:cxn>
                  <a:cxn ang="0">
                    <a:pos x="T10" y="T11"/>
                  </a:cxn>
                  <a:cxn ang="0">
                    <a:pos x="T12" y="T13"/>
                  </a:cxn>
                </a:cxnLst>
                <a:rect l="0" t="0" r="r" b="b"/>
                <a:pathLst>
                  <a:path w="265" h="525">
                    <a:moveTo>
                      <a:pt x="180" y="104"/>
                    </a:moveTo>
                    <a:lnTo>
                      <a:pt x="258" y="0"/>
                    </a:lnTo>
                    <a:lnTo>
                      <a:pt x="265" y="21"/>
                    </a:lnTo>
                    <a:lnTo>
                      <a:pt x="128" y="388"/>
                    </a:lnTo>
                    <a:lnTo>
                      <a:pt x="28" y="518"/>
                    </a:lnTo>
                    <a:lnTo>
                      <a:pt x="0" y="525"/>
                    </a:lnTo>
                    <a:lnTo>
                      <a:pt x="180" y="104"/>
                    </a:lnTo>
                    <a:close/>
                  </a:path>
                </a:pathLst>
              </a:custGeom>
              <a:solidFill>
                <a:srgbClr val="018B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14"/>
              <p:cNvSpPr>
                <a:spLocks/>
              </p:cNvSpPr>
              <p:nvPr/>
            </p:nvSpPr>
            <p:spPr bwMode="auto">
              <a:xfrm>
                <a:off x="3208656" y="5461953"/>
                <a:ext cx="1490663" cy="549275"/>
              </a:xfrm>
              <a:custGeom>
                <a:avLst/>
                <a:gdLst>
                  <a:gd name="T0" fmla="*/ 0 w 397"/>
                  <a:gd name="T1" fmla="*/ 65 h 146"/>
                  <a:gd name="T2" fmla="*/ 46 w 397"/>
                  <a:gd name="T3" fmla="*/ 4 h 146"/>
                  <a:gd name="T4" fmla="*/ 59 w 397"/>
                  <a:gd name="T5" fmla="*/ 0 h 146"/>
                  <a:gd name="T6" fmla="*/ 389 w 397"/>
                  <a:gd name="T7" fmla="*/ 73 h 146"/>
                  <a:gd name="T8" fmla="*/ 397 w 397"/>
                  <a:gd name="T9" fmla="*/ 81 h 146"/>
                  <a:gd name="T10" fmla="*/ 390 w 397"/>
                  <a:gd name="T11" fmla="*/ 146 h 146"/>
                  <a:gd name="T12" fmla="*/ 0 w 397"/>
                  <a:gd name="T13" fmla="*/ 65 h 146"/>
                </a:gdLst>
                <a:ahLst/>
                <a:cxnLst>
                  <a:cxn ang="0">
                    <a:pos x="T0" y="T1"/>
                  </a:cxn>
                  <a:cxn ang="0">
                    <a:pos x="T2" y="T3"/>
                  </a:cxn>
                  <a:cxn ang="0">
                    <a:pos x="T4" y="T5"/>
                  </a:cxn>
                  <a:cxn ang="0">
                    <a:pos x="T6" y="T7"/>
                  </a:cxn>
                  <a:cxn ang="0">
                    <a:pos x="T8" y="T9"/>
                  </a:cxn>
                  <a:cxn ang="0">
                    <a:pos x="T10" y="T11"/>
                  </a:cxn>
                  <a:cxn ang="0">
                    <a:pos x="T12" y="T13"/>
                  </a:cxn>
                </a:cxnLst>
                <a:rect l="0" t="0" r="r" b="b"/>
                <a:pathLst>
                  <a:path w="397" h="146">
                    <a:moveTo>
                      <a:pt x="0" y="65"/>
                    </a:moveTo>
                    <a:cubicBezTo>
                      <a:pt x="46" y="4"/>
                      <a:pt x="46" y="4"/>
                      <a:pt x="46" y="4"/>
                    </a:cubicBezTo>
                    <a:cubicBezTo>
                      <a:pt x="51" y="2"/>
                      <a:pt x="55" y="1"/>
                      <a:pt x="59" y="0"/>
                    </a:cubicBezTo>
                    <a:cubicBezTo>
                      <a:pt x="165" y="45"/>
                      <a:pt x="265" y="68"/>
                      <a:pt x="389" y="73"/>
                    </a:cubicBezTo>
                    <a:cubicBezTo>
                      <a:pt x="392" y="76"/>
                      <a:pt x="395" y="78"/>
                      <a:pt x="397" y="81"/>
                    </a:cubicBezTo>
                    <a:cubicBezTo>
                      <a:pt x="395" y="103"/>
                      <a:pt x="392" y="124"/>
                      <a:pt x="390" y="146"/>
                    </a:cubicBezTo>
                    <a:cubicBezTo>
                      <a:pt x="254" y="146"/>
                      <a:pt x="117" y="117"/>
                      <a:pt x="0" y="65"/>
                    </a:cubicBezTo>
                    <a:close/>
                  </a:path>
                </a:pathLst>
              </a:custGeom>
              <a:solidFill>
                <a:srgbClr val="019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15"/>
              <p:cNvSpPr>
                <a:spLocks/>
              </p:cNvSpPr>
              <p:nvPr/>
            </p:nvSpPr>
            <p:spPr bwMode="auto">
              <a:xfrm>
                <a:off x="3381693" y="4872990"/>
                <a:ext cx="1317625" cy="893763"/>
              </a:xfrm>
              <a:custGeom>
                <a:avLst/>
                <a:gdLst>
                  <a:gd name="T0" fmla="*/ 316 w 351"/>
                  <a:gd name="T1" fmla="*/ 63 h 238"/>
                  <a:gd name="T2" fmla="*/ 351 w 351"/>
                  <a:gd name="T3" fmla="*/ 238 h 238"/>
                  <a:gd name="T4" fmla="*/ 0 w 351"/>
                  <a:gd name="T5" fmla="*/ 161 h 238"/>
                  <a:gd name="T6" fmla="*/ 63 w 351"/>
                  <a:gd name="T7" fmla="*/ 0 h 238"/>
                  <a:gd name="T8" fmla="*/ 316 w 351"/>
                  <a:gd name="T9" fmla="*/ 63 h 238"/>
                </a:gdLst>
                <a:ahLst/>
                <a:cxnLst>
                  <a:cxn ang="0">
                    <a:pos x="T0" y="T1"/>
                  </a:cxn>
                  <a:cxn ang="0">
                    <a:pos x="T2" y="T3"/>
                  </a:cxn>
                  <a:cxn ang="0">
                    <a:pos x="T4" y="T5"/>
                  </a:cxn>
                  <a:cxn ang="0">
                    <a:pos x="T6" y="T7"/>
                  </a:cxn>
                  <a:cxn ang="0">
                    <a:pos x="T8" y="T9"/>
                  </a:cxn>
                </a:cxnLst>
                <a:rect l="0" t="0" r="r" b="b"/>
                <a:pathLst>
                  <a:path w="351" h="238">
                    <a:moveTo>
                      <a:pt x="316" y="63"/>
                    </a:moveTo>
                    <a:cubicBezTo>
                      <a:pt x="328" y="121"/>
                      <a:pt x="340" y="180"/>
                      <a:pt x="351" y="238"/>
                    </a:cubicBezTo>
                    <a:cubicBezTo>
                      <a:pt x="228" y="234"/>
                      <a:pt x="120" y="214"/>
                      <a:pt x="0" y="161"/>
                    </a:cubicBezTo>
                    <a:cubicBezTo>
                      <a:pt x="21" y="107"/>
                      <a:pt x="42" y="53"/>
                      <a:pt x="63" y="0"/>
                    </a:cubicBezTo>
                    <a:cubicBezTo>
                      <a:pt x="149" y="39"/>
                      <a:pt x="218" y="56"/>
                      <a:pt x="316" y="63"/>
                    </a:cubicBezTo>
                    <a:close/>
                  </a:path>
                </a:pathLst>
              </a:custGeom>
              <a:gradFill>
                <a:gsLst>
                  <a:gs pos="0">
                    <a:srgbClr val="01A9BB"/>
                  </a:gs>
                  <a:gs pos="100000">
                    <a:srgbClr val="01CFE5"/>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16"/>
              <p:cNvSpPr>
                <a:spLocks/>
              </p:cNvSpPr>
              <p:nvPr/>
            </p:nvSpPr>
            <p:spPr bwMode="auto">
              <a:xfrm>
                <a:off x="4688206" y="5109528"/>
                <a:ext cx="222250" cy="896938"/>
              </a:xfrm>
              <a:custGeom>
                <a:avLst/>
                <a:gdLst>
                  <a:gd name="T0" fmla="*/ 5 w 140"/>
                  <a:gd name="T1" fmla="*/ 0 h 565"/>
                  <a:gd name="T2" fmla="*/ 21 w 140"/>
                  <a:gd name="T3" fmla="*/ 9 h 565"/>
                  <a:gd name="T4" fmla="*/ 140 w 140"/>
                  <a:gd name="T5" fmla="*/ 412 h 565"/>
                  <a:gd name="T6" fmla="*/ 130 w 140"/>
                  <a:gd name="T7" fmla="*/ 546 h 565"/>
                  <a:gd name="T8" fmla="*/ 109 w 140"/>
                  <a:gd name="T9" fmla="*/ 565 h 565"/>
                  <a:gd name="T10" fmla="*/ 0 w 140"/>
                  <a:gd name="T11" fmla="*/ 118 h 565"/>
                  <a:gd name="T12" fmla="*/ 5 w 140"/>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140" h="565">
                    <a:moveTo>
                      <a:pt x="5" y="0"/>
                    </a:moveTo>
                    <a:lnTo>
                      <a:pt x="21" y="9"/>
                    </a:lnTo>
                    <a:lnTo>
                      <a:pt x="140" y="412"/>
                    </a:lnTo>
                    <a:lnTo>
                      <a:pt x="130" y="546"/>
                    </a:lnTo>
                    <a:lnTo>
                      <a:pt x="109" y="565"/>
                    </a:lnTo>
                    <a:lnTo>
                      <a:pt x="0" y="118"/>
                    </a:lnTo>
                    <a:lnTo>
                      <a:pt x="5" y="0"/>
                    </a:lnTo>
                    <a:close/>
                  </a:path>
                </a:pathLst>
              </a:custGeom>
              <a:solidFill>
                <a:srgbClr val="DE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17"/>
              <p:cNvSpPr>
                <a:spLocks/>
              </p:cNvSpPr>
              <p:nvPr/>
            </p:nvSpPr>
            <p:spPr bwMode="auto">
              <a:xfrm>
                <a:off x="4861243" y="5477828"/>
                <a:ext cx="1333500" cy="528638"/>
              </a:xfrm>
              <a:custGeom>
                <a:avLst/>
                <a:gdLst>
                  <a:gd name="T0" fmla="*/ 329 w 355"/>
                  <a:gd name="T1" fmla="*/ 1 h 141"/>
                  <a:gd name="T2" fmla="*/ 355 w 355"/>
                  <a:gd name="T3" fmla="*/ 56 h 141"/>
                  <a:gd name="T4" fmla="*/ 0 w 355"/>
                  <a:gd name="T5" fmla="*/ 141 h 141"/>
                  <a:gd name="T6" fmla="*/ 4 w 355"/>
                  <a:gd name="T7" fmla="*/ 76 h 141"/>
                  <a:gd name="T8" fmla="*/ 11 w 355"/>
                  <a:gd name="T9" fmla="*/ 69 h 141"/>
                  <a:gd name="T10" fmla="*/ 318 w 355"/>
                  <a:gd name="T11" fmla="*/ 0 h 141"/>
                  <a:gd name="T12" fmla="*/ 329 w 355"/>
                  <a:gd name="T13" fmla="*/ 1 h 141"/>
                </a:gdLst>
                <a:ahLst/>
                <a:cxnLst>
                  <a:cxn ang="0">
                    <a:pos x="T0" y="T1"/>
                  </a:cxn>
                  <a:cxn ang="0">
                    <a:pos x="T2" y="T3"/>
                  </a:cxn>
                  <a:cxn ang="0">
                    <a:pos x="T4" y="T5"/>
                  </a:cxn>
                  <a:cxn ang="0">
                    <a:pos x="T6" y="T7"/>
                  </a:cxn>
                  <a:cxn ang="0">
                    <a:pos x="T8" y="T9"/>
                  </a:cxn>
                  <a:cxn ang="0">
                    <a:pos x="T10" y="T11"/>
                  </a:cxn>
                  <a:cxn ang="0">
                    <a:pos x="T12" y="T13"/>
                  </a:cxn>
                </a:cxnLst>
                <a:rect l="0" t="0" r="r" b="b"/>
                <a:pathLst>
                  <a:path w="355" h="141">
                    <a:moveTo>
                      <a:pt x="329" y="1"/>
                    </a:moveTo>
                    <a:cubicBezTo>
                      <a:pt x="338" y="20"/>
                      <a:pt x="346" y="38"/>
                      <a:pt x="355" y="56"/>
                    </a:cubicBezTo>
                    <a:cubicBezTo>
                      <a:pt x="233" y="110"/>
                      <a:pt x="126" y="134"/>
                      <a:pt x="0" y="141"/>
                    </a:cubicBezTo>
                    <a:cubicBezTo>
                      <a:pt x="1" y="120"/>
                      <a:pt x="3" y="98"/>
                      <a:pt x="4" y="76"/>
                    </a:cubicBezTo>
                    <a:cubicBezTo>
                      <a:pt x="6" y="74"/>
                      <a:pt x="9" y="72"/>
                      <a:pt x="11" y="69"/>
                    </a:cubicBezTo>
                    <a:cubicBezTo>
                      <a:pt x="125" y="65"/>
                      <a:pt x="229" y="37"/>
                      <a:pt x="318" y="0"/>
                    </a:cubicBezTo>
                    <a:cubicBezTo>
                      <a:pt x="322" y="1"/>
                      <a:pt x="326" y="1"/>
                      <a:pt x="329" y="1"/>
                    </a:cubicBezTo>
                    <a:close/>
                  </a:path>
                </a:pathLst>
              </a:custGeom>
              <a:solidFill>
                <a:srgbClr val="E2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18"/>
              <p:cNvSpPr>
                <a:spLocks/>
              </p:cNvSpPr>
              <p:nvPr/>
            </p:nvSpPr>
            <p:spPr bwMode="auto">
              <a:xfrm>
                <a:off x="4696143" y="4920615"/>
                <a:ext cx="1400175" cy="842963"/>
              </a:xfrm>
              <a:custGeom>
                <a:avLst/>
                <a:gdLst>
                  <a:gd name="T0" fmla="*/ 242 w 373"/>
                  <a:gd name="T1" fmla="*/ 0 h 224"/>
                  <a:gd name="T2" fmla="*/ 373 w 373"/>
                  <a:gd name="T3" fmla="*/ 149 h 224"/>
                  <a:gd name="T4" fmla="*/ 48 w 373"/>
                  <a:gd name="T5" fmla="*/ 224 h 224"/>
                  <a:gd name="T6" fmla="*/ 0 w 373"/>
                  <a:gd name="T7" fmla="*/ 50 h 224"/>
                  <a:gd name="T8" fmla="*/ 242 w 373"/>
                  <a:gd name="T9" fmla="*/ 0 h 224"/>
                </a:gdLst>
                <a:ahLst/>
                <a:cxnLst>
                  <a:cxn ang="0">
                    <a:pos x="T0" y="T1"/>
                  </a:cxn>
                  <a:cxn ang="0">
                    <a:pos x="T2" y="T3"/>
                  </a:cxn>
                  <a:cxn ang="0">
                    <a:pos x="T4" y="T5"/>
                  </a:cxn>
                  <a:cxn ang="0">
                    <a:pos x="T6" y="T7"/>
                  </a:cxn>
                  <a:cxn ang="0">
                    <a:pos x="T8" y="T9"/>
                  </a:cxn>
                </a:cxnLst>
                <a:rect l="0" t="0" r="r" b="b"/>
                <a:pathLst>
                  <a:path w="373" h="224">
                    <a:moveTo>
                      <a:pt x="242" y="0"/>
                    </a:moveTo>
                    <a:cubicBezTo>
                      <a:pt x="286" y="49"/>
                      <a:pt x="330" y="99"/>
                      <a:pt x="373" y="149"/>
                    </a:cubicBezTo>
                    <a:cubicBezTo>
                      <a:pt x="266" y="196"/>
                      <a:pt x="179" y="218"/>
                      <a:pt x="48" y="224"/>
                    </a:cubicBezTo>
                    <a:cubicBezTo>
                      <a:pt x="32" y="166"/>
                      <a:pt x="16" y="108"/>
                      <a:pt x="0" y="50"/>
                    </a:cubicBezTo>
                    <a:cubicBezTo>
                      <a:pt x="92" y="46"/>
                      <a:pt x="164" y="32"/>
                      <a:pt x="242" y="0"/>
                    </a:cubicBezTo>
                    <a:close/>
                  </a:path>
                </a:pathLst>
              </a:custGeom>
              <a:gradFill>
                <a:gsLst>
                  <a:gs pos="0">
                    <a:srgbClr val="E24A4A"/>
                  </a:gs>
                  <a:gs pos="100000">
                    <a:srgbClr val="E87272"/>
                  </a:gs>
                </a:gsLst>
                <a:lin ang="7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19"/>
              <p:cNvSpPr>
                <a:spLocks/>
              </p:cNvSpPr>
              <p:nvPr/>
            </p:nvSpPr>
            <p:spPr bwMode="auto">
              <a:xfrm>
                <a:off x="5716906" y="4868228"/>
                <a:ext cx="649288" cy="741363"/>
              </a:xfrm>
              <a:custGeom>
                <a:avLst/>
                <a:gdLst>
                  <a:gd name="T0" fmla="*/ 0 w 409"/>
                  <a:gd name="T1" fmla="*/ 0 h 467"/>
                  <a:gd name="T2" fmla="*/ 24 w 409"/>
                  <a:gd name="T3" fmla="*/ 3 h 467"/>
                  <a:gd name="T4" fmla="*/ 355 w 409"/>
                  <a:gd name="T5" fmla="*/ 329 h 467"/>
                  <a:gd name="T6" fmla="*/ 409 w 409"/>
                  <a:gd name="T7" fmla="*/ 438 h 467"/>
                  <a:gd name="T8" fmla="*/ 402 w 409"/>
                  <a:gd name="T9" fmla="*/ 467 h 467"/>
                  <a:gd name="T10" fmla="*/ 55 w 409"/>
                  <a:gd name="T11" fmla="*/ 97 h 467"/>
                  <a:gd name="T12" fmla="*/ 0 w 409"/>
                  <a:gd name="T13" fmla="*/ 0 h 467"/>
                </a:gdLst>
                <a:ahLst/>
                <a:cxnLst>
                  <a:cxn ang="0">
                    <a:pos x="T0" y="T1"/>
                  </a:cxn>
                  <a:cxn ang="0">
                    <a:pos x="T2" y="T3"/>
                  </a:cxn>
                  <a:cxn ang="0">
                    <a:pos x="T4" y="T5"/>
                  </a:cxn>
                  <a:cxn ang="0">
                    <a:pos x="T6" y="T7"/>
                  </a:cxn>
                  <a:cxn ang="0">
                    <a:pos x="T8" y="T9"/>
                  </a:cxn>
                  <a:cxn ang="0">
                    <a:pos x="T10" y="T11"/>
                  </a:cxn>
                  <a:cxn ang="0">
                    <a:pos x="T12" y="T13"/>
                  </a:cxn>
                </a:cxnLst>
                <a:rect l="0" t="0" r="r" b="b"/>
                <a:pathLst>
                  <a:path w="409" h="467">
                    <a:moveTo>
                      <a:pt x="0" y="0"/>
                    </a:moveTo>
                    <a:lnTo>
                      <a:pt x="24" y="3"/>
                    </a:lnTo>
                    <a:lnTo>
                      <a:pt x="355" y="329"/>
                    </a:lnTo>
                    <a:lnTo>
                      <a:pt x="409" y="438"/>
                    </a:lnTo>
                    <a:lnTo>
                      <a:pt x="402" y="467"/>
                    </a:lnTo>
                    <a:lnTo>
                      <a:pt x="55" y="97"/>
                    </a:lnTo>
                    <a:lnTo>
                      <a:pt x="0" y="0"/>
                    </a:lnTo>
                    <a:close/>
                  </a:path>
                </a:pathLst>
              </a:custGeom>
              <a:solidFill>
                <a:srgbClr val="4829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20"/>
              <p:cNvSpPr>
                <a:spLocks/>
              </p:cNvSpPr>
              <p:nvPr/>
            </p:nvSpPr>
            <p:spPr bwMode="auto">
              <a:xfrm>
                <a:off x="6247131" y="4684078"/>
                <a:ext cx="1092200" cy="925513"/>
              </a:xfrm>
              <a:custGeom>
                <a:avLst/>
                <a:gdLst>
                  <a:gd name="T0" fmla="*/ 29 w 291"/>
                  <a:gd name="T1" fmla="*/ 246 h 246"/>
                  <a:gd name="T2" fmla="*/ 0 w 291"/>
                  <a:gd name="T3" fmla="*/ 193 h 246"/>
                  <a:gd name="T4" fmla="*/ 1 w 291"/>
                  <a:gd name="T5" fmla="*/ 181 h 246"/>
                  <a:gd name="T6" fmla="*/ 229 w 291"/>
                  <a:gd name="T7" fmla="*/ 1 h 246"/>
                  <a:gd name="T8" fmla="*/ 241 w 291"/>
                  <a:gd name="T9" fmla="*/ 0 h 246"/>
                  <a:gd name="T10" fmla="*/ 291 w 291"/>
                  <a:gd name="T11" fmla="*/ 34 h 246"/>
                  <a:gd name="T12" fmla="*/ 29 w 291"/>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91" h="246">
                    <a:moveTo>
                      <a:pt x="29" y="246"/>
                    </a:moveTo>
                    <a:cubicBezTo>
                      <a:pt x="19" y="229"/>
                      <a:pt x="10" y="211"/>
                      <a:pt x="0" y="193"/>
                    </a:cubicBezTo>
                    <a:cubicBezTo>
                      <a:pt x="0" y="189"/>
                      <a:pt x="1" y="185"/>
                      <a:pt x="1" y="181"/>
                    </a:cubicBezTo>
                    <a:cubicBezTo>
                      <a:pt x="84" y="138"/>
                      <a:pt x="158" y="81"/>
                      <a:pt x="229" y="1"/>
                    </a:cubicBezTo>
                    <a:cubicBezTo>
                      <a:pt x="233" y="1"/>
                      <a:pt x="237" y="0"/>
                      <a:pt x="241" y="0"/>
                    </a:cubicBezTo>
                    <a:cubicBezTo>
                      <a:pt x="258" y="11"/>
                      <a:pt x="275" y="23"/>
                      <a:pt x="291" y="34"/>
                    </a:cubicBezTo>
                    <a:cubicBezTo>
                      <a:pt x="219" y="123"/>
                      <a:pt x="132" y="192"/>
                      <a:pt x="29" y="246"/>
                    </a:cubicBezTo>
                    <a:close/>
                  </a:path>
                </a:pathLst>
              </a:custGeom>
              <a:solidFill>
                <a:srgbClr val="5932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21"/>
              <p:cNvSpPr>
                <a:spLocks/>
              </p:cNvSpPr>
              <p:nvPr/>
            </p:nvSpPr>
            <p:spPr bwMode="auto">
              <a:xfrm>
                <a:off x="5716906" y="4334828"/>
                <a:ext cx="1435100" cy="1074738"/>
              </a:xfrm>
              <a:custGeom>
                <a:avLst/>
                <a:gdLst>
                  <a:gd name="T0" fmla="*/ 180 w 382"/>
                  <a:gd name="T1" fmla="*/ 0 h 286"/>
                  <a:gd name="T2" fmla="*/ 382 w 382"/>
                  <a:gd name="T3" fmla="*/ 93 h 286"/>
                  <a:gd name="T4" fmla="*/ 141 w 382"/>
                  <a:gd name="T5" fmla="*/ 286 h 286"/>
                  <a:gd name="T6" fmla="*/ 0 w 382"/>
                  <a:gd name="T7" fmla="*/ 142 h 286"/>
                  <a:gd name="T8" fmla="*/ 180 w 382"/>
                  <a:gd name="T9" fmla="*/ 0 h 286"/>
                </a:gdLst>
                <a:ahLst/>
                <a:cxnLst>
                  <a:cxn ang="0">
                    <a:pos x="T0" y="T1"/>
                  </a:cxn>
                  <a:cxn ang="0">
                    <a:pos x="T2" y="T3"/>
                  </a:cxn>
                  <a:cxn ang="0">
                    <a:pos x="T4" y="T5"/>
                  </a:cxn>
                  <a:cxn ang="0">
                    <a:pos x="T6" y="T7"/>
                  </a:cxn>
                  <a:cxn ang="0">
                    <a:pos x="T8" y="T9"/>
                  </a:cxn>
                </a:cxnLst>
                <a:rect l="0" t="0" r="r" b="b"/>
                <a:pathLst>
                  <a:path w="382" h="286">
                    <a:moveTo>
                      <a:pt x="180" y="0"/>
                    </a:moveTo>
                    <a:cubicBezTo>
                      <a:pt x="248" y="31"/>
                      <a:pt x="315" y="62"/>
                      <a:pt x="382" y="93"/>
                    </a:cubicBezTo>
                    <a:cubicBezTo>
                      <a:pt x="309" y="181"/>
                      <a:pt x="227" y="242"/>
                      <a:pt x="141" y="286"/>
                    </a:cubicBezTo>
                    <a:cubicBezTo>
                      <a:pt x="94" y="238"/>
                      <a:pt x="47" y="190"/>
                      <a:pt x="0" y="142"/>
                    </a:cubicBezTo>
                    <a:cubicBezTo>
                      <a:pt x="71" y="107"/>
                      <a:pt x="130" y="60"/>
                      <a:pt x="180" y="0"/>
                    </a:cubicBezTo>
                    <a:close/>
                  </a:path>
                </a:pathLst>
              </a:custGeom>
              <a:gradFill>
                <a:gsLst>
                  <a:gs pos="0">
                    <a:srgbClr val="593268"/>
                  </a:gs>
                  <a:gs pos="100000">
                    <a:srgbClr val="9253AB"/>
                  </a:gs>
                </a:gsLst>
                <a:lin ang="48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22"/>
              <p:cNvSpPr>
                <a:spLocks/>
              </p:cNvSpPr>
              <p:nvPr/>
            </p:nvSpPr>
            <p:spPr bwMode="auto">
              <a:xfrm>
                <a:off x="6464618" y="4237990"/>
                <a:ext cx="979488" cy="442913"/>
              </a:xfrm>
              <a:custGeom>
                <a:avLst/>
                <a:gdLst>
                  <a:gd name="T0" fmla="*/ 99 w 617"/>
                  <a:gd name="T1" fmla="*/ 64 h 279"/>
                  <a:gd name="T2" fmla="*/ 0 w 617"/>
                  <a:gd name="T3" fmla="*/ 5 h 279"/>
                  <a:gd name="T4" fmla="*/ 21 w 617"/>
                  <a:gd name="T5" fmla="*/ 0 h 279"/>
                  <a:gd name="T6" fmla="*/ 502 w 617"/>
                  <a:gd name="T7" fmla="*/ 191 h 279"/>
                  <a:gd name="T8" fmla="*/ 613 w 617"/>
                  <a:gd name="T9" fmla="*/ 260 h 279"/>
                  <a:gd name="T10" fmla="*/ 617 w 617"/>
                  <a:gd name="T11" fmla="*/ 279 h 279"/>
                  <a:gd name="T12" fmla="*/ 99 w 617"/>
                  <a:gd name="T13" fmla="*/ 64 h 279"/>
                </a:gdLst>
                <a:ahLst/>
                <a:cxnLst>
                  <a:cxn ang="0">
                    <a:pos x="T0" y="T1"/>
                  </a:cxn>
                  <a:cxn ang="0">
                    <a:pos x="T2" y="T3"/>
                  </a:cxn>
                  <a:cxn ang="0">
                    <a:pos x="T4" y="T5"/>
                  </a:cxn>
                  <a:cxn ang="0">
                    <a:pos x="T6" y="T7"/>
                  </a:cxn>
                  <a:cxn ang="0">
                    <a:pos x="T8" y="T9"/>
                  </a:cxn>
                  <a:cxn ang="0">
                    <a:pos x="T10" y="T11"/>
                  </a:cxn>
                  <a:cxn ang="0">
                    <a:pos x="T12" y="T13"/>
                  </a:cxn>
                </a:cxnLst>
                <a:rect l="0" t="0" r="r" b="b"/>
                <a:pathLst>
                  <a:path w="617" h="279">
                    <a:moveTo>
                      <a:pt x="99" y="64"/>
                    </a:moveTo>
                    <a:lnTo>
                      <a:pt x="0" y="5"/>
                    </a:lnTo>
                    <a:lnTo>
                      <a:pt x="21" y="0"/>
                    </a:lnTo>
                    <a:lnTo>
                      <a:pt x="502" y="191"/>
                    </a:lnTo>
                    <a:lnTo>
                      <a:pt x="613" y="260"/>
                    </a:lnTo>
                    <a:lnTo>
                      <a:pt x="617" y="279"/>
                    </a:lnTo>
                    <a:lnTo>
                      <a:pt x="99" y="64"/>
                    </a:lnTo>
                    <a:close/>
                  </a:path>
                </a:pathLst>
              </a:custGeom>
              <a:solidFill>
                <a:srgbClr val="BA4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23"/>
              <p:cNvSpPr>
                <a:spLocks/>
              </p:cNvSpPr>
              <p:nvPr/>
            </p:nvSpPr>
            <p:spPr bwMode="auto">
              <a:xfrm>
                <a:off x="7237731" y="4026853"/>
                <a:ext cx="527050" cy="654050"/>
              </a:xfrm>
              <a:custGeom>
                <a:avLst/>
                <a:gdLst>
                  <a:gd name="T0" fmla="*/ 55 w 140"/>
                  <a:gd name="T1" fmla="*/ 174 h 174"/>
                  <a:gd name="T2" fmla="*/ 2 w 140"/>
                  <a:gd name="T3" fmla="*/ 143 h 174"/>
                  <a:gd name="T4" fmla="*/ 0 w 140"/>
                  <a:gd name="T5" fmla="*/ 133 h 174"/>
                  <a:gd name="T6" fmla="*/ 81 w 140"/>
                  <a:gd name="T7" fmla="*/ 0 h 174"/>
                  <a:gd name="T8" fmla="*/ 137 w 140"/>
                  <a:gd name="T9" fmla="*/ 26 h 174"/>
                  <a:gd name="T10" fmla="*/ 140 w 140"/>
                  <a:gd name="T11" fmla="*/ 34 h 174"/>
                  <a:gd name="T12" fmla="*/ 55 w 140"/>
                  <a:gd name="T13" fmla="*/ 174 h 174"/>
                </a:gdLst>
                <a:ahLst/>
                <a:cxnLst>
                  <a:cxn ang="0">
                    <a:pos x="T0" y="T1"/>
                  </a:cxn>
                  <a:cxn ang="0">
                    <a:pos x="T2" y="T3"/>
                  </a:cxn>
                  <a:cxn ang="0">
                    <a:pos x="T4" y="T5"/>
                  </a:cxn>
                  <a:cxn ang="0">
                    <a:pos x="T6" y="T7"/>
                  </a:cxn>
                  <a:cxn ang="0">
                    <a:pos x="T8" y="T9"/>
                  </a:cxn>
                  <a:cxn ang="0">
                    <a:pos x="T10" y="T11"/>
                  </a:cxn>
                  <a:cxn ang="0">
                    <a:pos x="T12" y="T13"/>
                  </a:cxn>
                </a:cxnLst>
                <a:rect l="0" t="0" r="r" b="b"/>
                <a:pathLst>
                  <a:path w="140" h="174">
                    <a:moveTo>
                      <a:pt x="55" y="174"/>
                    </a:moveTo>
                    <a:cubicBezTo>
                      <a:pt x="37" y="164"/>
                      <a:pt x="20" y="153"/>
                      <a:pt x="2" y="143"/>
                    </a:cubicBezTo>
                    <a:cubicBezTo>
                      <a:pt x="1" y="139"/>
                      <a:pt x="0" y="136"/>
                      <a:pt x="0" y="133"/>
                    </a:cubicBezTo>
                    <a:cubicBezTo>
                      <a:pt x="29" y="91"/>
                      <a:pt x="57" y="46"/>
                      <a:pt x="81" y="0"/>
                    </a:cubicBezTo>
                    <a:cubicBezTo>
                      <a:pt x="100" y="9"/>
                      <a:pt x="119" y="18"/>
                      <a:pt x="137" y="26"/>
                    </a:cubicBezTo>
                    <a:cubicBezTo>
                      <a:pt x="138" y="29"/>
                      <a:pt x="139" y="32"/>
                      <a:pt x="140" y="34"/>
                    </a:cubicBezTo>
                    <a:cubicBezTo>
                      <a:pt x="113" y="83"/>
                      <a:pt x="87" y="129"/>
                      <a:pt x="55" y="174"/>
                    </a:cubicBezTo>
                    <a:close/>
                  </a:path>
                </a:pathLst>
              </a:custGeom>
              <a:solidFill>
                <a:srgbClr val="BA4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24"/>
              <p:cNvSpPr>
                <a:spLocks/>
              </p:cNvSpPr>
              <p:nvPr/>
            </p:nvSpPr>
            <p:spPr bwMode="auto">
              <a:xfrm>
                <a:off x="7556818" y="4037965"/>
                <a:ext cx="947738" cy="290513"/>
              </a:xfrm>
              <a:custGeom>
                <a:avLst/>
                <a:gdLst>
                  <a:gd name="T0" fmla="*/ 597 w 597"/>
                  <a:gd name="T1" fmla="*/ 183 h 183"/>
                  <a:gd name="T2" fmla="*/ 131 w 597"/>
                  <a:gd name="T3" fmla="*/ 74 h 183"/>
                  <a:gd name="T4" fmla="*/ 0 w 597"/>
                  <a:gd name="T5" fmla="*/ 10 h 183"/>
                  <a:gd name="T6" fmla="*/ 19 w 597"/>
                  <a:gd name="T7" fmla="*/ 0 h 183"/>
                  <a:gd name="T8" fmla="*/ 445 w 597"/>
                  <a:gd name="T9" fmla="*/ 90 h 183"/>
                  <a:gd name="T10" fmla="*/ 585 w 597"/>
                  <a:gd name="T11" fmla="*/ 164 h 183"/>
                  <a:gd name="T12" fmla="*/ 597 w 597"/>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597" h="183">
                    <a:moveTo>
                      <a:pt x="597" y="183"/>
                    </a:moveTo>
                    <a:lnTo>
                      <a:pt x="131" y="74"/>
                    </a:lnTo>
                    <a:lnTo>
                      <a:pt x="0" y="10"/>
                    </a:lnTo>
                    <a:lnTo>
                      <a:pt x="19" y="0"/>
                    </a:lnTo>
                    <a:lnTo>
                      <a:pt x="445" y="90"/>
                    </a:lnTo>
                    <a:lnTo>
                      <a:pt x="585" y="164"/>
                    </a:lnTo>
                    <a:lnTo>
                      <a:pt x="597" y="183"/>
                    </a:lnTo>
                    <a:close/>
                  </a:path>
                </a:pathLst>
              </a:custGeom>
              <a:solidFill>
                <a:srgbClr val="BA4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25"/>
              <p:cNvSpPr>
                <a:spLocks/>
              </p:cNvSpPr>
              <p:nvPr/>
            </p:nvSpPr>
            <p:spPr bwMode="auto">
              <a:xfrm>
                <a:off x="7988618" y="2085340"/>
                <a:ext cx="515938" cy="2243138"/>
              </a:xfrm>
              <a:custGeom>
                <a:avLst/>
                <a:gdLst>
                  <a:gd name="T0" fmla="*/ 52 w 137"/>
                  <a:gd name="T1" fmla="*/ 29 h 597"/>
                  <a:gd name="T2" fmla="*/ 6 w 137"/>
                  <a:gd name="T3" fmla="*/ 0 h 597"/>
                  <a:gd name="T4" fmla="*/ 0 w 137"/>
                  <a:gd name="T5" fmla="*/ 11 h 597"/>
                  <a:gd name="T6" fmla="*/ 66 w 137"/>
                  <a:gd name="T7" fmla="*/ 556 h 597"/>
                  <a:gd name="T8" fmla="*/ 73 w 137"/>
                  <a:gd name="T9" fmla="*/ 565 h 597"/>
                  <a:gd name="T10" fmla="*/ 137 w 137"/>
                  <a:gd name="T11" fmla="*/ 597 h 597"/>
                  <a:gd name="T12" fmla="*/ 52 w 137"/>
                  <a:gd name="T13" fmla="*/ 29 h 597"/>
                </a:gdLst>
                <a:ahLst/>
                <a:cxnLst>
                  <a:cxn ang="0">
                    <a:pos x="T0" y="T1"/>
                  </a:cxn>
                  <a:cxn ang="0">
                    <a:pos x="T2" y="T3"/>
                  </a:cxn>
                  <a:cxn ang="0">
                    <a:pos x="T4" y="T5"/>
                  </a:cxn>
                  <a:cxn ang="0">
                    <a:pos x="T6" y="T7"/>
                  </a:cxn>
                  <a:cxn ang="0">
                    <a:pos x="T8" y="T9"/>
                  </a:cxn>
                  <a:cxn ang="0">
                    <a:pos x="T10" y="T11"/>
                  </a:cxn>
                  <a:cxn ang="0">
                    <a:pos x="T12" y="T13"/>
                  </a:cxn>
                </a:cxnLst>
                <a:rect l="0" t="0" r="r" b="b"/>
                <a:pathLst>
                  <a:path w="137" h="597">
                    <a:moveTo>
                      <a:pt x="52" y="29"/>
                    </a:moveTo>
                    <a:cubicBezTo>
                      <a:pt x="35" y="17"/>
                      <a:pt x="6" y="0"/>
                      <a:pt x="6" y="0"/>
                    </a:cubicBezTo>
                    <a:cubicBezTo>
                      <a:pt x="0" y="11"/>
                      <a:pt x="0" y="11"/>
                      <a:pt x="0" y="11"/>
                    </a:cubicBezTo>
                    <a:cubicBezTo>
                      <a:pt x="66" y="556"/>
                      <a:pt x="66" y="556"/>
                      <a:pt x="66" y="556"/>
                    </a:cubicBezTo>
                    <a:cubicBezTo>
                      <a:pt x="73" y="565"/>
                      <a:pt x="73" y="565"/>
                      <a:pt x="73" y="565"/>
                    </a:cubicBezTo>
                    <a:cubicBezTo>
                      <a:pt x="73" y="565"/>
                      <a:pt x="118" y="588"/>
                      <a:pt x="137" y="597"/>
                    </a:cubicBezTo>
                    <a:cubicBezTo>
                      <a:pt x="123" y="442"/>
                      <a:pt x="86" y="172"/>
                      <a:pt x="52" y="29"/>
                    </a:cubicBezTo>
                    <a:close/>
                  </a:path>
                </a:pathLst>
              </a:custGeom>
              <a:solidFill>
                <a:srgbClr val="C24E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26"/>
              <p:cNvSpPr>
                <a:spLocks/>
              </p:cNvSpPr>
              <p:nvPr/>
            </p:nvSpPr>
            <p:spPr bwMode="auto">
              <a:xfrm>
                <a:off x="6412231" y="3798253"/>
                <a:ext cx="303213" cy="104775"/>
              </a:xfrm>
              <a:custGeom>
                <a:avLst/>
                <a:gdLst>
                  <a:gd name="T0" fmla="*/ 92 w 191"/>
                  <a:gd name="T1" fmla="*/ 47 h 66"/>
                  <a:gd name="T2" fmla="*/ 0 w 191"/>
                  <a:gd name="T3" fmla="*/ 5 h 66"/>
                  <a:gd name="T4" fmla="*/ 16 w 191"/>
                  <a:gd name="T5" fmla="*/ 0 h 66"/>
                  <a:gd name="T6" fmla="*/ 191 w 191"/>
                  <a:gd name="T7" fmla="*/ 38 h 66"/>
                  <a:gd name="T8" fmla="*/ 173 w 191"/>
                  <a:gd name="T9" fmla="*/ 66 h 66"/>
                  <a:gd name="T10" fmla="*/ 92 w 191"/>
                  <a:gd name="T11" fmla="*/ 47 h 66"/>
                </a:gdLst>
                <a:ahLst/>
                <a:cxnLst>
                  <a:cxn ang="0">
                    <a:pos x="T0" y="T1"/>
                  </a:cxn>
                  <a:cxn ang="0">
                    <a:pos x="T2" y="T3"/>
                  </a:cxn>
                  <a:cxn ang="0">
                    <a:pos x="T4" y="T5"/>
                  </a:cxn>
                  <a:cxn ang="0">
                    <a:pos x="T6" y="T7"/>
                  </a:cxn>
                  <a:cxn ang="0">
                    <a:pos x="T8" y="T9"/>
                  </a:cxn>
                  <a:cxn ang="0">
                    <a:pos x="T10" y="T11"/>
                  </a:cxn>
                </a:cxnLst>
                <a:rect l="0" t="0" r="r" b="b"/>
                <a:pathLst>
                  <a:path w="191" h="66">
                    <a:moveTo>
                      <a:pt x="92" y="47"/>
                    </a:moveTo>
                    <a:lnTo>
                      <a:pt x="0" y="5"/>
                    </a:lnTo>
                    <a:lnTo>
                      <a:pt x="16" y="0"/>
                    </a:lnTo>
                    <a:lnTo>
                      <a:pt x="191" y="38"/>
                    </a:lnTo>
                    <a:lnTo>
                      <a:pt x="173" y="66"/>
                    </a:lnTo>
                    <a:lnTo>
                      <a:pt x="92" y="47"/>
                    </a:lnTo>
                    <a:close/>
                  </a:path>
                </a:pathLst>
              </a:custGeom>
              <a:solidFill>
                <a:srgbClr val="BA4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Freeform 27"/>
              <p:cNvSpPr>
                <a:spLocks/>
              </p:cNvSpPr>
              <p:nvPr/>
            </p:nvSpPr>
            <p:spPr bwMode="auto">
              <a:xfrm>
                <a:off x="6412231" y="2085340"/>
                <a:ext cx="1851025" cy="2479675"/>
              </a:xfrm>
              <a:custGeom>
                <a:avLst/>
                <a:gdLst>
                  <a:gd name="T0" fmla="*/ 426 w 493"/>
                  <a:gd name="T1" fmla="*/ 0 h 660"/>
                  <a:gd name="T2" fmla="*/ 493 w 493"/>
                  <a:gd name="T3" fmla="*/ 565 h 660"/>
                  <a:gd name="T4" fmla="*/ 305 w 493"/>
                  <a:gd name="T5" fmla="*/ 524 h 660"/>
                  <a:gd name="T6" fmla="*/ 222 w 493"/>
                  <a:gd name="T7" fmla="*/ 660 h 660"/>
                  <a:gd name="T8" fmla="*/ 14 w 493"/>
                  <a:gd name="T9" fmla="*/ 575 h 660"/>
                  <a:gd name="T10" fmla="*/ 75 w 493"/>
                  <a:gd name="T11" fmla="*/ 475 h 660"/>
                  <a:gd name="T12" fmla="*/ 0 w 493"/>
                  <a:gd name="T13" fmla="*/ 458 h 660"/>
                  <a:gd name="T14" fmla="*/ 426 w 493"/>
                  <a:gd name="T15" fmla="*/ 0 h 6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3" h="660">
                    <a:moveTo>
                      <a:pt x="426" y="0"/>
                    </a:moveTo>
                    <a:cubicBezTo>
                      <a:pt x="451" y="154"/>
                      <a:pt x="483" y="432"/>
                      <a:pt x="493" y="565"/>
                    </a:cubicBezTo>
                    <a:cubicBezTo>
                      <a:pt x="440" y="554"/>
                      <a:pt x="305" y="524"/>
                      <a:pt x="305" y="524"/>
                    </a:cubicBezTo>
                    <a:cubicBezTo>
                      <a:pt x="222" y="660"/>
                      <a:pt x="222" y="660"/>
                      <a:pt x="222" y="660"/>
                    </a:cubicBezTo>
                    <a:cubicBezTo>
                      <a:pt x="14" y="575"/>
                      <a:pt x="14" y="575"/>
                      <a:pt x="14" y="575"/>
                    </a:cubicBezTo>
                    <a:cubicBezTo>
                      <a:pt x="75" y="475"/>
                      <a:pt x="75" y="475"/>
                      <a:pt x="75" y="475"/>
                    </a:cubicBezTo>
                    <a:cubicBezTo>
                      <a:pt x="75" y="475"/>
                      <a:pt x="33" y="466"/>
                      <a:pt x="0" y="458"/>
                    </a:cubicBezTo>
                    <a:cubicBezTo>
                      <a:pt x="129" y="341"/>
                      <a:pt x="331" y="134"/>
                      <a:pt x="426" y="0"/>
                    </a:cubicBezTo>
                    <a:close/>
                  </a:path>
                </a:pathLst>
              </a:custGeom>
              <a:gradFill>
                <a:gsLst>
                  <a:gs pos="0">
                    <a:srgbClr val="B43E6E"/>
                  </a:gs>
                  <a:gs pos="100000">
                    <a:srgbClr val="D1799D"/>
                  </a:gs>
                </a:gsLst>
                <a:lin ang="4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7" name="组合 16"/>
            <p:cNvGrpSpPr/>
            <p:nvPr/>
          </p:nvGrpSpPr>
          <p:grpSpPr>
            <a:xfrm>
              <a:off x="5698734" y="3000374"/>
              <a:ext cx="678871" cy="724749"/>
              <a:chOff x="2693291" y="3851190"/>
              <a:chExt cx="534134" cy="793548"/>
            </a:xfrm>
            <a:scene3d>
              <a:camera prst="orthographicFront">
                <a:rot lat="3314892" lon="20720000" rev="18782333"/>
              </a:camera>
              <a:lightRig rig="threePt" dir="t"/>
            </a:scene3d>
          </p:grpSpPr>
          <p:sp>
            <p:nvSpPr>
              <p:cNvPr id="28" name="文本框 445"/>
              <p:cNvSpPr txBox="1"/>
              <p:nvPr/>
            </p:nvSpPr>
            <p:spPr>
              <a:xfrm>
                <a:off x="2693291" y="3851190"/>
                <a:ext cx="528293" cy="611258"/>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01</a:t>
                </a:r>
                <a:endParaRPr lang="zh-CN" altLang="en-US" sz="2400" dirty="0">
                  <a:solidFill>
                    <a:prstClr val="white"/>
                  </a:solidFill>
                  <a:latin typeface="Impact" panose="020B0806030902050204" pitchFamily="34" charset="0"/>
                </a:endParaRPr>
              </a:p>
            </p:txBody>
          </p:sp>
          <p:sp>
            <p:nvSpPr>
              <p:cNvPr id="29" name="文本框 446"/>
              <p:cNvSpPr txBox="1"/>
              <p:nvPr/>
            </p:nvSpPr>
            <p:spPr>
              <a:xfrm>
                <a:off x="2693291" y="4277983"/>
                <a:ext cx="534134" cy="366755"/>
              </a:xfrm>
              <a:prstGeom prst="rect">
                <a:avLst/>
              </a:prstGeom>
              <a:noFill/>
            </p:spPr>
            <p:txBody>
              <a:bodyPr wrap="square" rtlCol="0">
                <a:spAutoFit/>
              </a:bodyPr>
              <a:lstStyle/>
              <a:p>
                <a:pPr algn="ctr"/>
                <a:r>
                  <a:rPr lang="en-US" altLang="zh-CN" sz="1200" dirty="0">
                    <a:solidFill>
                      <a:prstClr val="white"/>
                    </a:solidFill>
                    <a:latin typeface="LiHei Pro" panose="020B0500000000000000" pitchFamily="34" charset="-122"/>
                    <a:ea typeface="LiHei Pro" panose="020B0500000000000000" pitchFamily="34" charset="-122"/>
                  </a:rPr>
                  <a:t>ITEM</a:t>
                </a:r>
                <a:endParaRPr lang="zh-CN" altLang="en-US" sz="1200" dirty="0">
                  <a:solidFill>
                    <a:prstClr val="white"/>
                  </a:solidFill>
                  <a:latin typeface="LiHei Pro" panose="020B0500000000000000" pitchFamily="34" charset="-122"/>
                  <a:ea typeface="LiHei Pro" panose="020B0500000000000000" pitchFamily="34" charset="-122"/>
                </a:endParaRPr>
              </a:p>
            </p:txBody>
          </p:sp>
        </p:grpSp>
        <p:grpSp>
          <p:nvGrpSpPr>
            <p:cNvPr id="18" name="组合 17"/>
            <p:cNvGrpSpPr/>
            <p:nvPr/>
          </p:nvGrpSpPr>
          <p:grpSpPr>
            <a:xfrm>
              <a:off x="6810207" y="3561879"/>
              <a:ext cx="686686" cy="732369"/>
              <a:chOff x="2681301" y="3851188"/>
              <a:chExt cx="540283" cy="801891"/>
            </a:xfrm>
            <a:scene3d>
              <a:camera prst="orthographicFront">
                <a:rot lat="3814791" lon="250952" rev="21043172"/>
              </a:camera>
              <a:lightRig rig="threePt" dir="t"/>
            </a:scene3d>
          </p:grpSpPr>
          <p:sp>
            <p:nvSpPr>
              <p:cNvPr id="26" name="文本框 448"/>
              <p:cNvSpPr txBox="1"/>
              <p:nvPr/>
            </p:nvSpPr>
            <p:spPr>
              <a:xfrm>
                <a:off x="2693291" y="3851188"/>
                <a:ext cx="528293" cy="611257"/>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02</a:t>
                </a:r>
                <a:endParaRPr lang="zh-CN" altLang="en-US" sz="2400" dirty="0">
                  <a:solidFill>
                    <a:prstClr val="white"/>
                  </a:solidFill>
                  <a:latin typeface="Impact" panose="020B0806030902050204" pitchFamily="34" charset="0"/>
                </a:endParaRPr>
              </a:p>
            </p:txBody>
          </p:sp>
          <p:sp>
            <p:nvSpPr>
              <p:cNvPr id="27" name="文本框 449"/>
              <p:cNvSpPr txBox="1"/>
              <p:nvPr/>
            </p:nvSpPr>
            <p:spPr>
              <a:xfrm>
                <a:off x="2681301" y="4286325"/>
                <a:ext cx="534134" cy="366754"/>
              </a:xfrm>
              <a:prstGeom prst="rect">
                <a:avLst/>
              </a:prstGeom>
              <a:noFill/>
            </p:spPr>
            <p:txBody>
              <a:bodyPr wrap="square" rtlCol="0">
                <a:spAutoFit/>
              </a:bodyPr>
              <a:lstStyle/>
              <a:p>
                <a:pPr algn="ctr"/>
                <a:r>
                  <a:rPr lang="en-US" altLang="zh-CN" sz="1200" dirty="0">
                    <a:solidFill>
                      <a:prstClr val="white"/>
                    </a:solidFill>
                    <a:latin typeface="LiHei Pro" panose="020B0500000000000000" pitchFamily="34" charset="-122"/>
                    <a:ea typeface="LiHei Pro" panose="020B0500000000000000" pitchFamily="34" charset="-122"/>
                  </a:rPr>
                  <a:t>ITEM</a:t>
                </a:r>
                <a:endParaRPr lang="zh-CN" altLang="en-US" sz="1200" dirty="0">
                  <a:solidFill>
                    <a:prstClr val="white"/>
                  </a:solidFill>
                  <a:latin typeface="LiHei Pro" panose="020B0500000000000000" pitchFamily="34" charset="-122"/>
                  <a:ea typeface="LiHei Pro" panose="020B0500000000000000" pitchFamily="34" charset="-122"/>
                </a:endParaRPr>
              </a:p>
            </p:txBody>
          </p:sp>
        </p:grpSp>
        <p:grpSp>
          <p:nvGrpSpPr>
            <p:cNvPr id="19" name="组合 18"/>
            <p:cNvGrpSpPr/>
            <p:nvPr/>
          </p:nvGrpSpPr>
          <p:grpSpPr>
            <a:xfrm>
              <a:off x="8026812" y="3574660"/>
              <a:ext cx="686686" cy="724749"/>
              <a:chOff x="2681301" y="3851188"/>
              <a:chExt cx="540283" cy="793548"/>
            </a:xfrm>
            <a:scene3d>
              <a:camera prst="isometricOffAxis2Top">
                <a:rot lat="18086309" lon="20266692" rev="1726338"/>
              </a:camera>
              <a:lightRig rig="threePt" dir="t"/>
            </a:scene3d>
          </p:grpSpPr>
          <p:sp>
            <p:nvSpPr>
              <p:cNvPr id="24" name="文本框 451"/>
              <p:cNvSpPr txBox="1"/>
              <p:nvPr/>
            </p:nvSpPr>
            <p:spPr>
              <a:xfrm>
                <a:off x="2693291" y="3851188"/>
                <a:ext cx="528293" cy="611258"/>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03</a:t>
                </a:r>
                <a:endParaRPr lang="zh-CN" altLang="en-US" sz="2400" dirty="0">
                  <a:solidFill>
                    <a:prstClr val="white"/>
                  </a:solidFill>
                  <a:latin typeface="Impact" panose="020B0806030902050204" pitchFamily="34" charset="0"/>
                </a:endParaRPr>
              </a:p>
            </p:txBody>
          </p:sp>
          <p:sp>
            <p:nvSpPr>
              <p:cNvPr id="25" name="文本框 452"/>
              <p:cNvSpPr txBox="1"/>
              <p:nvPr/>
            </p:nvSpPr>
            <p:spPr>
              <a:xfrm>
                <a:off x="2681301" y="4277981"/>
                <a:ext cx="534134" cy="366755"/>
              </a:xfrm>
              <a:prstGeom prst="rect">
                <a:avLst/>
              </a:prstGeom>
              <a:noFill/>
            </p:spPr>
            <p:txBody>
              <a:bodyPr wrap="square" rtlCol="0">
                <a:spAutoFit/>
              </a:bodyPr>
              <a:lstStyle/>
              <a:p>
                <a:pPr algn="ctr"/>
                <a:r>
                  <a:rPr lang="en-US" altLang="zh-CN" sz="1200" dirty="0">
                    <a:solidFill>
                      <a:prstClr val="white"/>
                    </a:solidFill>
                    <a:latin typeface="LiHei Pro" panose="020B0500000000000000" pitchFamily="34" charset="-122"/>
                    <a:ea typeface="LiHei Pro" panose="020B0500000000000000" pitchFamily="34" charset="-122"/>
                  </a:rPr>
                  <a:t>ITEM</a:t>
                </a:r>
                <a:endParaRPr lang="zh-CN" altLang="en-US" sz="1200" dirty="0">
                  <a:solidFill>
                    <a:prstClr val="white"/>
                  </a:solidFill>
                  <a:latin typeface="LiHei Pro" panose="020B0500000000000000" pitchFamily="34" charset="-122"/>
                  <a:ea typeface="LiHei Pro" panose="020B0500000000000000" pitchFamily="34" charset="-122"/>
                </a:endParaRPr>
              </a:p>
            </p:txBody>
          </p:sp>
        </p:grpSp>
        <p:grpSp>
          <p:nvGrpSpPr>
            <p:cNvPr id="20" name="组合 19"/>
            <p:cNvGrpSpPr/>
            <p:nvPr/>
          </p:nvGrpSpPr>
          <p:grpSpPr>
            <a:xfrm>
              <a:off x="9035248" y="3110702"/>
              <a:ext cx="686687" cy="724748"/>
              <a:chOff x="2681300" y="3851188"/>
              <a:chExt cx="540284" cy="793547"/>
            </a:xfrm>
            <a:scene3d>
              <a:camera prst="isometricOffAxis2Top">
                <a:rot lat="18243911" lon="20123570" rev="3339989"/>
              </a:camera>
              <a:lightRig rig="threePt" dir="t"/>
            </a:scene3d>
          </p:grpSpPr>
          <p:sp>
            <p:nvSpPr>
              <p:cNvPr id="22" name="文本框 476"/>
              <p:cNvSpPr txBox="1"/>
              <p:nvPr/>
            </p:nvSpPr>
            <p:spPr>
              <a:xfrm>
                <a:off x="2693291" y="3851188"/>
                <a:ext cx="528293" cy="61125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04</a:t>
                </a:r>
                <a:endParaRPr lang="zh-CN" altLang="en-US" sz="2400" dirty="0">
                  <a:solidFill>
                    <a:prstClr val="white"/>
                  </a:solidFill>
                  <a:latin typeface="Impact" panose="020B0806030902050204" pitchFamily="34" charset="0"/>
                </a:endParaRPr>
              </a:p>
            </p:txBody>
          </p:sp>
          <p:sp>
            <p:nvSpPr>
              <p:cNvPr id="23" name="文本框 477"/>
              <p:cNvSpPr txBox="1"/>
              <p:nvPr/>
            </p:nvSpPr>
            <p:spPr>
              <a:xfrm>
                <a:off x="2681300" y="4277980"/>
                <a:ext cx="534134" cy="366755"/>
              </a:xfrm>
              <a:prstGeom prst="rect">
                <a:avLst/>
              </a:prstGeom>
              <a:noFill/>
            </p:spPr>
            <p:txBody>
              <a:bodyPr wrap="square" rtlCol="0">
                <a:spAutoFit/>
              </a:bodyPr>
              <a:lstStyle/>
              <a:p>
                <a:pPr algn="ctr"/>
                <a:r>
                  <a:rPr lang="en-US" altLang="zh-CN" sz="1200" dirty="0">
                    <a:solidFill>
                      <a:prstClr val="white"/>
                    </a:solidFill>
                    <a:latin typeface="LiHei Pro" panose="020B0500000000000000" pitchFamily="34" charset="-122"/>
                    <a:ea typeface="LiHei Pro" panose="020B0500000000000000" pitchFamily="34" charset="-122"/>
                  </a:rPr>
                  <a:t>ITEM</a:t>
                </a:r>
                <a:endParaRPr lang="zh-CN" altLang="en-US" sz="1200" dirty="0">
                  <a:solidFill>
                    <a:prstClr val="white"/>
                  </a:solidFill>
                  <a:latin typeface="LiHei Pro" panose="020B0500000000000000" pitchFamily="34" charset="-122"/>
                  <a:ea typeface="LiHei Pro" panose="020B0500000000000000" pitchFamily="34" charset="-122"/>
                </a:endParaRPr>
              </a:p>
            </p:txBody>
          </p:sp>
        </p:grpSp>
        <p:sp>
          <p:nvSpPr>
            <p:cNvPr id="21" name="文本框 479"/>
            <p:cNvSpPr txBox="1"/>
            <p:nvPr/>
          </p:nvSpPr>
          <p:spPr>
            <a:xfrm>
              <a:off x="9690156" y="1917626"/>
              <a:ext cx="1373602" cy="488635"/>
            </a:xfrm>
            <a:prstGeom prst="rect">
              <a:avLst/>
            </a:prstGeom>
            <a:noFill/>
            <a:scene3d>
              <a:camera prst="perspectiveContrastingLeftFacing" fov="5100000">
                <a:rot lat="20533165" lon="892320" rev="20429955"/>
              </a:camera>
              <a:lightRig rig="threePt" dir="t"/>
            </a:scene3d>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a:t>
              </a:r>
              <a:endParaRPr lang="en-US" altLang="zh-CN" sz="1013" dirty="0">
                <a:solidFill>
                  <a:prstClr val="white"/>
                </a:solidFill>
                <a:latin typeface="微软雅黑" panose="020B0503020204020204" pitchFamily="34" charset="-122"/>
                <a:ea typeface="微软雅黑" panose="020B0503020204020204" pitchFamily="34" charset="-122"/>
              </a:endParaRPr>
            </a:p>
            <a:p>
              <a:pPr algn="ctr"/>
              <a:r>
                <a:rPr lang="zh-CN" altLang="en-US" sz="1013" dirty="0">
                  <a:solidFill>
                    <a:prstClr val="white"/>
                  </a:solidFill>
                  <a:latin typeface="微软雅黑" panose="020B0503020204020204" pitchFamily="34" charset="-122"/>
                  <a:ea typeface="微软雅黑" panose="020B0503020204020204" pitchFamily="34" charset="-122"/>
                </a:rPr>
                <a:t>标题</a:t>
              </a:r>
            </a:p>
          </p:txBody>
        </p:sp>
      </p:grpSp>
      <p:sp>
        <p:nvSpPr>
          <p:cNvPr id="48" name="文本框 82"/>
          <p:cNvSpPr txBox="1"/>
          <p:nvPr/>
        </p:nvSpPr>
        <p:spPr>
          <a:xfrm>
            <a:off x="791088" y="1599867"/>
            <a:ext cx="1053254" cy="248209"/>
          </a:xfrm>
          <a:prstGeom prst="rect">
            <a:avLst/>
          </a:prstGeom>
          <a:noFill/>
        </p:spPr>
        <p:txBody>
          <a:bodyPr wrap="square" rtlCol="0">
            <a:spAutoFit/>
          </a:bodyPr>
          <a:lstStyle/>
          <a:p>
            <a:r>
              <a:rPr lang="zh-CN" altLang="en-US" sz="1013"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49" name="文本框 107"/>
          <p:cNvSpPr txBox="1"/>
          <p:nvPr/>
        </p:nvSpPr>
        <p:spPr>
          <a:xfrm>
            <a:off x="791088" y="1931726"/>
            <a:ext cx="1782430" cy="2377574"/>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just">
              <a:lnSpc>
                <a:spcPct val="150000"/>
              </a:lnSpc>
            </a:pP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a:p>
            <a:pPr algn="just">
              <a:lnSpc>
                <a:spcPct val="150000"/>
              </a:lnSpc>
            </a:pP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3221675" y="3883709"/>
            <a:ext cx="1120532" cy="891390"/>
            <a:chOff x="4295006" y="5107464"/>
            <a:chExt cx="1493849" cy="1188795"/>
          </a:xfrm>
        </p:grpSpPr>
        <p:sp>
          <p:nvSpPr>
            <p:cNvPr id="51" name="文本框 36"/>
            <p:cNvSpPr txBox="1"/>
            <p:nvPr/>
          </p:nvSpPr>
          <p:spPr>
            <a:xfrm>
              <a:off x="4295006" y="5107464"/>
              <a:ext cx="1493849" cy="369418"/>
            </a:xfrm>
            <a:prstGeom prst="rect">
              <a:avLst/>
            </a:prstGeom>
            <a:noFill/>
          </p:spPr>
          <p:txBody>
            <a:bodyPr wrap="square" rtlCol="0">
              <a:spAutoFit/>
            </a:bodyPr>
            <a:lstStyle/>
            <a:p>
              <a:r>
                <a:rPr lang="zh-CN" altLang="en-US" sz="12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52" name="文本框 129"/>
            <p:cNvSpPr txBox="1"/>
            <p:nvPr/>
          </p:nvSpPr>
          <p:spPr>
            <a:xfrm>
              <a:off x="4309569" y="5480462"/>
              <a:ext cx="1311913" cy="815797"/>
            </a:xfrm>
            <a:prstGeom prst="rect">
              <a:avLst/>
            </a:prstGeom>
            <a:noFill/>
          </p:spPr>
          <p:txBody>
            <a:bodyPr wrap="square" rtlCol="0">
              <a:spAutoFit/>
            </a:bodyPr>
            <a:lstStyle/>
            <a:p>
              <a:pPr algn="just">
                <a:lnSpc>
                  <a:spcPct val="15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53" name="组合 52"/>
          <p:cNvGrpSpPr/>
          <p:nvPr/>
        </p:nvGrpSpPr>
        <p:grpSpPr>
          <a:xfrm>
            <a:off x="4517988" y="3883709"/>
            <a:ext cx="1120532" cy="891390"/>
            <a:chOff x="6023198" y="5107464"/>
            <a:chExt cx="1493849" cy="1188795"/>
          </a:xfrm>
        </p:grpSpPr>
        <p:sp>
          <p:nvSpPr>
            <p:cNvPr id="54" name="文本框 68"/>
            <p:cNvSpPr txBox="1"/>
            <p:nvPr/>
          </p:nvSpPr>
          <p:spPr>
            <a:xfrm>
              <a:off x="6023198" y="5107464"/>
              <a:ext cx="1493849" cy="369418"/>
            </a:xfrm>
            <a:prstGeom prst="rect">
              <a:avLst/>
            </a:prstGeom>
            <a:noFill/>
          </p:spPr>
          <p:txBody>
            <a:bodyPr wrap="square" rtlCol="0">
              <a:spAutoFit/>
            </a:bodyPr>
            <a:lstStyle/>
            <a:p>
              <a:r>
                <a:rPr lang="zh-CN" altLang="en-US" sz="12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55" name="文本框 129"/>
            <p:cNvSpPr txBox="1"/>
            <p:nvPr/>
          </p:nvSpPr>
          <p:spPr>
            <a:xfrm>
              <a:off x="6065142" y="5480462"/>
              <a:ext cx="1311913" cy="815797"/>
            </a:xfrm>
            <a:prstGeom prst="rect">
              <a:avLst/>
            </a:prstGeom>
            <a:noFill/>
          </p:spPr>
          <p:txBody>
            <a:bodyPr wrap="square" rtlCol="0">
              <a:spAutoFit/>
            </a:bodyPr>
            <a:lstStyle/>
            <a:p>
              <a:pPr algn="just">
                <a:lnSpc>
                  <a:spcPct val="15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56" name="组合 55"/>
          <p:cNvGrpSpPr/>
          <p:nvPr/>
        </p:nvGrpSpPr>
        <p:grpSpPr>
          <a:xfrm>
            <a:off x="5828041" y="3883709"/>
            <a:ext cx="1120532" cy="891390"/>
            <a:chOff x="7769709" y="5107464"/>
            <a:chExt cx="1493849" cy="1188795"/>
          </a:xfrm>
        </p:grpSpPr>
        <p:sp>
          <p:nvSpPr>
            <p:cNvPr id="57" name="文本框 74"/>
            <p:cNvSpPr txBox="1"/>
            <p:nvPr/>
          </p:nvSpPr>
          <p:spPr>
            <a:xfrm>
              <a:off x="7769709" y="5107464"/>
              <a:ext cx="1493849" cy="369418"/>
            </a:xfrm>
            <a:prstGeom prst="rect">
              <a:avLst/>
            </a:prstGeom>
            <a:noFill/>
          </p:spPr>
          <p:txBody>
            <a:bodyPr wrap="square" rtlCol="0">
              <a:spAutoFit/>
            </a:bodyPr>
            <a:lstStyle/>
            <a:p>
              <a:r>
                <a:rPr lang="zh-CN" altLang="en-US" sz="12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58" name="文本框 129"/>
            <p:cNvSpPr txBox="1"/>
            <p:nvPr/>
          </p:nvSpPr>
          <p:spPr>
            <a:xfrm>
              <a:off x="7817433" y="5480462"/>
              <a:ext cx="1311913" cy="815797"/>
            </a:xfrm>
            <a:prstGeom prst="rect">
              <a:avLst/>
            </a:prstGeom>
            <a:noFill/>
          </p:spPr>
          <p:txBody>
            <a:bodyPr wrap="square" rtlCol="0">
              <a:spAutoFit/>
            </a:bodyPr>
            <a:lstStyle/>
            <a:p>
              <a:pPr algn="just">
                <a:lnSpc>
                  <a:spcPct val="15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59" name="组合 58"/>
          <p:cNvGrpSpPr/>
          <p:nvPr/>
        </p:nvGrpSpPr>
        <p:grpSpPr>
          <a:xfrm>
            <a:off x="7209980" y="3883709"/>
            <a:ext cx="1120532" cy="891390"/>
            <a:chOff x="9612054" y="5107464"/>
            <a:chExt cx="1493849" cy="1188795"/>
          </a:xfrm>
        </p:grpSpPr>
        <p:sp>
          <p:nvSpPr>
            <p:cNvPr id="60" name="文本框 77"/>
            <p:cNvSpPr txBox="1"/>
            <p:nvPr/>
          </p:nvSpPr>
          <p:spPr>
            <a:xfrm>
              <a:off x="9612054" y="5107464"/>
              <a:ext cx="1493849" cy="369418"/>
            </a:xfrm>
            <a:prstGeom prst="rect">
              <a:avLst/>
            </a:prstGeom>
            <a:noFill/>
          </p:spPr>
          <p:txBody>
            <a:bodyPr wrap="square" rtlCol="0">
              <a:spAutoFit/>
            </a:bodyPr>
            <a:lstStyle/>
            <a:p>
              <a:r>
                <a:rPr lang="zh-CN" altLang="en-US" sz="12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61" name="文本框 129"/>
            <p:cNvSpPr txBox="1"/>
            <p:nvPr/>
          </p:nvSpPr>
          <p:spPr>
            <a:xfrm>
              <a:off x="9706338" y="5480462"/>
              <a:ext cx="1311913" cy="815797"/>
            </a:xfrm>
            <a:prstGeom prst="rect">
              <a:avLst/>
            </a:prstGeom>
            <a:noFill/>
          </p:spPr>
          <p:txBody>
            <a:bodyPr wrap="square" rtlCol="0">
              <a:spAutoFit/>
            </a:bodyPr>
            <a:lstStyle/>
            <a:p>
              <a:pPr algn="just">
                <a:lnSpc>
                  <a:spcPct val="15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Tree>
    <p:extLst>
      <p:ext uri="{BB962C8B-B14F-4D97-AF65-F5344CB8AC3E}">
        <p14:creationId xmlns:p14="http://schemas.microsoft.com/office/powerpoint/2010/main" val="41239525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1750"/>
                            </p:stCondLst>
                            <p:childTnLst>
                              <p:par>
                                <p:cTn id="34" presetID="14" presetClass="entr" presetSubtype="10"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randombar(horizontal)">
                                      <p:cBhvr>
                                        <p:cTn id="36" dur="500"/>
                                        <p:tgtEl>
                                          <p:spTgt spid="49"/>
                                        </p:tgtEl>
                                      </p:cBhvr>
                                    </p:animEffect>
                                  </p:childTnLst>
                                </p:cTn>
                              </p:par>
                            </p:childTnLst>
                          </p:cTn>
                        </p:par>
                        <p:par>
                          <p:cTn id="37" fill="hold">
                            <p:stCondLst>
                              <p:cond delay="225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2750"/>
                            </p:stCondLst>
                            <p:childTnLst>
                              <p:par>
                                <p:cTn id="42" presetID="22" presetClass="entr" presetSubtype="1"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childTnLst>
                          </p:cTn>
                        </p:par>
                        <p:par>
                          <p:cTn id="45" fill="hold">
                            <p:stCondLst>
                              <p:cond delay="3250"/>
                            </p:stCondLst>
                            <p:childTnLst>
                              <p:par>
                                <p:cTn id="46" presetID="22" presetClass="entr" presetSubtype="1"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up)">
                                      <p:cBhvr>
                                        <p:cTn id="48" dur="500"/>
                                        <p:tgtEl>
                                          <p:spTgt spid="53"/>
                                        </p:tgtEl>
                                      </p:cBhvr>
                                    </p:animEffect>
                                  </p:childTnLst>
                                </p:cTn>
                              </p:par>
                            </p:childTnLst>
                          </p:cTn>
                        </p:par>
                        <p:par>
                          <p:cTn id="49" fill="hold">
                            <p:stCondLst>
                              <p:cond delay="3750"/>
                            </p:stCondLst>
                            <p:childTnLst>
                              <p:par>
                                <p:cTn id="50" presetID="22" presetClass="entr" presetSubtype="1"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up)">
                                      <p:cBhvr>
                                        <p:cTn id="52" dur="500"/>
                                        <p:tgtEl>
                                          <p:spTgt spid="56"/>
                                        </p:tgtEl>
                                      </p:cBhvr>
                                    </p:animEffect>
                                  </p:childTnLst>
                                </p:cTn>
                              </p:par>
                            </p:childTnLst>
                          </p:cTn>
                        </p:par>
                        <p:par>
                          <p:cTn id="53" fill="hold">
                            <p:stCondLst>
                              <p:cond delay="4250"/>
                            </p:stCondLst>
                            <p:childTnLst>
                              <p:par>
                                <p:cTn id="54" presetID="22" presetClass="entr" presetSubtype="1"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wipe(up)">
                                      <p:cBhvr>
                                        <p:cTn id="5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48"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FEB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FEB750"/>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aphicFrame>
        <p:nvGraphicFramePr>
          <p:cNvPr id="14" name="图表 13"/>
          <p:cNvGraphicFramePr/>
          <p:nvPr>
            <p:extLst>
              <p:ext uri="{D42A27DB-BD31-4B8C-83A1-F6EECF244321}">
                <p14:modId xmlns:p14="http://schemas.microsoft.com/office/powerpoint/2010/main" val="2115405804"/>
              </p:ext>
            </p:extLst>
          </p:nvPr>
        </p:nvGraphicFramePr>
        <p:xfrm>
          <a:off x="596581" y="1051942"/>
          <a:ext cx="2703071" cy="1674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图表 14"/>
          <p:cNvGraphicFramePr/>
          <p:nvPr>
            <p:extLst>
              <p:ext uri="{D42A27DB-BD31-4B8C-83A1-F6EECF244321}">
                <p14:modId xmlns:p14="http://schemas.microsoft.com/office/powerpoint/2010/main" val="3073297180"/>
              </p:ext>
            </p:extLst>
          </p:nvPr>
        </p:nvGraphicFramePr>
        <p:xfrm>
          <a:off x="2346234" y="1051942"/>
          <a:ext cx="2703071" cy="16744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p:cNvGraphicFramePr/>
          <p:nvPr>
            <p:extLst>
              <p:ext uri="{D42A27DB-BD31-4B8C-83A1-F6EECF244321}">
                <p14:modId xmlns:p14="http://schemas.microsoft.com/office/powerpoint/2010/main" val="3006550315"/>
              </p:ext>
            </p:extLst>
          </p:nvPr>
        </p:nvGraphicFramePr>
        <p:xfrm>
          <a:off x="4095886" y="1051942"/>
          <a:ext cx="2703071" cy="16744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图表 16"/>
          <p:cNvGraphicFramePr/>
          <p:nvPr>
            <p:extLst>
              <p:ext uri="{D42A27DB-BD31-4B8C-83A1-F6EECF244321}">
                <p14:modId xmlns:p14="http://schemas.microsoft.com/office/powerpoint/2010/main" val="136008975"/>
              </p:ext>
            </p:extLst>
          </p:nvPr>
        </p:nvGraphicFramePr>
        <p:xfrm>
          <a:off x="5845540" y="1051942"/>
          <a:ext cx="2703071" cy="1674425"/>
        </p:xfrm>
        <a:graphic>
          <a:graphicData uri="http://schemas.openxmlformats.org/drawingml/2006/chart">
            <c:chart xmlns:c="http://schemas.openxmlformats.org/drawingml/2006/chart" xmlns:r="http://schemas.openxmlformats.org/officeDocument/2006/relationships" r:id="rId5"/>
          </a:graphicData>
        </a:graphic>
      </p:graphicFrame>
      <p:sp>
        <p:nvSpPr>
          <p:cNvPr id="18" name="文本框 13"/>
          <p:cNvSpPr txBox="1"/>
          <p:nvPr/>
        </p:nvSpPr>
        <p:spPr>
          <a:xfrm>
            <a:off x="1500375"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2011</a:t>
            </a:r>
            <a:endParaRPr lang="zh-CN" altLang="en-US" sz="900" dirty="0">
              <a:solidFill>
                <a:prstClr val="black">
                  <a:lumMod val="50000"/>
                  <a:lumOff val="50000"/>
                </a:prstClr>
              </a:solidFill>
              <a:latin typeface="Impact" panose="020B0806030902050204" pitchFamily="34" charset="0"/>
            </a:endParaRPr>
          </a:p>
        </p:txBody>
      </p:sp>
      <p:sp>
        <p:nvSpPr>
          <p:cNvPr id="19" name="文本框 14"/>
          <p:cNvSpPr txBox="1"/>
          <p:nvPr/>
        </p:nvSpPr>
        <p:spPr>
          <a:xfrm>
            <a:off x="3304011"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2012</a:t>
            </a:r>
            <a:endParaRPr lang="zh-CN" altLang="en-US" sz="900" dirty="0">
              <a:solidFill>
                <a:prstClr val="black">
                  <a:lumMod val="50000"/>
                  <a:lumOff val="50000"/>
                </a:prstClr>
              </a:solidFill>
              <a:latin typeface="Impact" panose="020B0806030902050204" pitchFamily="34" charset="0"/>
            </a:endParaRPr>
          </a:p>
        </p:txBody>
      </p:sp>
      <p:sp>
        <p:nvSpPr>
          <p:cNvPr id="20" name="文本框 15"/>
          <p:cNvSpPr txBox="1"/>
          <p:nvPr/>
        </p:nvSpPr>
        <p:spPr>
          <a:xfrm>
            <a:off x="5002458"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2014</a:t>
            </a:r>
            <a:endParaRPr lang="zh-CN" altLang="en-US" sz="900" dirty="0">
              <a:solidFill>
                <a:prstClr val="black">
                  <a:lumMod val="50000"/>
                  <a:lumOff val="50000"/>
                </a:prstClr>
              </a:solidFill>
              <a:latin typeface="Impact" panose="020B0806030902050204" pitchFamily="34" charset="0"/>
            </a:endParaRPr>
          </a:p>
        </p:txBody>
      </p:sp>
      <p:sp>
        <p:nvSpPr>
          <p:cNvPr id="21" name="文本框 16"/>
          <p:cNvSpPr txBox="1"/>
          <p:nvPr/>
        </p:nvSpPr>
        <p:spPr>
          <a:xfrm>
            <a:off x="6806092" y="2615475"/>
            <a:ext cx="943912" cy="248209"/>
          </a:xfrm>
          <a:prstGeom prst="rect">
            <a:avLst/>
          </a:prstGeom>
          <a:noFill/>
        </p:spPr>
        <p:txBody>
          <a:bodyPr wrap="square" rtlCol="0">
            <a:spAutoFit/>
          </a:bodyPr>
          <a:lstStyle/>
          <a:p>
            <a:pPr algn="ctr"/>
            <a:r>
              <a:rPr lang="en-US" altLang="zh-CN" sz="1013" dirty="0" smtClean="0">
                <a:solidFill>
                  <a:prstClr val="black">
                    <a:lumMod val="50000"/>
                    <a:lumOff val="50000"/>
                  </a:prstClr>
                </a:solidFill>
                <a:latin typeface="Impact" panose="020B0806030902050204" pitchFamily="34" charset="0"/>
              </a:rPr>
              <a:t>20XX</a:t>
            </a:r>
            <a:endParaRPr lang="zh-CN" altLang="en-US" sz="900" dirty="0">
              <a:solidFill>
                <a:prstClr val="black">
                  <a:lumMod val="50000"/>
                  <a:lumOff val="50000"/>
                </a:prstClr>
              </a:solidFill>
              <a:latin typeface="Impact" panose="020B0806030902050204" pitchFamily="34" charset="0"/>
            </a:endParaRPr>
          </a:p>
        </p:txBody>
      </p:sp>
      <p:grpSp>
        <p:nvGrpSpPr>
          <p:cNvPr id="22" name="组合 21"/>
          <p:cNvGrpSpPr/>
          <p:nvPr/>
        </p:nvGrpSpPr>
        <p:grpSpPr>
          <a:xfrm>
            <a:off x="6678508" y="3225794"/>
            <a:ext cx="1239839" cy="248209"/>
            <a:chOff x="2080894" y="4828841"/>
            <a:chExt cx="1652904" cy="331021"/>
          </a:xfrm>
        </p:grpSpPr>
        <p:sp>
          <p:nvSpPr>
            <p:cNvPr id="23" name="圆角矩形 22"/>
            <p:cNvSpPr/>
            <p:nvPr/>
          </p:nvSpPr>
          <p:spPr>
            <a:xfrm>
              <a:off x="2080894" y="4880791"/>
              <a:ext cx="265433" cy="265433"/>
            </a:xfrm>
            <a:prstGeom prst="roundRect">
              <a:avLst/>
            </a:prstGeom>
            <a:solidFill>
              <a:srgbClr val="663A77"/>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文本框 43"/>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25" name="组合 24"/>
          <p:cNvGrpSpPr/>
          <p:nvPr/>
        </p:nvGrpSpPr>
        <p:grpSpPr>
          <a:xfrm>
            <a:off x="5058118" y="3225794"/>
            <a:ext cx="1239839" cy="248209"/>
            <a:chOff x="2080894" y="4828841"/>
            <a:chExt cx="1652904" cy="331021"/>
          </a:xfrm>
        </p:grpSpPr>
        <p:sp>
          <p:nvSpPr>
            <p:cNvPr id="26" name="圆角矩形 25"/>
            <p:cNvSpPr/>
            <p:nvPr/>
          </p:nvSpPr>
          <p:spPr>
            <a:xfrm>
              <a:off x="2080894" y="4880791"/>
              <a:ext cx="265433" cy="265433"/>
            </a:xfrm>
            <a:prstGeom prst="roundRect">
              <a:avLst/>
            </a:prstGeom>
            <a:solidFill>
              <a:srgbClr val="E8707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文本框 41"/>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28" name="组合 27"/>
          <p:cNvGrpSpPr/>
          <p:nvPr/>
        </p:nvGrpSpPr>
        <p:grpSpPr>
          <a:xfrm>
            <a:off x="1709310" y="3225794"/>
            <a:ext cx="1239839" cy="248209"/>
            <a:chOff x="2080894" y="4828841"/>
            <a:chExt cx="1652904" cy="331021"/>
          </a:xfrm>
        </p:grpSpPr>
        <p:sp>
          <p:nvSpPr>
            <p:cNvPr id="29" name="圆角矩形 28"/>
            <p:cNvSpPr/>
            <p:nvPr/>
          </p:nvSpPr>
          <p:spPr>
            <a:xfrm>
              <a:off x="2080894" y="4880791"/>
              <a:ext cx="265433" cy="265433"/>
            </a:xfrm>
            <a:prstGeom prst="roundRect">
              <a:avLst/>
            </a:prstGeom>
            <a:solidFill>
              <a:srgbClr val="FFB85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文本框 39"/>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31" name="组合 30"/>
          <p:cNvGrpSpPr/>
          <p:nvPr/>
        </p:nvGrpSpPr>
        <p:grpSpPr>
          <a:xfrm>
            <a:off x="3383713" y="3225794"/>
            <a:ext cx="1239839" cy="248209"/>
            <a:chOff x="2080894" y="4828841"/>
            <a:chExt cx="1652904" cy="331021"/>
          </a:xfrm>
        </p:grpSpPr>
        <p:sp>
          <p:nvSpPr>
            <p:cNvPr id="32" name="圆角矩形 31"/>
            <p:cNvSpPr/>
            <p:nvPr/>
          </p:nvSpPr>
          <p:spPr>
            <a:xfrm>
              <a:off x="2080894" y="4880791"/>
              <a:ext cx="265433" cy="265433"/>
            </a:xfrm>
            <a:prstGeom prst="roundRect">
              <a:avLst/>
            </a:prstGeom>
            <a:solidFill>
              <a:srgbClr val="01ACB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文本框 37"/>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cxnSp>
        <p:nvCxnSpPr>
          <p:cNvPr id="34" name="直接连接符 33"/>
          <p:cNvCxnSpPr/>
          <p:nvPr/>
        </p:nvCxnSpPr>
        <p:spPr>
          <a:xfrm>
            <a:off x="1282810" y="3867594"/>
            <a:ext cx="657957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文本框 113"/>
          <p:cNvSpPr txBox="1"/>
          <p:nvPr/>
        </p:nvSpPr>
        <p:spPr>
          <a:xfrm>
            <a:off x="1290513" y="3969919"/>
            <a:ext cx="6571870"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407017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 fill="hold"/>
                                        <p:tgtEl>
                                          <p:spTgt spid="14"/>
                                        </p:tgtEl>
                                        <p:attrNameLst>
                                          <p:attrName>ppt_w</p:attrName>
                                        </p:attrNameLst>
                                      </p:cBhvr>
                                      <p:tavLst>
                                        <p:tav tm="0">
                                          <p:val>
                                            <p:fltVal val="0"/>
                                          </p:val>
                                        </p:tav>
                                        <p:tav tm="100000">
                                          <p:val>
                                            <p:strVal val="#ppt_w"/>
                                          </p:val>
                                        </p:tav>
                                      </p:tavLst>
                                    </p:anim>
                                    <p:anim calcmode="lin" valueType="num">
                                      <p:cBhvr>
                                        <p:cTn id="33" dur="100" fill="hold"/>
                                        <p:tgtEl>
                                          <p:spTgt spid="14"/>
                                        </p:tgtEl>
                                        <p:attrNameLst>
                                          <p:attrName>ppt_h</p:attrName>
                                        </p:attrNameLst>
                                      </p:cBhvr>
                                      <p:tavLst>
                                        <p:tav tm="0">
                                          <p:val>
                                            <p:fltVal val="0"/>
                                          </p:val>
                                        </p:tav>
                                        <p:tav tm="100000">
                                          <p:val>
                                            <p:strVal val="#ppt_h"/>
                                          </p:val>
                                        </p:tav>
                                      </p:tavLst>
                                    </p:anim>
                                    <p:animEffect transition="in" filter="fade">
                                      <p:cBhvr>
                                        <p:cTn id="34" dur="100"/>
                                        <p:tgtEl>
                                          <p:spTgt spid="14"/>
                                        </p:tgtEl>
                                      </p:cBhvr>
                                    </p:animEffect>
                                  </p:childTnLst>
                                </p:cTn>
                              </p:par>
                              <p:par>
                                <p:cTn id="35" presetID="6" presetClass="emph" presetSubtype="0" fill="hold" grpId="1" nodeType="withEffect">
                                  <p:stCondLst>
                                    <p:cond delay="100"/>
                                  </p:stCondLst>
                                  <p:childTnLst>
                                    <p:animScale>
                                      <p:cBhvr>
                                        <p:cTn id="36" dur="100" fill="hold"/>
                                        <p:tgtEl>
                                          <p:spTgt spid="14"/>
                                        </p:tgtEl>
                                      </p:cBhvr>
                                      <p:by x="110000" y="110000"/>
                                    </p:animScale>
                                  </p:childTnLst>
                                </p:cTn>
                              </p:par>
                              <p:par>
                                <p:cTn id="37" presetID="6" presetClass="emph" presetSubtype="0" fill="hold" grpId="2" nodeType="withEffect">
                                  <p:stCondLst>
                                    <p:cond delay="200"/>
                                  </p:stCondLst>
                                  <p:childTnLst>
                                    <p:animScale>
                                      <p:cBhvr>
                                        <p:cTn id="38" dur="200" fill="hold"/>
                                        <p:tgtEl>
                                          <p:spTgt spid="14"/>
                                        </p:tgtEl>
                                      </p:cBhvr>
                                      <p:by x="90000" y="90000"/>
                                    </p:animScale>
                                  </p:childTnLst>
                                </p:cTn>
                              </p:par>
                              <p:par>
                                <p:cTn id="39" presetID="6" presetClass="emph" presetSubtype="0" fill="hold" grpId="3" nodeType="withEffect">
                                  <p:stCondLst>
                                    <p:cond delay="400"/>
                                  </p:stCondLst>
                                  <p:childTnLst>
                                    <p:animScale>
                                      <p:cBhvr>
                                        <p:cTn id="40" dur="100" fill="hold"/>
                                        <p:tgtEl>
                                          <p:spTgt spid="14"/>
                                        </p:tgtEl>
                                      </p:cBhvr>
                                      <p:by x="105000" y="105000"/>
                                    </p:animScale>
                                  </p:childTnLst>
                                </p:cTn>
                              </p:par>
                              <p:par>
                                <p:cTn id="41" presetID="6" presetClass="emph" presetSubtype="0" fill="hold" grpId="4" nodeType="withEffect">
                                  <p:stCondLst>
                                    <p:cond delay="500"/>
                                  </p:stCondLst>
                                  <p:childTnLst>
                                    <p:animScale>
                                      <p:cBhvr>
                                        <p:cTn id="42" dur="200" fill="hold"/>
                                        <p:tgtEl>
                                          <p:spTgt spid="14"/>
                                        </p:tgtEl>
                                      </p:cBhvr>
                                      <p:by x="95000" y="95000"/>
                                    </p:animScale>
                                  </p:childTnLst>
                                </p:cTn>
                              </p:par>
                            </p:childTnLst>
                          </p:cTn>
                        </p:par>
                        <p:par>
                          <p:cTn id="43" fill="hold">
                            <p:stCondLst>
                              <p:cond delay="1950"/>
                            </p:stCondLst>
                            <p:childTnLst>
                              <p:par>
                                <p:cTn id="44" presetID="53" presetClass="entr" presetSubtype="16"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00" fill="hold"/>
                                        <p:tgtEl>
                                          <p:spTgt spid="15"/>
                                        </p:tgtEl>
                                        <p:attrNameLst>
                                          <p:attrName>ppt_w</p:attrName>
                                        </p:attrNameLst>
                                      </p:cBhvr>
                                      <p:tavLst>
                                        <p:tav tm="0">
                                          <p:val>
                                            <p:fltVal val="0"/>
                                          </p:val>
                                        </p:tav>
                                        <p:tav tm="100000">
                                          <p:val>
                                            <p:strVal val="#ppt_w"/>
                                          </p:val>
                                        </p:tav>
                                      </p:tavLst>
                                    </p:anim>
                                    <p:anim calcmode="lin" valueType="num">
                                      <p:cBhvr>
                                        <p:cTn id="47" dur="100" fill="hold"/>
                                        <p:tgtEl>
                                          <p:spTgt spid="15"/>
                                        </p:tgtEl>
                                        <p:attrNameLst>
                                          <p:attrName>ppt_h</p:attrName>
                                        </p:attrNameLst>
                                      </p:cBhvr>
                                      <p:tavLst>
                                        <p:tav tm="0">
                                          <p:val>
                                            <p:fltVal val="0"/>
                                          </p:val>
                                        </p:tav>
                                        <p:tav tm="100000">
                                          <p:val>
                                            <p:strVal val="#ppt_h"/>
                                          </p:val>
                                        </p:tav>
                                      </p:tavLst>
                                    </p:anim>
                                    <p:animEffect transition="in" filter="fade">
                                      <p:cBhvr>
                                        <p:cTn id="48" dur="100"/>
                                        <p:tgtEl>
                                          <p:spTgt spid="15"/>
                                        </p:tgtEl>
                                      </p:cBhvr>
                                    </p:animEffect>
                                  </p:childTnLst>
                                </p:cTn>
                              </p:par>
                              <p:par>
                                <p:cTn id="49" presetID="6" presetClass="emph" presetSubtype="0" fill="hold" grpId="1" nodeType="withEffect">
                                  <p:stCondLst>
                                    <p:cond delay="100"/>
                                  </p:stCondLst>
                                  <p:childTnLst>
                                    <p:animScale>
                                      <p:cBhvr>
                                        <p:cTn id="50" dur="100" fill="hold"/>
                                        <p:tgtEl>
                                          <p:spTgt spid="15"/>
                                        </p:tgtEl>
                                      </p:cBhvr>
                                      <p:by x="110000" y="110000"/>
                                    </p:animScale>
                                  </p:childTnLst>
                                </p:cTn>
                              </p:par>
                              <p:par>
                                <p:cTn id="51" presetID="6" presetClass="emph" presetSubtype="0" fill="hold" grpId="2" nodeType="withEffect">
                                  <p:stCondLst>
                                    <p:cond delay="200"/>
                                  </p:stCondLst>
                                  <p:childTnLst>
                                    <p:animScale>
                                      <p:cBhvr>
                                        <p:cTn id="52" dur="200" fill="hold"/>
                                        <p:tgtEl>
                                          <p:spTgt spid="15"/>
                                        </p:tgtEl>
                                      </p:cBhvr>
                                      <p:by x="90000" y="90000"/>
                                    </p:animScale>
                                  </p:childTnLst>
                                </p:cTn>
                              </p:par>
                              <p:par>
                                <p:cTn id="53" presetID="6" presetClass="emph" presetSubtype="0" fill="hold" grpId="3" nodeType="withEffect">
                                  <p:stCondLst>
                                    <p:cond delay="400"/>
                                  </p:stCondLst>
                                  <p:childTnLst>
                                    <p:animScale>
                                      <p:cBhvr>
                                        <p:cTn id="54" dur="100" fill="hold"/>
                                        <p:tgtEl>
                                          <p:spTgt spid="15"/>
                                        </p:tgtEl>
                                      </p:cBhvr>
                                      <p:by x="105000" y="105000"/>
                                    </p:animScale>
                                  </p:childTnLst>
                                </p:cTn>
                              </p:par>
                              <p:par>
                                <p:cTn id="55" presetID="6" presetClass="emph" presetSubtype="0" fill="hold" grpId="4" nodeType="withEffect">
                                  <p:stCondLst>
                                    <p:cond delay="500"/>
                                  </p:stCondLst>
                                  <p:childTnLst>
                                    <p:animScale>
                                      <p:cBhvr>
                                        <p:cTn id="56" dur="200" fill="hold"/>
                                        <p:tgtEl>
                                          <p:spTgt spid="15"/>
                                        </p:tgtEl>
                                      </p:cBhvr>
                                      <p:by x="95000" y="95000"/>
                                    </p:animScale>
                                  </p:childTnLst>
                                </p:cTn>
                              </p:par>
                            </p:childTnLst>
                          </p:cTn>
                        </p:par>
                        <p:par>
                          <p:cTn id="57" fill="hold">
                            <p:stCondLst>
                              <p:cond delay="2650"/>
                            </p:stCondLst>
                            <p:childTnLst>
                              <p:par>
                                <p:cTn id="58" presetID="53" presetClass="entr" presetSubtype="16"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100" fill="hold"/>
                                        <p:tgtEl>
                                          <p:spTgt spid="16"/>
                                        </p:tgtEl>
                                        <p:attrNameLst>
                                          <p:attrName>ppt_w</p:attrName>
                                        </p:attrNameLst>
                                      </p:cBhvr>
                                      <p:tavLst>
                                        <p:tav tm="0">
                                          <p:val>
                                            <p:fltVal val="0"/>
                                          </p:val>
                                        </p:tav>
                                        <p:tav tm="100000">
                                          <p:val>
                                            <p:strVal val="#ppt_w"/>
                                          </p:val>
                                        </p:tav>
                                      </p:tavLst>
                                    </p:anim>
                                    <p:anim calcmode="lin" valueType="num">
                                      <p:cBhvr>
                                        <p:cTn id="61" dur="100" fill="hold"/>
                                        <p:tgtEl>
                                          <p:spTgt spid="16"/>
                                        </p:tgtEl>
                                        <p:attrNameLst>
                                          <p:attrName>ppt_h</p:attrName>
                                        </p:attrNameLst>
                                      </p:cBhvr>
                                      <p:tavLst>
                                        <p:tav tm="0">
                                          <p:val>
                                            <p:fltVal val="0"/>
                                          </p:val>
                                        </p:tav>
                                        <p:tav tm="100000">
                                          <p:val>
                                            <p:strVal val="#ppt_h"/>
                                          </p:val>
                                        </p:tav>
                                      </p:tavLst>
                                    </p:anim>
                                    <p:animEffect transition="in" filter="fade">
                                      <p:cBhvr>
                                        <p:cTn id="62" dur="100"/>
                                        <p:tgtEl>
                                          <p:spTgt spid="16"/>
                                        </p:tgtEl>
                                      </p:cBhvr>
                                    </p:animEffect>
                                  </p:childTnLst>
                                </p:cTn>
                              </p:par>
                              <p:par>
                                <p:cTn id="63" presetID="6" presetClass="emph" presetSubtype="0" fill="hold" grpId="1" nodeType="withEffect">
                                  <p:stCondLst>
                                    <p:cond delay="100"/>
                                  </p:stCondLst>
                                  <p:childTnLst>
                                    <p:animScale>
                                      <p:cBhvr>
                                        <p:cTn id="64" dur="100" fill="hold"/>
                                        <p:tgtEl>
                                          <p:spTgt spid="16"/>
                                        </p:tgtEl>
                                      </p:cBhvr>
                                      <p:by x="110000" y="110000"/>
                                    </p:animScale>
                                  </p:childTnLst>
                                </p:cTn>
                              </p:par>
                              <p:par>
                                <p:cTn id="65" presetID="6" presetClass="emph" presetSubtype="0" fill="hold" grpId="2" nodeType="withEffect">
                                  <p:stCondLst>
                                    <p:cond delay="200"/>
                                  </p:stCondLst>
                                  <p:childTnLst>
                                    <p:animScale>
                                      <p:cBhvr>
                                        <p:cTn id="66" dur="200" fill="hold"/>
                                        <p:tgtEl>
                                          <p:spTgt spid="16"/>
                                        </p:tgtEl>
                                      </p:cBhvr>
                                      <p:by x="90000" y="90000"/>
                                    </p:animScale>
                                  </p:childTnLst>
                                </p:cTn>
                              </p:par>
                              <p:par>
                                <p:cTn id="67" presetID="6" presetClass="emph" presetSubtype="0" fill="hold" grpId="3" nodeType="withEffect">
                                  <p:stCondLst>
                                    <p:cond delay="400"/>
                                  </p:stCondLst>
                                  <p:childTnLst>
                                    <p:animScale>
                                      <p:cBhvr>
                                        <p:cTn id="68" dur="100" fill="hold"/>
                                        <p:tgtEl>
                                          <p:spTgt spid="16"/>
                                        </p:tgtEl>
                                      </p:cBhvr>
                                      <p:by x="105000" y="105000"/>
                                    </p:animScale>
                                  </p:childTnLst>
                                </p:cTn>
                              </p:par>
                              <p:par>
                                <p:cTn id="69" presetID="6" presetClass="emph" presetSubtype="0" fill="hold" grpId="4" nodeType="withEffect">
                                  <p:stCondLst>
                                    <p:cond delay="500"/>
                                  </p:stCondLst>
                                  <p:childTnLst>
                                    <p:animScale>
                                      <p:cBhvr>
                                        <p:cTn id="70" dur="200" fill="hold"/>
                                        <p:tgtEl>
                                          <p:spTgt spid="16"/>
                                        </p:tgtEl>
                                      </p:cBhvr>
                                      <p:by x="95000" y="95000"/>
                                    </p:animScale>
                                  </p:childTnLst>
                                </p:cTn>
                              </p:par>
                            </p:childTnLst>
                          </p:cTn>
                        </p:par>
                        <p:par>
                          <p:cTn id="71" fill="hold">
                            <p:stCondLst>
                              <p:cond delay="3350"/>
                            </p:stCondLst>
                            <p:childTnLst>
                              <p:par>
                                <p:cTn id="72" presetID="53" presetClass="entr" presetSubtype="16"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p:cTn id="74" dur="100" fill="hold"/>
                                        <p:tgtEl>
                                          <p:spTgt spid="17"/>
                                        </p:tgtEl>
                                        <p:attrNameLst>
                                          <p:attrName>ppt_w</p:attrName>
                                        </p:attrNameLst>
                                      </p:cBhvr>
                                      <p:tavLst>
                                        <p:tav tm="0">
                                          <p:val>
                                            <p:fltVal val="0"/>
                                          </p:val>
                                        </p:tav>
                                        <p:tav tm="100000">
                                          <p:val>
                                            <p:strVal val="#ppt_w"/>
                                          </p:val>
                                        </p:tav>
                                      </p:tavLst>
                                    </p:anim>
                                    <p:anim calcmode="lin" valueType="num">
                                      <p:cBhvr>
                                        <p:cTn id="75" dur="100" fill="hold"/>
                                        <p:tgtEl>
                                          <p:spTgt spid="17"/>
                                        </p:tgtEl>
                                        <p:attrNameLst>
                                          <p:attrName>ppt_h</p:attrName>
                                        </p:attrNameLst>
                                      </p:cBhvr>
                                      <p:tavLst>
                                        <p:tav tm="0">
                                          <p:val>
                                            <p:fltVal val="0"/>
                                          </p:val>
                                        </p:tav>
                                        <p:tav tm="100000">
                                          <p:val>
                                            <p:strVal val="#ppt_h"/>
                                          </p:val>
                                        </p:tav>
                                      </p:tavLst>
                                    </p:anim>
                                    <p:animEffect transition="in" filter="fade">
                                      <p:cBhvr>
                                        <p:cTn id="76" dur="100"/>
                                        <p:tgtEl>
                                          <p:spTgt spid="17"/>
                                        </p:tgtEl>
                                      </p:cBhvr>
                                    </p:animEffect>
                                  </p:childTnLst>
                                </p:cTn>
                              </p:par>
                              <p:par>
                                <p:cTn id="77" presetID="6" presetClass="emph" presetSubtype="0" fill="hold" grpId="1" nodeType="withEffect">
                                  <p:stCondLst>
                                    <p:cond delay="100"/>
                                  </p:stCondLst>
                                  <p:childTnLst>
                                    <p:animScale>
                                      <p:cBhvr>
                                        <p:cTn id="78" dur="100" fill="hold"/>
                                        <p:tgtEl>
                                          <p:spTgt spid="17"/>
                                        </p:tgtEl>
                                      </p:cBhvr>
                                      <p:by x="110000" y="110000"/>
                                    </p:animScale>
                                  </p:childTnLst>
                                </p:cTn>
                              </p:par>
                              <p:par>
                                <p:cTn id="79" presetID="6" presetClass="emph" presetSubtype="0" fill="hold" grpId="2" nodeType="withEffect">
                                  <p:stCondLst>
                                    <p:cond delay="200"/>
                                  </p:stCondLst>
                                  <p:childTnLst>
                                    <p:animScale>
                                      <p:cBhvr>
                                        <p:cTn id="80" dur="200" fill="hold"/>
                                        <p:tgtEl>
                                          <p:spTgt spid="17"/>
                                        </p:tgtEl>
                                      </p:cBhvr>
                                      <p:by x="90000" y="90000"/>
                                    </p:animScale>
                                  </p:childTnLst>
                                </p:cTn>
                              </p:par>
                              <p:par>
                                <p:cTn id="81" presetID="6" presetClass="emph" presetSubtype="0" fill="hold" grpId="3" nodeType="withEffect">
                                  <p:stCondLst>
                                    <p:cond delay="400"/>
                                  </p:stCondLst>
                                  <p:childTnLst>
                                    <p:animScale>
                                      <p:cBhvr>
                                        <p:cTn id="82" dur="100" fill="hold"/>
                                        <p:tgtEl>
                                          <p:spTgt spid="17"/>
                                        </p:tgtEl>
                                      </p:cBhvr>
                                      <p:by x="105000" y="105000"/>
                                    </p:animScale>
                                  </p:childTnLst>
                                </p:cTn>
                              </p:par>
                              <p:par>
                                <p:cTn id="83" presetID="6" presetClass="emph" presetSubtype="0" fill="hold" grpId="4" nodeType="withEffect">
                                  <p:stCondLst>
                                    <p:cond delay="500"/>
                                  </p:stCondLst>
                                  <p:childTnLst>
                                    <p:animScale>
                                      <p:cBhvr>
                                        <p:cTn id="84" dur="200" fill="hold"/>
                                        <p:tgtEl>
                                          <p:spTgt spid="17"/>
                                        </p:tgtEl>
                                      </p:cBhvr>
                                      <p:by x="95000" y="95000"/>
                                    </p:animScale>
                                  </p:childTnLst>
                                </p:cTn>
                              </p:par>
                            </p:childTnLst>
                          </p:cTn>
                        </p:par>
                        <p:par>
                          <p:cTn id="85" fill="hold">
                            <p:stCondLst>
                              <p:cond delay="4050"/>
                            </p:stCondLst>
                            <p:childTnLst>
                              <p:par>
                                <p:cTn id="86" presetID="47" presetClass="entr" presetSubtype="0"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anim calcmode="lin" valueType="num">
                                      <p:cBhvr>
                                        <p:cTn id="89" dur="500" fill="hold"/>
                                        <p:tgtEl>
                                          <p:spTgt spid="18"/>
                                        </p:tgtEl>
                                        <p:attrNameLst>
                                          <p:attrName>ppt_x</p:attrName>
                                        </p:attrNameLst>
                                      </p:cBhvr>
                                      <p:tavLst>
                                        <p:tav tm="0">
                                          <p:val>
                                            <p:strVal val="#ppt_x"/>
                                          </p:val>
                                        </p:tav>
                                        <p:tav tm="100000">
                                          <p:val>
                                            <p:strVal val="#ppt_x"/>
                                          </p:val>
                                        </p:tav>
                                      </p:tavLst>
                                    </p:anim>
                                    <p:anim calcmode="lin" valueType="num">
                                      <p:cBhvr>
                                        <p:cTn id="90" dur="500" fill="hold"/>
                                        <p:tgtEl>
                                          <p:spTgt spid="18"/>
                                        </p:tgtEl>
                                        <p:attrNameLst>
                                          <p:attrName>ppt_y</p:attrName>
                                        </p:attrNameLst>
                                      </p:cBhvr>
                                      <p:tavLst>
                                        <p:tav tm="0">
                                          <p:val>
                                            <p:strVal val="#ppt_y-.1"/>
                                          </p:val>
                                        </p:tav>
                                        <p:tav tm="100000">
                                          <p:val>
                                            <p:strVal val="#ppt_y"/>
                                          </p:val>
                                        </p:tav>
                                      </p:tavLst>
                                    </p:anim>
                                  </p:childTnLst>
                                </p:cTn>
                              </p:par>
                            </p:childTnLst>
                          </p:cTn>
                        </p:par>
                        <p:par>
                          <p:cTn id="91" fill="hold">
                            <p:stCondLst>
                              <p:cond delay="4550"/>
                            </p:stCondLst>
                            <p:childTnLst>
                              <p:par>
                                <p:cTn id="92" presetID="47" presetClass="entr" presetSubtype="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anim calcmode="lin" valueType="num">
                                      <p:cBhvr>
                                        <p:cTn id="95" dur="500" fill="hold"/>
                                        <p:tgtEl>
                                          <p:spTgt spid="19"/>
                                        </p:tgtEl>
                                        <p:attrNameLst>
                                          <p:attrName>ppt_x</p:attrName>
                                        </p:attrNameLst>
                                      </p:cBhvr>
                                      <p:tavLst>
                                        <p:tav tm="0">
                                          <p:val>
                                            <p:strVal val="#ppt_x"/>
                                          </p:val>
                                        </p:tav>
                                        <p:tav tm="100000">
                                          <p:val>
                                            <p:strVal val="#ppt_x"/>
                                          </p:val>
                                        </p:tav>
                                      </p:tavLst>
                                    </p:anim>
                                    <p:anim calcmode="lin" valueType="num">
                                      <p:cBhvr>
                                        <p:cTn id="96" dur="500" fill="hold"/>
                                        <p:tgtEl>
                                          <p:spTgt spid="19"/>
                                        </p:tgtEl>
                                        <p:attrNameLst>
                                          <p:attrName>ppt_y</p:attrName>
                                        </p:attrNameLst>
                                      </p:cBhvr>
                                      <p:tavLst>
                                        <p:tav tm="0">
                                          <p:val>
                                            <p:strVal val="#ppt_y-.1"/>
                                          </p:val>
                                        </p:tav>
                                        <p:tav tm="100000">
                                          <p:val>
                                            <p:strVal val="#ppt_y"/>
                                          </p:val>
                                        </p:tav>
                                      </p:tavLst>
                                    </p:anim>
                                  </p:childTnLst>
                                </p:cTn>
                              </p:par>
                            </p:childTnLst>
                          </p:cTn>
                        </p:par>
                        <p:par>
                          <p:cTn id="97" fill="hold">
                            <p:stCondLst>
                              <p:cond delay="5050"/>
                            </p:stCondLst>
                            <p:childTnLst>
                              <p:par>
                                <p:cTn id="98" presetID="47" presetClass="entr" presetSubtype="0"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500"/>
                                        <p:tgtEl>
                                          <p:spTgt spid="20"/>
                                        </p:tgtEl>
                                      </p:cBhvr>
                                    </p:animEffect>
                                    <p:anim calcmode="lin" valueType="num">
                                      <p:cBhvr>
                                        <p:cTn id="101" dur="500" fill="hold"/>
                                        <p:tgtEl>
                                          <p:spTgt spid="20"/>
                                        </p:tgtEl>
                                        <p:attrNameLst>
                                          <p:attrName>ppt_x</p:attrName>
                                        </p:attrNameLst>
                                      </p:cBhvr>
                                      <p:tavLst>
                                        <p:tav tm="0">
                                          <p:val>
                                            <p:strVal val="#ppt_x"/>
                                          </p:val>
                                        </p:tav>
                                        <p:tav tm="100000">
                                          <p:val>
                                            <p:strVal val="#ppt_x"/>
                                          </p:val>
                                        </p:tav>
                                      </p:tavLst>
                                    </p:anim>
                                    <p:anim calcmode="lin" valueType="num">
                                      <p:cBhvr>
                                        <p:cTn id="102" dur="500" fill="hold"/>
                                        <p:tgtEl>
                                          <p:spTgt spid="20"/>
                                        </p:tgtEl>
                                        <p:attrNameLst>
                                          <p:attrName>ppt_y</p:attrName>
                                        </p:attrNameLst>
                                      </p:cBhvr>
                                      <p:tavLst>
                                        <p:tav tm="0">
                                          <p:val>
                                            <p:strVal val="#ppt_y-.1"/>
                                          </p:val>
                                        </p:tav>
                                        <p:tav tm="100000">
                                          <p:val>
                                            <p:strVal val="#ppt_y"/>
                                          </p:val>
                                        </p:tav>
                                      </p:tavLst>
                                    </p:anim>
                                  </p:childTnLst>
                                </p:cTn>
                              </p:par>
                            </p:childTnLst>
                          </p:cTn>
                        </p:par>
                        <p:par>
                          <p:cTn id="103" fill="hold">
                            <p:stCondLst>
                              <p:cond delay="5550"/>
                            </p:stCondLst>
                            <p:childTnLst>
                              <p:par>
                                <p:cTn id="104" presetID="47" presetClass="entr" presetSubtype="0"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500"/>
                                        <p:tgtEl>
                                          <p:spTgt spid="21"/>
                                        </p:tgtEl>
                                      </p:cBhvr>
                                    </p:animEffect>
                                    <p:anim calcmode="lin" valueType="num">
                                      <p:cBhvr>
                                        <p:cTn id="107" dur="500" fill="hold"/>
                                        <p:tgtEl>
                                          <p:spTgt spid="21"/>
                                        </p:tgtEl>
                                        <p:attrNameLst>
                                          <p:attrName>ppt_x</p:attrName>
                                        </p:attrNameLst>
                                      </p:cBhvr>
                                      <p:tavLst>
                                        <p:tav tm="0">
                                          <p:val>
                                            <p:strVal val="#ppt_x"/>
                                          </p:val>
                                        </p:tav>
                                        <p:tav tm="100000">
                                          <p:val>
                                            <p:strVal val="#ppt_x"/>
                                          </p:val>
                                        </p:tav>
                                      </p:tavLst>
                                    </p:anim>
                                    <p:anim calcmode="lin" valueType="num">
                                      <p:cBhvr>
                                        <p:cTn id="108" dur="500" fill="hold"/>
                                        <p:tgtEl>
                                          <p:spTgt spid="21"/>
                                        </p:tgtEl>
                                        <p:attrNameLst>
                                          <p:attrName>ppt_y</p:attrName>
                                        </p:attrNameLst>
                                      </p:cBhvr>
                                      <p:tavLst>
                                        <p:tav tm="0">
                                          <p:val>
                                            <p:strVal val="#ppt_y-.1"/>
                                          </p:val>
                                        </p:tav>
                                        <p:tav tm="100000">
                                          <p:val>
                                            <p:strVal val="#ppt_y"/>
                                          </p:val>
                                        </p:tav>
                                      </p:tavLst>
                                    </p:anim>
                                  </p:childTnLst>
                                </p:cTn>
                              </p:par>
                            </p:childTnLst>
                          </p:cTn>
                        </p:par>
                        <p:par>
                          <p:cTn id="109" fill="hold">
                            <p:stCondLst>
                              <p:cond delay="6050"/>
                            </p:stCondLst>
                            <p:childTnLst>
                              <p:par>
                                <p:cTn id="110" presetID="10" presetClass="entr" presetSubtype="0" fill="hold"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500"/>
                                        <p:tgtEl>
                                          <p:spTgt spid="28"/>
                                        </p:tgtEl>
                                      </p:cBhvr>
                                    </p:animEffect>
                                  </p:childTnLst>
                                </p:cTn>
                              </p:par>
                            </p:childTnLst>
                          </p:cTn>
                        </p:par>
                        <p:par>
                          <p:cTn id="113" fill="hold">
                            <p:stCondLst>
                              <p:cond delay="6550"/>
                            </p:stCondLst>
                            <p:childTnLst>
                              <p:par>
                                <p:cTn id="114" presetID="10" presetClass="entr" presetSubtype="0" fill="hold"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500"/>
                                        <p:tgtEl>
                                          <p:spTgt spid="31"/>
                                        </p:tgtEl>
                                      </p:cBhvr>
                                    </p:animEffect>
                                  </p:childTnLst>
                                </p:cTn>
                              </p:par>
                            </p:childTnLst>
                          </p:cTn>
                        </p:par>
                        <p:par>
                          <p:cTn id="117" fill="hold">
                            <p:stCondLst>
                              <p:cond delay="7050"/>
                            </p:stCondLst>
                            <p:childTnLst>
                              <p:par>
                                <p:cTn id="118" presetID="10" presetClass="entr" presetSubtype="0" fill="hold" nodeType="after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500"/>
                                        <p:tgtEl>
                                          <p:spTgt spid="25"/>
                                        </p:tgtEl>
                                      </p:cBhvr>
                                    </p:animEffect>
                                  </p:childTnLst>
                                </p:cTn>
                              </p:par>
                            </p:childTnLst>
                          </p:cTn>
                        </p:par>
                        <p:par>
                          <p:cTn id="121" fill="hold">
                            <p:stCondLst>
                              <p:cond delay="7550"/>
                            </p:stCondLst>
                            <p:childTnLst>
                              <p:par>
                                <p:cTn id="122" presetID="10" presetClass="entr" presetSubtype="0" fill="hold" nodeType="afterEffect">
                                  <p:stCondLst>
                                    <p:cond delay="0"/>
                                  </p:stCondLst>
                                  <p:childTnLst>
                                    <p:set>
                                      <p:cBhvr>
                                        <p:cTn id="123" dur="1" fill="hold">
                                          <p:stCondLst>
                                            <p:cond delay="0"/>
                                          </p:stCondLst>
                                        </p:cTn>
                                        <p:tgtEl>
                                          <p:spTgt spid="22"/>
                                        </p:tgtEl>
                                        <p:attrNameLst>
                                          <p:attrName>style.visibility</p:attrName>
                                        </p:attrNameLst>
                                      </p:cBhvr>
                                      <p:to>
                                        <p:strVal val="visible"/>
                                      </p:to>
                                    </p:set>
                                    <p:animEffect transition="in" filter="fade">
                                      <p:cBhvr>
                                        <p:cTn id="124" dur="500"/>
                                        <p:tgtEl>
                                          <p:spTgt spid="22"/>
                                        </p:tgtEl>
                                      </p:cBhvr>
                                    </p:animEffect>
                                  </p:childTnLst>
                                </p:cTn>
                              </p:par>
                            </p:childTnLst>
                          </p:cTn>
                        </p:par>
                        <p:par>
                          <p:cTn id="125" fill="hold">
                            <p:stCondLst>
                              <p:cond delay="8050"/>
                            </p:stCondLst>
                            <p:childTnLst>
                              <p:par>
                                <p:cTn id="126" presetID="16" presetClass="entr" presetSubtype="21" fill="hold" nodeType="afterEffect">
                                  <p:stCondLst>
                                    <p:cond delay="0"/>
                                  </p:stCondLst>
                                  <p:childTnLst>
                                    <p:set>
                                      <p:cBhvr>
                                        <p:cTn id="127" dur="1" fill="hold">
                                          <p:stCondLst>
                                            <p:cond delay="0"/>
                                          </p:stCondLst>
                                        </p:cTn>
                                        <p:tgtEl>
                                          <p:spTgt spid="34"/>
                                        </p:tgtEl>
                                        <p:attrNameLst>
                                          <p:attrName>style.visibility</p:attrName>
                                        </p:attrNameLst>
                                      </p:cBhvr>
                                      <p:to>
                                        <p:strVal val="visible"/>
                                      </p:to>
                                    </p:set>
                                    <p:animEffect transition="in" filter="barn(inVertical)">
                                      <p:cBhvr>
                                        <p:cTn id="128" dur="500"/>
                                        <p:tgtEl>
                                          <p:spTgt spid="34"/>
                                        </p:tgtEl>
                                      </p:cBhvr>
                                    </p:animEffect>
                                  </p:childTnLst>
                                </p:cTn>
                              </p:par>
                            </p:childTnLst>
                          </p:cTn>
                        </p:par>
                        <p:par>
                          <p:cTn id="129" fill="hold">
                            <p:stCondLst>
                              <p:cond delay="8550"/>
                            </p:stCondLst>
                            <p:childTnLst>
                              <p:par>
                                <p:cTn id="130" presetID="22" presetClass="entr" presetSubtype="1" fill="hold" grpId="0" nodeType="after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wipe(up)">
                                      <p:cBhvr>
                                        <p:cTn id="1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Graphic spid="14" grpId="0">
        <p:bldAsOne/>
      </p:bldGraphic>
      <p:bldGraphic spid="14" grpId="1">
        <p:bldAsOne/>
      </p:bldGraphic>
      <p:bldGraphic spid="14" grpId="2">
        <p:bldAsOne/>
      </p:bldGraphic>
      <p:bldGraphic spid="14" grpId="3">
        <p:bldAsOne/>
      </p:bldGraphic>
      <p:bldGraphic spid="14" grpId="4">
        <p:bldAsOne/>
      </p:bldGraphic>
      <p:bldGraphic spid="15" grpId="0">
        <p:bldAsOne/>
      </p:bldGraphic>
      <p:bldGraphic spid="15" grpId="1">
        <p:bldAsOne/>
      </p:bldGraphic>
      <p:bldGraphic spid="15" grpId="2">
        <p:bldAsOne/>
      </p:bldGraphic>
      <p:bldGraphic spid="15" grpId="3">
        <p:bldAsOne/>
      </p:bldGraphic>
      <p:bldGraphic spid="15" grpId="4">
        <p:bldAsOne/>
      </p:bldGraphic>
      <p:bldGraphic spid="16" grpId="0">
        <p:bldAsOne/>
      </p:bldGraphic>
      <p:bldGraphic spid="16" grpId="1">
        <p:bldAsOne/>
      </p:bldGraphic>
      <p:bldGraphic spid="16" grpId="2">
        <p:bldAsOne/>
      </p:bldGraphic>
      <p:bldGraphic spid="16" grpId="3">
        <p:bldAsOne/>
      </p:bldGraphic>
      <p:bldGraphic spid="16" grpId="4">
        <p:bldAsOne/>
      </p:bldGraphic>
      <p:bldGraphic spid="17" grpId="0">
        <p:bldAsOne/>
      </p:bldGraphic>
      <p:bldGraphic spid="17" grpId="1">
        <p:bldAsOne/>
      </p:bldGraphic>
      <p:bldGraphic spid="17" grpId="2">
        <p:bldAsOne/>
      </p:bldGraphic>
      <p:bldGraphic spid="17" grpId="3">
        <p:bldAsOne/>
      </p:bldGraphic>
      <p:bldGraphic spid="17" grpId="4">
        <p:bldAsOne/>
      </p:bldGraphic>
      <p:bldP spid="18" grpId="0"/>
      <p:bldP spid="19" grpId="0"/>
      <p:bldP spid="20" grpId="0"/>
      <p:bldP spid="21"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815863"/>
            <a:ext cx="9144000" cy="1511774"/>
          </a:xfrm>
          <a:prstGeom prst="rect">
            <a:avLst/>
          </a:prstGeom>
          <a:solidFill>
            <a:srgbClr val="E8707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cxnSp>
        <p:nvCxnSpPr>
          <p:cNvPr id="5" name="直接连接符 4"/>
          <p:cNvCxnSpPr/>
          <p:nvPr/>
        </p:nvCxnSpPr>
        <p:spPr>
          <a:xfrm>
            <a:off x="3924097" y="2551402"/>
            <a:ext cx="2321653"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86074" y="2125451"/>
            <a:ext cx="1997701" cy="438557"/>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2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单击添加标题</a:t>
            </a:r>
            <a:endParaRPr lang="zh-CN" altLang="en-US" sz="2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 name="组合 6"/>
          <p:cNvGrpSpPr/>
          <p:nvPr/>
        </p:nvGrpSpPr>
        <p:grpSpPr>
          <a:xfrm>
            <a:off x="2952244" y="2048522"/>
            <a:ext cx="1046460" cy="1046460"/>
            <a:chOff x="1677608" y="2996952"/>
            <a:chExt cx="1395643" cy="1395643"/>
          </a:xfrm>
        </p:grpSpPr>
        <p:sp>
          <p:nvSpPr>
            <p:cNvPr id="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9" name="Oval 29"/>
            <p:cNvSpPr>
              <a:spLocks noChangeAspect="1"/>
            </p:cNvSpPr>
            <p:nvPr/>
          </p:nvSpPr>
          <p:spPr>
            <a:xfrm>
              <a:off x="1850114" y="3169458"/>
              <a:ext cx="1050630" cy="1050630"/>
            </a:xfrm>
            <a:prstGeom prst="ellipse">
              <a:avLst/>
            </a:prstGeom>
            <a:solidFill>
              <a:srgbClr val="E8707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0" name="KSO_Shape"/>
          <p:cNvSpPr/>
          <p:nvPr/>
        </p:nvSpPr>
        <p:spPr bwMode="auto">
          <a:xfrm>
            <a:off x="3255906" y="2400715"/>
            <a:ext cx="439136" cy="333011"/>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94058" y="2680169"/>
            <a:ext cx="1077226" cy="161583"/>
            <a:chOff x="4369395" y="3284984"/>
            <a:chExt cx="1436675" cy="215500"/>
          </a:xfrm>
        </p:grpSpPr>
        <p:sp>
          <p:nvSpPr>
            <p:cNvPr id="12"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69395" y="3316401"/>
              <a:ext cx="168551" cy="168551"/>
              <a:chOff x="5005199" y="3717032"/>
              <a:chExt cx="168551" cy="168551"/>
            </a:xfrm>
          </p:grpSpPr>
          <p:sp>
            <p:nvSpPr>
              <p:cNvPr id="14" name="椭圆 13"/>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15" name="等腰三角形 14"/>
              <p:cNvSpPr/>
              <p:nvPr/>
            </p:nvSpPr>
            <p:spPr>
              <a:xfrm rot="5400000">
                <a:off x="5039924" y="3741566"/>
                <a:ext cx="130606" cy="119482"/>
              </a:xfrm>
              <a:prstGeom prs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16" name="组合 15"/>
          <p:cNvGrpSpPr/>
          <p:nvPr/>
        </p:nvGrpSpPr>
        <p:grpSpPr>
          <a:xfrm>
            <a:off x="5219905" y="2679734"/>
            <a:ext cx="1077226" cy="161583"/>
            <a:chOff x="4369395" y="3284984"/>
            <a:chExt cx="1436675" cy="215500"/>
          </a:xfrm>
        </p:grpSpPr>
        <p:sp>
          <p:nvSpPr>
            <p:cNvPr id="17"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369395" y="3316401"/>
              <a:ext cx="168551" cy="168551"/>
              <a:chOff x="5005199" y="3717032"/>
              <a:chExt cx="168551" cy="168551"/>
            </a:xfrm>
          </p:grpSpPr>
          <p:sp>
            <p:nvSpPr>
              <p:cNvPr id="19" name="椭圆 18"/>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20" name="等腰三角形 19"/>
              <p:cNvSpPr/>
              <p:nvPr/>
            </p:nvSpPr>
            <p:spPr>
              <a:xfrm rot="5400000">
                <a:off x="5039924" y="3741566"/>
                <a:ext cx="130606" cy="119482"/>
              </a:xfrm>
              <a:prstGeom prs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21" name="组合 20"/>
          <p:cNvGrpSpPr/>
          <p:nvPr/>
        </p:nvGrpSpPr>
        <p:grpSpPr>
          <a:xfrm>
            <a:off x="4194058" y="2896137"/>
            <a:ext cx="1077226" cy="161583"/>
            <a:chOff x="4369395" y="3284984"/>
            <a:chExt cx="1436675" cy="215500"/>
          </a:xfrm>
        </p:grpSpPr>
        <p:sp>
          <p:nvSpPr>
            <p:cNvPr id="22"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25" name="等腰三角形 24"/>
              <p:cNvSpPr/>
              <p:nvPr/>
            </p:nvSpPr>
            <p:spPr>
              <a:xfrm rot="5400000">
                <a:off x="5039924" y="3741566"/>
                <a:ext cx="130606" cy="119482"/>
              </a:xfrm>
              <a:prstGeom prst="triangle">
                <a:avLst/>
              </a:prstGeom>
              <a:solidFill>
                <a:srgbClr val="F66C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26" name="组合 25"/>
          <p:cNvGrpSpPr/>
          <p:nvPr/>
        </p:nvGrpSpPr>
        <p:grpSpPr>
          <a:xfrm>
            <a:off x="5219905" y="2895702"/>
            <a:ext cx="1077226" cy="161583"/>
            <a:chOff x="4369395" y="3284984"/>
            <a:chExt cx="1436675" cy="215500"/>
          </a:xfrm>
        </p:grpSpPr>
        <p:sp>
          <p:nvSpPr>
            <p:cNvPr id="27"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30" name="等腰三角形 29"/>
              <p:cNvSpPr/>
              <p:nvPr/>
            </p:nvSpPr>
            <p:spPr>
              <a:xfrm rot="5400000">
                <a:off x="5039924" y="3741566"/>
                <a:ext cx="130606" cy="119482"/>
              </a:xfrm>
              <a:prstGeom prst="triangle">
                <a:avLst/>
              </a:prstGeom>
              <a:solidFill>
                <a:srgbClr val="F66C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sp>
        <p:nvSpPr>
          <p:cNvPr id="31" name="矩形 30"/>
          <p:cNvSpPr/>
          <p:nvPr/>
        </p:nvSpPr>
        <p:spPr>
          <a:xfrm>
            <a:off x="1" y="669"/>
            <a:ext cx="738572" cy="43726"/>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32" name="组合 31"/>
          <p:cNvGrpSpPr/>
          <p:nvPr/>
        </p:nvGrpSpPr>
        <p:grpSpPr>
          <a:xfrm>
            <a:off x="144661" y="669"/>
            <a:ext cx="431936" cy="627371"/>
            <a:chOff x="841003" y="360040"/>
            <a:chExt cx="504056" cy="836712"/>
          </a:xfrm>
          <a:solidFill>
            <a:srgbClr val="F66C47"/>
          </a:solidFill>
        </p:grpSpPr>
        <p:sp>
          <p:nvSpPr>
            <p:cNvPr id="33" name="矩形 32"/>
            <p:cNvSpPr/>
            <p:nvPr/>
          </p:nvSpPr>
          <p:spPr>
            <a:xfrm>
              <a:off x="841003" y="360040"/>
              <a:ext cx="504056" cy="548680"/>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4" name="等腰三角形 33"/>
            <p:cNvSpPr/>
            <p:nvPr/>
          </p:nvSpPr>
          <p:spPr>
            <a:xfrm rot="10800000">
              <a:off x="841003" y="908720"/>
              <a:ext cx="504056" cy="288032"/>
            </a:xfrm>
            <a:prstGeom prs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35" name="文本框 9"/>
          <p:cNvSpPr txBox="1"/>
          <p:nvPr/>
        </p:nvSpPr>
        <p:spPr>
          <a:xfrm>
            <a:off x="630588" y="152453"/>
            <a:ext cx="971855" cy="207672"/>
          </a:xfrm>
          <a:prstGeom prst="rect">
            <a:avLst/>
          </a:prstGeom>
          <a:noFill/>
        </p:spPr>
        <p:txBody>
          <a:bodyPr wrap="square" lIns="51422" tIns="25711" rIns="51422" bIns="25711" rtlCol="0">
            <a:spAutoFit/>
          </a:bodyPr>
          <a:lstStyle/>
          <a:p>
            <a:pPr marL="0" lvl="1"/>
            <a:r>
              <a:rPr lang="zh-CN" altLang="en-US" sz="1012" dirty="0" smtClean="0">
                <a:solidFill>
                  <a:srgbClr val="E87071"/>
                </a:solidFill>
                <a:latin typeface="微软雅黑" panose="020B0503020204020204" pitchFamily="34" charset="-122"/>
                <a:ea typeface="微软雅黑" panose="020B0503020204020204" pitchFamily="34" charset="-122"/>
              </a:rPr>
              <a:t>第四章  </a:t>
            </a:r>
            <a:endParaRPr lang="en-US" altLang="ko-KR" sz="1012" kern="0" dirty="0">
              <a:solidFill>
                <a:srgbClr val="E87071"/>
              </a:solidFill>
              <a:latin typeface="微软雅黑" panose="020B0503020204020204" pitchFamily="34" charset="-122"/>
              <a:ea typeface="微软雅黑" panose="020B0503020204020204" pitchFamily="34" charset="-122"/>
            </a:endParaRPr>
          </a:p>
        </p:txBody>
      </p:sp>
      <p:sp>
        <p:nvSpPr>
          <p:cNvPr id="36"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rot="2700000">
            <a:off x="2872930" y="4240804"/>
            <a:ext cx="933655" cy="933655"/>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8" name="矩形 37"/>
          <p:cNvSpPr/>
          <p:nvPr/>
        </p:nvSpPr>
        <p:spPr>
          <a:xfrm rot="2700000">
            <a:off x="1147315" y="4126651"/>
            <a:ext cx="1216668" cy="1216668"/>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9" name="矩形 38"/>
          <p:cNvSpPr/>
          <p:nvPr/>
        </p:nvSpPr>
        <p:spPr>
          <a:xfrm rot="2700000">
            <a:off x="-207106" y="3876767"/>
            <a:ext cx="1235233" cy="1235233"/>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0" name="矩形 39"/>
          <p:cNvSpPr/>
          <p:nvPr/>
        </p:nvSpPr>
        <p:spPr>
          <a:xfrm rot="2700000">
            <a:off x="957345" y="4948967"/>
            <a:ext cx="824636" cy="824636"/>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1" name="矩形 40"/>
          <p:cNvSpPr/>
          <p:nvPr/>
        </p:nvSpPr>
        <p:spPr>
          <a:xfrm rot="2700000">
            <a:off x="2118758" y="4644971"/>
            <a:ext cx="1040367" cy="1040367"/>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2" name="矩形 41"/>
          <p:cNvSpPr/>
          <p:nvPr/>
        </p:nvSpPr>
        <p:spPr>
          <a:xfrm rot="2700000">
            <a:off x="3536199" y="5129757"/>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3" name="矩形 42"/>
          <p:cNvSpPr/>
          <p:nvPr/>
        </p:nvSpPr>
        <p:spPr>
          <a:xfrm rot="2700000">
            <a:off x="4213837" y="4564379"/>
            <a:ext cx="1301326" cy="130132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4" name="矩形 43"/>
          <p:cNvSpPr/>
          <p:nvPr/>
        </p:nvSpPr>
        <p:spPr>
          <a:xfrm rot="2700000">
            <a:off x="6406108" y="4096177"/>
            <a:ext cx="1364004" cy="1364004"/>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5" name="矩形 44"/>
          <p:cNvSpPr/>
          <p:nvPr/>
        </p:nvSpPr>
        <p:spPr>
          <a:xfrm rot="2700000">
            <a:off x="4564748" y="3995906"/>
            <a:ext cx="996953" cy="996953"/>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6" name="矩形 45"/>
          <p:cNvSpPr/>
          <p:nvPr/>
        </p:nvSpPr>
        <p:spPr>
          <a:xfrm rot="2700000">
            <a:off x="5630731" y="4754894"/>
            <a:ext cx="895127" cy="89512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7" name="矩形 46"/>
          <p:cNvSpPr/>
          <p:nvPr/>
        </p:nvSpPr>
        <p:spPr>
          <a:xfrm rot="2700000">
            <a:off x="5827316" y="3933315"/>
            <a:ext cx="464804" cy="464804"/>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8" name="矩形 47"/>
          <p:cNvSpPr/>
          <p:nvPr/>
        </p:nvSpPr>
        <p:spPr>
          <a:xfrm rot="2700000">
            <a:off x="8000882" y="4384599"/>
            <a:ext cx="1235233" cy="1235233"/>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9" name="矩形 48"/>
          <p:cNvSpPr/>
          <p:nvPr/>
        </p:nvSpPr>
        <p:spPr>
          <a:xfrm rot="2700000">
            <a:off x="8746039" y="3660773"/>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0" name="矩形 49"/>
          <p:cNvSpPr/>
          <p:nvPr/>
        </p:nvSpPr>
        <p:spPr>
          <a:xfrm rot="2700000">
            <a:off x="4057979" y="4492003"/>
            <a:ext cx="301767" cy="30176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1" name="矩形 50"/>
          <p:cNvSpPr/>
          <p:nvPr/>
        </p:nvSpPr>
        <p:spPr>
          <a:xfrm rot="2700000">
            <a:off x="2557354" y="4317371"/>
            <a:ext cx="163181" cy="163181"/>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2" name="矩形 51"/>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3" name="矩形 52"/>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4" name="矩形 53"/>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5" name="矩形 54"/>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val="172584887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290">
                                          <p:stCondLst>
                                            <p:cond delay="0"/>
                                          </p:stCondLst>
                                        </p:cTn>
                                        <p:tgtEl>
                                          <p:spTgt spid="7"/>
                                        </p:tgtEl>
                                      </p:cBhvr>
                                    </p:animEffect>
                                    <p:anim calcmode="lin" valueType="num">
                                      <p:cBhvr>
                                        <p:cTn id="13"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8" dur="13">
                                          <p:stCondLst>
                                            <p:cond delay="325"/>
                                          </p:stCondLst>
                                        </p:cTn>
                                        <p:tgtEl>
                                          <p:spTgt spid="7"/>
                                        </p:tgtEl>
                                      </p:cBhvr>
                                      <p:to x="100000" y="60000"/>
                                    </p:animScale>
                                    <p:animScale>
                                      <p:cBhvr>
                                        <p:cTn id="19" dur="83" decel="50000">
                                          <p:stCondLst>
                                            <p:cond delay="338"/>
                                          </p:stCondLst>
                                        </p:cTn>
                                        <p:tgtEl>
                                          <p:spTgt spid="7"/>
                                        </p:tgtEl>
                                      </p:cBhvr>
                                      <p:to x="100000" y="100000"/>
                                    </p:animScale>
                                    <p:animScale>
                                      <p:cBhvr>
                                        <p:cTn id="20" dur="13">
                                          <p:stCondLst>
                                            <p:cond delay="656"/>
                                          </p:stCondLst>
                                        </p:cTn>
                                        <p:tgtEl>
                                          <p:spTgt spid="7"/>
                                        </p:tgtEl>
                                      </p:cBhvr>
                                      <p:to x="100000" y="80000"/>
                                    </p:animScale>
                                    <p:animScale>
                                      <p:cBhvr>
                                        <p:cTn id="21" dur="83" decel="50000">
                                          <p:stCondLst>
                                            <p:cond delay="669"/>
                                          </p:stCondLst>
                                        </p:cTn>
                                        <p:tgtEl>
                                          <p:spTgt spid="7"/>
                                        </p:tgtEl>
                                      </p:cBhvr>
                                      <p:to x="100000" y="100000"/>
                                    </p:animScale>
                                    <p:animScale>
                                      <p:cBhvr>
                                        <p:cTn id="22" dur="13">
                                          <p:stCondLst>
                                            <p:cond delay="821"/>
                                          </p:stCondLst>
                                        </p:cTn>
                                        <p:tgtEl>
                                          <p:spTgt spid="7"/>
                                        </p:tgtEl>
                                      </p:cBhvr>
                                      <p:to x="100000" y="90000"/>
                                    </p:animScale>
                                    <p:animScale>
                                      <p:cBhvr>
                                        <p:cTn id="23" dur="83" decel="50000">
                                          <p:stCondLst>
                                            <p:cond delay="834"/>
                                          </p:stCondLst>
                                        </p:cTn>
                                        <p:tgtEl>
                                          <p:spTgt spid="7"/>
                                        </p:tgtEl>
                                      </p:cBhvr>
                                      <p:to x="100000" y="100000"/>
                                    </p:animScale>
                                    <p:animScale>
                                      <p:cBhvr>
                                        <p:cTn id="24" dur="13">
                                          <p:stCondLst>
                                            <p:cond delay="904"/>
                                          </p:stCondLst>
                                        </p:cTn>
                                        <p:tgtEl>
                                          <p:spTgt spid="7"/>
                                        </p:tgtEl>
                                      </p:cBhvr>
                                      <p:to x="100000" y="95000"/>
                                    </p:animScale>
                                    <p:animScale>
                                      <p:cBhvr>
                                        <p:cTn id="25" dur="83" decel="50000">
                                          <p:stCondLst>
                                            <p:cond delay="917"/>
                                          </p:stCondLst>
                                        </p:cTn>
                                        <p:tgtEl>
                                          <p:spTgt spid="7"/>
                                        </p:tgtEl>
                                      </p:cBhvr>
                                      <p:to x="100000" y="100000"/>
                                    </p:animScale>
                                  </p:childTnLst>
                                </p:cTn>
                              </p:par>
                              <p:par>
                                <p:cTn id="26" presetID="10" presetClass="entr" presetSubtype="0" fill="hold" grpId="0" nodeType="withEffect">
                                  <p:stCondLst>
                                    <p:cond delay="1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par>
                                <p:cTn id="33" presetID="2" presetClass="entr" presetSubtype="2"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 presetClass="entr" presetSubtype="4"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31" presetClass="entr" presetSubtype="0" fill="hold" grpId="0" nodeType="withEffect">
                                  <p:stCondLst>
                                    <p:cond delay="250"/>
                                  </p:stCondLst>
                                  <p:childTnLst>
                                    <p:set>
                                      <p:cBhvr>
                                        <p:cTn id="58" dur="1" fill="hold">
                                          <p:stCondLst>
                                            <p:cond delay="0"/>
                                          </p:stCondLst>
                                        </p:cTn>
                                        <p:tgtEl>
                                          <p:spTgt spid="37"/>
                                        </p:tgtEl>
                                        <p:attrNameLst>
                                          <p:attrName>style.visibility</p:attrName>
                                        </p:attrNameLst>
                                      </p:cBhvr>
                                      <p:to>
                                        <p:strVal val="visible"/>
                                      </p:to>
                                    </p:set>
                                    <p:anim calcmode="lin" valueType="num">
                                      <p:cBhvr>
                                        <p:cTn id="59" dur="1000" fill="hold"/>
                                        <p:tgtEl>
                                          <p:spTgt spid="37"/>
                                        </p:tgtEl>
                                        <p:attrNameLst>
                                          <p:attrName>ppt_w</p:attrName>
                                        </p:attrNameLst>
                                      </p:cBhvr>
                                      <p:tavLst>
                                        <p:tav tm="0">
                                          <p:val>
                                            <p:fltVal val="0"/>
                                          </p:val>
                                        </p:tav>
                                        <p:tav tm="100000">
                                          <p:val>
                                            <p:strVal val="#ppt_w"/>
                                          </p:val>
                                        </p:tav>
                                      </p:tavLst>
                                    </p:anim>
                                    <p:anim calcmode="lin" valueType="num">
                                      <p:cBhvr>
                                        <p:cTn id="60" dur="1000" fill="hold"/>
                                        <p:tgtEl>
                                          <p:spTgt spid="37"/>
                                        </p:tgtEl>
                                        <p:attrNameLst>
                                          <p:attrName>ppt_h</p:attrName>
                                        </p:attrNameLst>
                                      </p:cBhvr>
                                      <p:tavLst>
                                        <p:tav tm="0">
                                          <p:val>
                                            <p:fltVal val="0"/>
                                          </p:val>
                                        </p:tav>
                                        <p:tav tm="100000">
                                          <p:val>
                                            <p:strVal val="#ppt_h"/>
                                          </p:val>
                                        </p:tav>
                                      </p:tavLst>
                                    </p:anim>
                                    <p:anim calcmode="lin" valueType="num">
                                      <p:cBhvr>
                                        <p:cTn id="61" dur="1000" fill="hold"/>
                                        <p:tgtEl>
                                          <p:spTgt spid="37"/>
                                        </p:tgtEl>
                                        <p:attrNameLst>
                                          <p:attrName>style.rotation</p:attrName>
                                        </p:attrNameLst>
                                      </p:cBhvr>
                                      <p:tavLst>
                                        <p:tav tm="0">
                                          <p:val>
                                            <p:fltVal val="90"/>
                                          </p:val>
                                        </p:tav>
                                        <p:tav tm="100000">
                                          <p:val>
                                            <p:fltVal val="0"/>
                                          </p:val>
                                        </p:tav>
                                      </p:tavLst>
                                    </p:anim>
                                    <p:animEffect transition="in" filter="fade">
                                      <p:cBhvr>
                                        <p:cTn id="62" dur="1000"/>
                                        <p:tgtEl>
                                          <p:spTgt spid="37"/>
                                        </p:tgtEl>
                                      </p:cBhvr>
                                    </p:animEffect>
                                  </p:childTnLst>
                                </p:cTn>
                              </p:par>
                              <p:par>
                                <p:cTn id="63" presetID="31" presetClass="entr" presetSubtype="0"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 calcmode="lin" valueType="num">
                                      <p:cBhvr>
                                        <p:cTn id="65" dur="1000" fill="hold"/>
                                        <p:tgtEl>
                                          <p:spTgt spid="38"/>
                                        </p:tgtEl>
                                        <p:attrNameLst>
                                          <p:attrName>ppt_w</p:attrName>
                                        </p:attrNameLst>
                                      </p:cBhvr>
                                      <p:tavLst>
                                        <p:tav tm="0">
                                          <p:val>
                                            <p:fltVal val="0"/>
                                          </p:val>
                                        </p:tav>
                                        <p:tav tm="100000">
                                          <p:val>
                                            <p:strVal val="#ppt_w"/>
                                          </p:val>
                                        </p:tav>
                                      </p:tavLst>
                                    </p:anim>
                                    <p:anim calcmode="lin" valueType="num">
                                      <p:cBhvr>
                                        <p:cTn id="66" dur="1000" fill="hold"/>
                                        <p:tgtEl>
                                          <p:spTgt spid="38"/>
                                        </p:tgtEl>
                                        <p:attrNameLst>
                                          <p:attrName>ppt_h</p:attrName>
                                        </p:attrNameLst>
                                      </p:cBhvr>
                                      <p:tavLst>
                                        <p:tav tm="0">
                                          <p:val>
                                            <p:fltVal val="0"/>
                                          </p:val>
                                        </p:tav>
                                        <p:tav tm="100000">
                                          <p:val>
                                            <p:strVal val="#ppt_h"/>
                                          </p:val>
                                        </p:tav>
                                      </p:tavLst>
                                    </p:anim>
                                    <p:anim calcmode="lin" valueType="num">
                                      <p:cBhvr>
                                        <p:cTn id="67" dur="1000" fill="hold"/>
                                        <p:tgtEl>
                                          <p:spTgt spid="38"/>
                                        </p:tgtEl>
                                        <p:attrNameLst>
                                          <p:attrName>style.rotation</p:attrName>
                                        </p:attrNameLst>
                                      </p:cBhvr>
                                      <p:tavLst>
                                        <p:tav tm="0">
                                          <p:val>
                                            <p:fltVal val="90"/>
                                          </p:val>
                                        </p:tav>
                                        <p:tav tm="100000">
                                          <p:val>
                                            <p:fltVal val="0"/>
                                          </p:val>
                                        </p:tav>
                                      </p:tavLst>
                                    </p:anim>
                                    <p:animEffect transition="in" filter="fade">
                                      <p:cBhvr>
                                        <p:cTn id="68" dur="1000"/>
                                        <p:tgtEl>
                                          <p:spTgt spid="38"/>
                                        </p:tgtEl>
                                      </p:cBhvr>
                                    </p:animEffect>
                                  </p:childTnLst>
                                </p:cTn>
                              </p:par>
                              <p:par>
                                <p:cTn id="69" presetID="31" presetClass="entr" presetSubtype="0" fill="hold" grpId="0" nodeType="withEffect">
                                  <p:stCondLst>
                                    <p:cond delay="250"/>
                                  </p:stCondLst>
                                  <p:childTnLst>
                                    <p:set>
                                      <p:cBhvr>
                                        <p:cTn id="70" dur="1" fill="hold">
                                          <p:stCondLst>
                                            <p:cond delay="0"/>
                                          </p:stCondLst>
                                        </p:cTn>
                                        <p:tgtEl>
                                          <p:spTgt spid="39"/>
                                        </p:tgtEl>
                                        <p:attrNameLst>
                                          <p:attrName>style.visibility</p:attrName>
                                        </p:attrNameLst>
                                      </p:cBhvr>
                                      <p:to>
                                        <p:strVal val="visible"/>
                                      </p:to>
                                    </p:set>
                                    <p:anim calcmode="lin" valueType="num">
                                      <p:cBhvr>
                                        <p:cTn id="71" dur="1000" fill="hold"/>
                                        <p:tgtEl>
                                          <p:spTgt spid="39"/>
                                        </p:tgtEl>
                                        <p:attrNameLst>
                                          <p:attrName>ppt_w</p:attrName>
                                        </p:attrNameLst>
                                      </p:cBhvr>
                                      <p:tavLst>
                                        <p:tav tm="0">
                                          <p:val>
                                            <p:fltVal val="0"/>
                                          </p:val>
                                        </p:tav>
                                        <p:tav tm="100000">
                                          <p:val>
                                            <p:strVal val="#ppt_w"/>
                                          </p:val>
                                        </p:tav>
                                      </p:tavLst>
                                    </p:anim>
                                    <p:anim calcmode="lin" valueType="num">
                                      <p:cBhvr>
                                        <p:cTn id="72" dur="1000" fill="hold"/>
                                        <p:tgtEl>
                                          <p:spTgt spid="39"/>
                                        </p:tgtEl>
                                        <p:attrNameLst>
                                          <p:attrName>ppt_h</p:attrName>
                                        </p:attrNameLst>
                                      </p:cBhvr>
                                      <p:tavLst>
                                        <p:tav tm="0">
                                          <p:val>
                                            <p:fltVal val="0"/>
                                          </p:val>
                                        </p:tav>
                                        <p:tav tm="100000">
                                          <p:val>
                                            <p:strVal val="#ppt_h"/>
                                          </p:val>
                                        </p:tav>
                                      </p:tavLst>
                                    </p:anim>
                                    <p:anim calcmode="lin" valueType="num">
                                      <p:cBhvr>
                                        <p:cTn id="73" dur="1000" fill="hold"/>
                                        <p:tgtEl>
                                          <p:spTgt spid="39"/>
                                        </p:tgtEl>
                                        <p:attrNameLst>
                                          <p:attrName>style.rotation</p:attrName>
                                        </p:attrNameLst>
                                      </p:cBhvr>
                                      <p:tavLst>
                                        <p:tav tm="0">
                                          <p:val>
                                            <p:fltVal val="90"/>
                                          </p:val>
                                        </p:tav>
                                        <p:tav tm="100000">
                                          <p:val>
                                            <p:fltVal val="0"/>
                                          </p:val>
                                        </p:tav>
                                      </p:tavLst>
                                    </p:anim>
                                    <p:animEffect transition="in" filter="fade">
                                      <p:cBhvr>
                                        <p:cTn id="74" dur="1000"/>
                                        <p:tgtEl>
                                          <p:spTgt spid="39"/>
                                        </p:tgtEl>
                                      </p:cBhvr>
                                    </p:animEffect>
                                  </p:childTnLst>
                                </p:cTn>
                              </p:par>
                              <p:par>
                                <p:cTn id="75" presetID="31" presetClass="entr" presetSubtype="0" fill="hold" grpId="0" nodeType="withEffect">
                                  <p:stCondLst>
                                    <p:cond delay="250"/>
                                  </p:stCondLst>
                                  <p:childTnLst>
                                    <p:set>
                                      <p:cBhvr>
                                        <p:cTn id="76" dur="1" fill="hold">
                                          <p:stCondLst>
                                            <p:cond delay="0"/>
                                          </p:stCondLst>
                                        </p:cTn>
                                        <p:tgtEl>
                                          <p:spTgt spid="40"/>
                                        </p:tgtEl>
                                        <p:attrNameLst>
                                          <p:attrName>style.visibility</p:attrName>
                                        </p:attrNameLst>
                                      </p:cBhvr>
                                      <p:to>
                                        <p:strVal val="visible"/>
                                      </p:to>
                                    </p:set>
                                    <p:anim calcmode="lin" valueType="num">
                                      <p:cBhvr>
                                        <p:cTn id="77" dur="1000" fill="hold"/>
                                        <p:tgtEl>
                                          <p:spTgt spid="40"/>
                                        </p:tgtEl>
                                        <p:attrNameLst>
                                          <p:attrName>ppt_w</p:attrName>
                                        </p:attrNameLst>
                                      </p:cBhvr>
                                      <p:tavLst>
                                        <p:tav tm="0">
                                          <p:val>
                                            <p:fltVal val="0"/>
                                          </p:val>
                                        </p:tav>
                                        <p:tav tm="100000">
                                          <p:val>
                                            <p:strVal val="#ppt_w"/>
                                          </p:val>
                                        </p:tav>
                                      </p:tavLst>
                                    </p:anim>
                                    <p:anim calcmode="lin" valueType="num">
                                      <p:cBhvr>
                                        <p:cTn id="78" dur="1000" fill="hold"/>
                                        <p:tgtEl>
                                          <p:spTgt spid="40"/>
                                        </p:tgtEl>
                                        <p:attrNameLst>
                                          <p:attrName>ppt_h</p:attrName>
                                        </p:attrNameLst>
                                      </p:cBhvr>
                                      <p:tavLst>
                                        <p:tav tm="0">
                                          <p:val>
                                            <p:fltVal val="0"/>
                                          </p:val>
                                        </p:tav>
                                        <p:tav tm="100000">
                                          <p:val>
                                            <p:strVal val="#ppt_h"/>
                                          </p:val>
                                        </p:tav>
                                      </p:tavLst>
                                    </p:anim>
                                    <p:anim calcmode="lin" valueType="num">
                                      <p:cBhvr>
                                        <p:cTn id="79" dur="1000" fill="hold"/>
                                        <p:tgtEl>
                                          <p:spTgt spid="40"/>
                                        </p:tgtEl>
                                        <p:attrNameLst>
                                          <p:attrName>style.rotation</p:attrName>
                                        </p:attrNameLst>
                                      </p:cBhvr>
                                      <p:tavLst>
                                        <p:tav tm="0">
                                          <p:val>
                                            <p:fltVal val="90"/>
                                          </p:val>
                                        </p:tav>
                                        <p:tav tm="100000">
                                          <p:val>
                                            <p:fltVal val="0"/>
                                          </p:val>
                                        </p:tav>
                                      </p:tavLst>
                                    </p:anim>
                                    <p:animEffect transition="in" filter="fade">
                                      <p:cBhvr>
                                        <p:cTn id="80" dur="1000"/>
                                        <p:tgtEl>
                                          <p:spTgt spid="40"/>
                                        </p:tgtEl>
                                      </p:cBhvr>
                                    </p:animEffect>
                                  </p:childTnLst>
                                </p:cTn>
                              </p:par>
                              <p:par>
                                <p:cTn id="81" presetID="31" presetClass="entr" presetSubtype="0" fill="hold" grpId="0" nodeType="withEffect">
                                  <p:stCondLst>
                                    <p:cond delay="250"/>
                                  </p:stCondLst>
                                  <p:childTnLst>
                                    <p:set>
                                      <p:cBhvr>
                                        <p:cTn id="82" dur="1" fill="hold">
                                          <p:stCondLst>
                                            <p:cond delay="0"/>
                                          </p:stCondLst>
                                        </p:cTn>
                                        <p:tgtEl>
                                          <p:spTgt spid="41"/>
                                        </p:tgtEl>
                                        <p:attrNameLst>
                                          <p:attrName>style.visibility</p:attrName>
                                        </p:attrNameLst>
                                      </p:cBhvr>
                                      <p:to>
                                        <p:strVal val="visible"/>
                                      </p:to>
                                    </p:set>
                                    <p:anim calcmode="lin" valueType="num">
                                      <p:cBhvr>
                                        <p:cTn id="83" dur="1000" fill="hold"/>
                                        <p:tgtEl>
                                          <p:spTgt spid="41"/>
                                        </p:tgtEl>
                                        <p:attrNameLst>
                                          <p:attrName>ppt_w</p:attrName>
                                        </p:attrNameLst>
                                      </p:cBhvr>
                                      <p:tavLst>
                                        <p:tav tm="0">
                                          <p:val>
                                            <p:fltVal val="0"/>
                                          </p:val>
                                        </p:tav>
                                        <p:tav tm="100000">
                                          <p:val>
                                            <p:strVal val="#ppt_w"/>
                                          </p:val>
                                        </p:tav>
                                      </p:tavLst>
                                    </p:anim>
                                    <p:anim calcmode="lin" valueType="num">
                                      <p:cBhvr>
                                        <p:cTn id="84" dur="1000" fill="hold"/>
                                        <p:tgtEl>
                                          <p:spTgt spid="41"/>
                                        </p:tgtEl>
                                        <p:attrNameLst>
                                          <p:attrName>ppt_h</p:attrName>
                                        </p:attrNameLst>
                                      </p:cBhvr>
                                      <p:tavLst>
                                        <p:tav tm="0">
                                          <p:val>
                                            <p:fltVal val="0"/>
                                          </p:val>
                                        </p:tav>
                                        <p:tav tm="100000">
                                          <p:val>
                                            <p:strVal val="#ppt_h"/>
                                          </p:val>
                                        </p:tav>
                                      </p:tavLst>
                                    </p:anim>
                                    <p:anim calcmode="lin" valueType="num">
                                      <p:cBhvr>
                                        <p:cTn id="85" dur="1000" fill="hold"/>
                                        <p:tgtEl>
                                          <p:spTgt spid="41"/>
                                        </p:tgtEl>
                                        <p:attrNameLst>
                                          <p:attrName>style.rotation</p:attrName>
                                        </p:attrNameLst>
                                      </p:cBhvr>
                                      <p:tavLst>
                                        <p:tav tm="0">
                                          <p:val>
                                            <p:fltVal val="90"/>
                                          </p:val>
                                        </p:tav>
                                        <p:tav tm="100000">
                                          <p:val>
                                            <p:fltVal val="0"/>
                                          </p:val>
                                        </p:tav>
                                      </p:tavLst>
                                    </p:anim>
                                    <p:animEffect transition="in" filter="fade">
                                      <p:cBhvr>
                                        <p:cTn id="86" dur="1000"/>
                                        <p:tgtEl>
                                          <p:spTgt spid="41"/>
                                        </p:tgtEl>
                                      </p:cBhvr>
                                    </p:animEffect>
                                  </p:childTnLst>
                                </p:cTn>
                              </p:par>
                              <p:par>
                                <p:cTn id="87" presetID="31" presetClass="entr" presetSubtype="0" fill="hold" grpId="0" nodeType="withEffect">
                                  <p:stCondLst>
                                    <p:cond delay="250"/>
                                  </p:stCondLst>
                                  <p:childTnLst>
                                    <p:set>
                                      <p:cBhvr>
                                        <p:cTn id="88" dur="1" fill="hold">
                                          <p:stCondLst>
                                            <p:cond delay="0"/>
                                          </p:stCondLst>
                                        </p:cTn>
                                        <p:tgtEl>
                                          <p:spTgt spid="42"/>
                                        </p:tgtEl>
                                        <p:attrNameLst>
                                          <p:attrName>style.visibility</p:attrName>
                                        </p:attrNameLst>
                                      </p:cBhvr>
                                      <p:to>
                                        <p:strVal val="visible"/>
                                      </p:to>
                                    </p:set>
                                    <p:anim calcmode="lin" valueType="num">
                                      <p:cBhvr>
                                        <p:cTn id="89" dur="1000" fill="hold"/>
                                        <p:tgtEl>
                                          <p:spTgt spid="42"/>
                                        </p:tgtEl>
                                        <p:attrNameLst>
                                          <p:attrName>ppt_w</p:attrName>
                                        </p:attrNameLst>
                                      </p:cBhvr>
                                      <p:tavLst>
                                        <p:tav tm="0">
                                          <p:val>
                                            <p:fltVal val="0"/>
                                          </p:val>
                                        </p:tav>
                                        <p:tav tm="100000">
                                          <p:val>
                                            <p:strVal val="#ppt_w"/>
                                          </p:val>
                                        </p:tav>
                                      </p:tavLst>
                                    </p:anim>
                                    <p:anim calcmode="lin" valueType="num">
                                      <p:cBhvr>
                                        <p:cTn id="90" dur="1000" fill="hold"/>
                                        <p:tgtEl>
                                          <p:spTgt spid="42"/>
                                        </p:tgtEl>
                                        <p:attrNameLst>
                                          <p:attrName>ppt_h</p:attrName>
                                        </p:attrNameLst>
                                      </p:cBhvr>
                                      <p:tavLst>
                                        <p:tav tm="0">
                                          <p:val>
                                            <p:fltVal val="0"/>
                                          </p:val>
                                        </p:tav>
                                        <p:tav tm="100000">
                                          <p:val>
                                            <p:strVal val="#ppt_h"/>
                                          </p:val>
                                        </p:tav>
                                      </p:tavLst>
                                    </p:anim>
                                    <p:anim calcmode="lin" valueType="num">
                                      <p:cBhvr>
                                        <p:cTn id="91" dur="1000" fill="hold"/>
                                        <p:tgtEl>
                                          <p:spTgt spid="42"/>
                                        </p:tgtEl>
                                        <p:attrNameLst>
                                          <p:attrName>style.rotation</p:attrName>
                                        </p:attrNameLst>
                                      </p:cBhvr>
                                      <p:tavLst>
                                        <p:tav tm="0">
                                          <p:val>
                                            <p:fltVal val="90"/>
                                          </p:val>
                                        </p:tav>
                                        <p:tav tm="100000">
                                          <p:val>
                                            <p:fltVal val="0"/>
                                          </p:val>
                                        </p:tav>
                                      </p:tavLst>
                                    </p:anim>
                                    <p:animEffect transition="in" filter="fade">
                                      <p:cBhvr>
                                        <p:cTn id="92" dur="1000"/>
                                        <p:tgtEl>
                                          <p:spTgt spid="42"/>
                                        </p:tgtEl>
                                      </p:cBhvr>
                                    </p:animEffect>
                                  </p:childTnLst>
                                </p:cTn>
                              </p:par>
                              <p:par>
                                <p:cTn id="93" presetID="31" presetClass="entr" presetSubtype="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p:cTn id="95" dur="1000" fill="hold"/>
                                        <p:tgtEl>
                                          <p:spTgt spid="43"/>
                                        </p:tgtEl>
                                        <p:attrNameLst>
                                          <p:attrName>ppt_w</p:attrName>
                                        </p:attrNameLst>
                                      </p:cBhvr>
                                      <p:tavLst>
                                        <p:tav tm="0">
                                          <p:val>
                                            <p:fltVal val="0"/>
                                          </p:val>
                                        </p:tav>
                                        <p:tav tm="100000">
                                          <p:val>
                                            <p:strVal val="#ppt_w"/>
                                          </p:val>
                                        </p:tav>
                                      </p:tavLst>
                                    </p:anim>
                                    <p:anim calcmode="lin" valueType="num">
                                      <p:cBhvr>
                                        <p:cTn id="96" dur="1000" fill="hold"/>
                                        <p:tgtEl>
                                          <p:spTgt spid="43"/>
                                        </p:tgtEl>
                                        <p:attrNameLst>
                                          <p:attrName>ppt_h</p:attrName>
                                        </p:attrNameLst>
                                      </p:cBhvr>
                                      <p:tavLst>
                                        <p:tav tm="0">
                                          <p:val>
                                            <p:fltVal val="0"/>
                                          </p:val>
                                        </p:tav>
                                        <p:tav tm="100000">
                                          <p:val>
                                            <p:strVal val="#ppt_h"/>
                                          </p:val>
                                        </p:tav>
                                      </p:tavLst>
                                    </p:anim>
                                    <p:anim calcmode="lin" valueType="num">
                                      <p:cBhvr>
                                        <p:cTn id="97" dur="1000" fill="hold"/>
                                        <p:tgtEl>
                                          <p:spTgt spid="43"/>
                                        </p:tgtEl>
                                        <p:attrNameLst>
                                          <p:attrName>style.rotation</p:attrName>
                                        </p:attrNameLst>
                                      </p:cBhvr>
                                      <p:tavLst>
                                        <p:tav tm="0">
                                          <p:val>
                                            <p:fltVal val="90"/>
                                          </p:val>
                                        </p:tav>
                                        <p:tav tm="100000">
                                          <p:val>
                                            <p:fltVal val="0"/>
                                          </p:val>
                                        </p:tav>
                                      </p:tavLst>
                                    </p:anim>
                                    <p:animEffect transition="in" filter="fade">
                                      <p:cBhvr>
                                        <p:cTn id="98" dur="1000"/>
                                        <p:tgtEl>
                                          <p:spTgt spid="43"/>
                                        </p:tgtEl>
                                      </p:cBhvr>
                                    </p:animEffect>
                                  </p:childTnLst>
                                </p:cTn>
                              </p:par>
                              <p:par>
                                <p:cTn id="99" presetID="31" presetClass="entr" presetSubtype="0" fill="hold" grpId="0" nodeType="withEffect">
                                  <p:stCondLst>
                                    <p:cond delay="250"/>
                                  </p:stCondLst>
                                  <p:childTnLst>
                                    <p:set>
                                      <p:cBhvr>
                                        <p:cTn id="100" dur="1" fill="hold">
                                          <p:stCondLst>
                                            <p:cond delay="0"/>
                                          </p:stCondLst>
                                        </p:cTn>
                                        <p:tgtEl>
                                          <p:spTgt spid="44"/>
                                        </p:tgtEl>
                                        <p:attrNameLst>
                                          <p:attrName>style.visibility</p:attrName>
                                        </p:attrNameLst>
                                      </p:cBhvr>
                                      <p:to>
                                        <p:strVal val="visible"/>
                                      </p:to>
                                    </p:set>
                                    <p:anim calcmode="lin" valueType="num">
                                      <p:cBhvr>
                                        <p:cTn id="101" dur="1000" fill="hold"/>
                                        <p:tgtEl>
                                          <p:spTgt spid="44"/>
                                        </p:tgtEl>
                                        <p:attrNameLst>
                                          <p:attrName>ppt_w</p:attrName>
                                        </p:attrNameLst>
                                      </p:cBhvr>
                                      <p:tavLst>
                                        <p:tav tm="0">
                                          <p:val>
                                            <p:fltVal val="0"/>
                                          </p:val>
                                        </p:tav>
                                        <p:tav tm="100000">
                                          <p:val>
                                            <p:strVal val="#ppt_w"/>
                                          </p:val>
                                        </p:tav>
                                      </p:tavLst>
                                    </p:anim>
                                    <p:anim calcmode="lin" valueType="num">
                                      <p:cBhvr>
                                        <p:cTn id="102" dur="1000" fill="hold"/>
                                        <p:tgtEl>
                                          <p:spTgt spid="44"/>
                                        </p:tgtEl>
                                        <p:attrNameLst>
                                          <p:attrName>ppt_h</p:attrName>
                                        </p:attrNameLst>
                                      </p:cBhvr>
                                      <p:tavLst>
                                        <p:tav tm="0">
                                          <p:val>
                                            <p:fltVal val="0"/>
                                          </p:val>
                                        </p:tav>
                                        <p:tav tm="100000">
                                          <p:val>
                                            <p:strVal val="#ppt_h"/>
                                          </p:val>
                                        </p:tav>
                                      </p:tavLst>
                                    </p:anim>
                                    <p:anim calcmode="lin" valueType="num">
                                      <p:cBhvr>
                                        <p:cTn id="103" dur="1000" fill="hold"/>
                                        <p:tgtEl>
                                          <p:spTgt spid="44"/>
                                        </p:tgtEl>
                                        <p:attrNameLst>
                                          <p:attrName>style.rotation</p:attrName>
                                        </p:attrNameLst>
                                      </p:cBhvr>
                                      <p:tavLst>
                                        <p:tav tm="0">
                                          <p:val>
                                            <p:fltVal val="90"/>
                                          </p:val>
                                        </p:tav>
                                        <p:tav tm="100000">
                                          <p:val>
                                            <p:fltVal val="0"/>
                                          </p:val>
                                        </p:tav>
                                      </p:tavLst>
                                    </p:anim>
                                    <p:animEffect transition="in" filter="fade">
                                      <p:cBhvr>
                                        <p:cTn id="104" dur="1000"/>
                                        <p:tgtEl>
                                          <p:spTgt spid="44"/>
                                        </p:tgtEl>
                                      </p:cBhvr>
                                    </p:animEffect>
                                  </p:childTnLst>
                                </p:cTn>
                              </p:par>
                              <p:par>
                                <p:cTn id="105" presetID="31" presetClass="entr" presetSubtype="0" fill="hold" grpId="0" nodeType="withEffect">
                                  <p:stCondLst>
                                    <p:cond delay="250"/>
                                  </p:stCondLst>
                                  <p:childTnLst>
                                    <p:set>
                                      <p:cBhvr>
                                        <p:cTn id="106" dur="1" fill="hold">
                                          <p:stCondLst>
                                            <p:cond delay="0"/>
                                          </p:stCondLst>
                                        </p:cTn>
                                        <p:tgtEl>
                                          <p:spTgt spid="45"/>
                                        </p:tgtEl>
                                        <p:attrNameLst>
                                          <p:attrName>style.visibility</p:attrName>
                                        </p:attrNameLst>
                                      </p:cBhvr>
                                      <p:to>
                                        <p:strVal val="visible"/>
                                      </p:to>
                                    </p:set>
                                    <p:anim calcmode="lin" valueType="num">
                                      <p:cBhvr>
                                        <p:cTn id="107" dur="1000" fill="hold"/>
                                        <p:tgtEl>
                                          <p:spTgt spid="45"/>
                                        </p:tgtEl>
                                        <p:attrNameLst>
                                          <p:attrName>ppt_w</p:attrName>
                                        </p:attrNameLst>
                                      </p:cBhvr>
                                      <p:tavLst>
                                        <p:tav tm="0">
                                          <p:val>
                                            <p:fltVal val="0"/>
                                          </p:val>
                                        </p:tav>
                                        <p:tav tm="100000">
                                          <p:val>
                                            <p:strVal val="#ppt_w"/>
                                          </p:val>
                                        </p:tav>
                                      </p:tavLst>
                                    </p:anim>
                                    <p:anim calcmode="lin" valueType="num">
                                      <p:cBhvr>
                                        <p:cTn id="108" dur="1000" fill="hold"/>
                                        <p:tgtEl>
                                          <p:spTgt spid="45"/>
                                        </p:tgtEl>
                                        <p:attrNameLst>
                                          <p:attrName>ppt_h</p:attrName>
                                        </p:attrNameLst>
                                      </p:cBhvr>
                                      <p:tavLst>
                                        <p:tav tm="0">
                                          <p:val>
                                            <p:fltVal val="0"/>
                                          </p:val>
                                        </p:tav>
                                        <p:tav tm="100000">
                                          <p:val>
                                            <p:strVal val="#ppt_h"/>
                                          </p:val>
                                        </p:tav>
                                      </p:tavLst>
                                    </p:anim>
                                    <p:anim calcmode="lin" valueType="num">
                                      <p:cBhvr>
                                        <p:cTn id="109" dur="1000" fill="hold"/>
                                        <p:tgtEl>
                                          <p:spTgt spid="45"/>
                                        </p:tgtEl>
                                        <p:attrNameLst>
                                          <p:attrName>style.rotation</p:attrName>
                                        </p:attrNameLst>
                                      </p:cBhvr>
                                      <p:tavLst>
                                        <p:tav tm="0">
                                          <p:val>
                                            <p:fltVal val="90"/>
                                          </p:val>
                                        </p:tav>
                                        <p:tav tm="100000">
                                          <p:val>
                                            <p:fltVal val="0"/>
                                          </p:val>
                                        </p:tav>
                                      </p:tavLst>
                                    </p:anim>
                                    <p:animEffect transition="in" filter="fade">
                                      <p:cBhvr>
                                        <p:cTn id="110" dur="1000"/>
                                        <p:tgtEl>
                                          <p:spTgt spid="45"/>
                                        </p:tgtEl>
                                      </p:cBhvr>
                                    </p:animEffect>
                                  </p:childTnLst>
                                </p:cTn>
                              </p:par>
                              <p:par>
                                <p:cTn id="111" presetID="31" presetClass="entr" presetSubtype="0" fill="hold" grpId="0" nodeType="withEffect">
                                  <p:stCondLst>
                                    <p:cond delay="250"/>
                                  </p:stCondLst>
                                  <p:childTnLst>
                                    <p:set>
                                      <p:cBhvr>
                                        <p:cTn id="112" dur="1" fill="hold">
                                          <p:stCondLst>
                                            <p:cond delay="0"/>
                                          </p:stCondLst>
                                        </p:cTn>
                                        <p:tgtEl>
                                          <p:spTgt spid="46"/>
                                        </p:tgtEl>
                                        <p:attrNameLst>
                                          <p:attrName>style.visibility</p:attrName>
                                        </p:attrNameLst>
                                      </p:cBhvr>
                                      <p:to>
                                        <p:strVal val="visible"/>
                                      </p:to>
                                    </p:set>
                                    <p:anim calcmode="lin" valueType="num">
                                      <p:cBhvr>
                                        <p:cTn id="113" dur="1000" fill="hold"/>
                                        <p:tgtEl>
                                          <p:spTgt spid="46"/>
                                        </p:tgtEl>
                                        <p:attrNameLst>
                                          <p:attrName>ppt_w</p:attrName>
                                        </p:attrNameLst>
                                      </p:cBhvr>
                                      <p:tavLst>
                                        <p:tav tm="0">
                                          <p:val>
                                            <p:fltVal val="0"/>
                                          </p:val>
                                        </p:tav>
                                        <p:tav tm="100000">
                                          <p:val>
                                            <p:strVal val="#ppt_w"/>
                                          </p:val>
                                        </p:tav>
                                      </p:tavLst>
                                    </p:anim>
                                    <p:anim calcmode="lin" valueType="num">
                                      <p:cBhvr>
                                        <p:cTn id="114" dur="1000" fill="hold"/>
                                        <p:tgtEl>
                                          <p:spTgt spid="46"/>
                                        </p:tgtEl>
                                        <p:attrNameLst>
                                          <p:attrName>ppt_h</p:attrName>
                                        </p:attrNameLst>
                                      </p:cBhvr>
                                      <p:tavLst>
                                        <p:tav tm="0">
                                          <p:val>
                                            <p:fltVal val="0"/>
                                          </p:val>
                                        </p:tav>
                                        <p:tav tm="100000">
                                          <p:val>
                                            <p:strVal val="#ppt_h"/>
                                          </p:val>
                                        </p:tav>
                                      </p:tavLst>
                                    </p:anim>
                                    <p:anim calcmode="lin" valueType="num">
                                      <p:cBhvr>
                                        <p:cTn id="115" dur="1000" fill="hold"/>
                                        <p:tgtEl>
                                          <p:spTgt spid="46"/>
                                        </p:tgtEl>
                                        <p:attrNameLst>
                                          <p:attrName>style.rotation</p:attrName>
                                        </p:attrNameLst>
                                      </p:cBhvr>
                                      <p:tavLst>
                                        <p:tav tm="0">
                                          <p:val>
                                            <p:fltVal val="90"/>
                                          </p:val>
                                        </p:tav>
                                        <p:tav tm="100000">
                                          <p:val>
                                            <p:fltVal val="0"/>
                                          </p:val>
                                        </p:tav>
                                      </p:tavLst>
                                    </p:anim>
                                    <p:animEffect transition="in" filter="fade">
                                      <p:cBhvr>
                                        <p:cTn id="116" dur="1000"/>
                                        <p:tgtEl>
                                          <p:spTgt spid="46"/>
                                        </p:tgtEl>
                                      </p:cBhvr>
                                    </p:animEffect>
                                  </p:childTnLst>
                                </p:cTn>
                              </p:par>
                              <p:par>
                                <p:cTn id="117" presetID="31" presetClass="entr" presetSubtype="0" fill="hold" grpId="0" nodeType="withEffect">
                                  <p:stCondLst>
                                    <p:cond delay="25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1000" fill="hold"/>
                                        <p:tgtEl>
                                          <p:spTgt spid="47"/>
                                        </p:tgtEl>
                                        <p:attrNameLst>
                                          <p:attrName>ppt_w</p:attrName>
                                        </p:attrNameLst>
                                      </p:cBhvr>
                                      <p:tavLst>
                                        <p:tav tm="0">
                                          <p:val>
                                            <p:fltVal val="0"/>
                                          </p:val>
                                        </p:tav>
                                        <p:tav tm="100000">
                                          <p:val>
                                            <p:strVal val="#ppt_w"/>
                                          </p:val>
                                        </p:tav>
                                      </p:tavLst>
                                    </p:anim>
                                    <p:anim calcmode="lin" valueType="num">
                                      <p:cBhvr>
                                        <p:cTn id="120" dur="1000" fill="hold"/>
                                        <p:tgtEl>
                                          <p:spTgt spid="47"/>
                                        </p:tgtEl>
                                        <p:attrNameLst>
                                          <p:attrName>ppt_h</p:attrName>
                                        </p:attrNameLst>
                                      </p:cBhvr>
                                      <p:tavLst>
                                        <p:tav tm="0">
                                          <p:val>
                                            <p:fltVal val="0"/>
                                          </p:val>
                                        </p:tav>
                                        <p:tav tm="100000">
                                          <p:val>
                                            <p:strVal val="#ppt_h"/>
                                          </p:val>
                                        </p:tav>
                                      </p:tavLst>
                                    </p:anim>
                                    <p:anim calcmode="lin" valueType="num">
                                      <p:cBhvr>
                                        <p:cTn id="121" dur="1000" fill="hold"/>
                                        <p:tgtEl>
                                          <p:spTgt spid="47"/>
                                        </p:tgtEl>
                                        <p:attrNameLst>
                                          <p:attrName>style.rotation</p:attrName>
                                        </p:attrNameLst>
                                      </p:cBhvr>
                                      <p:tavLst>
                                        <p:tav tm="0">
                                          <p:val>
                                            <p:fltVal val="90"/>
                                          </p:val>
                                        </p:tav>
                                        <p:tav tm="100000">
                                          <p:val>
                                            <p:fltVal val="0"/>
                                          </p:val>
                                        </p:tav>
                                      </p:tavLst>
                                    </p:anim>
                                    <p:animEffect transition="in" filter="fade">
                                      <p:cBhvr>
                                        <p:cTn id="122" dur="1000"/>
                                        <p:tgtEl>
                                          <p:spTgt spid="47"/>
                                        </p:tgtEl>
                                      </p:cBhvr>
                                    </p:animEffect>
                                  </p:childTnLst>
                                </p:cTn>
                              </p:par>
                              <p:par>
                                <p:cTn id="123" presetID="31" presetClass="entr" presetSubtype="0" fill="hold" grpId="0" nodeType="withEffect">
                                  <p:stCondLst>
                                    <p:cond delay="250"/>
                                  </p:stCondLst>
                                  <p:childTnLst>
                                    <p:set>
                                      <p:cBhvr>
                                        <p:cTn id="124" dur="1" fill="hold">
                                          <p:stCondLst>
                                            <p:cond delay="0"/>
                                          </p:stCondLst>
                                        </p:cTn>
                                        <p:tgtEl>
                                          <p:spTgt spid="48"/>
                                        </p:tgtEl>
                                        <p:attrNameLst>
                                          <p:attrName>style.visibility</p:attrName>
                                        </p:attrNameLst>
                                      </p:cBhvr>
                                      <p:to>
                                        <p:strVal val="visible"/>
                                      </p:to>
                                    </p:set>
                                    <p:anim calcmode="lin" valueType="num">
                                      <p:cBhvr>
                                        <p:cTn id="125" dur="1000" fill="hold"/>
                                        <p:tgtEl>
                                          <p:spTgt spid="48"/>
                                        </p:tgtEl>
                                        <p:attrNameLst>
                                          <p:attrName>ppt_w</p:attrName>
                                        </p:attrNameLst>
                                      </p:cBhvr>
                                      <p:tavLst>
                                        <p:tav tm="0">
                                          <p:val>
                                            <p:fltVal val="0"/>
                                          </p:val>
                                        </p:tav>
                                        <p:tav tm="100000">
                                          <p:val>
                                            <p:strVal val="#ppt_w"/>
                                          </p:val>
                                        </p:tav>
                                      </p:tavLst>
                                    </p:anim>
                                    <p:anim calcmode="lin" valueType="num">
                                      <p:cBhvr>
                                        <p:cTn id="126" dur="1000" fill="hold"/>
                                        <p:tgtEl>
                                          <p:spTgt spid="48"/>
                                        </p:tgtEl>
                                        <p:attrNameLst>
                                          <p:attrName>ppt_h</p:attrName>
                                        </p:attrNameLst>
                                      </p:cBhvr>
                                      <p:tavLst>
                                        <p:tav tm="0">
                                          <p:val>
                                            <p:fltVal val="0"/>
                                          </p:val>
                                        </p:tav>
                                        <p:tav tm="100000">
                                          <p:val>
                                            <p:strVal val="#ppt_h"/>
                                          </p:val>
                                        </p:tav>
                                      </p:tavLst>
                                    </p:anim>
                                    <p:anim calcmode="lin" valueType="num">
                                      <p:cBhvr>
                                        <p:cTn id="127" dur="1000" fill="hold"/>
                                        <p:tgtEl>
                                          <p:spTgt spid="48"/>
                                        </p:tgtEl>
                                        <p:attrNameLst>
                                          <p:attrName>style.rotation</p:attrName>
                                        </p:attrNameLst>
                                      </p:cBhvr>
                                      <p:tavLst>
                                        <p:tav tm="0">
                                          <p:val>
                                            <p:fltVal val="90"/>
                                          </p:val>
                                        </p:tav>
                                        <p:tav tm="100000">
                                          <p:val>
                                            <p:fltVal val="0"/>
                                          </p:val>
                                        </p:tav>
                                      </p:tavLst>
                                    </p:anim>
                                    <p:animEffect transition="in" filter="fade">
                                      <p:cBhvr>
                                        <p:cTn id="128" dur="1000"/>
                                        <p:tgtEl>
                                          <p:spTgt spid="48"/>
                                        </p:tgtEl>
                                      </p:cBhvr>
                                    </p:animEffect>
                                  </p:childTnLst>
                                </p:cTn>
                              </p:par>
                              <p:par>
                                <p:cTn id="129" presetID="31" presetClass="entr" presetSubtype="0" fill="hold" grpId="0" nodeType="withEffect">
                                  <p:stCondLst>
                                    <p:cond delay="250"/>
                                  </p:stCondLst>
                                  <p:childTnLst>
                                    <p:set>
                                      <p:cBhvr>
                                        <p:cTn id="130" dur="1" fill="hold">
                                          <p:stCondLst>
                                            <p:cond delay="0"/>
                                          </p:stCondLst>
                                        </p:cTn>
                                        <p:tgtEl>
                                          <p:spTgt spid="49"/>
                                        </p:tgtEl>
                                        <p:attrNameLst>
                                          <p:attrName>style.visibility</p:attrName>
                                        </p:attrNameLst>
                                      </p:cBhvr>
                                      <p:to>
                                        <p:strVal val="visible"/>
                                      </p:to>
                                    </p:set>
                                    <p:anim calcmode="lin" valueType="num">
                                      <p:cBhvr>
                                        <p:cTn id="131" dur="1000" fill="hold"/>
                                        <p:tgtEl>
                                          <p:spTgt spid="49"/>
                                        </p:tgtEl>
                                        <p:attrNameLst>
                                          <p:attrName>ppt_w</p:attrName>
                                        </p:attrNameLst>
                                      </p:cBhvr>
                                      <p:tavLst>
                                        <p:tav tm="0">
                                          <p:val>
                                            <p:fltVal val="0"/>
                                          </p:val>
                                        </p:tav>
                                        <p:tav tm="100000">
                                          <p:val>
                                            <p:strVal val="#ppt_w"/>
                                          </p:val>
                                        </p:tav>
                                      </p:tavLst>
                                    </p:anim>
                                    <p:anim calcmode="lin" valueType="num">
                                      <p:cBhvr>
                                        <p:cTn id="132" dur="1000" fill="hold"/>
                                        <p:tgtEl>
                                          <p:spTgt spid="49"/>
                                        </p:tgtEl>
                                        <p:attrNameLst>
                                          <p:attrName>ppt_h</p:attrName>
                                        </p:attrNameLst>
                                      </p:cBhvr>
                                      <p:tavLst>
                                        <p:tav tm="0">
                                          <p:val>
                                            <p:fltVal val="0"/>
                                          </p:val>
                                        </p:tav>
                                        <p:tav tm="100000">
                                          <p:val>
                                            <p:strVal val="#ppt_h"/>
                                          </p:val>
                                        </p:tav>
                                      </p:tavLst>
                                    </p:anim>
                                    <p:anim calcmode="lin" valueType="num">
                                      <p:cBhvr>
                                        <p:cTn id="133" dur="1000" fill="hold"/>
                                        <p:tgtEl>
                                          <p:spTgt spid="49"/>
                                        </p:tgtEl>
                                        <p:attrNameLst>
                                          <p:attrName>style.rotation</p:attrName>
                                        </p:attrNameLst>
                                      </p:cBhvr>
                                      <p:tavLst>
                                        <p:tav tm="0">
                                          <p:val>
                                            <p:fltVal val="90"/>
                                          </p:val>
                                        </p:tav>
                                        <p:tav tm="100000">
                                          <p:val>
                                            <p:fltVal val="0"/>
                                          </p:val>
                                        </p:tav>
                                      </p:tavLst>
                                    </p:anim>
                                    <p:animEffect transition="in" filter="fade">
                                      <p:cBhvr>
                                        <p:cTn id="134" dur="1000"/>
                                        <p:tgtEl>
                                          <p:spTgt spid="49"/>
                                        </p:tgtEl>
                                      </p:cBhvr>
                                    </p:animEffect>
                                  </p:childTnLst>
                                </p:cTn>
                              </p:par>
                              <p:par>
                                <p:cTn id="135" presetID="31" presetClass="entr" presetSubtype="0" fill="hold" grpId="0" nodeType="withEffect">
                                  <p:stCondLst>
                                    <p:cond delay="250"/>
                                  </p:stCondLst>
                                  <p:childTnLst>
                                    <p:set>
                                      <p:cBhvr>
                                        <p:cTn id="136" dur="1" fill="hold">
                                          <p:stCondLst>
                                            <p:cond delay="0"/>
                                          </p:stCondLst>
                                        </p:cTn>
                                        <p:tgtEl>
                                          <p:spTgt spid="50"/>
                                        </p:tgtEl>
                                        <p:attrNameLst>
                                          <p:attrName>style.visibility</p:attrName>
                                        </p:attrNameLst>
                                      </p:cBhvr>
                                      <p:to>
                                        <p:strVal val="visible"/>
                                      </p:to>
                                    </p:set>
                                    <p:anim calcmode="lin" valueType="num">
                                      <p:cBhvr>
                                        <p:cTn id="137" dur="1000" fill="hold"/>
                                        <p:tgtEl>
                                          <p:spTgt spid="50"/>
                                        </p:tgtEl>
                                        <p:attrNameLst>
                                          <p:attrName>ppt_w</p:attrName>
                                        </p:attrNameLst>
                                      </p:cBhvr>
                                      <p:tavLst>
                                        <p:tav tm="0">
                                          <p:val>
                                            <p:fltVal val="0"/>
                                          </p:val>
                                        </p:tav>
                                        <p:tav tm="100000">
                                          <p:val>
                                            <p:strVal val="#ppt_w"/>
                                          </p:val>
                                        </p:tav>
                                      </p:tavLst>
                                    </p:anim>
                                    <p:anim calcmode="lin" valueType="num">
                                      <p:cBhvr>
                                        <p:cTn id="138" dur="1000" fill="hold"/>
                                        <p:tgtEl>
                                          <p:spTgt spid="50"/>
                                        </p:tgtEl>
                                        <p:attrNameLst>
                                          <p:attrName>ppt_h</p:attrName>
                                        </p:attrNameLst>
                                      </p:cBhvr>
                                      <p:tavLst>
                                        <p:tav tm="0">
                                          <p:val>
                                            <p:fltVal val="0"/>
                                          </p:val>
                                        </p:tav>
                                        <p:tav tm="100000">
                                          <p:val>
                                            <p:strVal val="#ppt_h"/>
                                          </p:val>
                                        </p:tav>
                                      </p:tavLst>
                                    </p:anim>
                                    <p:anim calcmode="lin" valueType="num">
                                      <p:cBhvr>
                                        <p:cTn id="139" dur="1000" fill="hold"/>
                                        <p:tgtEl>
                                          <p:spTgt spid="50"/>
                                        </p:tgtEl>
                                        <p:attrNameLst>
                                          <p:attrName>style.rotation</p:attrName>
                                        </p:attrNameLst>
                                      </p:cBhvr>
                                      <p:tavLst>
                                        <p:tav tm="0">
                                          <p:val>
                                            <p:fltVal val="90"/>
                                          </p:val>
                                        </p:tav>
                                        <p:tav tm="100000">
                                          <p:val>
                                            <p:fltVal val="0"/>
                                          </p:val>
                                        </p:tav>
                                      </p:tavLst>
                                    </p:anim>
                                    <p:animEffect transition="in" filter="fade">
                                      <p:cBhvr>
                                        <p:cTn id="140" dur="1000"/>
                                        <p:tgtEl>
                                          <p:spTgt spid="50"/>
                                        </p:tgtEl>
                                      </p:cBhvr>
                                    </p:animEffect>
                                  </p:childTnLst>
                                </p:cTn>
                              </p:par>
                              <p:par>
                                <p:cTn id="141" presetID="31" presetClass="entr" presetSubtype="0" fill="hold" grpId="0" nodeType="withEffect">
                                  <p:stCondLst>
                                    <p:cond delay="250"/>
                                  </p:stCondLst>
                                  <p:childTnLst>
                                    <p:set>
                                      <p:cBhvr>
                                        <p:cTn id="142" dur="1" fill="hold">
                                          <p:stCondLst>
                                            <p:cond delay="0"/>
                                          </p:stCondLst>
                                        </p:cTn>
                                        <p:tgtEl>
                                          <p:spTgt spid="51"/>
                                        </p:tgtEl>
                                        <p:attrNameLst>
                                          <p:attrName>style.visibility</p:attrName>
                                        </p:attrNameLst>
                                      </p:cBhvr>
                                      <p:to>
                                        <p:strVal val="visible"/>
                                      </p:to>
                                    </p:set>
                                    <p:anim calcmode="lin" valueType="num">
                                      <p:cBhvr>
                                        <p:cTn id="143" dur="1000" fill="hold"/>
                                        <p:tgtEl>
                                          <p:spTgt spid="51"/>
                                        </p:tgtEl>
                                        <p:attrNameLst>
                                          <p:attrName>ppt_w</p:attrName>
                                        </p:attrNameLst>
                                      </p:cBhvr>
                                      <p:tavLst>
                                        <p:tav tm="0">
                                          <p:val>
                                            <p:fltVal val="0"/>
                                          </p:val>
                                        </p:tav>
                                        <p:tav tm="100000">
                                          <p:val>
                                            <p:strVal val="#ppt_w"/>
                                          </p:val>
                                        </p:tav>
                                      </p:tavLst>
                                    </p:anim>
                                    <p:anim calcmode="lin" valueType="num">
                                      <p:cBhvr>
                                        <p:cTn id="144" dur="1000" fill="hold"/>
                                        <p:tgtEl>
                                          <p:spTgt spid="51"/>
                                        </p:tgtEl>
                                        <p:attrNameLst>
                                          <p:attrName>ppt_h</p:attrName>
                                        </p:attrNameLst>
                                      </p:cBhvr>
                                      <p:tavLst>
                                        <p:tav tm="0">
                                          <p:val>
                                            <p:fltVal val="0"/>
                                          </p:val>
                                        </p:tav>
                                        <p:tav tm="100000">
                                          <p:val>
                                            <p:strVal val="#ppt_h"/>
                                          </p:val>
                                        </p:tav>
                                      </p:tavLst>
                                    </p:anim>
                                    <p:anim calcmode="lin" valueType="num">
                                      <p:cBhvr>
                                        <p:cTn id="145" dur="1000" fill="hold"/>
                                        <p:tgtEl>
                                          <p:spTgt spid="51"/>
                                        </p:tgtEl>
                                        <p:attrNameLst>
                                          <p:attrName>style.rotation</p:attrName>
                                        </p:attrNameLst>
                                      </p:cBhvr>
                                      <p:tavLst>
                                        <p:tav tm="0">
                                          <p:val>
                                            <p:fltVal val="90"/>
                                          </p:val>
                                        </p:tav>
                                        <p:tav tm="100000">
                                          <p:val>
                                            <p:fltVal val="0"/>
                                          </p:val>
                                        </p:tav>
                                      </p:tavLst>
                                    </p:anim>
                                    <p:animEffect transition="in" filter="fade">
                                      <p:cBhvr>
                                        <p:cTn id="146" dur="1000"/>
                                        <p:tgtEl>
                                          <p:spTgt spid="51"/>
                                        </p:tgtEl>
                                      </p:cBhvr>
                                    </p:animEffect>
                                  </p:childTnLst>
                                </p:cTn>
                              </p:par>
                              <p:par>
                                <p:cTn id="147" presetID="31" presetClass="entr" presetSubtype="0" fill="hold" grpId="0" nodeType="withEffect">
                                  <p:stCondLst>
                                    <p:cond delay="250"/>
                                  </p:stCondLst>
                                  <p:childTnLst>
                                    <p:set>
                                      <p:cBhvr>
                                        <p:cTn id="148" dur="1" fill="hold">
                                          <p:stCondLst>
                                            <p:cond delay="0"/>
                                          </p:stCondLst>
                                        </p:cTn>
                                        <p:tgtEl>
                                          <p:spTgt spid="52"/>
                                        </p:tgtEl>
                                        <p:attrNameLst>
                                          <p:attrName>style.visibility</p:attrName>
                                        </p:attrNameLst>
                                      </p:cBhvr>
                                      <p:to>
                                        <p:strVal val="visible"/>
                                      </p:to>
                                    </p:set>
                                    <p:anim calcmode="lin" valueType="num">
                                      <p:cBhvr>
                                        <p:cTn id="149" dur="1000" fill="hold"/>
                                        <p:tgtEl>
                                          <p:spTgt spid="52"/>
                                        </p:tgtEl>
                                        <p:attrNameLst>
                                          <p:attrName>ppt_w</p:attrName>
                                        </p:attrNameLst>
                                      </p:cBhvr>
                                      <p:tavLst>
                                        <p:tav tm="0">
                                          <p:val>
                                            <p:fltVal val="0"/>
                                          </p:val>
                                        </p:tav>
                                        <p:tav tm="100000">
                                          <p:val>
                                            <p:strVal val="#ppt_w"/>
                                          </p:val>
                                        </p:tav>
                                      </p:tavLst>
                                    </p:anim>
                                    <p:anim calcmode="lin" valueType="num">
                                      <p:cBhvr>
                                        <p:cTn id="150" dur="1000" fill="hold"/>
                                        <p:tgtEl>
                                          <p:spTgt spid="52"/>
                                        </p:tgtEl>
                                        <p:attrNameLst>
                                          <p:attrName>ppt_h</p:attrName>
                                        </p:attrNameLst>
                                      </p:cBhvr>
                                      <p:tavLst>
                                        <p:tav tm="0">
                                          <p:val>
                                            <p:fltVal val="0"/>
                                          </p:val>
                                        </p:tav>
                                        <p:tav tm="100000">
                                          <p:val>
                                            <p:strVal val="#ppt_h"/>
                                          </p:val>
                                        </p:tav>
                                      </p:tavLst>
                                    </p:anim>
                                    <p:anim calcmode="lin" valueType="num">
                                      <p:cBhvr>
                                        <p:cTn id="151" dur="1000" fill="hold"/>
                                        <p:tgtEl>
                                          <p:spTgt spid="52"/>
                                        </p:tgtEl>
                                        <p:attrNameLst>
                                          <p:attrName>style.rotation</p:attrName>
                                        </p:attrNameLst>
                                      </p:cBhvr>
                                      <p:tavLst>
                                        <p:tav tm="0">
                                          <p:val>
                                            <p:fltVal val="90"/>
                                          </p:val>
                                        </p:tav>
                                        <p:tav tm="100000">
                                          <p:val>
                                            <p:fltVal val="0"/>
                                          </p:val>
                                        </p:tav>
                                      </p:tavLst>
                                    </p:anim>
                                    <p:animEffect transition="in" filter="fade">
                                      <p:cBhvr>
                                        <p:cTn id="152" dur="1000"/>
                                        <p:tgtEl>
                                          <p:spTgt spid="52"/>
                                        </p:tgtEl>
                                      </p:cBhvr>
                                    </p:animEffect>
                                  </p:childTnLst>
                                </p:cTn>
                              </p:par>
                              <p:par>
                                <p:cTn id="153" presetID="31" presetClass="entr" presetSubtype="0" fill="hold" grpId="0" nodeType="withEffect">
                                  <p:stCondLst>
                                    <p:cond delay="250"/>
                                  </p:stCondLst>
                                  <p:childTnLst>
                                    <p:set>
                                      <p:cBhvr>
                                        <p:cTn id="154" dur="1" fill="hold">
                                          <p:stCondLst>
                                            <p:cond delay="0"/>
                                          </p:stCondLst>
                                        </p:cTn>
                                        <p:tgtEl>
                                          <p:spTgt spid="53"/>
                                        </p:tgtEl>
                                        <p:attrNameLst>
                                          <p:attrName>style.visibility</p:attrName>
                                        </p:attrNameLst>
                                      </p:cBhvr>
                                      <p:to>
                                        <p:strVal val="visible"/>
                                      </p:to>
                                    </p:set>
                                    <p:anim calcmode="lin" valueType="num">
                                      <p:cBhvr>
                                        <p:cTn id="155" dur="1000" fill="hold"/>
                                        <p:tgtEl>
                                          <p:spTgt spid="53"/>
                                        </p:tgtEl>
                                        <p:attrNameLst>
                                          <p:attrName>ppt_w</p:attrName>
                                        </p:attrNameLst>
                                      </p:cBhvr>
                                      <p:tavLst>
                                        <p:tav tm="0">
                                          <p:val>
                                            <p:fltVal val="0"/>
                                          </p:val>
                                        </p:tav>
                                        <p:tav tm="100000">
                                          <p:val>
                                            <p:strVal val="#ppt_w"/>
                                          </p:val>
                                        </p:tav>
                                      </p:tavLst>
                                    </p:anim>
                                    <p:anim calcmode="lin" valueType="num">
                                      <p:cBhvr>
                                        <p:cTn id="156" dur="1000" fill="hold"/>
                                        <p:tgtEl>
                                          <p:spTgt spid="53"/>
                                        </p:tgtEl>
                                        <p:attrNameLst>
                                          <p:attrName>ppt_h</p:attrName>
                                        </p:attrNameLst>
                                      </p:cBhvr>
                                      <p:tavLst>
                                        <p:tav tm="0">
                                          <p:val>
                                            <p:fltVal val="0"/>
                                          </p:val>
                                        </p:tav>
                                        <p:tav tm="100000">
                                          <p:val>
                                            <p:strVal val="#ppt_h"/>
                                          </p:val>
                                        </p:tav>
                                      </p:tavLst>
                                    </p:anim>
                                    <p:anim calcmode="lin" valueType="num">
                                      <p:cBhvr>
                                        <p:cTn id="157" dur="1000" fill="hold"/>
                                        <p:tgtEl>
                                          <p:spTgt spid="53"/>
                                        </p:tgtEl>
                                        <p:attrNameLst>
                                          <p:attrName>style.rotation</p:attrName>
                                        </p:attrNameLst>
                                      </p:cBhvr>
                                      <p:tavLst>
                                        <p:tav tm="0">
                                          <p:val>
                                            <p:fltVal val="90"/>
                                          </p:val>
                                        </p:tav>
                                        <p:tav tm="100000">
                                          <p:val>
                                            <p:fltVal val="0"/>
                                          </p:val>
                                        </p:tav>
                                      </p:tavLst>
                                    </p:anim>
                                    <p:animEffect transition="in" filter="fade">
                                      <p:cBhvr>
                                        <p:cTn id="158" dur="1000"/>
                                        <p:tgtEl>
                                          <p:spTgt spid="53"/>
                                        </p:tgtEl>
                                      </p:cBhvr>
                                    </p:animEffect>
                                  </p:childTnLst>
                                </p:cTn>
                              </p:par>
                              <p:par>
                                <p:cTn id="159" presetID="31" presetClass="entr" presetSubtype="0" fill="hold" grpId="0" nodeType="withEffect">
                                  <p:stCondLst>
                                    <p:cond delay="250"/>
                                  </p:stCondLst>
                                  <p:childTnLst>
                                    <p:set>
                                      <p:cBhvr>
                                        <p:cTn id="160" dur="1" fill="hold">
                                          <p:stCondLst>
                                            <p:cond delay="0"/>
                                          </p:stCondLst>
                                        </p:cTn>
                                        <p:tgtEl>
                                          <p:spTgt spid="54"/>
                                        </p:tgtEl>
                                        <p:attrNameLst>
                                          <p:attrName>style.visibility</p:attrName>
                                        </p:attrNameLst>
                                      </p:cBhvr>
                                      <p:to>
                                        <p:strVal val="visible"/>
                                      </p:to>
                                    </p:set>
                                    <p:anim calcmode="lin" valueType="num">
                                      <p:cBhvr>
                                        <p:cTn id="161" dur="1000" fill="hold"/>
                                        <p:tgtEl>
                                          <p:spTgt spid="54"/>
                                        </p:tgtEl>
                                        <p:attrNameLst>
                                          <p:attrName>ppt_w</p:attrName>
                                        </p:attrNameLst>
                                      </p:cBhvr>
                                      <p:tavLst>
                                        <p:tav tm="0">
                                          <p:val>
                                            <p:fltVal val="0"/>
                                          </p:val>
                                        </p:tav>
                                        <p:tav tm="100000">
                                          <p:val>
                                            <p:strVal val="#ppt_w"/>
                                          </p:val>
                                        </p:tav>
                                      </p:tavLst>
                                    </p:anim>
                                    <p:anim calcmode="lin" valueType="num">
                                      <p:cBhvr>
                                        <p:cTn id="162" dur="1000" fill="hold"/>
                                        <p:tgtEl>
                                          <p:spTgt spid="54"/>
                                        </p:tgtEl>
                                        <p:attrNameLst>
                                          <p:attrName>ppt_h</p:attrName>
                                        </p:attrNameLst>
                                      </p:cBhvr>
                                      <p:tavLst>
                                        <p:tav tm="0">
                                          <p:val>
                                            <p:fltVal val="0"/>
                                          </p:val>
                                        </p:tav>
                                        <p:tav tm="100000">
                                          <p:val>
                                            <p:strVal val="#ppt_h"/>
                                          </p:val>
                                        </p:tav>
                                      </p:tavLst>
                                    </p:anim>
                                    <p:anim calcmode="lin" valueType="num">
                                      <p:cBhvr>
                                        <p:cTn id="163" dur="1000" fill="hold"/>
                                        <p:tgtEl>
                                          <p:spTgt spid="54"/>
                                        </p:tgtEl>
                                        <p:attrNameLst>
                                          <p:attrName>style.rotation</p:attrName>
                                        </p:attrNameLst>
                                      </p:cBhvr>
                                      <p:tavLst>
                                        <p:tav tm="0">
                                          <p:val>
                                            <p:fltVal val="90"/>
                                          </p:val>
                                        </p:tav>
                                        <p:tav tm="100000">
                                          <p:val>
                                            <p:fltVal val="0"/>
                                          </p:val>
                                        </p:tav>
                                      </p:tavLst>
                                    </p:anim>
                                    <p:animEffect transition="in" filter="fade">
                                      <p:cBhvr>
                                        <p:cTn id="164" dur="1000"/>
                                        <p:tgtEl>
                                          <p:spTgt spid="54"/>
                                        </p:tgtEl>
                                      </p:cBhvr>
                                    </p:animEffect>
                                  </p:childTnLst>
                                </p:cTn>
                              </p:par>
                              <p:par>
                                <p:cTn id="165" presetID="31" presetClass="entr" presetSubtype="0" fill="hold" grpId="0" nodeType="withEffect">
                                  <p:stCondLst>
                                    <p:cond delay="250"/>
                                  </p:stCondLst>
                                  <p:childTnLst>
                                    <p:set>
                                      <p:cBhvr>
                                        <p:cTn id="166" dur="1" fill="hold">
                                          <p:stCondLst>
                                            <p:cond delay="0"/>
                                          </p:stCondLst>
                                        </p:cTn>
                                        <p:tgtEl>
                                          <p:spTgt spid="55"/>
                                        </p:tgtEl>
                                        <p:attrNameLst>
                                          <p:attrName>style.visibility</p:attrName>
                                        </p:attrNameLst>
                                      </p:cBhvr>
                                      <p:to>
                                        <p:strVal val="visible"/>
                                      </p:to>
                                    </p:set>
                                    <p:anim calcmode="lin" valueType="num">
                                      <p:cBhvr>
                                        <p:cTn id="167" dur="1000" fill="hold"/>
                                        <p:tgtEl>
                                          <p:spTgt spid="55"/>
                                        </p:tgtEl>
                                        <p:attrNameLst>
                                          <p:attrName>ppt_w</p:attrName>
                                        </p:attrNameLst>
                                      </p:cBhvr>
                                      <p:tavLst>
                                        <p:tav tm="0">
                                          <p:val>
                                            <p:fltVal val="0"/>
                                          </p:val>
                                        </p:tav>
                                        <p:tav tm="100000">
                                          <p:val>
                                            <p:strVal val="#ppt_w"/>
                                          </p:val>
                                        </p:tav>
                                      </p:tavLst>
                                    </p:anim>
                                    <p:anim calcmode="lin" valueType="num">
                                      <p:cBhvr>
                                        <p:cTn id="168" dur="1000" fill="hold"/>
                                        <p:tgtEl>
                                          <p:spTgt spid="55"/>
                                        </p:tgtEl>
                                        <p:attrNameLst>
                                          <p:attrName>ppt_h</p:attrName>
                                        </p:attrNameLst>
                                      </p:cBhvr>
                                      <p:tavLst>
                                        <p:tav tm="0">
                                          <p:val>
                                            <p:fltVal val="0"/>
                                          </p:val>
                                        </p:tav>
                                        <p:tav tm="100000">
                                          <p:val>
                                            <p:strVal val="#ppt_h"/>
                                          </p:val>
                                        </p:tav>
                                      </p:tavLst>
                                    </p:anim>
                                    <p:anim calcmode="lin" valueType="num">
                                      <p:cBhvr>
                                        <p:cTn id="169" dur="1000" fill="hold"/>
                                        <p:tgtEl>
                                          <p:spTgt spid="55"/>
                                        </p:tgtEl>
                                        <p:attrNameLst>
                                          <p:attrName>style.rotation</p:attrName>
                                        </p:attrNameLst>
                                      </p:cBhvr>
                                      <p:tavLst>
                                        <p:tav tm="0">
                                          <p:val>
                                            <p:fltVal val="90"/>
                                          </p:val>
                                        </p:tav>
                                        <p:tav tm="100000">
                                          <p:val>
                                            <p:fltVal val="0"/>
                                          </p:val>
                                        </p:tav>
                                      </p:tavLst>
                                    </p:anim>
                                    <p:animEffect transition="in" filter="fade">
                                      <p:cBhvr>
                                        <p:cTn id="17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10"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900548" y="1059976"/>
            <a:ext cx="7288912" cy="3146115"/>
          </a:xfrm>
          <a:prstGeom prst="roundRect">
            <a:avLst>
              <a:gd name="adj" fmla="val 11271"/>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4605379" y="376878"/>
            <a:ext cx="1046460" cy="1046460"/>
            <a:chOff x="1677608" y="2996952"/>
            <a:chExt cx="1395643" cy="1395643"/>
          </a:xfrm>
        </p:grpSpPr>
        <p:sp>
          <p:nvSpPr>
            <p:cNvPr id="6"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7" name="Oval 29"/>
            <p:cNvSpPr>
              <a:spLocks noChangeAspect="1"/>
            </p:cNvSpPr>
            <p:nvPr/>
          </p:nvSpPr>
          <p:spPr>
            <a:xfrm>
              <a:off x="1850114" y="3169458"/>
              <a:ext cx="1050630" cy="1050630"/>
            </a:xfrm>
            <a:prstGeom prst="ellipse">
              <a:avLst/>
            </a:prstGeom>
            <a:solidFill>
              <a:srgbClr val="01ABBD"/>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8" name="组合 7"/>
          <p:cNvGrpSpPr/>
          <p:nvPr/>
        </p:nvGrpSpPr>
        <p:grpSpPr>
          <a:xfrm>
            <a:off x="3515865" y="358081"/>
            <a:ext cx="1046460" cy="1046460"/>
            <a:chOff x="1677608" y="2996952"/>
            <a:chExt cx="1395643" cy="1395643"/>
          </a:xfrm>
        </p:grpSpPr>
        <p:sp>
          <p:nvSpPr>
            <p:cNvPr id="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10" name="Oval 29"/>
            <p:cNvSpPr>
              <a:spLocks noChangeAspect="1"/>
            </p:cNvSpPr>
            <p:nvPr/>
          </p:nvSpPr>
          <p:spPr>
            <a:xfrm>
              <a:off x="1850114" y="3169458"/>
              <a:ext cx="1050630" cy="1050630"/>
            </a:xfrm>
            <a:prstGeom prst="ellipse">
              <a:avLst/>
            </a:prstGeom>
            <a:solidFill>
              <a:srgbClr val="643975"/>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srgbClr val="01ABB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1" name="TextBox 31"/>
          <p:cNvSpPr txBox="1"/>
          <p:nvPr/>
        </p:nvSpPr>
        <p:spPr>
          <a:xfrm flipH="1">
            <a:off x="3924097" y="645022"/>
            <a:ext cx="269960" cy="600036"/>
          </a:xfrm>
          <a:prstGeom prst="rect">
            <a:avLst/>
          </a:prstGeom>
          <a:noFill/>
        </p:spPr>
        <p:txBody>
          <a:bodyPr wrap="square" rtlCol="0">
            <a:spAutoFit/>
          </a:bodyPr>
          <a:lstStyle/>
          <a:p>
            <a:pPr algn="ctr"/>
            <a:r>
              <a:rPr lang="zh-CN" altLang="en-US" sz="3299" b="1" dirty="0">
                <a:solidFill>
                  <a:schemeClr val="bg1"/>
                </a:solidFill>
                <a:latin typeface="微软雅黑" panose="020B0503020204020204" pitchFamily="34" charset="-122"/>
                <a:ea typeface="微软雅黑" panose="020B0503020204020204" pitchFamily="34" charset="-122"/>
              </a:rPr>
              <a:t>前</a:t>
            </a:r>
            <a:endParaRPr lang="id-ID" sz="3299" b="1" dirty="0">
              <a:solidFill>
                <a:schemeClr val="bg1"/>
              </a:solidFill>
              <a:latin typeface="微软雅黑" panose="020B0503020204020204" pitchFamily="34" charset="-122"/>
              <a:ea typeface="微软雅黑" panose="020B0503020204020204" pitchFamily="34" charset="-122"/>
            </a:endParaRPr>
          </a:p>
        </p:txBody>
      </p:sp>
      <p:sp>
        <p:nvSpPr>
          <p:cNvPr id="12" name="TextBox 32"/>
          <p:cNvSpPr txBox="1"/>
          <p:nvPr/>
        </p:nvSpPr>
        <p:spPr>
          <a:xfrm flipH="1">
            <a:off x="5024548" y="645022"/>
            <a:ext cx="269960" cy="600036"/>
          </a:xfrm>
          <a:prstGeom prst="rect">
            <a:avLst/>
          </a:prstGeom>
          <a:noFill/>
        </p:spPr>
        <p:txBody>
          <a:bodyPr wrap="square" rtlCol="0">
            <a:spAutoFit/>
          </a:bodyPr>
          <a:lstStyle/>
          <a:p>
            <a:pPr algn="ctr"/>
            <a:r>
              <a:rPr lang="zh-CN" altLang="en-US" sz="3299" b="1" dirty="0">
                <a:solidFill>
                  <a:schemeClr val="bg1"/>
                </a:solidFill>
                <a:latin typeface="微软雅黑" panose="020B0503020204020204" pitchFamily="34" charset="-122"/>
                <a:ea typeface="微软雅黑" panose="020B0503020204020204" pitchFamily="34" charset="-122"/>
              </a:rPr>
              <a:t>言</a:t>
            </a:r>
            <a:endParaRPr lang="id-ID" sz="3299" b="1" dirty="0">
              <a:solidFill>
                <a:schemeClr val="bg1"/>
              </a:solidFill>
              <a:latin typeface="微软雅黑" panose="020B0503020204020204" pitchFamily="34" charset="-122"/>
              <a:ea typeface="微软雅黑" panose="020B0503020204020204" pitchFamily="34" charset="-122"/>
            </a:endParaRPr>
          </a:p>
        </p:txBody>
      </p:sp>
      <p:sp>
        <p:nvSpPr>
          <p:cNvPr id="13" name="TextBox 7"/>
          <p:cNvSpPr>
            <a:spLocks noChangeArrowheads="1"/>
          </p:cNvSpPr>
          <p:nvPr/>
        </p:nvSpPr>
        <p:spPr bwMode="auto">
          <a:xfrm>
            <a:off x="1440469" y="1722463"/>
            <a:ext cx="6219138" cy="2250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光阴如梭，一年的工作转瞬又将成为历史；</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defRPr/>
            </a:pP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20XX</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即将过去</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20XX</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即将来临。新的一年意味着新的起点新的机遇新的挑战和决心，再接再厉，更上一层楼”，一定努力打开一个工作新局面。</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defRPr/>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20XX</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，更好地完成工作，扬长避短，现总结如下：自</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年工作以来，我认真完成工作，努力学习，积极思考，个人能力逐步提高。伴随着公司的发展，我所工作的</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作为公司的一个设计部门尤为重要。</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所以，我在实际工作中，时时严格要求自己，做到谨小慎微。此外，火车跑的快还靠车头带，由于刚参加工作不久，无论从业务能力，还是从思想上都存在许多的不足。在这些方面我都得到了公司领导、部门领导的正确引导。</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rot="2700000">
            <a:off x="2872930" y="4240804"/>
            <a:ext cx="933655" cy="933655"/>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5" name="矩形 14"/>
          <p:cNvSpPr/>
          <p:nvPr/>
        </p:nvSpPr>
        <p:spPr>
          <a:xfrm rot="2700000">
            <a:off x="-571369" y="3007771"/>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6" name="矩形 15"/>
          <p:cNvSpPr/>
          <p:nvPr/>
        </p:nvSpPr>
        <p:spPr>
          <a:xfrm rot="2700000">
            <a:off x="1147315" y="4126651"/>
            <a:ext cx="1216668" cy="1216668"/>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7" name="矩形 16"/>
          <p:cNvSpPr/>
          <p:nvPr/>
        </p:nvSpPr>
        <p:spPr>
          <a:xfrm rot="2700000">
            <a:off x="-207106" y="3876767"/>
            <a:ext cx="1235233" cy="1235233"/>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8" name="矩形 17"/>
          <p:cNvSpPr/>
          <p:nvPr/>
        </p:nvSpPr>
        <p:spPr>
          <a:xfrm rot="2700000">
            <a:off x="957345" y="4948967"/>
            <a:ext cx="824636" cy="824636"/>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9" name="矩形 18"/>
          <p:cNvSpPr/>
          <p:nvPr/>
        </p:nvSpPr>
        <p:spPr>
          <a:xfrm rot="2700000">
            <a:off x="2118758" y="4644971"/>
            <a:ext cx="1040367" cy="1040367"/>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0" name="矩形 19"/>
          <p:cNvSpPr/>
          <p:nvPr/>
        </p:nvSpPr>
        <p:spPr>
          <a:xfrm rot="2700000">
            <a:off x="3536199" y="5129757"/>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1" name="矩形 20"/>
          <p:cNvSpPr/>
          <p:nvPr/>
        </p:nvSpPr>
        <p:spPr>
          <a:xfrm rot="2700000">
            <a:off x="6406108" y="4096177"/>
            <a:ext cx="1364004" cy="1364004"/>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2" name="矩形 21"/>
          <p:cNvSpPr/>
          <p:nvPr/>
        </p:nvSpPr>
        <p:spPr>
          <a:xfrm rot="2700000">
            <a:off x="4564748" y="3995906"/>
            <a:ext cx="996953" cy="996953"/>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3" name="矩形 22"/>
          <p:cNvSpPr/>
          <p:nvPr/>
        </p:nvSpPr>
        <p:spPr>
          <a:xfrm rot="2700000">
            <a:off x="5630731" y="4754894"/>
            <a:ext cx="895127" cy="89512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4" name="矩形 23"/>
          <p:cNvSpPr/>
          <p:nvPr/>
        </p:nvSpPr>
        <p:spPr>
          <a:xfrm rot="2700000">
            <a:off x="7564938" y="3587888"/>
            <a:ext cx="1155661" cy="1155661"/>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5" name="矩形 24"/>
          <p:cNvSpPr/>
          <p:nvPr/>
        </p:nvSpPr>
        <p:spPr>
          <a:xfrm rot="2700000">
            <a:off x="5827316" y="3933315"/>
            <a:ext cx="464804" cy="464804"/>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6" name="矩形 25"/>
          <p:cNvSpPr/>
          <p:nvPr/>
        </p:nvSpPr>
        <p:spPr>
          <a:xfrm rot="2700000">
            <a:off x="8000882" y="4384599"/>
            <a:ext cx="1235233" cy="1235233"/>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7" name="矩形 26"/>
          <p:cNvSpPr/>
          <p:nvPr/>
        </p:nvSpPr>
        <p:spPr>
          <a:xfrm rot="2700000">
            <a:off x="8746039" y="3660773"/>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8" name="矩形 27"/>
          <p:cNvSpPr/>
          <p:nvPr/>
        </p:nvSpPr>
        <p:spPr>
          <a:xfrm rot="2700000">
            <a:off x="4057979" y="4492003"/>
            <a:ext cx="301767" cy="30176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9" name="矩形 28"/>
          <p:cNvSpPr/>
          <p:nvPr/>
        </p:nvSpPr>
        <p:spPr>
          <a:xfrm rot="2700000">
            <a:off x="2557354" y="4317371"/>
            <a:ext cx="163181" cy="163181"/>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val="400596367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grpId="0" nodeType="withEffect">
                                  <p:stCondLst>
                                    <p:cond delay="75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31" presetClass="entr" presetSubtype="0" fill="hold" grpId="0" nodeType="withEffect">
                                  <p:stCondLst>
                                    <p:cond delay="25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 calcmode="lin" valueType="num">
                                      <p:cBhvr>
                                        <p:cTn id="39" dur="1000" fill="hold"/>
                                        <p:tgtEl>
                                          <p:spTgt spid="14"/>
                                        </p:tgtEl>
                                        <p:attrNameLst>
                                          <p:attrName>style.rotation</p:attrName>
                                        </p:attrNameLst>
                                      </p:cBhvr>
                                      <p:tavLst>
                                        <p:tav tm="0">
                                          <p:val>
                                            <p:fltVal val="90"/>
                                          </p:val>
                                        </p:tav>
                                        <p:tav tm="100000">
                                          <p:val>
                                            <p:fltVal val="0"/>
                                          </p:val>
                                        </p:tav>
                                      </p:tavLst>
                                    </p:anim>
                                    <p:animEffect transition="in" filter="fade">
                                      <p:cBhvr>
                                        <p:cTn id="40" dur="1000"/>
                                        <p:tgtEl>
                                          <p:spTgt spid="14"/>
                                        </p:tgtEl>
                                      </p:cBhvr>
                                    </p:animEffect>
                                  </p:childTnLst>
                                </p:cTn>
                              </p:par>
                              <p:par>
                                <p:cTn id="41" presetID="31"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000" fill="hold"/>
                                        <p:tgtEl>
                                          <p:spTgt spid="15"/>
                                        </p:tgtEl>
                                        <p:attrNameLst>
                                          <p:attrName>ppt_w</p:attrName>
                                        </p:attrNameLst>
                                      </p:cBhvr>
                                      <p:tavLst>
                                        <p:tav tm="0">
                                          <p:val>
                                            <p:fltVal val="0"/>
                                          </p:val>
                                        </p:tav>
                                        <p:tav tm="100000">
                                          <p:val>
                                            <p:strVal val="#ppt_w"/>
                                          </p:val>
                                        </p:tav>
                                      </p:tavLst>
                                    </p:anim>
                                    <p:anim calcmode="lin" valueType="num">
                                      <p:cBhvr>
                                        <p:cTn id="44" dur="1000" fill="hold"/>
                                        <p:tgtEl>
                                          <p:spTgt spid="15"/>
                                        </p:tgtEl>
                                        <p:attrNameLst>
                                          <p:attrName>ppt_h</p:attrName>
                                        </p:attrNameLst>
                                      </p:cBhvr>
                                      <p:tavLst>
                                        <p:tav tm="0">
                                          <p:val>
                                            <p:fltVal val="0"/>
                                          </p:val>
                                        </p:tav>
                                        <p:tav tm="100000">
                                          <p:val>
                                            <p:strVal val="#ppt_h"/>
                                          </p:val>
                                        </p:tav>
                                      </p:tavLst>
                                    </p:anim>
                                    <p:anim calcmode="lin" valueType="num">
                                      <p:cBhvr>
                                        <p:cTn id="45" dur="1000" fill="hold"/>
                                        <p:tgtEl>
                                          <p:spTgt spid="15"/>
                                        </p:tgtEl>
                                        <p:attrNameLst>
                                          <p:attrName>style.rotation</p:attrName>
                                        </p:attrNameLst>
                                      </p:cBhvr>
                                      <p:tavLst>
                                        <p:tav tm="0">
                                          <p:val>
                                            <p:fltVal val="90"/>
                                          </p:val>
                                        </p:tav>
                                        <p:tav tm="100000">
                                          <p:val>
                                            <p:fltVal val="0"/>
                                          </p:val>
                                        </p:tav>
                                      </p:tavLst>
                                    </p:anim>
                                    <p:animEffect transition="in" filter="fade">
                                      <p:cBhvr>
                                        <p:cTn id="46" dur="1000"/>
                                        <p:tgtEl>
                                          <p:spTgt spid="15"/>
                                        </p:tgtEl>
                                      </p:cBhvr>
                                    </p:animEffect>
                                  </p:childTnLst>
                                </p:cTn>
                              </p:par>
                              <p:par>
                                <p:cTn id="47" presetID="31" presetClass="entr" presetSubtype="0" fill="hold" grpId="0" nodeType="withEffect">
                                  <p:stCondLst>
                                    <p:cond delay="25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0" fill="hold"/>
                                        <p:tgtEl>
                                          <p:spTgt spid="16"/>
                                        </p:tgtEl>
                                        <p:attrNameLst>
                                          <p:attrName>ppt_w</p:attrName>
                                        </p:attrNameLst>
                                      </p:cBhvr>
                                      <p:tavLst>
                                        <p:tav tm="0">
                                          <p:val>
                                            <p:fltVal val="0"/>
                                          </p:val>
                                        </p:tav>
                                        <p:tav tm="100000">
                                          <p:val>
                                            <p:strVal val="#ppt_w"/>
                                          </p:val>
                                        </p:tav>
                                      </p:tavLst>
                                    </p:anim>
                                    <p:anim calcmode="lin" valueType="num">
                                      <p:cBhvr>
                                        <p:cTn id="50" dur="1000" fill="hold"/>
                                        <p:tgtEl>
                                          <p:spTgt spid="16"/>
                                        </p:tgtEl>
                                        <p:attrNameLst>
                                          <p:attrName>ppt_h</p:attrName>
                                        </p:attrNameLst>
                                      </p:cBhvr>
                                      <p:tavLst>
                                        <p:tav tm="0">
                                          <p:val>
                                            <p:fltVal val="0"/>
                                          </p:val>
                                        </p:tav>
                                        <p:tav tm="100000">
                                          <p:val>
                                            <p:strVal val="#ppt_h"/>
                                          </p:val>
                                        </p:tav>
                                      </p:tavLst>
                                    </p:anim>
                                    <p:anim calcmode="lin" valueType="num">
                                      <p:cBhvr>
                                        <p:cTn id="51" dur="1000" fill="hold"/>
                                        <p:tgtEl>
                                          <p:spTgt spid="16"/>
                                        </p:tgtEl>
                                        <p:attrNameLst>
                                          <p:attrName>style.rotation</p:attrName>
                                        </p:attrNameLst>
                                      </p:cBhvr>
                                      <p:tavLst>
                                        <p:tav tm="0">
                                          <p:val>
                                            <p:fltVal val="90"/>
                                          </p:val>
                                        </p:tav>
                                        <p:tav tm="100000">
                                          <p:val>
                                            <p:fltVal val="0"/>
                                          </p:val>
                                        </p:tav>
                                      </p:tavLst>
                                    </p:anim>
                                    <p:animEffect transition="in" filter="fade">
                                      <p:cBhvr>
                                        <p:cTn id="52" dur="1000"/>
                                        <p:tgtEl>
                                          <p:spTgt spid="16"/>
                                        </p:tgtEl>
                                      </p:cBhvr>
                                    </p:animEffect>
                                  </p:childTnLst>
                                </p:cTn>
                              </p:par>
                              <p:par>
                                <p:cTn id="53" presetID="31" presetClass="entr" presetSubtype="0" fill="hold" grpId="0" nodeType="withEffect">
                                  <p:stCondLst>
                                    <p:cond delay="25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par>
                                <p:cTn id="59" presetID="31" presetClass="entr" presetSubtype="0" fill="hold" grpId="0" nodeType="withEffect">
                                  <p:stCondLst>
                                    <p:cond delay="250"/>
                                  </p:stCondLst>
                                  <p:childTnLst>
                                    <p:set>
                                      <p:cBhvr>
                                        <p:cTn id="60" dur="1" fill="hold">
                                          <p:stCondLst>
                                            <p:cond delay="0"/>
                                          </p:stCondLst>
                                        </p:cTn>
                                        <p:tgtEl>
                                          <p:spTgt spid="18"/>
                                        </p:tgtEl>
                                        <p:attrNameLst>
                                          <p:attrName>style.visibility</p:attrName>
                                        </p:attrNameLst>
                                      </p:cBhvr>
                                      <p:to>
                                        <p:strVal val="visible"/>
                                      </p:to>
                                    </p:set>
                                    <p:anim calcmode="lin" valueType="num">
                                      <p:cBhvr>
                                        <p:cTn id="61" dur="1000" fill="hold"/>
                                        <p:tgtEl>
                                          <p:spTgt spid="18"/>
                                        </p:tgtEl>
                                        <p:attrNameLst>
                                          <p:attrName>ppt_w</p:attrName>
                                        </p:attrNameLst>
                                      </p:cBhvr>
                                      <p:tavLst>
                                        <p:tav tm="0">
                                          <p:val>
                                            <p:fltVal val="0"/>
                                          </p:val>
                                        </p:tav>
                                        <p:tav tm="100000">
                                          <p:val>
                                            <p:strVal val="#ppt_w"/>
                                          </p:val>
                                        </p:tav>
                                      </p:tavLst>
                                    </p:anim>
                                    <p:anim calcmode="lin" valueType="num">
                                      <p:cBhvr>
                                        <p:cTn id="62" dur="1000" fill="hold"/>
                                        <p:tgtEl>
                                          <p:spTgt spid="18"/>
                                        </p:tgtEl>
                                        <p:attrNameLst>
                                          <p:attrName>ppt_h</p:attrName>
                                        </p:attrNameLst>
                                      </p:cBhvr>
                                      <p:tavLst>
                                        <p:tav tm="0">
                                          <p:val>
                                            <p:fltVal val="0"/>
                                          </p:val>
                                        </p:tav>
                                        <p:tav tm="100000">
                                          <p:val>
                                            <p:strVal val="#ppt_h"/>
                                          </p:val>
                                        </p:tav>
                                      </p:tavLst>
                                    </p:anim>
                                    <p:anim calcmode="lin" valueType="num">
                                      <p:cBhvr>
                                        <p:cTn id="63" dur="1000" fill="hold"/>
                                        <p:tgtEl>
                                          <p:spTgt spid="18"/>
                                        </p:tgtEl>
                                        <p:attrNameLst>
                                          <p:attrName>style.rotation</p:attrName>
                                        </p:attrNameLst>
                                      </p:cBhvr>
                                      <p:tavLst>
                                        <p:tav tm="0">
                                          <p:val>
                                            <p:fltVal val="90"/>
                                          </p:val>
                                        </p:tav>
                                        <p:tav tm="100000">
                                          <p:val>
                                            <p:fltVal val="0"/>
                                          </p:val>
                                        </p:tav>
                                      </p:tavLst>
                                    </p:anim>
                                    <p:animEffect transition="in" filter="fade">
                                      <p:cBhvr>
                                        <p:cTn id="64" dur="1000"/>
                                        <p:tgtEl>
                                          <p:spTgt spid="18"/>
                                        </p:tgtEl>
                                      </p:cBhvr>
                                    </p:animEffect>
                                  </p:childTnLst>
                                </p:cTn>
                              </p:par>
                              <p:par>
                                <p:cTn id="65" presetID="31" presetClass="entr" presetSubtype="0" fill="hold" grpId="0" nodeType="withEffect">
                                  <p:stCondLst>
                                    <p:cond delay="250"/>
                                  </p:stCondLst>
                                  <p:childTnLst>
                                    <p:set>
                                      <p:cBhvr>
                                        <p:cTn id="66" dur="1" fill="hold">
                                          <p:stCondLst>
                                            <p:cond delay="0"/>
                                          </p:stCondLst>
                                        </p:cTn>
                                        <p:tgtEl>
                                          <p:spTgt spid="19"/>
                                        </p:tgtEl>
                                        <p:attrNameLst>
                                          <p:attrName>style.visibility</p:attrName>
                                        </p:attrNameLst>
                                      </p:cBhvr>
                                      <p:to>
                                        <p:strVal val="visible"/>
                                      </p:to>
                                    </p:set>
                                    <p:anim calcmode="lin" valueType="num">
                                      <p:cBhvr>
                                        <p:cTn id="67" dur="1000" fill="hold"/>
                                        <p:tgtEl>
                                          <p:spTgt spid="19"/>
                                        </p:tgtEl>
                                        <p:attrNameLst>
                                          <p:attrName>ppt_w</p:attrName>
                                        </p:attrNameLst>
                                      </p:cBhvr>
                                      <p:tavLst>
                                        <p:tav tm="0">
                                          <p:val>
                                            <p:fltVal val="0"/>
                                          </p:val>
                                        </p:tav>
                                        <p:tav tm="100000">
                                          <p:val>
                                            <p:strVal val="#ppt_w"/>
                                          </p:val>
                                        </p:tav>
                                      </p:tavLst>
                                    </p:anim>
                                    <p:anim calcmode="lin" valueType="num">
                                      <p:cBhvr>
                                        <p:cTn id="68" dur="1000" fill="hold"/>
                                        <p:tgtEl>
                                          <p:spTgt spid="19"/>
                                        </p:tgtEl>
                                        <p:attrNameLst>
                                          <p:attrName>ppt_h</p:attrName>
                                        </p:attrNameLst>
                                      </p:cBhvr>
                                      <p:tavLst>
                                        <p:tav tm="0">
                                          <p:val>
                                            <p:fltVal val="0"/>
                                          </p:val>
                                        </p:tav>
                                        <p:tav tm="100000">
                                          <p:val>
                                            <p:strVal val="#ppt_h"/>
                                          </p:val>
                                        </p:tav>
                                      </p:tavLst>
                                    </p:anim>
                                    <p:anim calcmode="lin" valueType="num">
                                      <p:cBhvr>
                                        <p:cTn id="69" dur="1000" fill="hold"/>
                                        <p:tgtEl>
                                          <p:spTgt spid="19"/>
                                        </p:tgtEl>
                                        <p:attrNameLst>
                                          <p:attrName>style.rotation</p:attrName>
                                        </p:attrNameLst>
                                      </p:cBhvr>
                                      <p:tavLst>
                                        <p:tav tm="0">
                                          <p:val>
                                            <p:fltVal val="90"/>
                                          </p:val>
                                        </p:tav>
                                        <p:tav tm="100000">
                                          <p:val>
                                            <p:fltVal val="0"/>
                                          </p:val>
                                        </p:tav>
                                      </p:tavLst>
                                    </p:anim>
                                    <p:animEffect transition="in" filter="fade">
                                      <p:cBhvr>
                                        <p:cTn id="70" dur="1000"/>
                                        <p:tgtEl>
                                          <p:spTgt spid="19"/>
                                        </p:tgtEl>
                                      </p:cBhvr>
                                    </p:animEffect>
                                  </p:childTnLst>
                                </p:cTn>
                              </p:par>
                              <p:par>
                                <p:cTn id="71" presetID="31" presetClass="entr" presetSubtype="0" fill="hold" grpId="0" nodeType="withEffect">
                                  <p:stCondLst>
                                    <p:cond delay="250"/>
                                  </p:stCondLst>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fltVal val="0"/>
                                          </p:val>
                                        </p:tav>
                                        <p:tav tm="100000">
                                          <p:val>
                                            <p:strVal val="#ppt_w"/>
                                          </p:val>
                                        </p:tav>
                                      </p:tavLst>
                                    </p:anim>
                                    <p:anim calcmode="lin" valueType="num">
                                      <p:cBhvr>
                                        <p:cTn id="74" dur="1000" fill="hold"/>
                                        <p:tgtEl>
                                          <p:spTgt spid="20"/>
                                        </p:tgtEl>
                                        <p:attrNameLst>
                                          <p:attrName>ppt_h</p:attrName>
                                        </p:attrNameLst>
                                      </p:cBhvr>
                                      <p:tavLst>
                                        <p:tav tm="0">
                                          <p:val>
                                            <p:fltVal val="0"/>
                                          </p:val>
                                        </p:tav>
                                        <p:tav tm="100000">
                                          <p:val>
                                            <p:strVal val="#ppt_h"/>
                                          </p:val>
                                        </p:tav>
                                      </p:tavLst>
                                    </p:anim>
                                    <p:anim calcmode="lin" valueType="num">
                                      <p:cBhvr>
                                        <p:cTn id="75" dur="1000" fill="hold"/>
                                        <p:tgtEl>
                                          <p:spTgt spid="20"/>
                                        </p:tgtEl>
                                        <p:attrNameLst>
                                          <p:attrName>style.rotation</p:attrName>
                                        </p:attrNameLst>
                                      </p:cBhvr>
                                      <p:tavLst>
                                        <p:tav tm="0">
                                          <p:val>
                                            <p:fltVal val="90"/>
                                          </p:val>
                                        </p:tav>
                                        <p:tav tm="100000">
                                          <p:val>
                                            <p:fltVal val="0"/>
                                          </p:val>
                                        </p:tav>
                                      </p:tavLst>
                                    </p:anim>
                                    <p:animEffect transition="in" filter="fade">
                                      <p:cBhvr>
                                        <p:cTn id="76" dur="1000"/>
                                        <p:tgtEl>
                                          <p:spTgt spid="20"/>
                                        </p:tgtEl>
                                      </p:cBhvr>
                                    </p:animEffect>
                                  </p:childTnLst>
                                </p:cTn>
                              </p:par>
                              <p:par>
                                <p:cTn id="77" presetID="31" presetClass="entr" presetSubtype="0" fill="hold" grpId="0" nodeType="withEffect">
                                  <p:stCondLst>
                                    <p:cond delay="250"/>
                                  </p:stCondLst>
                                  <p:childTnLst>
                                    <p:set>
                                      <p:cBhvr>
                                        <p:cTn id="78" dur="1" fill="hold">
                                          <p:stCondLst>
                                            <p:cond delay="0"/>
                                          </p:stCondLst>
                                        </p:cTn>
                                        <p:tgtEl>
                                          <p:spTgt spid="21"/>
                                        </p:tgtEl>
                                        <p:attrNameLst>
                                          <p:attrName>style.visibility</p:attrName>
                                        </p:attrNameLst>
                                      </p:cBhvr>
                                      <p:to>
                                        <p:strVal val="visible"/>
                                      </p:to>
                                    </p:set>
                                    <p:anim calcmode="lin" valueType="num">
                                      <p:cBhvr>
                                        <p:cTn id="79" dur="1000" fill="hold"/>
                                        <p:tgtEl>
                                          <p:spTgt spid="21"/>
                                        </p:tgtEl>
                                        <p:attrNameLst>
                                          <p:attrName>ppt_w</p:attrName>
                                        </p:attrNameLst>
                                      </p:cBhvr>
                                      <p:tavLst>
                                        <p:tav tm="0">
                                          <p:val>
                                            <p:fltVal val="0"/>
                                          </p:val>
                                        </p:tav>
                                        <p:tav tm="100000">
                                          <p:val>
                                            <p:strVal val="#ppt_w"/>
                                          </p:val>
                                        </p:tav>
                                      </p:tavLst>
                                    </p:anim>
                                    <p:anim calcmode="lin" valueType="num">
                                      <p:cBhvr>
                                        <p:cTn id="80" dur="1000" fill="hold"/>
                                        <p:tgtEl>
                                          <p:spTgt spid="21"/>
                                        </p:tgtEl>
                                        <p:attrNameLst>
                                          <p:attrName>ppt_h</p:attrName>
                                        </p:attrNameLst>
                                      </p:cBhvr>
                                      <p:tavLst>
                                        <p:tav tm="0">
                                          <p:val>
                                            <p:fltVal val="0"/>
                                          </p:val>
                                        </p:tav>
                                        <p:tav tm="100000">
                                          <p:val>
                                            <p:strVal val="#ppt_h"/>
                                          </p:val>
                                        </p:tav>
                                      </p:tavLst>
                                    </p:anim>
                                    <p:anim calcmode="lin" valueType="num">
                                      <p:cBhvr>
                                        <p:cTn id="81" dur="1000" fill="hold"/>
                                        <p:tgtEl>
                                          <p:spTgt spid="21"/>
                                        </p:tgtEl>
                                        <p:attrNameLst>
                                          <p:attrName>style.rotation</p:attrName>
                                        </p:attrNameLst>
                                      </p:cBhvr>
                                      <p:tavLst>
                                        <p:tav tm="0">
                                          <p:val>
                                            <p:fltVal val="90"/>
                                          </p:val>
                                        </p:tav>
                                        <p:tav tm="100000">
                                          <p:val>
                                            <p:fltVal val="0"/>
                                          </p:val>
                                        </p:tav>
                                      </p:tavLst>
                                    </p:anim>
                                    <p:animEffect transition="in" filter="fade">
                                      <p:cBhvr>
                                        <p:cTn id="82" dur="1000"/>
                                        <p:tgtEl>
                                          <p:spTgt spid="21"/>
                                        </p:tgtEl>
                                      </p:cBhvr>
                                    </p:animEffect>
                                  </p:childTnLst>
                                </p:cTn>
                              </p:par>
                              <p:par>
                                <p:cTn id="83" presetID="31" presetClass="entr" presetSubtype="0" fill="hold" grpId="0" nodeType="withEffect">
                                  <p:stCondLst>
                                    <p:cond delay="250"/>
                                  </p:stCondLst>
                                  <p:childTnLst>
                                    <p:set>
                                      <p:cBhvr>
                                        <p:cTn id="84" dur="1" fill="hold">
                                          <p:stCondLst>
                                            <p:cond delay="0"/>
                                          </p:stCondLst>
                                        </p:cTn>
                                        <p:tgtEl>
                                          <p:spTgt spid="22"/>
                                        </p:tgtEl>
                                        <p:attrNameLst>
                                          <p:attrName>style.visibility</p:attrName>
                                        </p:attrNameLst>
                                      </p:cBhvr>
                                      <p:to>
                                        <p:strVal val="visible"/>
                                      </p:to>
                                    </p:set>
                                    <p:anim calcmode="lin" valueType="num">
                                      <p:cBhvr>
                                        <p:cTn id="85" dur="1000" fill="hold"/>
                                        <p:tgtEl>
                                          <p:spTgt spid="22"/>
                                        </p:tgtEl>
                                        <p:attrNameLst>
                                          <p:attrName>ppt_w</p:attrName>
                                        </p:attrNameLst>
                                      </p:cBhvr>
                                      <p:tavLst>
                                        <p:tav tm="0">
                                          <p:val>
                                            <p:fltVal val="0"/>
                                          </p:val>
                                        </p:tav>
                                        <p:tav tm="100000">
                                          <p:val>
                                            <p:strVal val="#ppt_w"/>
                                          </p:val>
                                        </p:tav>
                                      </p:tavLst>
                                    </p:anim>
                                    <p:anim calcmode="lin" valueType="num">
                                      <p:cBhvr>
                                        <p:cTn id="86" dur="1000" fill="hold"/>
                                        <p:tgtEl>
                                          <p:spTgt spid="22"/>
                                        </p:tgtEl>
                                        <p:attrNameLst>
                                          <p:attrName>ppt_h</p:attrName>
                                        </p:attrNameLst>
                                      </p:cBhvr>
                                      <p:tavLst>
                                        <p:tav tm="0">
                                          <p:val>
                                            <p:fltVal val="0"/>
                                          </p:val>
                                        </p:tav>
                                        <p:tav tm="100000">
                                          <p:val>
                                            <p:strVal val="#ppt_h"/>
                                          </p:val>
                                        </p:tav>
                                      </p:tavLst>
                                    </p:anim>
                                    <p:anim calcmode="lin" valueType="num">
                                      <p:cBhvr>
                                        <p:cTn id="87" dur="1000" fill="hold"/>
                                        <p:tgtEl>
                                          <p:spTgt spid="22"/>
                                        </p:tgtEl>
                                        <p:attrNameLst>
                                          <p:attrName>style.rotation</p:attrName>
                                        </p:attrNameLst>
                                      </p:cBhvr>
                                      <p:tavLst>
                                        <p:tav tm="0">
                                          <p:val>
                                            <p:fltVal val="90"/>
                                          </p:val>
                                        </p:tav>
                                        <p:tav tm="100000">
                                          <p:val>
                                            <p:fltVal val="0"/>
                                          </p:val>
                                        </p:tav>
                                      </p:tavLst>
                                    </p:anim>
                                    <p:animEffect transition="in" filter="fade">
                                      <p:cBhvr>
                                        <p:cTn id="88" dur="1000"/>
                                        <p:tgtEl>
                                          <p:spTgt spid="22"/>
                                        </p:tgtEl>
                                      </p:cBhvr>
                                    </p:animEffect>
                                  </p:childTnLst>
                                </p:cTn>
                              </p:par>
                              <p:par>
                                <p:cTn id="89" presetID="31" presetClass="entr" presetSubtype="0" fill="hold" grpId="0" nodeType="withEffect">
                                  <p:stCondLst>
                                    <p:cond delay="250"/>
                                  </p:stCondLst>
                                  <p:childTnLst>
                                    <p:set>
                                      <p:cBhvr>
                                        <p:cTn id="90" dur="1" fill="hold">
                                          <p:stCondLst>
                                            <p:cond delay="0"/>
                                          </p:stCondLst>
                                        </p:cTn>
                                        <p:tgtEl>
                                          <p:spTgt spid="23"/>
                                        </p:tgtEl>
                                        <p:attrNameLst>
                                          <p:attrName>style.visibility</p:attrName>
                                        </p:attrNameLst>
                                      </p:cBhvr>
                                      <p:to>
                                        <p:strVal val="visible"/>
                                      </p:to>
                                    </p:set>
                                    <p:anim calcmode="lin" valueType="num">
                                      <p:cBhvr>
                                        <p:cTn id="91" dur="1000" fill="hold"/>
                                        <p:tgtEl>
                                          <p:spTgt spid="23"/>
                                        </p:tgtEl>
                                        <p:attrNameLst>
                                          <p:attrName>ppt_w</p:attrName>
                                        </p:attrNameLst>
                                      </p:cBhvr>
                                      <p:tavLst>
                                        <p:tav tm="0">
                                          <p:val>
                                            <p:fltVal val="0"/>
                                          </p:val>
                                        </p:tav>
                                        <p:tav tm="100000">
                                          <p:val>
                                            <p:strVal val="#ppt_w"/>
                                          </p:val>
                                        </p:tav>
                                      </p:tavLst>
                                    </p:anim>
                                    <p:anim calcmode="lin" valueType="num">
                                      <p:cBhvr>
                                        <p:cTn id="92" dur="1000" fill="hold"/>
                                        <p:tgtEl>
                                          <p:spTgt spid="23"/>
                                        </p:tgtEl>
                                        <p:attrNameLst>
                                          <p:attrName>ppt_h</p:attrName>
                                        </p:attrNameLst>
                                      </p:cBhvr>
                                      <p:tavLst>
                                        <p:tav tm="0">
                                          <p:val>
                                            <p:fltVal val="0"/>
                                          </p:val>
                                        </p:tav>
                                        <p:tav tm="100000">
                                          <p:val>
                                            <p:strVal val="#ppt_h"/>
                                          </p:val>
                                        </p:tav>
                                      </p:tavLst>
                                    </p:anim>
                                    <p:anim calcmode="lin" valueType="num">
                                      <p:cBhvr>
                                        <p:cTn id="93" dur="1000" fill="hold"/>
                                        <p:tgtEl>
                                          <p:spTgt spid="23"/>
                                        </p:tgtEl>
                                        <p:attrNameLst>
                                          <p:attrName>style.rotation</p:attrName>
                                        </p:attrNameLst>
                                      </p:cBhvr>
                                      <p:tavLst>
                                        <p:tav tm="0">
                                          <p:val>
                                            <p:fltVal val="90"/>
                                          </p:val>
                                        </p:tav>
                                        <p:tav tm="100000">
                                          <p:val>
                                            <p:fltVal val="0"/>
                                          </p:val>
                                        </p:tav>
                                      </p:tavLst>
                                    </p:anim>
                                    <p:animEffect transition="in" filter="fade">
                                      <p:cBhvr>
                                        <p:cTn id="94" dur="1000"/>
                                        <p:tgtEl>
                                          <p:spTgt spid="23"/>
                                        </p:tgtEl>
                                      </p:cBhvr>
                                    </p:animEffect>
                                  </p:childTnLst>
                                </p:cTn>
                              </p:par>
                              <p:par>
                                <p:cTn id="95" presetID="31" presetClass="entr" presetSubtype="0" fill="hold" grpId="0" nodeType="withEffect">
                                  <p:stCondLst>
                                    <p:cond delay="250"/>
                                  </p:stCondLst>
                                  <p:childTnLst>
                                    <p:set>
                                      <p:cBhvr>
                                        <p:cTn id="96" dur="1" fill="hold">
                                          <p:stCondLst>
                                            <p:cond delay="0"/>
                                          </p:stCondLst>
                                        </p:cTn>
                                        <p:tgtEl>
                                          <p:spTgt spid="24"/>
                                        </p:tgtEl>
                                        <p:attrNameLst>
                                          <p:attrName>style.visibility</p:attrName>
                                        </p:attrNameLst>
                                      </p:cBhvr>
                                      <p:to>
                                        <p:strVal val="visible"/>
                                      </p:to>
                                    </p:set>
                                    <p:anim calcmode="lin" valueType="num">
                                      <p:cBhvr>
                                        <p:cTn id="97" dur="1000" fill="hold"/>
                                        <p:tgtEl>
                                          <p:spTgt spid="24"/>
                                        </p:tgtEl>
                                        <p:attrNameLst>
                                          <p:attrName>ppt_w</p:attrName>
                                        </p:attrNameLst>
                                      </p:cBhvr>
                                      <p:tavLst>
                                        <p:tav tm="0">
                                          <p:val>
                                            <p:fltVal val="0"/>
                                          </p:val>
                                        </p:tav>
                                        <p:tav tm="100000">
                                          <p:val>
                                            <p:strVal val="#ppt_w"/>
                                          </p:val>
                                        </p:tav>
                                      </p:tavLst>
                                    </p:anim>
                                    <p:anim calcmode="lin" valueType="num">
                                      <p:cBhvr>
                                        <p:cTn id="98" dur="1000" fill="hold"/>
                                        <p:tgtEl>
                                          <p:spTgt spid="24"/>
                                        </p:tgtEl>
                                        <p:attrNameLst>
                                          <p:attrName>ppt_h</p:attrName>
                                        </p:attrNameLst>
                                      </p:cBhvr>
                                      <p:tavLst>
                                        <p:tav tm="0">
                                          <p:val>
                                            <p:fltVal val="0"/>
                                          </p:val>
                                        </p:tav>
                                        <p:tav tm="100000">
                                          <p:val>
                                            <p:strVal val="#ppt_h"/>
                                          </p:val>
                                        </p:tav>
                                      </p:tavLst>
                                    </p:anim>
                                    <p:anim calcmode="lin" valueType="num">
                                      <p:cBhvr>
                                        <p:cTn id="99" dur="1000" fill="hold"/>
                                        <p:tgtEl>
                                          <p:spTgt spid="24"/>
                                        </p:tgtEl>
                                        <p:attrNameLst>
                                          <p:attrName>style.rotation</p:attrName>
                                        </p:attrNameLst>
                                      </p:cBhvr>
                                      <p:tavLst>
                                        <p:tav tm="0">
                                          <p:val>
                                            <p:fltVal val="90"/>
                                          </p:val>
                                        </p:tav>
                                        <p:tav tm="100000">
                                          <p:val>
                                            <p:fltVal val="0"/>
                                          </p:val>
                                        </p:tav>
                                      </p:tavLst>
                                    </p:anim>
                                    <p:animEffect transition="in" filter="fade">
                                      <p:cBhvr>
                                        <p:cTn id="100" dur="1000"/>
                                        <p:tgtEl>
                                          <p:spTgt spid="24"/>
                                        </p:tgtEl>
                                      </p:cBhvr>
                                    </p:animEffect>
                                  </p:childTnLst>
                                </p:cTn>
                              </p:par>
                              <p:par>
                                <p:cTn id="101" presetID="31" presetClass="entr" presetSubtype="0" fill="hold" grpId="0" nodeType="withEffect">
                                  <p:stCondLst>
                                    <p:cond delay="25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1000" fill="hold"/>
                                        <p:tgtEl>
                                          <p:spTgt spid="25"/>
                                        </p:tgtEl>
                                        <p:attrNameLst>
                                          <p:attrName>ppt_w</p:attrName>
                                        </p:attrNameLst>
                                      </p:cBhvr>
                                      <p:tavLst>
                                        <p:tav tm="0">
                                          <p:val>
                                            <p:fltVal val="0"/>
                                          </p:val>
                                        </p:tav>
                                        <p:tav tm="100000">
                                          <p:val>
                                            <p:strVal val="#ppt_w"/>
                                          </p:val>
                                        </p:tav>
                                      </p:tavLst>
                                    </p:anim>
                                    <p:anim calcmode="lin" valueType="num">
                                      <p:cBhvr>
                                        <p:cTn id="104" dur="1000" fill="hold"/>
                                        <p:tgtEl>
                                          <p:spTgt spid="25"/>
                                        </p:tgtEl>
                                        <p:attrNameLst>
                                          <p:attrName>ppt_h</p:attrName>
                                        </p:attrNameLst>
                                      </p:cBhvr>
                                      <p:tavLst>
                                        <p:tav tm="0">
                                          <p:val>
                                            <p:fltVal val="0"/>
                                          </p:val>
                                        </p:tav>
                                        <p:tav tm="100000">
                                          <p:val>
                                            <p:strVal val="#ppt_h"/>
                                          </p:val>
                                        </p:tav>
                                      </p:tavLst>
                                    </p:anim>
                                    <p:anim calcmode="lin" valueType="num">
                                      <p:cBhvr>
                                        <p:cTn id="105" dur="1000" fill="hold"/>
                                        <p:tgtEl>
                                          <p:spTgt spid="25"/>
                                        </p:tgtEl>
                                        <p:attrNameLst>
                                          <p:attrName>style.rotation</p:attrName>
                                        </p:attrNameLst>
                                      </p:cBhvr>
                                      <p:tavLst>
                                        <p:tav tm="0">
                                          <p:val>
                                            <p:fltVal val="90"/>
                                          </p:val>
                                        </p:tav>
                                        <p:tav tm="100000">
                                          <p:val>
                                            <p:fltVal val="0"/>
                                          </p:val>
                                        </p:tav>
                                      </p:tavLst>
                                    </p:anim>
                                    <p:animEffect transition="in" filter="fade">
                                      <p:cBhvr>
                                        <p:cTn id="106" dur="1000"/>
                                        <p:tgtEl>
                                          <p:spTgt spid="25"/>
                                        </p:tgtEl>
                                      </p:cBhvr>
                                    </p:animEffect>
                                  </p:childTnLst>
                                </p:cTn>
                              </p:par>
                              <p:par>
                                <p:cTn id="107" presetID="31" presetClass="entr" presetSubtype="0" fill="hold" grpId="0" nodeType="withEffect">
                                  <p:stCondLst>
                                    <p:cond delay="25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1000" fill="hold"/>
                                        <p:tgtEl>
                                          <p:spTgt spid="26"/>
                                        </p:tgtEl>
                                        <p:attrNameLst>
                                          <p:attrName>ppt_w</p:attrName>
                                        </p:attrNameLst>
                                      </p:cBhvr>
                                      <p:tavLst>
                                        <p:tav tm="0">
                                          <p:val>
                                            <p:fltVal val="0"/>
                                          </p:val>
                                        </p:tav>
                                        <p:tav tm="100000">
                                          <p:val>
                                            <p:strVal val="#ppt_w"/>
                                          </p:val>
                                        </p:tav>
                                      </p:tavLst>
                                    </p:anim>
                                    <p:anim calcmode="lin" valueType="num">
                                      <p:cBhvr>
                                        <p:cTn id="110" dur="1000" fill="hold"/>
                                        <p:tgtEl>
                                          <p:spTgt spid="26"/>
                                        </p:tgtEl>
                                        <p:attrNameLst>
                                          <p:attrName>ppt_h</p:attrName>
                                        </p:attrNameLst>
                                      </p:cBhvr>
                                      <p:tavLst>
                                        <p:tav tm="0">
                                          <p:val>
                                            <p:fltVal val="0"/>
                                          </p:val>
                                        </p:tav>
                                        <p:tav tm="100000">
                                          <p:val>
                                            <p:strVal val="#ppt_h"/>
                                          </p:val>
                                        </p:tav>
                                      </p:tavLst>
                                    </p:anim>
                                    <p:anim calcmode="lin" valueType="num">
                                      <p:cBhvr>
                                        <p:cTn id="111" dur="1000" fill="hold"/>
                                        <p:tgtEl>
                                          <p:spTgt spid="26"/>
                                        </p:tgtEl>
                                        <p:attrNameLst>
                                          <p:attrName>style.rotation</p:attrName>
                                        </p:attrNameLst>
                                      </p:cBhvr>
                                      <p:tavLst>
                                        <p:tav tm="0">
                                          <p:val>
                                            <p:fltVal val="90"/>
                                          </p:val>
                                        </p:tav>
                                        <p:tav tm="100000">
                                          <p:val>
                                            <p:fltVal val="0"/>
                                          </p:val>
                                        </p:tav>
                                      </p:tavLst>
                                    </p:anim>
                                    <p:animEffect transition="in" filter="fade">
                                      <p:cBhvr>
                                        <p:cTn id="112" dur="1000"/>
                                        <p:tgtEl>
                                          <p:spTgt spid="26"/>
                                        </p:tgtEl>
                                      </p:cBhvr>
                                    </p:animEffect>
                                  </p:childTnLst>
                                </p:cTn>
                              </p:par>
                              <p:par>
                                <p:cTn id="113" presetID="31" presetClass="entr" presetSubtype="0" fill="hold" grpId="0" nodeType="withEffect">
                                  <p:stCondLst>
                                    <p:cond delay="250"/>
                                  </p:stCondLst>
                                  <p:childTnLst>
                                    <p:set>
                                      <p:cBhvr>
                                        <p:cTn id="114" dur="1" fill="hold">
                                          <p:stCondLst>
                                            <p:cond delay="0"/>
                                          </p:stCondLst>
                                        </p:cTn>
                                        <p:tgtEl>
                                          <p:spTgt spid="27"/>
                                        </p:tgtEl>
                                        <p:attrNameLst>
                                          <p:attrName>style.visibility</p:attrName>
                                        </p:attrNameLst>
                                      </p:cBhvr>
                                      <p:to>
                                        <p:strVal val="visible"/>
                                      </p:to>
                                    </p:set>
                                    <p:anim calcmode="lin" valueType="num">
                                      <p:cBhvr>
                                        <p:cTn id="115" dur="1000" fill="hold"/>
                                        <p:tgtEl>
                                          <p:spTgt spid="27"/>
                                        </p:tgtEl>
                                        <p:attrNameLst>
                                          <p:attrName>ppt_w</p:attrName>
                                        </p:attrNameLst>
                                      </p:cBhvr>
                                      <p:tavLst>
                                        <p:tav tm="0">
                                          <p:val>
                                            <p:fltVal val="0"/>
                                          </p:val>
                                        </p:tav>
                                        <p:tav tm="100000">
                                          <p:val>
                                            <p:strVal val="#ppt_w"/>
                                          </p:val>
                                        </p:tav>
                                      </p:tavLst>
                                    </p:anim>
                                    <p:anim calcmode="lin" valueType="num">
                                      <p:cBhvr>
                                        <p:cTn id="116" dur="1000" fill="hold"/>
                                        <p:tgtEl>
                                          <p:spTgt spid="27"/>
                                        </p:tgtEl>
                                        <p:attrNameLst>
                                          <p:attrName>ppt_h</p:attrName>
                                        </p:attrNameLst>
                                      </p:cBhvr>
                                      <p:tavLst>
                                        <p:tav tm="0">
                                          <p:val>
                                            <p:fltVal val="0"/>
                                          </p:val>
                                        </p:tav>
                                        <p:tav tm="100000">
                                          <p:val>
                                            <p:strVal val="#ppt_h"/>
                                          </p:val>
                                        </p:tav>
                                      </p:tavLst>
                                    </p:anim>
                                    <p:anim calcmode="lin" valueType="num">
                                      <p:cBhvr>
                                        <p:cTn id="117" dur="1000" fill="hold"/>
                                        <p:tgtEl>
                                          <p:spTgt spid="27"/>
                                        </p:tgtEl>
                                        <p:attrNameLst>
                                          <p:attrName>style.rotation</p:attrName>
                                        </p:attrNameLst>
                                      </p:cBhvr>
                                      <p:tavLst>
                                        <p:tav tm="0">
                                          <p:val>
                                            <p:fltVal val="90"/>
                                          </p:val>
                                        </p:tav>
                                        <p:tav tm="100000">
                                          <p:val>
                                            <p:fltVal val="0"/>
                                          </p:val>
                                        </p:tav>
                                      </p:tavLst>
                                    </p:anim>
                                    <p:animEffect transition="in" filter="fade">
                                      <p:cBhvr>
                                        <p:cTn id="118" dur="1000"/>
                                        <p:tgtEl>
                                          <p:spTgt spid="27"/>
                                        </p:tgtEl>
                                      </p:cBhvr>
                                    </p:animEffect>
                                  </p:childTnLst>
                                </p:cTn>
                              </p:par>
                              <p:par>
                                <p:cTn id="119" presetID="31" presetClass="entr" presetSubtype="0" fill="hold" grpId="0" nodeType="withEffect">
                                  <p:stCondLst>
                                    <p:cond delay="250"/>
                                  </p:stCondLst>
                                  <p:childTnLst>
                                    <p:set>
                                      <p:cBhvr>
                                        <p:cTn id="120" dur="1" fill="hold">
                                          <p:stCondLst>
                                            <p:cond delay="0"/>
                                          </p:stCondLst>
                                        </p:cTn>
                                        <p:tgtEl>
                                          <p:spTgt spid="28"/>
                                        </p:tgtEl>
                                        <p:attrNameLst>
                                          <p:attrName>style.visibility</p:attrName>
                                        </p:attrNameLst>
                                      </p:cBhvr>
                                      <p:to>
                                        <p:strVal val="visible"/>
                                      </p:to>
                                    </p:set>
                                    <p:anim calcmode="lin" valueType="num">
                                      <p:cBhvr>
                                        <p:cTn id="121" dur="1000" fill="hold"/>
                                        <p:tgtEl>
                                          <p:spTgt spid="28"/>
                                        </p:tgtEl>
                                        <p:attrNameLst>
                                          <p:attrName>ppt_w</p:attrName>
                                        </p:attrNameLst>
                                      </p:cBhvr>
                                      <p:tavLst>
                                        <p:tav tm="0">
                                          <p:val>
                                            <p:fltVal val="0"/>
                                          </p:val>
                                        </p:tav>
                                        <p:tav tm="100000">
                                          <p:val>
                                            <p:strVal val="#ppt_w"/>
                                          </p:val>
                                        </p:tav>
                                      </p:tavLst>
                                    </p:anim>
                                    <p:anim calcmode="lin" valueType="num">
                                      <p:cBhvr>
                                        <p:cTn id="122" dur="1000" fill="hold"/>
                                        <p:tgtEl>
                                          <p:spTgt spid="28"/>
                                        </p:tgtEl>
                                        <p:attrNameLst>
                                          <p:attrName>ppt_h</p:attrName>
                                        </p:attrNameLst>
                                      </p:cBhvr>
                                      <p:tavLst>
                                        <p:tav tm="0">
                                          <p:val>
                                            <p:fltVal val="0"/>
                                          </p:val>
                                        </p:tav>
                                        <p:tav tm="100000">
                                          <p:val>
                                            <p:strVal val="#ppt_h"/>
                                          </p:val>
                                        </p:tav>
                                      </p:tavLst>
                                    </p:anim>
                                    <p:anim calcmode="lin" valueType="num">
                                      <p:cBhvr>
                                        <p:cTn id="123" dur="1000" fill="hold"/>
                                        <p:tgtEl>
                                          <p:spTgt spid="28"/>
                                        </p:tgtEl>
                                        <p:attrNameLst>
                                          <p:attrName>style.rotation</p:attrName>
                                        </p:attrNameLst>
                                      </p:cBhvr>
                                      <p:tavLst>
                                        <p:tav tm="0">
                                          <p:val>
                                            <p:fltVal val="90"/>
                                          </p:val>
                                        </p:tav>
                                        <p:tav tm="100000">
                                          <p:val>
                                            <p:fltVal val="0"/>
                                          </p:val>
                                        </p:tav>
                                      </p:tavLst>
                                    </p:anim>
                                    <p:animEffect transition="in" filter="fade">
                                      <p:cBhvr>
                                        <p:cTn id="124" dur="1000"/>
                                        <p:tgtEl>
                                          <p:spTgt spid="28"/>
                                        </p:tgtEl>
                                      </p:cBhvr>
                                    </p:animEffect>
                                  </p:childTnLst>
                                </p:cTn>
                              </p:par>
                              <p:par>
                                <p:cTn id="125" presetID="31" presetClass="entr" presetSubtype="0" fill="hold" grpId="0" nodeType="withEffect">
                                  <p:stCondLst>
                                    <p:cond delay="250"/>
                                  </p:stCondLst>
                                  <p:childTnLst>
                                    <p:set>
                                      <p:cBhvr>
                                        <p:cTn id="126" dur="1" fill="hold">
                                          <p:stCondLst>
                                            <p:cond delay="0"/>
                                          </p:stCondLst>
                                        </p:cTn>
                                        <p:tgtEl>
                                          <p:spTgt spid="29"/>
                                        </p:tgtEl>
                                        <p:attrNameLst>
                                          <p:attrName>style.visibility</p:attrName>
                                        </p:attrNameLst>
                                      </p:cBhvr>
                                      <p:to>
                                        <p:strVal val="visible"/>
                                      </p:to>
                                    </p:set>
                                    <p:anim calcmode="lin" valueType="num">
                                      <p:cBhvr>
                                        <p:cTn id="127" dur="1000" fill="hold"/>
                                        <p:tgtEl>
                                          <p:spTgt spid="29"/>
                                        </p:tgtEl>
                                        <p:attrNameLst>
                                          <p:attrName>ppt_w</p:attrName>
                                        </p:attrNameLst>
                                      </p:cBhvr>
                                      <p:tavLst>
                                        <p:tav tm="0">
                                          <p:val>
                                            <p:fltVal val="0"/>
                                          </p:val>
                                        </p:tav>
                                        <p:tav tm="100000">
                                          <p:val>
                                            <p:strVal val="#ppt_w"/>
                                          </p:val>
                                        </p:tav>
                                      </p:tavLst>
                                    </p:anim>
                                    <p:anim calcmode="lin" valueType="num">
                                      <p:cBhvr>
                                        <p:cTn id="128" dur="1000" fill="hold"/>
                                        <p:tgtEl>
                                          <p:spTgt spid="29"/>
                                        </p:tgtEl>
                                        <p:attrNameLst>
                                          <p:attrName>ppt_h</p:attrName>
                                        </p:attrNameLst>
                                      </p:cBhvr>
                                      <p:tavLst>
                                        <p:tav tm="0">
                                          <p:val>
                                            <p:fltVal val="0"/>
                                          </p:val>
                                        </p:tav>
                                        <p:tav tm="100000">
                                          <p:val>
                                            <p:strVal val="#ppt_h"/>
                                          </p:val>
                                        </p:tav>
                                      </p:tavLst>
                                    </p:anim>
                                    <p:anim calcmode="lin" valueType="num">
                                      <p:cBhvr>
                                        <p:cTn id="129" dur="1000" fill="hold"/>
                                        <p:tgtEl>
                                          <p:spTgt spid="29"/>
                                        </p:tgtEl>
                                        <p:attrNameLst>
                                          <p:attrName>style.rotation</p:attrName>
                                        </p:attrNameLst>
                                      </p:cBhvr>
                                      <p:tavLst>
                                        <p:tav tm="0">
                                          <p:val>
                                            <p:fltVal val="90"/>
                                          </p:val>
                                        </p:tav>
                                        <p:tav tm="100000">
                                          <p:val>
                                            <p:fltVal val="0"/>
                                          </p:val>
                                        </p:tav>
                                      </p:tavLst>
                                    </p:anim>
                                    <p:animEffect transition="in" filter="fade">
                                      <p:cBhvr>
                                        <p:cTn id="13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p:bldP spid="13" grpId="0"/>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E87071"/>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六边形 13"/>
          <p:cNvSpPr/>
          <p:nvPr/>
        </p:nvSpPr>
        <p:spPr>
          <a:xfrm>
            <a:off x="5094027" y="1660429"/>
            <a:ext cx="1293230" cy="1114451"/>
          </a:xfrm>
          <a:prstGeom prst="hexagon">
            <a:avLst/>
          </a:prstGeom>
          <a:solidFill>
            <a:srgbClr val="01ACBE"/>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理念</a:t>
            </a:r>
          </a:p>
        </p:txBody>
      </p:sp>
      <p:sp>
        <p:nvSpPr>
          <p:cNvPr id="15" name="六边形 14"/>
          <p:cNvSpPr/>
          <p:nvPr/>
        </p:nvSpPr>
        <p:spPr>
          <a:xfrm>
            <a:off x="3998731" y="2258635"/>
            <a:ext cx="1293230" cy="1114451"/>
          </a:xfrm>
          <a:prstGeom prst="hexagon">
            <a:avLst/>
          </a:prstGeom>
          <a:blipFill dpi="0" rotWithShape="1">
            <a:blip r:embed="rId2" cstate="screen">
              <a:extLst>
                <a:ext uri="{28A0092B-C50C-407E-A947-70E740481C1C}">
                  <a14:useLocalDpi xmlns:a14="http://schemas.microsoft.com/office/drawing/2010/main"/>
                </a:ext>
              </a:extLst>
            </a:blip>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六边形 15"/>
          <p:cNvSpPr/>
          <p:nvPr/>
        </p:nvSpPr>
        <p:spPr>
          <a:xfrm>
            <a:off x="6189321" y="2068612"/>
            <a:ext cx="1731487" cy="1492121"/>
          </a:xfrm>
          <a:prstGeom prst="hexagon">
            <a:avLst/>
          </a:prstGeom>
          <a:blipFill>
            <a:blip r:embed="rId3" cstate="screen">
              <a:extLst>
                <a:ext uri="{28A0092B-C50C-407E-A947-70E740481C1C}">
                  <a14:useLocalDpi xmlns:a14="http://schemas.microsoft.com/office/drawing/2010/main"/>
                </a:ext>
              </a:extLst>
            </a:blip>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六边形 16"/>
          <p:cNvSpPr/>
          <p:nvPr/>
        </p:nvSpPr>
        <p:spPr>
          <a:xfrm>
            <a:off x="5097547" y="2864754"/>
            <a:ext cx="1293230" cy="1114451"/>
          </a:xfrm>
          <a:prstGeom prst="hexagon">
            <a:avLst/>
          </a:prstGeom>
          <a:solidFill>
            <a:srgbClr val="663A77"/>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使命</a:t>
            </a:r>
          </a:p>
        </p:txBody>
      </p:sp>
      <p:sp>
        <p:nvSpPr>
          <p:cNvPr id="18" name="六边形 17"/>
          <p:cNvSpPr/>
          <p:nvPr/>
        </p:nvSpPr>
        <p:spPr>
          <a:xfrm>
            <a:off x="1331218" y="2047654"/>
            <a:ext cx="1731487" cy="1492121"/>
          </a:xfrm>
          <a:prstGeom prst="hexagon">
            <a:avLst/>
          </a:prstGeom>
          <a:blipFill>
            <a:blip r:embed="rId4"/>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六边形 18"/>
          <p:cNvSpPr/>
          <p:nvPr/>
        </p:nvSpPr>
        <p:spPr>
          <a:xfrm>
            <a:off x="2903437" y="2855436"/>
            <a:ext cx="1293230" cy="1114451"/>
          </a:xfrm>
          <a:prstGeom prst="hexagon">
            <a:avLst/>
          </a:prstGeom>
          <a:solidFill>
            <a:srgbClr val="E87071"/>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目标</a:t>
            </a:r>
          </a:p>
        </p:txBody>
      </p:sp>
      <p:sp>
        <p:nvSpPr>
          <p:cNvPr id="20" name="六边形 19"/>
          <p:cNvSpPr/>
          <p:nvPr/>
        </p:nvSpPr>
        <p:spPr>
          <a:xfrm>
            <a:off x="2888401" y="1640303"/>
            <a:ext cx="1293230" cy="1114451"/>
          </a:xfrm>
          <a:prstGeom prst="hexagon">
            <a:avLst/>
          </a:prstGeom>
          <a:solidFill>
            <a:srgbClr val="FFB850"/>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定位</a:t>
            </a:r>
          </a:p>
        </p:txBody>
      </p:sp>
      <p:sp>
        <p:nvSpPr>
          <p:cNvPr id="21" name="六边形 20"/>
          <p:cNvSpPr/>
          <p:nvPr/>
        </p:nvSpPr>
        <p:spPr>
          <a:xfrm>
            <a:off x="3998733" y="3470897"/>
            <a:ext cx="1293230" cy="1114451"/>
          </a:xfrm>
          <a:prstGeom prst="hexagon">
            <a:avLst/>
          </a:prstGeom>
          <a:blipFill>
            <a:blip r:embed="rId5" cstate="screen">
              <a:extLst>
                <a:ext uri="{28A0092B-C50C-407E-A947-70E740481C1C}">
                  <a14:useLocalDpi xmlns:a14="http://schemas.microsoft.com/office/drawing/2010/main"/>
                </a:ext>
              </a:extLst>
            </a:blip>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六边形 21"/>
          <p:cNvSpPr/>
          <p:nvPr/>
        </p:nvSpPr>
        <p:spPr>
          <a:xfrm>
            <a:off x="3998731" y="1075771"/>
            <a:ext cx="1293230" cy="1114451"/>
          </a:xfrm>
          <a:prstGeom prst="hexagon">
            <a:avLst/>
          </a:prstGeom>
          <a:blipFill>
            <a:blip r:embed="rId6" cstate="screen">
              <a:extLst>
                <a:ext uri="{28A0092B-C50C-407E-A947-70E740481C1C}">
                  <a14:useLocalDpi xmlns:a14="http://schemas.microsoft.com/office/drawing/2010/main"/>
                </a:ext>
              </a:extLst>
            </a:blip>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TextBox 10"/>
          <p:cNvSpPr txBox="1"/>
          <p:nvPr/>
        </p:nvSpPr>
        <p:spPr>
          <a:xfrm>
            <a:off x="380554" y="1238311"/>
            <a:ext cx="2294507" cy="707053"/>
          </a:xfrm>
          <a:prstGeom prst="rect">
            <a:avLst/>
          </a:prstGeom>
          <a:noFill/>
        </p:spPr>
        <p:txBody>
          <a:bodyPr wrap="square" rtlCol="0">
            <a:spAutoFit/>
          </a:bodyPr>
          <a:lstStyle/>
          <a:p>
            <a:pPr algn="r">
              <a:lnSpc>
                <a:spcPct val="150000"/>
              </a:lnSpc>
              <a:defRPr/>
            </a:pPr>
            <a:r>
              <a:rPr lang="zh-CN" altLang="en-US" sz="1013" kern="0" dirty="0">
                <a:solidFill>
                  <a:srgbClr val="FF9A05"/>
                </a:solidFill>
                <a:latin typeface="Arial" pitchFamily="34" charset="0"/>
                <a:ea typeface="微软雅黑" pitchFamily="34" charset="-122"/>
              </a:rPr>
              <a:t>添加标题</a:t>
            </a:r>
            <a:endParaRPr lang="en-US" altLang="zh-CN" sz="1013" kern="0" dirty="0">
              <a:solidFill>
                <a:srgbClr val="FF9A05"/>
              </a:solidFill>
              <a:latin typeface="Arial" pitchFamily="34" charset="0"/>
              <a:ea typeface="微软雅黑" pitchFamily="34" charset="-122"/>
            </a:endParaRPr>
          </a:p>
          <a:p>
            <a:pPr algn="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a:p>
            <a:pPr algn="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p:txBody>
      </p:sp>
      <p:sp>
        <p:nvSpPr>
          <p:cNvPr id="24" name="TextBox 11"/>
          <p:cNvSpPr txBox="1"/>
          <p:nvPr/>
        </p:nvSpPr>
        <p:spPr>
          <a:xfrm>
            <a:off x="380554" y="3647336"/>
            <a:ext cx="2294507" cy="707053"/>
          </a:xfrm>
          <a:prstGeom prst="rect">
            <a:avLst/>
          </a:prstGeom>
          <a:noFill/>
        </p:spPr>
        <p:txBody>
          <a:bodyPr wrap="square" rtlCol="0">
            <a:spAutoFit/>
          </a:bodyPr>
          <a:lstStyle/>
          <a:p>
            <a:pPr algn="r">
              <a:lnSpc>
                <a:spcPct val="150000"/>
              </a:lnSpc>
              <a:defRPr/>
            </a:pPr>
            <a:r>
              <a:rPr lang="zh-CN" altLang="en-US" sz="1013" kern="0" dirty="0">
                <a:solidFill>
                  <a:srgbClr val="FF8989"/>
                </a:solidFill>
                <a:latin typeface="Arial" pitchFamily="34" charset="0"/>
                <a:ea typeface="微软雅黑" pitchFamily="34" charset="-122"/>
              </a:rPr>
              <a:t>添加标题</a:t>
            </a:r>
            <a:endParaRPr lang="en-US" altLang="zh-CN" sz="1013" kern="0" dirty="0">
              <a:solidFill>
                <a:srgbClr val="FF8989"/>
              </a:solidFill>
              <a:latin typeface="Arial" pitchFamily="34" charset="0"/>
              <a:ea typeface="微软雅黑" pitchFamily="34" charset="-122"/>
            </a:endParaRPr>
          </a:p>
          <a:p>
            <a:pPr algn="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a:p>
            <a:pPr algn="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p:txBody>
      </p:sp>
      <p:sp>
        <p:nvSpPr>
          <p:cNvPr id="25" name="TextBox 12"/>
          <p:cNvSpPr txBox="1"/>
          <p:nvPr/>
        </p:nvSpPr>
        <p:spPr>
          <a:xfrm>
            <a:off x="6484627" y="3647336"/>
            <a:ext cx="2294507" cy="707053"/>
          </a:xfrm>
          <a:prstGeom prst="rect">
            <a:avLst/>
          </a:prstGeom>
          <a:noFill/>
        </p:spPr>
        <p:txBody>
          <a:bodyPr wrap="square" rtlCol="0">
            <a:spAutoFit/>
          </a:bodyPr>
          <a:lstStyle/>
          <a:p>
            <a:pPr>
              <a:lnSpc>
                <a:spcPct val="150000"/>
              </a:lnSpc>
              <a:defRPr/>
            </a:pPr>
            <a:r>
              <a:rPr lang="zh-CN" altLang="en-US" sz="1013" kern="0" dirty="0">
                <a:solidFill>
                  <a:srgbClr val="7030A0"/>
                </a:solidFill>
                <a:latin typeface="Arial" pitchFamily="34" charset="0"/>
                <a:ea typeface="微软雅黑" pitchFamily="34" charset="-122"/>
              </a:rPr>
              <a:t>添加标题</a:t>
            </a:r>
            <a:endParaRPr lang="en-US" altLang="zh-CN" sz="1013" kern="0" dirty="0">
              <a:solidFill>
                <a:srgbClr val="7030A0"/>
              </a:solidFill>
              <a:latin typeface="Arial" pitchFamily="34" charset="0"/>
              <a:ea typeface="微软雅黑" pitchFamily="34" charset="-122"/>
            </a:endParaRPr>
          </a:p>
          <a:p>
            <a:pP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a:p>
            <a:pP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p:txBody>
      </p:sp>
      <p:sp>
        <p:nvSpPr>
          <p:cNvPr id="26" name="TextBox 13"/>
          <p:cNvSpPr txBox="1"/>
          <p:nvPr/>
        </p:nvSpPr>
        <p:spPr>
          <a:xfrm>
            <a:off x="6484627" y="1238311"/>
            <a:ext cx="2294507" cy="707053"/>
          </a:xfrm>
          <a:prstGeom prst="rect">
            <a:avLst/>
          </a:prstGeom>
          <a:noFill/>
        </p:spPr>
        <p:txBody>
          <a:bodyPr wrap="square" rtlCol="0">
            <a:spAutoFit/>
          </a:bodyPr>
          <a:lstStyle/>
          <a:p>
            <a:pPr>
              <a:lnSpc>
                <a:spcPct val="150000"/>
              </a:lnSpc>
              <a:defRPr/>
            </a:pPr>
            <a:r>
              <a:rPr lang="zh-CN" altLang="en-US" sz="1013" kern="0" dirty="0">
                <a:solidFill>
                  <a:schemeClr val="accent5"/>
                </a:solidFill>
                <a:latin typeface="Arial" pitchFamily="34" charset="0"/>
                <a:ea typeface="微软雅黑" pitchFamily="34" charset="-122"/>
              </a:rPr>
              <a:t>添加标题</a:t>
            </a:r>
            <a:endParaRPr lang="en-US" altLang="zh-CN" sz="1013" kern="0" dirty="0">
              <a:solidFill>
                <a:schemeClr val="accent5"/>
              </a:solidFill>
              <a:latin typeface="Arial" pitchFamily="34" charset="0"/>
              <a:ea typeface="微软雅黑" pitchFamily="34" charset="-122"/>
            </a:endParaRPr>
          </a:p>
          <a:p>
            <a:pP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a:p>
            <a:pPr>
              <a:lnSpc>
                <a:spcPct val="150000"/>
              </a:lnSpc>
              <a:defRPr/>
            </a:pPr>
            <a:r>
              <a:rPr lang="zh-CN" altLang="en-US" sz="825" kern="0" dirty="0">
                <a:solidFill>
                  <a:srgbClr val="646464"/>
                </a:solidFill>
                <a:latin typeface="Arial" pitchFamily="34" charset="0"/>
                <a:ea typeface="微软雅黑" pitchFamily="34" charset="-122"/>
              </a:rPr>
              <a:t>点击此处添加段落文本点击此处添加段落文本</a:t>
            </a:r>
          </a:p>
        </p:txBody>
      </p:sp>
    </p:spTree>
    <p:extLst>
      <p:ext uri="{BB962C8B-B14F-4D97-AF65-F5344CB8AC3E}">
        <p14:creationId xmlns:p14="http://schemas.microsoft.com/office/powerpoint/2010/main" val="198882242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3" presetClass="entr" presetSubtype="52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 calcmode="lin" valueType="num">
                                      <p:cBhvr>
                                        <p:cTn id="34" dur="500" fill="hold"/>
                                        <p:tgtEl>
                                          <p:spTgt spid="20"/>
                                        </p:tgtEl>
                                        <p:attrNameLst>
                                          <p:attrName>ppt_x</p:attrName>
                                        </p:attrNameLst>
                                      </p:cBhvr>
                                      <p:tavLst>
                                        <p:tav tm="0">
                                          <p:val>
                                            <p:fltVal val="0.5"/>
                                          </p:val>
                                        </p:tav>
                                        <p:tav tm="100000">
                                          <p:val>
                                            <p:strVal val="#ppt_x"/>
                                          </p:val>
                                        </p:tav>
                                      </p:tavLst>
                                    </p:anim>
                                    <p:anim calcmode="lin" valueType="num">
                                      <p:cBhvr>
                                        <p:cTn id="35" dur="500" fill="hold"/>
                                        <p:tgtEl>
                                          <p:spTgt spid="20"/>
                                        </p:tgtEl>
                                        <p:attrNameLst>
                                          <p:attrName>ppt_y</p:attrName>
                                        </p:attrNameLst>
                                      </p:cBhvr>
                                      <p:tavLst>
                                        <p:tav tm="0">
                                          <p:val>
                                            <p:fltVal val="0.5"/>
                                          </p:val>
                                        </p:tav>
                                        <p:tav tm="100000">
                                          <p:val>
                                            <p:strVal val="#ppt_y"/>
                                          </p:val>
                                        </p:tav>
                                      </p:tavLst>
                                    </p:anim>
                                  </p:childTnLst>
                                </p:cTn>
                              </p:par>
                              <p:par>
                                <p:cTn id="36" presetID="26" presetClass="emph" presetSubtype="0" fill="hold" grpId="1" nodeType="withEffect">
                                  <p:stCondLst>
                                    <p:cond delay="250"/>
                                  </p:stCondLst>
                                  <p:childTnLst>
                                    <p:animEffect transition="out" filter="fade">
                                      <p:cBhvr>
                                        <p:cTn id="37" dur="500" tmFilter="0, 0; .2, .5; .8, .5; 1, 0"/>
                                        <p:tgtEl>
                                          <p:spTgt spid="20"/>
                                        </p:tgtEl>
                                      </p:cBhvr>
                                    </p:animEffect>
                                    <p:animScale>
                                      <p:cBhvr>
                                        <p:cTn id="38" dur="250" autoRev="1" fill="hold"/>
                                        <p:tgtEl>
                                          <p:spTgt spid="20"/>
                                        </p:tgtEl>
                                      </p:cBhvr>
                                      <p:by x="105000" y="105000"/>
                                    </p:animScale>
                                  </p:childTnLst>
                                </p:cTn>
                              </p:par>
                              <p:par>
                                <p:cTn id="39" presetID="23" presetClass="entr" presetSubtype="528" fill="hold" grpId="0" nodeType="withEffect">
                                  <p:stCondLst>
                                    <p:cond delay="1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 calcmode="lin" valueType="num">
                                      <p:cBhvr>
                                        <p:cTn id="43" dur="500" fill="hold"/>
                                        <p:tgtEl>
                                          <p:spTgt spid="18"/>
                                        </p:tgtEl>
                                        <p:attrNameLst>
                                          <p:attrName>ppt_x</p:attrName>
                                        </p:attrNameLst>
                                      </p:cBhvr>
                                      <p:tavLst>
                                        <p:tav tm="0">
                                          <p:val>
                                            <p:fltVal val="0.5"/>
                                          </p:val>
                                        </p:tav>
                                        <p:tav tm="100000">
                                          <p:val>
                                            <p:strVal val="#ppt_x"/>
                                          </p:val>
                                        </p:tav>
                                      </p:tavLst>
                                    </p:anim>
                                    <p:anim calcmode="lin" valueType="num">
                                      <p:cBhvr>
                                        <p:cTn id="44" dur="500" fill="hold"/>
                                        <p:tgtEl>
                                          <p:spTgt spid="18"/>
                                        </p:tgtEl>
                                        <p:attrNameLst>
                                          <p:attrName>ppt_y</p:attrName>
                                        </p:attrNameLst>
                                      </p:cBhvr>
                                      <p:tavLst>
                                        <p:tav tm="0">
                                          <p:val>
                                            <p:fltVal val="0.5"/>
                                          </p:val>
                                        </p:tav>
                                        <p:tav tm="100000">
                                          <p:val>
                                            <p:strVal val="#ppt_y"/>
                                          </p:val>
                                        </p:tav>
                                      </p:tavLst>
                                    </p:anim>
                                  </p:childTnLst>
                                </p:cTn>
                              </p:par>
                              <p:par>
                                <p:cTn id="45" presetID="26" presetClass="emph" presetSubtype="0" fill="hold" grpId="1" nodeType="withEffect">
                                  <p:stCondLst>
                                    <p:cond delay="250"/>
                                  </p:stCondLst>
                                  <p:childTnLst>
                                    <p:animEffect transition="out" filter="fade">
                                      <p:cBhvr>
                                        <p:cTn id="46" dur="500" tmFilter="0, 0; .2, .5; .8, .5; 1, 0"/>
                                        <p:tgtEl>
                                          <p:spTgt spid="18"/>
                                        </p:tgtEl>
                                      </p:cBhvr>
                                    </p:animEffect>
                                    <p:animScale>
                                      <p:cBhvr>
                                        <p:cTn id="47" dur="250" autoRev="1" fill="hold"/>
                                        <p:tgtEl>
                                          <p:spTgt spid="18"/>
                                        </p:tgtEl>
                                      </p:cBhvr>
                                      <p:by x="105000" y="105000"/>
                                    </p:animScale>
                                  </p:childTnLst>
                                </p:cTn>
                              </p:par>
                              <p:par>
                                <p:cTn id="48" presetID="23" presetClass="entr" presetSubtype="528" fill="hold" grpId="0" nodeType="withEffect">
                                  <p:stCondLst>
                                    <p:cond delay="2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par>
                                <p:cTn id="54" presetID="26" presetClass="emph" presetSubtype="0" fill="hold" grpId="1" nodeType="withEffect">
                                  <p:stCondLst>
                                    <p:cond delay="250"/>
                                  </p:stCondLst>
                                  <p:childTnLst>
                                    <p:animEffect transition="out" filter="fade">
                                      <p:cBhvr>
                                        <p:cTn id="55" dur="500" tmFilter="0, 0; .2, .5; .8, .5; 1, 0"/>
                                        <p:tgtEl>
                                          <p:spTgt spid="22"/>
                                        </p:tgtEl>
                                      </p:cBhvr>
                                    </p:animEffect>
                                    <p:animScale>
                                      <p:cBhvr>
                                        <p:cTn id="56" dur="250" autoRev="1" fill="hold"/>
                                        <p:tgtEl>
                                          <p:spTgt spid="22"/>
                                        </p:tgtEl>
                                      </p:cBhvr>
                                      <p:by x="105000" y="105000"/>
                                    </p:animScale>
                                  </p:childTnLst>
                                </p:cTn>
                              </p:par>
                              <p:par>
                                <p:cTn id="57" presetID="23" presetClass="entr" presetSubtype="528" fill="hold" grpId="0" nodeType="withEffect">
                                  <p:stCondLst>
                                    <p:cond delay="30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ppt_x</p:attrName>
                                        </p:attrNameLst>
                                      </p:cBhvr>
                                      <p:tavLst>
                                        <p:tav tm="0">
                                          <p:val>
                                            <p:fltVal val="0.5"/>
                                          </p:val>
                                        </p:tav>
                                        <p:tav tm="100000">
                                          <p:val>
                                            <p:strVal val="#ppt_x"/>
                                          </p:val>
                                        </p:tav>
                                      </p:tavLst>
                                    </p:anim>
                                    <p:anim calcmode="lin" valueType="num">
                                      <p:cBhvr>
                                        <p:cTn id="62" dur="500" fill="hold"/>
                                        <p:tgtEl>
                                          <p:spTgt spid="14"/>
                                        </p:tgtEl>
                                        <p:attrNameLst>
                                          <p:attrName>ppt_y</p:attrName>
                                        </p:attrNameLst>
                                      </p:cBhvr>
                                      <p:tavLst>
                                        <p:tav tm="0">
                                          <p:val>
                                            <p:fltVal val="0.5"/>
                                          </p:val>
                                        </p:tav>
                                        <p:tav tm="100000">
                                          <p:val>
                                            <p:strVal val="#ppt_y"/>
                                          </p:val>
                                        </p:tav>
                                      </p:tavLst>
                                    </p:anim>
                                  </p:childTnLst>
                                </p:cTn>
                              </p:par>
                              <p:par>
                                <p:cTn id="63" presetID="26" presetClass="emph" presetSubtype="0" fill="hold" grpId="1" nodeType="withEffect">
                                  <p:stCondLst>
                                    <p:cond delay="250"/>
                                  </p:stCondLst>
                                  <p:childTnLst>
                                    <p:animEffect transition="out" filter="fade">
                                      <p:cBhvr>
                                        <p:cTn id="64" dur="500" tmFilter="0, 0; .2, .5; .8, .5; 1, 0"/>
                                        <p:tgtEl>
                                          <p:spTgt spid="14"/>
                                        </p:tgtEl>
                                      </p:cBhvr>
                                    </p:animEffect>
                                    <p:animScale>
                                      <p:cBhvr>
                                        <p:cTn id="65" dur="250" autoRev="1" fill="hold"/>
                                        <p:tgtEl>
                                          <p:spTgt spid="14"/>
                                        </p:tgtEl>
                                      </p:cBhvr>
                                      <p:by x="105000" y="105000"/>
                                    </p:animScale>
                                  </p:childTnLst>
                                </p:cTn>
                              </p:par>
                              <p:par>
                                <p:cTn id="66" presetID="23" presetClass="entr" presetSubtype="528" fill="hold" grpId="0" nodeType="withEffect">
                                  <p:stCondLst>
                                    <p:cond delay="40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 calcmode="lin" valueType="num">
                                      <p:cBhvr>
                                        <p:cTn id="70" dur="500" fill="hold"/>
                                        <p:tgtEl>
                                          <p:spTgt spid="16"/>
                                        </p:tgtEl>
                                        <p:attrNameLst>
                                          <p:attrName>ppt_x</p:attrName>
                                        </p:attrNameLst>
                                      </p:cBhvr>
                                      <p:tavLst>
                                        <p:tav tm="0">
                                          <p:val>
                                            <p:fltVal val="0.5"/>
                                          </p:val>
                                        </p:tav>
                                        <p:tav tm="100000">
                                          <p:val>
                                            <p:strVal val="#ppt_x"/>
                                          </p:val>
                                        </p:tav>
                                      </p:tavLst>
                                    </p:anim>
                                    <p:anim calcmode="lin" valueType="num">
                                      <p:cBhvr>
                                        <p:cTn id="71" dur="500" fill="hold"/>
                                        <p:tgtEl>
                                          <p:spTgt spid="16"/>
                                        </p:tgtEl>
                                        <p:attrNameLst>
                                          <p:attrName>ppt_y</p:attrName>
                                        </p:attrNameLst>
                                      </p:cBhvr>
                                      <p:tavLst>
                                        <p:tav tm="0">
                                          <p:val>
                                            <p:fltVal val="0.5"/>
                                          </p:val>
                                        </p:tav>
                                        <p:tav tm="100000">
                                          <p:val>
                                            <p:strVal val="#ppt_y"/>
                                          </p:val>
                                        </p:tav>
                                      </p:tavLst>
                                    </p:anim>
                                  </p:childTnLst>
                                </p:cTn>
                              </p:par>
                              <p:par>
                                <p:cTn id="72" presetID="26" presetClass="emph" presetSubtype="0" fill="hold" grpId="1" nodeType="withEffect">
                                  <p:stCondLst>
                                    <p:cond delay="250"/>
                                  </p:stCondLst>
                                  <p:childTnLst>
                                    <p:animEffect transition="out" filter="fade">
                                      <p:cBhvr>
                                        <p:cTn id="73" dur="500" tmFilter="0, 0; .2, .5; .8, .5; 1, 0"/>
                                        <p:tgtEl>
                                          <p:spTgt spid="16"/>
                                        </p:tgtEl>
                                      </p:cBhvr>
                                    </p:animEffect>
                                    <p:animScale>
                                      <p:cBhvr>
                                        <p:cTn id="74" dur="250" autoRev="1" fill="hold"/>
                                        <p:tgtEl>
                                          <p:spTgt spid="16"/>
                                        </p:tgtEl>
                                      </p:cBhvr>
                                      <p:by x="105000" y="105000"/>
                                    </p:animScale>
                                  </p:childTnLst>
                                </p:cTn>
                              </p:par>
                              <p:par>
                                <p:cTn id="75" presetID="23" presetClass="entr" presetSubtype="528" fill="hold" grpId="0" nodeType="withEffect">
                                  <p:stCondLst>
                                    <p:cond delay="50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fltVal val="0"/>
                                          </p:val>
                                        </p:tav>
                                        <p:tav tm="100000">
                                          <p:val>
                                            <p:strVal val="#ppt_w"/>
                                          </p:val>
                                        </p:tav>
                                      </p:tavLst>
                                    </p:anim>
                                    <p:anim calcmode="lin" valueType="num">
                                      <p:cBhvr>
                                        <p:cTn id="78" dur="500" fill="hold"/>
                                        <p:tgtEl>
                                          <p:spTgt spid="19"/>
                                        </p:tgtEl>
                                        <p:attrNameLst>
                                          <p:attrName>ppt_h</p:attrName>
                                        </p:attrNameLst>
                                      </p:cBhvr>
                                      <p:tavLst>
                                        <p:tav tm="0">
                                          <p:val>
                                            <p:fltVal val="0"/>
                                          </p:val>
                                        </p:tav>
                                        <p:tav tm="100000">
                                          <p:val>
                                            <p:strVal val="#ppt_h"/>
                                          </p:val>
                                        </p:tav>
                                      </p:tavLst>
                                    </p:anim>
                                    <p:anim calcmode="lin" valueType="num">
                                      <p:cBhvr>
                                        <p:cTn id="79" dur="500" fill="hold"/>
                                        <p:tgtEl>
                                          <p:spTgt spid="19"/>
                                        </p:tgtEl>
                                        <p:attrNameLst>
                                          <p:attrName>ppt_x</p:attrName>
                                        </p:attrNameLst>
                                      </p:cBhvr>
                                      <p:tavLst>
                                        <p:tav tm="0">
                                          <p:val>
                                            <p:fltVal val="0.5"/>
                                          </p:val>
                                        </p:tav>
                                        <p:tav tm="100000">
                                          <p:val>
                                            <p:strVal val="#ppt_x"/>
                                          </p:val>
                                        </p:tav>
                                      </p:tavLst>
                                    </p:anim>
                                    <p:anim calcmode="lin" valueType="num">
                                      <p:cBhvr>
                                        <p:cTn id="80" dur="500" fill="hold"/>
                                        <p:tgtEl>
                                          <p:spTgt spid="19"/>
                                        </p:tgtEl>
                                        <p:attrNameLst>
                                          <p:attrName>ppt_y</p:attrName>
                                        </p:attrNameLst>
                                      </p:cBhvr>
                                      <p:tavLst>
                                        <p:tav tm="0">
                                          <p:val>
                                            <p:fltVal val="0.5"/>
                                          </p:val>
                                        </p:tav>
                                        <p:tav tm="100000">
                                          <p:val>
                                            <p:strVal val="#ppt_y"/>
                                          </p:val>
                                        </p:tav>
                                      </p:tavLst>
                                    </p:anim>
                                  </p:childTnLst>
                                </p:cTn>
                              </p:par>
                              <p:par>
                                <p:cTn id="81" presetID="26" presetClass="emph" presetSubtype="0" fill="hold" grpId="1" nodeType="withEffect">
                                  <p:stCondLst>
                                    <p:cond delay="250"/>
                                  </p:stCondLst>
                                  <p:childTnLst>
                                    <p:animEffect transition="out" filter="fade">
                                      <p:cBhvr>
                                        <p:cTn id="82" dur="500" tmFilter="0, 0; .2, .5; .8, .5; 1, 0"/>
                                        <p:tgtEl>
                                          <p:spTgt spid="19"/>
                                        </p:tgtEl>
                                      </p:cBhvr>
                                    </p:animEffect>
                                    <p:animScale>
                                      <p:cBhvr>
                                        <p:cTn id="83" dur="250" autoRev="1" fill="hold"/>
                                        <p:tgtEl>
                                          <p:spTgt spid="19"/>
                                        </p:tgtEl>
                                      </p:cBhvr>
                                      <p:by x="105000" y="105000"/>
                                    </p:animScale>
                                  </p:childTnLst>
                                </p:cTn>
                              </p:par>
                              <p:par>
                                <p:cTn id="84" presetID="23" presetClass="entr" presetSubtype="528" fill="hold" grpId="0" nodeType="withEffect">
                                  <p:stCondLst>
                                    <p:cond delay="60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 calcmode="lin" valueType="num">
                                      <p:cBhvr>
                                        <p:cTn id="88" dur="500" fill="hold"/>
                                        <p:tgtEl>
                                          <p:spTgt spid="15"/>
                                        </p:tgtEl>
                                        <p:attrNameLst>
                                          <p:attrName>ppt_x</p:attrName>
                                        </p:attrNameLst>
                                      </p:cBhvr>
                                      <p:tavLst>
                                        <p:tav tm="0">
                                          <p:val>
                                            <p:fltVal val="0.5"/>
                                          </p:val>
                                        </p:tav>
                                        <p:tav tm="100000">
                                          <p:val>
                                            <p:strVal val="#ppt_x"/>
                                          </p:val>
                                        </p:tav>
                                      </p:tavLst>
                                    </p:anim>
                                    <p:anim calcmode="lin" valueType="num">
                                      <p:cBhvr>
                                        <p:cTn id="89" dur="500" fill="hold"/>
                                        <p:tgtEl>
                                          <p:spTgt spid="15"/>
                                        </p:tgtEl>
                                        <p:attrNameLst>
                                          <p:attrName>ppt_y</p:attrName>
                                        </p:attrNameLst>
                                      </p:cBhvr>
                                      <p:tavLst>
                                        <p:tav tm="0">
                                          <p:val>
                                            <p:fltVal val="0.5"/>
                                          </p:val>
                                        </p:tav>
                                        <p:tav tm="100000">
                                          <p:val>
                                            <p:strVal val="#ppt_y"/>
                                          </p:val>
                                        </p:tav>
                                      </p:tavLst>
                                    </p:anim>
                                  </p:childTnLst>
                                </p:cTn>
                              </p:par>
                              <p:par>
                                <p:cTn id="90" presetID="26" presetClass="emph" presetSubtype="0" fill="hold" grpId="1" nodeType="withEffect">
                                  <p:stCondLst>
                                    <p:cond delay="250"/>
                                  </p:stCondLst>
                                  <p:childTnLst>
                                    <p:animEffect transition="out" filter="fade">
                                      <p:cBhvr>
                                        <p:cTn id="91" dur="500" tmFilter="0, 0; .2, .5; .8, .5; 1, 0"/>
                                        <p:tgtEl>
                                          <p:spTgt spid="15"/>
                                        </p:tgtEl>
                                      </p:cBhvr>
                                    </p:animEffect>
                                    <p:animScale>
                                      <p:cBhvr>
                                        <p:cTn id="92" dur="250" autoRev="1" fill="hold"/>
                                        <p:tgtEl>
                                          <p:spTgt spid="15"/>
                                        </p:tgtEl>
                                      </p:cBhvr>
                                      <p:by x="105000" y="105000"/>
                                    </p:animScale>
                                  </p:childTnLst>
                                </p:cTn>
                              </p:par>
                              <p:par>
                                <p:cTn id="93" presetID="23" presetClass="entr" presetSubtype="528" fill="hold" grpId="0" nodeType="withEffect">
                                  <p:stCondLst>
                                    <p:cond delay="70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 calcmode="lin" valueType="num">
                                      <p:cBhvr>
                                        <p:cTn id="97" dur="500" fill="hold"/>
                                        <p:tgtEl>
                                          <p:spTgt spid="17"/>
                                        </p:tgtEl>
                                        <p:attrNameLst>
                                          <p:attrName>ppt_x</p:attrName>
                                        </p:attrNameLst>
                                      </p:cBhvr>
                                      <p:tavLst>
                                        <p:tav tm="0">
                                          <p:val>
                                            <p:fltVal val="0.5"/>
                                          </p:val>
                                        </p:tav>
                                        <p:tav tm="100000">
                                          <p:val>
                                            <p:strVal val="#ppt_x"/>
                                          </p:val>
                                        </p:tav>
                                      </p:tavLst>
                                    </p:anim>
                                    <p:anim calcmode="lin" valueType="num">
                                      <p:cBhvr>
                                        <p:cTn id="98" dur="500" fill="hold"/>
                                        <p:tgtEl>
                                          <p:spTgt spid="17"/>
                                        </p:tgtEl>
                                        <p:attrNameLst>
                                          <p:attrName>ppt_y</p:attrName>
                                        </p:attrNameLst>
                                      </p:cBhvr>
                                      <p:tavLst>
                                        <p:tav tm="0">
                                          <p:val>
                                            <p:fltVal val="0.5"/>
                                          </p:val>
                                        </p:tav>
                                        <p:tav tm="100000">
                                          <p:val>
                                            <p:strVal val="#ppt_y"/>
                                          </p:val>
                                        </p:tav>
                                      </p:tavLst>
                                    </p:anim>
                                  </p:childTnLst>
                                </p:cTn>
                              </p:par>
                              <p:par>
                                <p:cTn id="99" presetID="26" presetClass="emph" presetSubtype="0" fill="hold" grpId="1" nodeType="withEffect">
                                  <p:stCondLst>
                                    <p:cond delay="250"/>
                                  </p:stCondLst>
                                  <p:childTnLst>
                                    <p:animEffect transition="out" filter="fade">
                                      <p:cBhvr>
                                        <p:cTn id="100" dur="500" tmFilter="0, 0; .2, .5; .8, .5; 1, 0"/>
                                        <p:tgtEl>
                                          <p:spTgt spid="17"/>
                                        </p:tgtEl>
                                      </p:cBhvr>
                                    </p:animEffect>
                                    <p:animScale>
                                      <p:cBhvr>
                                        <p:cTn id="101" dur="250" autoRev="1" fill="hold"/>
                                        <p:tgtEl>
                                          <p:spTgt spid="17"/>
                                        </p:tgtEl>
                                      </p:cBhvr>
                                      <p:by x="105000" y="105000"/>
                                    </p:animScale>
                                  </p:childTnLst>
                                </p:cTn>
                              </p:par>
                              <p:par>
                                <p:cTn id="102" presetID="23" presetClass="entr" presetSubtype="528" fill="hold" grpId="0" nodeType="withEffect">
                                  <p:stCondLst>
                                    <p:cond delay="80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fill="hold"/>
                                        <p:tgtEl>
                                          <p:spTgt spid="21"/>
                                        </p:tgtEl>
                                        <p:attrNameLst>
                                          <p:attrName>ppt_w</p:attrName>
                                        </p:attrNameLst>
                                      </p:cBhvr>
                                      <p:tavLst>
                                        <p:tav tm="0">
                                          <p:val>
                                            <p:fltVal val="0"/>
                                          </p:val>
                                        </p:tav>
                                        <p:tav tm="100000">
                                          <p:val>
                                            <p:strVal val="#ppt_w"/>
                                          </p:val>
                                        </p:tav>
                                      </p:tavLst>
                                    </p:anim>
                                    <p:anim calcmode="lin" valueType="num">
                                      <p:cBhvr>
                                        <p:cTn id="105" dur="500" fill="hold"/>
                                        <p:tgtEl>
                                          <p:spTgt spid="21"/>
                                        </p:tgtEl>
                                        <p:attrNameLst>
                                          <p:attrName>ppt_h</p:attrName>
                                        </p:attrNameLst>
                                      </p:cBhvr>
                                      <p:tavLst>
                                        <p:tav tm="0">
                                          <p:val>
                                            <p:fltVal val="0"/>
                                          </p:val>
                                        </p:tav>
                                        <p:tav tm="100000">
                                          <p:val>
                                            <p:strVal val="#ppt_h"/>
                                          </p:val>
                                        </p:tav>
                                      </p:tavLst>
                                    </p:anim>
                                    <p:anim calcmode="lin" valueType="num">
                                      <p:cBhvr>
                                        <p:cTn id="106" dur="500" fill="hold"/>
                                        <p:tgtEl>
                                          <p:spTgt spid="21"/>
                                        </p:tgtEl>
                                        <p:attrNameLst>
                                          <p:attrName>ppt_x</p:attrName>
                                        </p:attrNameLst>
                                      </p:cBhvr>
                                      <p:tavLst>
                                        <p:tav tm="0">
                                          <p:val>
                                            <p:fltVal val="0.5"/>
                                          </p:val>
                                        </p:tav>
                                        <p:tav tm="100000">
                                          <p:val>
                                            <p:strVal val="#ppt_x"/>
                                          </p:val>
                                        </p:tav>
                                      </p:tavLst>
                                    </p:anim>
                                    <p:anim calcmode="lin" valueType="num">
                                      <p:cBhvr>
                                        <p:cTn id="107" dur="500" fill="hold"/>
                                        <p:tgtEl>
                                          <p:spTgt spid="21"/>
                                        </p:tgtEl>
                                        <p:attrNameLst>
                                          <p:attrName>ppt_y</p:attrName>
                                        </p:attrNameLst>
                                      </p:cBhvr>
                                      <p:tavLst>
                                        <p:tav tm="0">
                                          <p:val>
                                            <p:fltVal val="0.5"/>
                                          </p:val>
                                        </p:tav>
                                        <p:tav tm="100000">
                                          <p:val>
                                            <p:strVal val="#ppt_y"/>
                                          </p:val>
                                        </p:tav>
                                      </p:tavLst>
                                    </p:anim>
                                  </p:childTnLst>
                                </p:cTn>
                              </p:par>
                              <p:par>
                                <p:cTn id="108" presetID="26" presetClass="emph" presetSubtype="0" fill="hold" grpId="1" nodeType="withEffect">
                                  <p:stCondLst>
                                    <p:cond delay="250"/>
                                  </p:stCondLst>
                                  <p:childTnLst>
                                    <p:animEffect transition="out" filter="fade">
                                      <p:cBhvr>
                                        <p:cTn id="109" dur="500" tmFilter="0, 0; .2, .5; .8, .5; 1, 0"/>
                                        <p:tgtEl>
                                          <p:spTgt spid="21"/>
                                        </p:tgtEl>
                                      </p:cBhvr>
                                    </p:animEffect>
                                    <p:animScale>
                                      <p:cBhvr>
                                        <p:cTn id="110" dur="250" autoRev="1" fill="hold"/>
                                        <p:tgtEl>
                                          <p:spTgt spid="21"/>
                                        </p:tgtEl>
                                      </p:cBhvr>
                                      <p:by x="105000" y="105000"/>
                                    </p:animScale>
                                  </p:childTnLst>
                                </p:cTn>
                              </p:par>
                            </p:childTnLst>
                          </p:cTn>
                        </p:par>
                        <p:par>
                          <p:cTn id="111" fill="hold">
                            <p:stCondLst>
                              <p:cond delay="2550"/>
                            </p:stCondLst>
                            <p:childTnLst>
                              <p:par>
                                <p:cTn id="112" presetID="2" presetClass="entr" presetSubtype="8" accel="50000" decel="50000" fill="hold" grpId="0" nodeType="afterEffect">
                                  <p:stCondLst>
                                    <p:cond delay="0"/>
                                  </p:stCondLst>
                                  <p:childTnLst>
                                    <p:set>
                                      <p:cBhvr>
                                        <p:cTn id="113" dur="1" fill="hold">
                                          <p:stCondLst>
                                            <p:cond delay="0"/>
                                          </p:stCondLst>
                                        </p:cTn>
                                        <p:tgtEl>
                                          <p:spTgt spid="23"/>
                                        </p:tgtEl>
                                        <p:attrNameLst>
                                          <p:attrName>style.visibility</p:attrName>
                                        </p:attrNameLst>
                                      </p:cBhvr>
                                      <p:to>
                                        <p:strVal val="visible"/>
                                      </p:to>
                                    </p:set>
                                    <p:anim calcmode="lin" valueType="num">
                                      <p:cBhvr additive="base">
                                        <p:cTn id="114" dur="1000" fill="hold"/>
                                        <p:tgtEl>
                                          <p:spTgt spid="23"/>
                                        </p:tgtEl>
                                        <p:attrNameLst>
                                          <p:attrName>ppt_x</p:attrName>
                                        </p:attrNameLst>
                                      </p:cBhvr>
                                      <p:tavLst>
                                        <p:tav tm="0">
                                          <p:val>
                                            <p:strVal val="0-#ppt_w/2"/>
                                          </p:val>
                                        </p:tav>
                                        <p:tav tm="100000">
                                          <p:val>
                                            <p:strVal val="#ppt_x"/>
                                          </p:val>
                                        </p:tav>
                                      </p:tavLst>
                                    </p:anim>
                                    <p:anim calcmode="lin" valueType="num">
                                      <p:cBhvr additive="base">
                                        <p:cTn id="115" dur="1000" fill="hold"/>
                                        <p:tgtEl>
                                          <p:spTgt spid="23"/>
                                        </p:tgtEl>
                                        <p:attrNameLst>
                                          <p:attrName>ppt_y</p:attrName>
                                        </p:attrNameLst>
                                      </p:cBhvr>
                                      <p:tavLst>
                                        <p:tav tm="0">
                                          <p:val>
                                            <p:strVal val="#ppt_y"/>
                                          </p:val>
                                        </p:tav>
                                        <p:tav tm="100000">
                                          <p:val>
                                            <p:strVal val="#ppt_y"/>
                                          </p:val>
                                        </p:tav>
                                      </p:tavLst>
                                    </p:anim>
                                  </p:childTnLst>
                                </p:cTn>
                              </p:par>
                              <p:par>
                                <p:cTn id="116" presetID="2" presetClass="entr" presetSubtype="8" accel="50000" decel="50000" fill="hold" grpId="0" nodeType="withEffect">
                                  <p:stCondLst>
                                    <p:cond delay="0"/>
                                  </p:stCondLst>
                                  <p:childTnLst>
                                    <p:set>
                                      <p:cBhvr>
                                        <p:cTn id="117" dur="1" fill="hold">
                                          <p:stCondLst>
                                            <p:cond delay="0"/>
                                          </p:stCondLst>
                                        </p:cTn>
                                        <p:tgtEl>
                                          <p:spTgt spid="24"/>
                                        </p:tgtEl>
                                        <p:attrNameLst>
                                          <p:attrName>style.visibility</p:attrName>
                                        </p:attrNameLst>
                                      </p:cBhvr>
                                      <p:to>
                                        <p:strVal val="visible"/>
                                      </p:to>
                                    </p:set>
                                    <p:anim calcmode="lin" valueType="num">
                                      <p:cBhvr additive="base">
                                        <p:cTn id="118" dur="1000" fill="hold"/>
                                        <p:tgtEl>
                                          <p:spTgt spid="24"/>
                                        </p:tgtEl>
                                        <p:attrNameLst>
                                          <p:attrName>ppt_x</p:attrName>
                                        </p:attrNameLst>
                                      </p:cBhvr>
                                      <p:tavLst>
                                        <p:tav tm="0">
                                          <p:val>
                                            <p:strVal val="0-#ppt_w/2"/>
                                          </p:val>
                                        </p:tav>
                                        <p:tav tm="100000">
                                          <p:val>
                                            <p:strVal val="#ppt_x"/>
                                          </p:val>
                                        </p:tav>
                                      </p:tavLst>
                                    </p:anim>
                                    <p:anim calcmode="lin" valueType="num">
                                      <p:cBhvr additive="base">
                                        <p:cTn id="119" dur="1000" fill="hold"/>
                                        <p:tgtEl>
                                          <p:spTgt spid="24"/>
                                        </p:tgtEl>
                                        <p:attrNameLst>
                                          <p:attrName>ppt_y</p:attrName>
                                        </p:attrNameLst>
                                      </p:cBhvr>
                                      <p:tavLst>
                                        <p:tav tm="0">
                                          <p:val>
                                            <p:strVal val="#ppt_y"/>
                                          </p:val>
                                        </p:tav>
                                        <p:tav tm="100000">
                                          <p:val>
                                            <p:strVal val="#ppt_y"/>
                                          </p:val>
                                        </p:tav>
                                      </p:tavLst>
                                    </p:anim>
                                  </p:childTnLst>
                                </p:cTn>
                              </p:par>
                              <p:par>
                                <p:cTn id="120" presetID="2" presetClass="entr" presetSubtype="2" accel="50000" decel="50000" fill="hold" grpId="0" nodeType="withEffect">
                                  <p:stCondLst>
                                    <p:cond delay="0"/>
                                  </p:stCondLst>
                                  <p:childTnLst>
                                    <p:set>
                                      <p:cBhvr>
                                        <p:cTn id="121" dur="1" fill="hold">
                                          <p:stCondLst>
                                            <p:cond delay="0"/>
                                          </p:stCondLst>
                                        </p:cTn>
                                        <p:tgtEl>
                                          <p:spTgt spid="26"/>
                                        </p:tgtEl>
                                        <p:attrNameLst>
                                          <p:attrName>style.visibility</p:attrName>
                                        </p:attrNameLst>
                                      </p:cBhvr>
                                      <p:to>
                                        <p:strVal val="visible"/>
                                      </p:to>
                                    </p:set>
                                    <p:anim calcmode="lin" valueType="num">
                                      <p:cBhvr additive="base">
                                        <p:cTn id="122" dur="1000" fill="hold"/>
                                        <p:tgtEl>
                                          <p:spTgt spid="26"/>
                                        </p:tgtEl>
                                        <p:attrNameLst>
                                          <p:attrName>ppt_x</p:attrName>
                                        </p:attrNameLst>
                                      </p:cBhvr>
                                      <p:tavLst>
                                        <p:tav tm="0">
                                          <p:val>
                                            <p:strVal val="1+#ppt_w/2"/>
                                          </p:val>
                                        </p:tav>
                                        <p:tav tm="100000">
                                          <p:val>
                                            <p:strVal val="#ppt_x"/>
                                          </p:val>
                                        </p:tav>
                                      </p:tavLst>
                                    </p:anim>
                                    <p:anim calcmode="lin" valueType="num">
                                      <p:cBhvr additive="base">
                                        <p:cTn id="123" dur="1000" fill="hold"/>
                                        <p:tgtEl>
                                          <p:spTgt spid="26"/>
                                        </p:tgtEl>
                                        <p:attrNameLst>
                                          <p:attrName>ppt_y</p:attrName>
                                        </p:attrNameLst>
                                      </p:cBhvr>
                                      <p:tavLst>
                                        <p:tav tm="0">
                                          <p:val>
                                            <p:strVal val="#ppt_y"/>
                                          </p:val>
                                        </p:tav>
                                        <p:tav tm="100000">
                                          <p:val>
                                            <p:strVal val="#ppt_y"/>
                                          </p:val>
                                        </p:tav>
                                      </p:tavLst>
                                    </p:anim>
                                  </p:childTnLst>
                                </p:cTn>
                              </p:par>
                              <p:par>
                                <p:cTn id="124" presetID="2" presetClass="entr" presetSubtype="2" accel="50000" decel="50000"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additive="base">
                                        <p:cTn id="126" dur="1000" fill="hold"/>
                                        <p:tgtEl>
                                          <p:spTgt spid="25"/>
                                        </p:tgtEl>
                                        <p:attrNameLst>
                                          <p:attrName>ppt_x</p:attrName>
                                        </p:attrNameLst>
                                      </p:cBhvr>
                                      <p:tavLst>
                                        <p:tav tm="0">
                                          <p:val>
                                            <p:strVal val="1+#ppt_w/2"/>
                                          </p:val>
                                        </p:tav>
                                        <p:tav tm="100000">
                                          <p:val>
                                            <p:strVal val="#ppt_x"/>
                                          </p:val>
                                        </p:tav>
                                      </p:tavLst>
                                    </p:anim>
                                    <p:anim calcmode="lin" valueType="num">
                                      <p:cBhvr additive="base">
                                        <p:cTn id="127"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E87071"/>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Freeform 16"/>
          <p:cNvSpPr>
            <a:spLocks noEditPoints="1"/>
          </p:cNvSpPr>
          <p:nvPr/>
        </p:nvSpPr>
        <p:spPr bwMode="auto">
          <a:xfrm>
            <a:off x="5516562" y="1975763"/>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5" name="组合 14"/>
          <p:cNvGrpSpPr/>
          <p:nvPr/>
        </p:nvGrpSpPr>
        <p:grpSpPr>
          <a:xfrm>
            <a:off x="5464988" y="2002741"/>
            <a:ext cx="2343031" cy="351893"/>
            <a:chOff x="7285702" y="2315256"/>
            <a:chExt cx="3123634" cy="469300"/>
          </a:xfrm>
        </p:grpSpPr>
        <p:sp>
          <p:nvSpPr>
            <p:cNvPr id="16"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7" name="组合 16"/>
            <p:cNvGrpSpPr/>
            <p:nvPr/>
          </p:nvGrpSpPr>
          <p:grpSpPr>
            <a:xfrm>
              <a:off x="7285702" y="2315256"/>
              <a:ext cx="2912224" cy="429601"/>
              <a:chOff x="7285702" y="2315256"/>
              <a:chExt cx="2912224" cy="429601"/>
            </a:xfrm>
          </p:grpSpPr>
          <p:sp>
            <p:nvSpPr>
              <p:cNvPr id="18" name="任意多边形 17"/>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矩形 18"/>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20" name="Freeform 16"/>
          <p:cNvSpPr>
            <a:spLocks noEditPoints="1"/>
          </p:cNvSpPr>
          <p:nvPr/>
        </p:nvSpPr>
        <p:spPr bwMode="auto">
          <a:xfrm>
            <a:off x="5785678" y="3720035"/>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1" name="组合 20"/>
          <p:cNvGrpSpPr/>
          <p:nvPr/>
        </p:nvGrpSpPr>
        <p:grpSpPr>
          <a:xfrm>
            <a:off x="5734105" y="3747012"/>
            <a:ext cx="2025967" cy="351893"/>
            <a:chOff x="7644477" y="4641489"/>
            <a:chExt cx="2700937" cy="469300"/>
          </a:xfrm>
        </p:grpSpPr>
        <p:grpSp>
          <p:nvGrpSpPr>
            <p:cNvPr id="22" name="组合 21"/>
            <p:cNvGrpSpPr/>
            <p:nvPr/>
          </p:nvGrpSpPr>
          <p:grpSpPr>
            <a:xfrm>
              <a:off x="7644477" y="4641489"/>
              <a:ext cx="2488890" cy="429601"/>
              <a:chOff x="7644477" y="4641489"/>
              <a:chExt cx="2488890" cy="429601"/>
            </a:xfrm>
          </p:grpSpPr>
          <p:sp>
            <p:nvSpPr>
              <p:cNvPr id="24" name="矩形 23"/>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任意多边形 24"/>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3"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6" name="Freeform 16"/>
          <p:cNvSpPr>
            <a:spLocks noEditPoints="1"/>
          </p:cNvSpPr>
          <p:nvPr/>
        </p:nvSpPr>
        <p:spPr bwMode="auto">
          <a:xfrm flipH="1" flipV="1">
            <a:off x="2907814" y="2507978"/>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27" name="组合 26"/>
          <p:cNvGrpSpPr/>
          <p:nvPr/>
        </p:nvGrpSpPr>
        <p:grpSpPr>
          <a:xfrm>
            <a:off x="791087" y="2406502"/>
            <a:ext cx="2418618" cy="354905"/>
            <a:chOff x="1054646" y="2853730"/>
            <a:chExt cx="3224404" cy="473316"/>
          </a:xfrm>
        </p:grpSpPr>
        <p:grpSp>
          <p:nvGrpSpPr>
            <p:cNvPr id="28" name="组合 27"/>
            <p:cNvGrpSpPr/>
            <p:nvPr/>
          </p:nvGrpSpPr>
          <p:grpSpPr>
            <a:xfrm>
              <a:off x="1270669" y="2897445"/>
              <a:ext cx="3008381" cy="429601"/>
              <a:chOff x="1414685" y="2583842"/>
              <a:chExt cx="3008381" cy="429601"/>
            </a:xfrm>
          </p:grpSpPr>
          <p:sp>
            <p:nvSpPr>
              <p:cNvPr id="30" name="矩形 29"/>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任意多边形 30"/>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9"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2" name="Freeform 16"/>
          <p:cNvSpPr>
            <a:spLocks noEditPoints="1"/>
          </p:cNvSpPr>
          <p:nvPr/>
        </p:nvSpPr>
        <p:spPr bwMode="auto">
          <a:xfrm flipH="1" flipV="1">
            <a:off x="3452583" y="4023717"/>
            <a:ext cx="236017" cy="23481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33" name="组合 32"/>
          <p:cNvGrpSpPr/>
          <p:nvPr/>
        </p:nvGrpSpPr>
        <p:grpSpPr>
          <a:xfrm>
            <a:off x="897812" y="3915790"/>
            <a:ext cx="2853363" cy="356540"/>
            <a:chOff x="1196926" y="4866578"/>
            <a:chExt cx="3803989" cy="475497"/>
          </a:xfrm>
        </p:grpSpPr>
        <p:grpSp>
          <p:nvGrpSpPr>
            <p:cNvPr id="34" name="组合 33"/>
            <p:cNvGrpSpPr/>
            <p:nvPr/>
          </p:nvGrpSpPr>
          <p:grpSpPr>
            <a:xfrm>
              <a:off x="1414686" y="4912474"/>
              <a:ext cx="3586229" cy="429601"/>
              <a:chOff x="1414686" y="4912474"/>
              <a:chExt cx="3586229" cy="429601"/>
            </a:xfrm>
          </p:grpSpPr>
          <p:sp>
            <p:nvSpPr>
              <p:cNvPr id="36" name="矩形 35"/>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任意多边形 36"/>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5"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8" name="Freeform 5"/>
          <p:cNvSpPr>
            <a:spLocks/>
          </p:cNvSpPr>
          <p:nvPr/>
        </p:nvSpPr>
        <p:spPr bwMode="auto">
          <a:xfrm>
            <a:off x="3284830" y="867149"/>
            <a:ext cx="2500874" cy="4170984"/>
          </a:xfrm>
          <a:custGeom>
            <a:avLst/>
            <a:gdLst>
              <a:gd name="T0" fmla="*/ 952 w 1289"/>
              <a:gd name="T1" fmla="*/ 1022 h 2152"/>
              <a:gd name="T2" fmla="*/ 759 w 1289"/>
              <a:gd name="T3" fmla="*/ 1082 h 2152"/>
              <a:gd name="T4" fmla="*/ 722 w 1289"/>
              <a:gd name="T5" fmla="*/ 1071 h 2152"/>
              <a:gd name="T6" fmla="*/ 727 w 1289"/>
              <a:gd name="T7" fmla="*/ 1010 h 2152"/>
              <a:gd name="T8" fmla="*/ 672 w 1289"/>
              <a:gd name="T9" fmla="*/ 817 h 2152"/>
              <a:gd name="T10" fmla="*/ 691 w 1289"/>
              <a:gd name="T11" fmla="*/ 786 h 2152"/>
              <a:gd name="T12" fmla="*/ 770 w 1289"/>
              <a:gd name="T13" fmla="*/ 794 h 2152"/>
              <a:gd name="T14" fmla="*/ 1168 w 1289"/>
              <a:gd name="T15" fmla="*/ 397 h 2152"/>
              <a:gd name="T16" fmla="*/ 770 w 1289"/>
              <a:gd name="T17" fmla="*/ 0 h 2152"/>
              <a:gd name="T18" fmla="*/ 373 w 1289"/>
              <a:gd name="T19" fmla="*/ 397 h 2152"/>
              <a:gd name="T20" fmla="*/ 437 w 1289"/>
              <a:gd name="T21" fmla="*/ 613 h 2152"/>
              <a:gd name="T22" fmla="*/ 418 w 1289"/>
              <a:gd name="T23" fmla="*/ 650 h 2152"/>
              <a:gd name="T24" fmla="*/ 364 w 1289"/>
              <a:gd name="T25" fmla="*/ 646 h 2152"/>
              <a:gd name="T26" fmla="*/ 0 w 1289"/>
              <a:gd name="T27" fmla="*/ 1010 h 2152"/>
              <a:gd name="T28" fmla="*/ 364 w 1289"/>
              <a:gd name="T29" fmla="*/ 1373 h 2152"/>
              <a:gd name="T30" fmla="*/ 587 w 1289"/>
              <a:gd name="T31" fmla="*/ 1297 h 2152"/>
              <a:gd name="T32" fmla="*/ 618 w 1289"/>
              <a:gd name="T33" fmla="*/ 1311 h 2152"/>
              <a:gd name="T34" fmla="*/ 615 w 1289"/>
              <a:gd name="T35" fmla="*/ 1359 h 2152"/>
              <a:gd name="T36" fmla="*/ 665 w 1289"/>
              <a:gd name="T37" fmla="*/ 1536 h 2152"/>
              <a:gd name="T38" fmla="*/ 652 w 1289"/>
              <a:gd name="T39" fmla="*/ 1556 h 2152"/>
              <a:gd name="T40" fmla="*/ 567 w 1289"/>
              <a:gd name="T41" fmla="*/ 1544 h 2152"/>
              <a:gd name="T42" fmla="*/ 263 w 1289"/>
              <a:gd name="T43" fmla="*/ 1848 h 2152"/>
              <a:gd name="T44" fmla="*/ 567 w 1289"/>
              <a:gd name="T45" fmla="*/ 2152 h 2152"/>
              <a:gd name="T46" fmla="*/ 870 w 1289"/>
              <a:gd name="T47" fmla="*/ 1848 h 2152"/>
              <a:gd name="T48" fmla="*/ 832 w 1289"/>
              <a:gd name="T49" fmla="*/ 1700 h 2152"/>
              <a:gd name="T50" fmla="*/ 851 w 1289"/>
              <a:gd name="T51" fmla="*/ 1681 h 2152"/>
              <a:gd name="T52" fmla="*/ 952 w 1289"/>
              <a:gd name="T53" fmla="*/ 1696 h 2152"/>
              <a:gd name="T54" fmla="*/ 1289 w 1289"/>
              <a:gd name="T55" fmla="*/ 1359 h 2152"/>
              <a:gd name="T56" fmla="*/ 952 w 1289"/>
              <a:gd name="T57" fmla="*/ 1022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9" h="2152">
                <a:moveTo>
                  <a:pt x="952" y="1022"/>
                </a:moveTo>
                <a:cubicBezTo>
                  <a:pt x="880" y="1022"/>
                  <a:pt x="814" y="1044"/>
                  <a:pt x="759" y="1082"/>
                </a:cubicBezTo>
                <a:cubicBezTo>
                  <a:pt x="741" y="1095"/>
                  <a:pt x="719" y="1090"/>
                  <a:pt x="722" y="1071"/>
                </a:cubicBezTo>
                <a:cubicBezTo>
                  <a:pt x="725" y="1051"/>
                  <a:pt x="727" y="1031"/>
                  <a:pt x="727" y="1010"/>
                </a:cubicBezTo>
                <a:cubicBezTo>
                  <a:pt x="727" y="939"/>
                  <a:pt x="707" y="873"/>
                  <a:pt x="672" y="817"/>
                </a:cubicBezTo>
                <a:cubicBezTo>
                  <a:pt x="662" y="801"/>
                  <a:pt x="673" y="783"/>
                  <a:pt x="691" y="786"/>
                </a:cubicBezTo>
                <a:cubicBezTo>
                  <a:pt x="717" y="791"/>
                  <a:pt x="743" y="794"/>
                  <a:pt x="770" y="794"/>
                </a:cubicBezTo>
                <a:cubicBezTo>
                  <a:pt x="990" y="794"/>
                  <a:pt x="1168" y="616"/>
                  <a:pt x="1168" y="397"/>
                </a:cubicBezTo>
                <a:cubicBezTo>
                  <a:pt x="1168" y="177"/>
                  <a:pt x="990" y="0"/>
                  <a:pt x="770" y="0"/>
                </a:cubicBezTo>
                <a:cubicBezTo>
                  <a:pt x="551" y="0"/>
                  <a:pt x="373" y="177"/>
                  <a:pt x="373" y="397"/>
                </a:cubicBezTo>
                <a:cubicBezTo>
                  <a:pt x="373" y="476"/>
                  <a:pt x="396" y="551"/>
                  <a:pt x="437" y="613"/>
                </a:cubicBezTo>
                <a:cubicBezTo>
                  <a:pt x="449" y="631"/>
                  <a:pt x="438" y="653"/>
                  <a:pt x="418" y="650"/>
                </a:cubicBezTo>
                <a:cubicBezTo>
                  <a:pt x="400" y="648"/>
                  <a:pt x="382" y="646"/>
                  <a:pt x="364" y="646"/>
                </a:cubicBezTo>
                <a:cubicBezTo>
                  <a:pt x="163" y="646"/>
                  <a:pt x="0" y="809"/>
                  <a:pt x="0" y="1010"/>
                </a:cubicBezTo>
                <a:cubicBezTo>
                  <a:pt x="0" y="1211"/>
                  <a:pt x="163" y="1373"/>
                  <a:pt x="364" y="1373"/>
                </a:cubicBezTo>
                <a:cubicBezTo>
                  <a:pt x="448" y="1373"/>
                  <a:pt x="525" y="1345"/>
                  <a:pt x="587" y="1297"/>
                </a:cubicBezTo>
                <a:cubicBezTo>
                  <a:pt x="602" y="1285"/>
                  <a:pt x="621" y="1292"/>
                  <a:pt x="618" y="1311"/>
                </a:cubicBezTo>
                <a:cubicBezTo>
                  <a:pt x="616" y="1327"/>
                  <a:pt x="615" y="1343"/>
                  <a:pt x="615" y="1359"/>
                </a:cubicBezTo>
                <a:cubicBezTo>
                  <a:pt x="615" y="1424"/>
                  <a:pt x="633" y="1484"/>
                  <a:pt x="665" y="1536"/>
                </a:cubicBezTo>
                <a:cubicBezTo>
                  <a:pt x="673" y="1548"/>
                  <a:pt x="665" y="1560"/>
                  <a:pt x="652" y="1556"/>
                </a:cubicBezTo>
                <a:cubicBezTo>
                  <a:pt x="625" y="1548"/>
                  <a:pt x="596" y="1544"/>
                  <a:pt x="567" y="1544"/>
                </a:cubicBezTo>
                <a:cubicBezTo>
                  <a:pt x="399" y="1544"/>
                  <a:pt x="263" y="1680"/>
                  <a:pt x="263" y="1848"/>
                </a:cubicBezTo>
                <a:cubicBezTo>
                  <a:pt x="263" y="2016"/>
                  <a:pt x="399" y="2152"/>
                  <a:pt x="567" y="2152"/>
                </a:cubicBezTo>
                <a:cubicBezTo>
                  <a:pt x="734" y="2152"/>
                  <a:pt x="870" y="2016"/>
                  <a:pt x="870" y="1848"/>
                </a:cubicBezTo>
                <a:cubicBezTo>
                  <a:pt x="870" y="1794"/>
                  <a:pt x="856" y="1744"/>
                  <a:pt x="832" y="1700"/>
                </a:cubicBezTo>
                <a:cubicBezTo>
                  <a:pt x="825" y="1687"/>
                  <a:pt x="836" y="1676"/>
                  <a:pt x="851" y="1681"/>
                </a:cubicBezTo>
                <a:cubicBezTo>
                  <a:pt x="883" y="1691"/>
                  <a:pt x="917" y="1696"/>
                  <a:pt x="952" y="1696"/>
                </a:cubicBezTo>
                <a:cubicBezTo>
                  <a:pt x="1138" y="1696"/>
                  <a:pt x="1289" y="1545"/>
                  <a:pt x="1289" y="1359"/>
                </a:cubicBezTo>
                <a:cubicBezTo>
                  <a:pt x="1289" y="1173"/>
                  <a:pt x="1138" y="1022"/>
                  <a:pt x="952" y="1022"/>
                </a:cubicBezTo>
                <a:close/>
              </a:path>
            </a:pathLst>
          </a:custGeom>
          <a:solidFill>
            <a:srgbClr val="C9C9C9"/>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39" name="组合 38"/>
          <p:cNvGrpSpPr/>
          <p:nvPr/>
        </p:nvGrpSpPr>
        <p:grpSpPr>
          <a:xfrm>
            <a:off x="4129570" y="990307"/>
            <a:ext cx="1287320" cy="1286855"/>
            <a:chOff x="5505375" y="965032"/>
            <a:chExt cx="1716204" cy="1716204"/>
          </a:xfrm>
        </p:grpSpPr>
        <p:grpSp>
          <p:nvGrpSpPr>
            <p:cNvPr id="40" name="组合 39"/>
            <p:cNvGrpSpPr/>
            <p:nvPr/>
          </p:nvGrpSpPr>
          <p:grpSpPr>
            <a:xfrm>
              <a:off x="5505375" y="965032"/>
              <a:ext cx="1716204" cy="1716204"/>
              <a:chOff x="1200760" y="3842075"/>
              <a:chExt cx="1784148" cy="1784148"/>
            </a:xfrm>
          </p:grpSpPr>
          <p:sp>
            <p:nvSpPr>
              <p:cNvPr id="42" name="椭圆 41"/>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椭圆 42"/>
              <p:cNvSpPr/>
              <p:nvPr/>
            </p:nvSpPr>
            <p:spPr>
              <a:xfrm>
                <a:off x="1475770" y="4117085"/>
                <a:ext cx="1234127" cy="1234127"/>
              </a:xfrm>
              <a:prstGeom prst="ellipse">
                <a:avLst/>
              </a:prstGeom>
              <a:solidFill>
                <a:srgbClr val="FFB85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1" name="文本框 66"/>
            <p:cNvSpPr txBox="1"/>
            <p:nvPr/>
          </p:nvSpPr>
          <p:spPr>
            <a:xfrm>
              <a:off x="5676154" y="1414524"/>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A</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4" name="组合 43"/>
          <p:cNvGrpSpPr/>
          <p:nvPr/>
        </p:nvGrpSpPr>
        <p:grpSpPr>
          <a:xfrm>
            <a:off x="3407641" y="2230447"/>
            <a:ext cx="1148039" cy="1147625"/>
            <a:chOff x="4542929" y="2618936"/>
            <a:chExt cx="1530520" cy="1530520"/>
          </a:xfrm>
        </p:grpSpPr>
        <p:grpSp>
          <p:nvGrpSpPr>
            <p:cNvPr id="45" name="组合 44"/>
            <p:cNvGrpSpPr/>
            <p:nvPr/>
          </p:nvGrpSpPr>
          <p:grpSpPr>
            <a:xfrm>
              <a:off x="4542929" y="2618936"/>
              <a:ext cx="1530520" cy="1530520"/>
              <a:chOff x="1200760" y="3842075"/>
              <a:chExt cx="1784148" cy="1784148"/>
            </a:xfrm>
          </p:grpSpPr>
          <p:sp>
            <p:nvSpPr>
              <p:cNvPr id="47" name="椭圆 46"/>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椭圆 47"/>
              <p:cNvSpPr/>
              <p:nvPr/>
            </p:nvSpPr>
            <p:spPr>
              <a:xfrm>
                <a:off x="1475770" y="4117085"/>
                <a:ext cx="1234127" cy="1234127"/>
              </a:xfrm>
              <a:prstGeom prst="ellipse">
                <a:avLst/>
              </a:prstGeom>
              <a:solidFill>
                <a:srgbClr val="01ACBE"/>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46" name="文本框 80"/>
            <p:cNvSpPr txBox="1"/>
            <p:nvPr/>
          </p:nvSpPr>
          <p:spPr>
            <a:xfrm>
              <a:off x="4625120" y="2975870"/>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B</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49" name="组合 48"/>
          <p:cNvGrpSpPr/>
          <p:nvPr/>
        </p:nvGrpSpPr>
        <p:grpSpPr>
          <a:xfrm>
            <a:off x="4599347" y="2966419"/>
            <a:ext cx="1057680" cy="1057298"/>
            <a:chOff x="6131664" y="3600460"/>
            <a:chExt cx="1410056" cy="1410056"/>
          </a:xfrm>
        </p:grpSpPr>
        <p:grpSp>
          <p:nvGrpSpPr>
            <p:cNvPr id="50" name="组合 49"/>
            <p:cNvGrpSpPr/>
            <p:nvPr/>
          </p:nvGrpSpPr>
          <p:grpSpPr>
            <a:xfrm>
              <a:off x="6131664" y="3600460"/>
              <a:ext cx="1410056" cy="1410056"/>
              <a:chOff x="1200760" y="3842075"/>
              <a:chExt cx="1784148" cy="1784148"/>
            </a:xfrm>
          </p:grpSpPr>
          <p:sp>
            <p:nvSpPr>
              <p:cNvPr id="52" name="椭圆 51"/>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椭圆 52"/>
              <p:cNvSpPr/>
              <p:nvPr/>
            </p:nvSpPr>
            <p:spPr>
              <a:xfrm>
                <a:off x="1475770" y="4117085"/>
                <a:ext cx="1234127" cy="1234127"/>
              </a:xfrm>
              <a:prstGeom prst="ellipse">
                <a:avLst/>
              </a:prstGeom>
              <a:solidFill>
                <a:srgbClr val="F6615B"/>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1" name="文本框 81"/>
            <p:cNvSpPr txBox="1"/>
            <p:nvPr/>
          </p:nvSpPr>
          <p:spPr>
            <a:xfrm>
              <a:off x="6154376" y="3896098"/>
              <a:ext cx="1374645"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C</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54" name="组合 53"/>
          <p:cNvGrpSpPr/>
          <p:nvPr/>
        </p:nvGrpSpPr>
        <p:grpSpPr>
          <a:xfrm>
            <a:off x="3863161" y="3984027"/>
            <a:ext cx="1031117" cy="917254"/>
            <a:chOff x="5150211" y="4957584"/>
            <a:chExt cx="1374644" cy="1223288"/>
          </a:xfrm>
        </p:grpSpPr>
        <p:grpSp>
          <p:nvGrpSpPr>
            <p:cNvPr id="55" name="组合 54"/>
            <p:cNvGrpSpPr/>
            <p:nvPr/>
          </p:nvGrpSpPr>
          <p:grpSpPr>
            <a:xfrm>
              <a:off x="5225889" y="4957584"/>
              <a:ext cx="1223288" cy="1223288"/>
              <a:chOff x="1200760" y="3842075"/>
              <a:chExt cx="1784148" cy="1784148"/>
            </a:xfrm>
          </p:grpSpPr>
          <p:sp>
            <p:nvSpPr>
              <p:cNvPr id="57" name="椭圆 56"/>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 name="椭圆 57"/>
              <p:cNvSpPr/>
              <p:nvPr/>
            </p:nvSpPr>
            <p:spPr>
              <a:xfrm>
                <a:off x="1475770" y="4117085"/>
                <a:ext cx="1234127" cy="1234127"/>
              </a:xfrm>
              <a:prstGeom prst="ellipse">
                <a:avLst/>
              </a:prstGeom>
              <a:solidFill>
                <a:srgbClr val="663A77"/>
              </a:solid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6" name="文本框 82"/>
            <p:cNvSpPr txBox="1"/>
            <p:nvPr/>
          </p:nvSpPr>
          <p:spPr>
            <a:xfrm>
              <a:off x="5150211" y="5159471"/>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rPr>
                <a:t>D</a:t>
              </a:r>
              <a:endParaRPr lang="zh-CN" altLang="en-US" sz="3600" dirty="0">
                <a:solidFill>
                  <a:prstClr val="white"/>
                </a:solidFill>
                <a:effectLst>
                  <a:outerShdw blurRad="76200" dist="63500" dir="2700000" algn="tl" rotWithShape="0">
                    <a:prstClr val="black">
                      <a:lumMod val="65000"/>
                      <a:lumOff val="35000"/>
                      <a:alpha val="40000"/>
                    </a:prstClr>
                  </a:outerShdw>
                </a:effectLst>
                <a:latin typeface="Impact" panose="020B0806030902050204" pitchFamily="34" charset="0"/>
              </a:endParaRPr>
            </a:p>
          </p:txBody>
        </p:sp>
      </p:grpSp>
      <p:grpSp>
        <p:nvGrpSpPr>
          <p:cNvPr id="59" name="组合 58"/>
          <p:cNvGrpSpPr/>
          <p:nvPr/>
        </p:nvGrpSpPr>
        <p:grpSpPr>
          <a:xfrm>
            <a:off x="1036184" y="3258453"/>
            <a:ext cx="1240380" cy="683007"/>
            <a:chOff x="1381398" y="3989930"/>
            <a:chExt cx="1653625" cy="910888"/>
          </a:xfrm>
        </p:grpSpPr>
        <p:sp>
          <p:nvSpPr>
            <p:cNvPr id="60" name="Freeform 983"/>
            <p:cNvSpPr>
              <a:spLocks noEditPoints="1"/>
            </p:cNvSpPr>
            <p:nvPr/>
          </p:nvSpPr>
          <p:spPr bwMode="auto">
            <a:xfrm>
              <a:off x="1873575" y="3989930"/>
              <a:ext cx="540751" cy="554818"/>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663A77"/>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文本框 102"/>
            <p:cNvSpPr txBox="1"/>
            <p:nvPr/>
          </p:nvSpPr>
          <p:spPr>
            <a:xfrm>
              <a:off x="1381398" y="4531400"/>
              <a:ext cx="1653625" cy="369418"/>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grpSp>
      <p:grpSp>
        <p:nvGrpSpPr>
          <p:cNvPr id="62" name="组合 61"/>
          <p:cNvGrpSpPr/>
          <p:nvPr/>
        </p:nvGrpSpPr>
        <p:grpSpPr>
          <a:xfrm>
            <a:off x="1007140" y="1218645"/>
            <a:ext cx="1971179" cy="1241987"/>
            <a:chOff x="1342678" y="1269554"/>
            <a:chExt cx="2627897" cy="1656366"/>
          </a:xfrm>
        </p:grpSpPr>
        <p:sp>
          <p:nvSpPr>
            <p:cNvPr id="63" name="Freeform 979"/>
            <p:cNvSpPr>
              <a:spLocks noEditPoints="1"/>
            </p:cNvSpPr>
            <p:nvPr/>
          </p:nvSpPr>
          <p:spPr bwMode="auto">
            <a:xfrm>
              <a:off x="1730116" y="1269554"/>
              <a:ext cx="642872" cy="574887"/>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01ACBE"/>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文本框 118"/>
            <p:cNvSpPr txBox="1"/>
            <p:nvPr/>
          </p:nvSpPr>
          <p:spPr>
            <a:xfrm>
              <a:off x="1342678" y="1809776"/>
              <a:ext cx="1653625" cy="369418"/>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65" name="矩形 47"/>
            <p:cNvSpPr>
              <a:spLocks noChangeArrowheads="1"/>
            </p:cNvSpPr>
            <p:nvPr/>
          </p:nvSpPr>
          <p:spPr bwMode="auto">
            <a:xfrm>
              <a:off x="1364664" y="2136297"/>
              <a:ext cx="2605911"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66" name="矩形 47"/>
          <p:cNvSpPr>
            <a:spLocks noChangeArrowheads="1"/>
          </p:cNvSpPr>
          <p:nvPr/>
        </p:nvSpPr>
        <p:spPr bwMode="auto">
          <a:xfrm>
            <a:off x="1060945" y="4082286"/>
            <a:ext cx="1954687" cy="59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67" name="组合 66"/>
          <p:cNvGrpSpPr/>
          <p:nvPr/>
        </p:nvGrpSpPr>
        <p:grpSpPr>
          <a:xfrm>
            <a:off x="5706273" y="963125"/>
            <a:ext cx="1972127" cy="1281532"/>
            <a:chOff x="7607374" y="928782"/>
            <a:chExt cx="2629160" cy="1709106"/>
          </a:xfrm>
        </p:grpSpPr>
        <p:sp>
          <p:nvSpPr>
            <p:cNvPr id="68" name="Freeform 975"/>
            <p:cNvSpPr>
              <a:spLocks noEditPoints="1"/>
            </p:cNvSpPr>
            <p:nvPr/>
          </p:nvSpPr>
          <p:spPr bwMode="auto">
            <a:xfrm>
              <a:off x="9378174" y="928782"/>
              <a:ext cx="425060" cy="524931"/>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FFB850"/>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9" name="文本框 96"/>
            <p:cNvSpPr txBox="1"/>
            <p:nvPr/>
          </p:nvSpPr>
          <p:spPr>
            <a:xfrm>
              <a:off x="8834069" y="1507064"/>
              <a:ext cx="1402465" cy="615696"/>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70" name="矩形 47"/>
            <p:cNvSpPr>
              <a:spLocks noChangeArrowheads="1"/>
            </p:cNvSpPr>
            <p:nvPr/>
          </p:nvSpPr>
          <p:spPr bwMode="auto">
            <a:xfrm>
              <a:off x="7607374" y="1848265"/>
              <a:ext cx="260591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71" name="组合 70"/>
          <p:cNvGrpSpPr/>
          <p:nvPr/>
        </p:nvGrpSpPr>
        <p:grpSpPr>
          <a:xfrm>
            <a:off x="5744905" y="2482258"/>
            <a:ext cx="1954687" cy="1381770"/>
            <a:chOff x="7658876" y="2954762"/>
            <a:chExt cx="2605910" cy="1842787"/>
          </a:xfrm>
        </p:grpSpPr>
        <p:sp>
          <p:nvSpPr>
            <p:cNvPr id="72" name="Freeform 987"/>
            <p:cNvSpPr>
              <a:spLocks noEditPoints="1"/>
            </p:cNvSpPr>
            <p:nvPr/>
          </p:nvSpPr>
          <p:spPr bwMode="auto">
            <a:xfrm>
              <a:off x="9385696" y="2954762"/>
              <a:ext cx="446333" cy="717951"/>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F6615B"/>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3" name="文本框 98"/>
            <p:cNvSpPr txBox="1"/>
            <p:nvPr/>
          </p:nvSpPr>
          <p:spPr>
            <a:xfrm>
              <a:off x="8834070" y="3667304"/>
              <a:ext cx="1402465" cy="615696"/>
            </a:xfrm>
            <a:prstGeom prst="rect">
              <a:avLst/>
            </a:prstGeom>
            <a:noFill/>
          </p:spPr>
          <p:txBody>
            <a:bodyPr wrap="square" rtlCol="0">
              <a:spAutoFit/>
            </a:bodyPr>
            <a:lstStyle/>
            <a:p>
              <a:r>
                <a:rPr lang="zh-CN" altLang="en-US" sz="1200" dirty="0">
                  <a:solidFill>
                    <a:prstClr val="black">
                      <a:lumMod val="75000"/>
                      <a:lumOff val="25000"/>
                    </a:prstClr>
                  </a:solidFill>
                  <a:latin typeface="时尚中黑简体" panose="01010104010101010101" pitchFamily="2" charset="-122"/>
                  <a:ea typeface="时尚中黑简体" panose="01010104010101010101" pitchFamily="2" charset="-122"/>
                </a:rPr>
                <a:t>在此添加标题</a:t>
              </a:r>
            </a:p>
          </p:txBody>
        </p:sp>
        <p:sp>
          <p:nvSpPr>
            <p:cNvPr id="74" name="矩形 47"/>
            <p:cNvSpPr>
              <a:spLocks noChangeArrowheads="1"/>
            </p:cNvSpPr>
            <p:nvPr/>
          </p:nvSpPr>
          <p:spPr bwMode="auto">
            <a:xfrm>
              <a:off x="7658876" y="4007926"/>
              <a:ext cx="260591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109137232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childTnLst>
                                </p:cTn>
                              </p:par>
                            </p:childTnLst>
                          </p:cTn>
                        </p:par>
                        <p:par>
                          <p:cTn id="33" fill="hold">
                            <p:stCondLst>
                              <p:cond delay="225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100" fill="hold"/>
                                        <p:tgtEl>
                                          <p:spTgt spid="39"/>
                                        </p:tgtEl>
                                        <p:attrNameLst>
                                          <p:attrName>ppt_w</p:attrName>
                                        </p:attrNameLst>
                                      </p:cBhvr>
                                      <p:tavLst>
                                        <p:tav tm="0">
                                          <p:val>
                                            <p:fltVal val="0"/>
                                          </p:val>
                                        </p:tav>
                                        <p:tav tm="100000">
                                          <p:val>
                                            <p:strVal val="#ppt_w"/>
                                          </p:val>
                                        </p:tav>
                                      </p:tavLst>
                                    </p:anim>
                                    <p:anim calcmode="lin" valueType="num">
                                      <p:cBhvr>
                                        <p:cTn id="37" dur="100" fill="hold"/>
                                        <p:tgtEl>
                                          <p:spTgt spid="39"/>
                                        </p:tgtEl>
                                        <p:attrNameLst>
                                          <p:attrName>ppt_h</p:attrName>
                                        </p:attrNameLst>
                                      </p:cBhvr>
                                      <p:tavLst>
                                        <p:tav tm="0">
                                          <p:val>
                                            <p:fltVal val="0"/>
                                          </p:val>
                                        </p:tav>
                                        <p:tav tm="100000">
                                          <p:val>
                                            <p:strVal val="#ppt_h"/>
                                          </p:val>
                                        </p:tav>
                                      </p:tavLst>
                                    </p:anim>
                                    <p:animEffect transition="in" filter="fade">
                                      <p:cBhvr>
                                        <p:cTn id="38" dur="100"/>
                                        <p:tgtEl>
                                          <p:spTgt spid="39"/>
                                        </p:tgtEl>
                                      </p:cBhvr>
                                    </p:animEffect>
                                  </p:childTnLst>
                                </p:cTn>
                              </p:par>
                              <p:par>
                                <p:cTn id="39" presetID="6" presetClass="emph" presetSubtype="0" fill="hold" nodeType="withEffect">
                                  <p:stCondLst>
                                    <p:cond delay="100"/>
                                  </p:stCondLst>
                                  <p:childTnLst>
                                    <p:animScale>
                                      <p:cBhvr>
                                        <p:cTn id="40" dur="100" fill="hold"/>
                                        <p:tgtEl>
                                          <p:spTgt spid="39"/>
                                        </p:tgtEl>
                                      </p:cBhvr>
                                      <p:by x="110000" y="110000"/>
                                    </p:animScale>
                                  </p:childTnLst>
                                </p:cTn>
                              </p:par>
                              <p:par>
                                <p:cTn id="41" presetID="6" presetClass="emph" presetSubtype="0" fill="hold" nodeType="withEffect">
                                  <p:stCondLst>
                                    <p:cond delay="200"/>
                                  </p:stCondLst>
                                  <p:childTnLst>
                                    <p:animScale>
                                      <p:cBhvr>
                                        <p:cTn id="42" dur="200" fill="hold"/>
                                        <p:tgtEl>
                                          <p:spTgt spid="39"/>
                                        </p:tgtEl>
                                      </p:cBhvr>
                                      <p:by x="90000" y="90000"/>
                                    </p:animScale>
                                  </p:childTnLst>
                                </p:cTn>
                              </p:par>
                              <p:par>
                                <p:cTn id="43" presetID="6" presetClass="emph" presetSubtype="0" fill="hold" nodeType="withEffect">
                                  <p:stCondLst>
                                    <p:cond delay="400"/>
                                  </p:stCondLst>
                                  <p:childTnLst>
                                    <p:animScale>
                                      <p:cBhvr>
                                        <p:cTn id="44" dur="100" fill="hold"/>
                                        <p:tgtEl>
                                          <p:spTgt spid="39"/>
                                        </p:tgtEl>
                                      </p:cBhvr>
                                      <p:by x="105000" y="105000"/>
                                    </p:animScale>
                                  </p:childTnLst>
                                </p:cTn>
                              </p:par>
                              <p:par>
                                <p:cTn id="45" presetID="6" presetClass="emph" presetSubtype="0" fill="hold" nodeType="withEffect">
                                  <p:stCondLst>
                                    <p:cond delay="500"/>
                                  </p:stCondLst>
                                  <p:childTnLst>
                                    <p:animScale>
                                      <p:cBhvr>
                                        <p:cTn id="46" dur="200" fill="hold"/>
                                        <p:tgtEl>
                                          <p:spTgt spid="39"/>
                                        </p:tgtEl>
                                      </p:cBhvr>
                                      <p:by x="95000" y="95000"/>
                                    </p:animScale>
                                  </p:childTnLst>
                                </p:cTn>
                              </p:par>
                            </p:childTnLst>
                          </p:cTn>
                        </p:par>
                        <p:par>
                          <p:cTn id="47" fill="hold">
                            <p:stCondLst>
                              <p:cond delay="2950"/>
                            </p:stCondLst>
                            <p:childTnLst>
                              <p:par>
                                <p:cTn id="48" presetID="21"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heel(1)">
                                      <p:cBhvr>
                                        <p:cTn id="50" dur="1000"/>
                                        <p:tgtEl>
                                          <p:spTgt spid="14"/>
                                        </p:tgtEl>
                                      </p:cBhvr>
                                    </p:animEffect>
                                  </p:childTnLst>
                                </p:cTn>
                              </p:par>
                            </p:childTnLst>
                          </p:cTn>
                        </p:par>
                        <p:par>
                          <p:cTn id="51" fill="hold">
                            <p:stCondLst>
                              <p:cond delay="3950"/>
                            </p:stCondLst>
                            <p:childTnLst>
                              <p:par>
                                <p:cTn id="52" presetID="22" presetClass="entr" presetSubtype="8"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4450"/>
                            </p:stCondLst>
                            <p:childTnLst>
                              <p:par>
                                <p:cTn id="56" presetID="22" presetClass="entr" presetSubtype="4" fill="hold"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down)">
                                      <p:cBhvr>
                                        <p:cTn id="58" dur="500"/>
                                        <p:tgtEl>
                                          <p:spTgt spid="67"/>
                                        </p:tgtEl>
                                      </p:cBhvr>
                                    </p:animEffect>
                                  </p:childTnLst>
                                </p:cTn>
                              </p:par>
                            </p:childTnLst>
                          </p:cTn>
                        </p:par>
                        <p:par>
                          <p:cTn id="59" fill="hold">
                            <p:stCondLst>
                              <p:cond delay="4950"/>
                            </p:stCondLst>
                            <p:childTnLst>
                              <p:par>
                                <p:cTn id="60" presetID="53" presetClass="entr" presetSubtype="16"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100" fill="hold"/>
                                        <p:tgtEl>
                                          <p:spTgt spid="44"/>
                                        </p:tgtEl>
                                        <p:attrNameLst>
                                          <p:attrName>ppt_w</p:attrName>
                                        </p:attrNameLst>
                                      </p:cBhvr>
                                      <p:tavLst>
                                        <p:tav tm="0">
                                          <p:val>
                                            <p:fltVal val="0"/>
                                          </p:val>
                                        </p:tav>
                                        <p:tav tm="100000">
                                          <p:val>
                                            <p:strVal val="#ppt_w"/>
                                          </p:val>
                                        </p:tav>
                                      </p:tavLst>
                                    </p:anim>
                                    <p:anim calcmode="lin" valueType="num">
                                      <p:cBhvr>
                                        <p:cTn id="63" dur="100" fill="hold"/>
                                        <p:tgtEl>
                                          <p:spTgt spid="44"/>
                                        </p:tgtEl>
                                        <p:attrNameLst>
                                          <p:attrName>ppt_h</p:attrName>
                                        </p:attrNameLst>
                                      </p:cBhvr>
                                      <p:tavLst>
                                        <p:tav tm="0">
                                          <p:val>
                                            <p:fltVal val="0"/>
                                          </p:val>
                                        </p:tav>
                                        <p:tav tm="100000">
                                          <p:val>
                                            <p:strVal val="#ppt_h"/>
                                          </p:val>
                                        </p:tav>
                                      </p:tavLst>
                                    </p:anim>
                                    <p:animEffect transition="in" filter="fade">
                                      <p:cBhvr>
                                        <p:cTn id="64" dur="100"/>
                                        <p:tgtEl>
                                          <p:spTgt spid="44"/>
                                        </p:tgtEl>
                                      </p:cBhvr>
                                    </p:animEffect>
                                  </p:childTnLst>
                                </p:cTn>
                              </p:par>
                              <p:par>
                                <p:cTn id="65" presetID="6" presetClass="emph" presetSubtype="0" fill="hold" nodeType="withEffect">
                                  <p:stCondLst>
                                    <p:cond delay="100"/>
                                  </p:stCondLst>
                                  <p:childTnLst>
                                    <p:animScale>
                                      <p:cBhvr>
                                        <p:cTn id="66" dur="100" fill="hold"/>
                                        <p:tgtEl>
                                          <p:spTgt spid="44"/>
                                        </p:tgtEl>
                                      </p:cBhvr>
                                      <p:by x="110000" y="110000"/>
                                    </p:animScale>
                                  </p:childTnLst>
                                </p:cTn>
                              </p:par>
                              <p:par>
                                <p:cTn id="67" presetID="6" presetClass="emph" presetSubtype="0" fill="hold" nodeType="withEffect">
                                  <p:stCondLst>
                                    <p:cond delay="200"/>
                                  </p:stCondLst>
                                  <p:childTnLst>
                                    <p:animScale>
                                      <p:cBhvr>
                                        <p:cTn id="68" dur="200" fill="hold"/>
                                        <p:tgtEl>
                                          <p:spTgt spid="44"/>
                                        </p:tgtEl>
                                      </p:cBhvr>
                                      <p:by x="90000" y="90000"/>
                                    </p:animScale>
                                  </p:childTnLst>
                                </p:cTn>
                              </p:par>
                              <p:par>
                                <p:cTn id="69" presetID="6" presetClass="emph" presetSubtype="0" fill="hold" nodeType="withEffect">
                                  <p:stCondLst>
                                    <p:cond delay="400"/>
                                  </p:stCondLst>
                                  <p:childTnLst>
                                    <p:animScale>
                                      <p:cBhvr>
                                        <p:cTn id="70" dur="100" fill="hold"/>
                                        <p:tgtEl>
                                          <p:spTgt spid="44"/>
                                        </p:tgtEl>
                                      </p:cBhvr>
                                      <p:by x="105000" y="105000"/>
                                    </p:animScale>
                                  </p:childTnLst>
                                </p:cTn>
                              </p:par>
                              <p:par>
                                <p:cTn id="71" presetID="6" presetClass="emph" presetSubtype="0" fill="hold" nodeType="withEffect">
                                  <p:stCondLst>
                                    <p:cond delay="500"/>
                                  </p:stCondLst>
                                  <p:childTnLst>
                                    <p:animScale>
                                      <p:cBhvr>
                                        <p:cTn id="72" dur="200" fill="hold"/>
                                        <p:tgtEl>
                                          <p:spTgt spid="44"/>
                                        </p:tgtEl>
                                      </p:cBhvr>
                                      <p:by x="95000" y="95000"/>
                                    </p:animScale>
                                  </p:childTnLst>
                                </p:cTn>
                              </p:par>
                            </p:childTnLst>
                          </p:cTn>
                        </p:par>
                        <p:par>
                          <p:cTn id="73" fill="hold">
                            <p:stCondLst>
                              <p:cond delay="5650"/>
                            </p:stCondLst>
                            <p:childTnLst>
                              <p:par>
                                <p:cTn id="74" presetID="21" presetClass="entr" presetSubtype="1"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heel(1)">
                                      <p:cBhvr>
                                        <p:cTn id="76" dur="1000"/>
                                        <p:tgtEl>
                                          <p:spTgt spid="26"/>
                                        </p:tgtEl>
                                      </p:cBhvr>
                                    </p:animEffect>
                                  </p:childTnLst>
                                </p:cTn>
                              </p:par>
                            </p:childTnLst>
                          </p:cTn>
                        </p:par>
                        <p:par>
                          <p:cTn id="77" fill="hold">
                            <p:stCondLst>
                              <p:cond delay="6650"/>
                            </p:stCondLst>
                            <p:childTnLst>
                              <p:par>
                                <p:cTn id="78" presetID="22" presetClass="entr" presetSubtype="2" fill="hold"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right)">
                                      <p:cBhvr>
                                        <p:cTn id="80" dur="500"/>
                                        <p:tgtEl>
                                          <p:spTgt spid="27"/>
                                        </p:tgtEl>
                                      </p:cBhvr>
                                    </p:animEffect>
                                  </p:childTnLst>
                                </p:cTn>
                              </p:par>
                            </p:childTnLst>
                          </p:cTn>
                        </p:par>
                        <p:par>
                          <p:cTn id="81" fill="hold">
                            <p:stCondLst>
                              <p:cond delay="7150"/>
                            </p:stCondLst>
                            <p:childTnLst>
                              <p:par>
                                <p:cTn id="82" presetID="22" presetClass="entr" presetSubtype="4" fill="hold" nodeType="afterEffect">
                                  <p:stCondLst>
                                    <p:cond delay="0"/>
                                  </p:stCondLst>
                                  <p:childTnLst>
                                    <p:set>
                                      <p:cBhvr>
                                        <p:cTn id="83" dur="1" fill="hold">
                                          <p:stCondLst>
                                            <p:cond delay="0"/>
                                          </p:stCondLst>
                                        </p:cTn>
                                        <p:tgtEl>
                                          <p:spTgt spid="62"/>
                                        </p:tgtEl>
                                        <p:attrNameLst>
                                          <p:attrName>style.visibility</p:attrName>
                                        </p:attrNameLst>
                                      </p:cBhvr>
                                      <p:to>
                                        <p:strVal val="visible"/>
                                      </p:to>
                                    </p:set>
                                    <p:animEffect transition="in" filter="wipe(down)">
                                      <p:cBhvr>
                                        <p:cTn id="84" dur="500"/>
                                        <p:tgtEl>
                                          <p:spTgt spid="62"/>
                                        </p:tgtEl>
                                      </p:cBhvr>
                                    </p:animEffect>
                                  </p:childTnLst>
                                </p:cTn>
                              </p:par>
                            </p:childTnLst>
                          </p:cTn>
                        </p:par>
                        <p:par>
                          <p:cTn id="85" fill="hold">
                            <p:stCondLst>
                              <p:cond delay="7650"/>
                            </p:stCondLst>
                            <p:childTnLst>
                              <p:par>
                                <p:cTn id="86" presetID="53" presetClass="entr" presetSubtype="16" fill="hold" nodeType="afterEffect">
                                  <p:stCondLst>
                                    <p:cond delay="0"/>
                                  </p:stCondLst>
                                  <p:childTnLst>
                                    <p:set>
                                      <p:cBhvr>
                                        <p:cTn id="87" dur="1" fill="hold">
                                          <p:stCondLst>
                                            <p:cond delay="0"/>
                                          </p:stCondLst>
                                        </p:cTn>
                                        <p:tgtEl>
                                          <p:spTgt spid="49"/>
                                        </p:tgtEl>
                                        <p:attrNameLst>
                                          <p:attrName>style.visibility</p:attrName>
                                        </p:attrNameLst>
                                      </p:cBhvr>
                                      <p:to>
                                        <p:strVal val="visible"/>
                                      </p:to>
                                    </p:set>
                                    <p:anim calcmode="lin" valueType="num">
                                      <p:cBhvr>
                                        <p:cTn id="88" dur="100" fill="hold"/>
                                        <p:tgtEl>
                                          <p:spTgt spid="49"/>
                                        </p:tgtEl>
                                        <p:attrNameLst>
                                          <p:attrName>ppt_w</p:attrName>
                                        </p:attrNameLst>
                                      </p:cBhvr>
                                      <p:tavLst>
                                        <p:tav tm="0">
                                          <p:val>
                                            <p:fltVal val="0"/>
                                          </p:val>
                                        </p:tav>
                                        <p:tav tm="100000">
                                          <p:val>
                                            <p:strVal val="#ppt_w"/>
                                          </p:val>
                                        </p:tav>
                                      </p:tavLst>
                                    </p:anim>
                                    <p:anim calcmode="lin" valueType="num">
                                      <p:cBhvr>
                                        <p:cTn id="89" dur="100" fill="hold"/>
                                        <p:tgtEl>
                                          <p:spTgt spid="49"/>
                                        </p:tgtEl>
                                        <p:attrNameLst>
                                          <p:attrName>ppt_h</p:attrName>
                                        </p:attrNameLst>
                                      </p:cBhvr>
                                      <p:tavLst>
                                        <p:tav tm="0">
                                          <p:val>
                                            <p:fltVal val="0"/>
                                          </p:val>
                                        </p:tav>
                                        <p:tav tm="100000">
                                          <p:val>
                                            <p:strVal val="#ppt_h"/>
                                          </p:val>
                                        </p:tav>
                                      </p:tavLst>
                                    </p:anim>
                                    <p:animEffect transition="in" filter="fade">
                                      <p:cBhvr>
                                        <p:cTn id="90" dur="100"/>
                                        <p:tgtEl>
                                          <p:spTgt spid="49"/>
                                        </p:tgtEl>
                                      </p:cBhvr>
                                    </p:animEffect>
                                  </p:childTnLst>
                                </p:cTn>
                              </p:par>
                              <p:par>
                                <p:cTn id="91" presetID="6" presetClass="emph" presetSubtype="0" fill="hold" nodeType="withEffect">
                                  <p:stCondLst>
                                    <p:cond delay="100"/>
                                  </p:stCondLst>
                                  <p:childTnLst>
                                    <p:animScale>
                                      <p:cBhvr>
                                        <p:cTn id="92" dur="100" fill="hold"/>
                                        <p:tgtEl>
                                          <p:spTgt spid="49"/>
                                        </p:tgtEl>
                                      </p:cBhvr>
                                      <p:by x="110000" y="110000"/>
                                    </p:animScale>
                                  </p:childTnLst>
                                </p:cTn>
                              </p:par>
                              <p:par>
                                <p:cTn id="93" presetID="6" presetClass="emph" presetSubtype="0" fill="hold" nodeType="withEffect">
                                  <p:stCondLst>
                                    <p:cond delay="200"/>
                                  </p:stCondLst>
                                  <p:childTnLst>
                                    <p:animScale>
                                      <p:cBhvr>
                                        <p:cTn id="94" dur="200" fill="hold"/>
                                        <p:tgtEl>
                                          <p:spTgt spid="49"/>
                                        </p:tgtEl>
                                      </p:cBhvr>
                                      <p:by x="90000" y="90000"/>
                                    </p:animScale>
                                  </p:childTnLst>
                                </p:cTn>
                              </p:par>
                              <p:par>
                                <p:cTn id="95" presetID="6" presetClass="emph" presetSubtype="0" fill="hold" nodeType="withEffect">
                                  <p:stCondLst>
                                    <p:cond delay="400"/>
                                  </p:stCondLst>
                                  <p:childTnLst>
                                    <p:animScale>
                                      <p:cBhvr>
                                        <p:cTn id="96" dur="100" fill="hold"/>
                                        <p:tgtEl>
                                          <p:spTgt spid="49"/>
                                        </p:tgtEl>
                                      </p:cBhvr>
                                      <p:by x="105000" y="105000"/>
                                    </p:animScale>
                                  </p:childTnLst>
                                </p:cTn>
                              </p:par>
                              <p:par>
                                <p:cTn id="97" presetID="6" presetClass="emph" presetSubtype="0" fill="hold" nodeType="withEffect">
                                  <p:stCondLst>
                                    <p:cond delay="500"/>
                                  </p:stCondLst>
                                  <p:childTnLst>
                                    <p:animScale>
                                      <p:cBhvr>
                                        <p:cTn id="98" dur="200" fill="hold"/>
                                        <p:tgtEl>
                                          <p:spTgt spid="49"/>
                                        </p:tgtEl>
                                      </p:cBhvr>
                                      <p:by x="95000" y="95000"/>
                                    </p:animScale>
                                  </p:childTnLst>
                                </p:cTn>
                              </p:par>
                            </p:childTnLst>
                          </p:cTn>
                        </p:par>
                        <p:par>
                          <p:cTn id="99" fill="hold">
                            <p:stCondLst>
                              <p:cond delay="8350"/>
                            </p:stCondLst>
                            <p:childTnLst>
                              <p:par>
                                <p:cTn id="100" presetID="21" presetClass="entr" presetSubtype="1"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wheel(1)">
                                      <p:cBhvr>
                                        <p:cTn id="102" dur="1000"/>
                                        <p:tgtEl>
                                          <p:spTgt spid="20"/>
                                        </p:tgtEl>
                                      </p:cBhvr>
                                    </p:animEffect>
                                  </p:childTnLst>
                                </p:cTn>
                              </p:par>
                            </p:childTnLst>
                          </p:cTn>
                        </p:par>
                        <p:par>
                          <p:cTn id="103" fill="hold">
                            <p:stCondLst>
                              <p:cond delay="9350"/>
                            </p:stCondLst>
                            <p:childTnLst>
                              <p:par>
                                <p:cTn id="104" presetID="22" presetClass="entr" presetSubtype="8" fill="hold"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500"/>
                                        <p:tgtEl>
                                          <p:spTgt spid="21"/>
                                        </p:tgtEl>
                                      </p:cBhvr>
                                    </p:animEffect>
                                  </p:childTnLst>
                                </p:cTn>
                              </p:par>
                            </p:childTnLst>
                          </p:cTn>
                        </p:par>
                        <p:par>
                          <p:cTn id="107" fill="hold">
                            <p:stCondLst>
                              <p:cond delay="9850"/>
                            </p:stCondLst>
                            <p:childTnLst>
                              <p:par>
                                <p:cTn id="108" presetID="22" presetClass="entr" presetSubtype="4" fill="hold" nodeType="afterEffect">
                                  <p:stCondLst>
                                    <p:cond delay="0"/>
                                  </p:stCondLst>
                                  <p:childTnLst>
                                    <p:set>
                                      <p:cBhvr>
                                        <p:cTn id="109" dur="1" fill="hold">
                                          <p:stCondLst>
                                            <p:cond delay="0"/>
                                          </p:stCondLst>
                                        </p:cTn>
                                        <p:tgtEl>
                                          <p:spTgt spid="71"/>
                                        </p:tgtEl>
                                        <p:attrNameLst>
                                          <p:attrName>style.visibility</p:attrName>
                                        </p:attrNameLst>
                                      </p:cBhvr>
                                      <p:to>
                                        <p:strVal val="visible"/>
                                      </p:to>
                                    </p:set>
                                    <p:animEffect transition="in" filter="wipe(down)">
                                      <p:cBhvr>
                                        <p:cTn id="110" dur="500"/>
                                        <p:tgtEl>
                                          <p:spTgt spid="71"/>
                                        </p:tgtEl>
                                      </p:cBhvr>
                                    </p:animEffect>
                                  </p:childTnLst>
                                </p:cTn>
                              </p:par>
                            </p:childTnLst>
                          </p:cTn>
                        </p:par>
                        <p:par>
                          <p:cTn id="111" fill="hold">
                            <p:stCondLst>
                              <p:cond delay="10350"/>
                            </p:stCondLst>
                            <p:childTnLst>
                              <p:par>
                                <p:cTn id="112" presetID="53" presetClass="entr" presetSubtype="16" fill="hold" nodeType="afterEffect">
                                  <p:stCondLst>
                                    <p:cond delay="0"/>
                                  </p:stCondLst>
                                  <p:childTnLst>
                                    <p:set>
                                      <p:cBhvr>
                                        <p:cTn id="113" dur="1" fill="hold">
                                          <p:stCondLst>
                                            <p:cond delay="0"/>
                                          </p:stCondLst>
                                        </p:cTn>
                                        <p:tgtEl>
                                          <p:spTgt spid="54"/>
                                        </p:tgtEl>
                                        <p:attrNameLst>
                                          <p:attrName>style.visibility</p:attrName>
                                        </p:attrNameLst>
                                      </p:cBhvr>
                                      <p:to>
                                        <p:strVal val="visible"/>
                                      </p:to>
                                    </p:set>
                                    <p:anim calcmode="lin" valueType="num">
                                      <p:cBhvr>
                                        <p:cTn id="114" dur="100" fill="hold"/>
                                        <p:tgtEl>
                                          <p:spTgt spid="54"/>
                                        </p:tgtEl>
                                        <p:attrNameLst>
                                          <p:attrName>ppt_w</p:attrName>
                                        </p:attrNameLst>
                                      </p:cBhvr>
                                      <p:tavLst>
                                        <p:tav tm="0">
                                          <p:val>
                                            <p:fltVal val="0"/>
                                          </p:val>
                                        </p:tav>
                                        <p:tav tm="100000">
                                          <p:val>
                                            <p:strVal val="#ppt_w"/>
                                          </p:val>
                                        </p:tav>
                                      </p:tavLst>
                                    </p:anim>
                                    <p:anim calcmode="lin" valueType="num">
                                      <p:cBhvr>
                                        <p:cTn id="115" dur="100" fill="hold"/>
                                        <p:tgtEl>
                                          <p:spTgt spid="54"/>
                                        </p:tgtEl>
                                        <p:attrNameLst>
                                          <p:attrName>ppt_h</p:attrName>
                                        </p:attrNameLst>
                                      </p:cBhvr>
                                      <p:tavLst>
                                        <p:tav tm="0">
                                          <p:val>
                                            <p:fltVal val="0"/>
                                          </p:val>
                                        </p:tav>
                                        <p:tav tm="100000">
                                          <p:val>
                                            <p:strVal val="#ppt_h"/>
                                          </p:val>
                                        </p:tav>
                                      </p:tavLst>
                                    </p:anim>
                                    <p:animEffect transition="in" filter="fade">
                                      <p:cBhvr>
                                        <p:cTn id="116" dur="100"/>
                                        <p:tgtEl>
                                          <p:spTgt spid="54"/>
                                        </p:tgtEl>
                                      </p:cBhvr>
                                    </p:animEffect>
                                  </p:childTnLst>
                                </p:cTn>
                              </p:par>
                              <p:par>
                                <p:cTn id="117" presetID="6" presetClass="emph" presetSubtype="0" fill="hold" nodeType="withEffect">
                                  <p:stCondLst>
                                    <p:cond delay="100"/>
                                  </p:stCondLst>
                                  <p:childTnLst>
                                    <p:animScale>
                                      <p:cBhvr>
                                        <p:cTn id="118" dur="100" fill="hold"/>
                                        <p:tgtEl>
                                          <p:spTgt spid="54"/>
                                        </p:tgtEl>
                                      </p:cBhvr>
                                      <p:by x="110000" y="110000"/>
                                    </p:animScale>
                                  </p:childTnLst>
                                </p:cTn>
                              </p:par>
                              <p:par>
                                <p:cTn id="119" presetID="6" presetClass="emph" presetSubtype="0" fill="hold" nodeType="withEffect">
                                  <p:stCondLst>
                                    <p:cond delay="200"/>
                                  </p:stCondLst>
                                  <p:childTnLst>
                                    <p:animScale>
                                      <p:cBhvr>
                                        <p:cTn id="120" dur="200" fill="hold"/>
                                        <p:tgtEl>
                                          <p:spTgt spid="54"/>
                                        </p:tgtEl>
                                      </p:cBhvr>
                                      <p:by x="90000" y="90000"/>
                                    </p:animScale>
                                  </p:childTnLst>
                                </p:cTn>
                              </p:par>
                              <p:par>
                                <p:cTn id="121" presetID="6" presetClass="emph" presetSubtype="0" fill="hold" nodeType="withEffect">
                                  <p:stCondLst>
                                    <p:cond delay="400"/>
                                  </p:stCondLst>
                                  <p:childTnLst>
                                    <p:animScale>
                                      <p:cBhvr>
                                        <p:cTn id="122" dur="100" fill="hold"/>
                                        <p:tgtEl>
                                          <p:spTgt spid="54"/>
                                        </p:tgtEl>
                                      </p:cBhvr>
                                      <p:by x="105000" y="105000"/>
                                    </p:animScale>
                                  </p:childTnLst>
                                </p:cTn>
                              </p:par>
                              <p:par>
                                <p:cTn id="123" presetID="6" presetClass="emph" presetSubtype="0" fill="hold" nodeType="withEffect">
                                  <p:stCondLst>
                                    <p:cond delay="500"/>
                                  </p:stCondLst>
                                  <p:childTnLst>
                                    <p:animScale>
                                      <p:cBhvr>
                                        <p:cTn id="124" dur="200" fill="hold"/>
                                        <p:tgtEl>
                                          <p:spTgt spid="54"/>
                                        </p:tgtEl>
                                      </p:cBhvr>
                                      <p:by x="95000" y="95000"/>
                                    </p:animScale>
                                  </p:childTnLst>
                                </p:cTn>
                              </p:par>
                            </p:childTnLst>
                          </p:cTn>
                        </p:par>
                        <p:par>
                          <p:cTn id="125" fill="hold">
                            <p:stCondLst>
                              <p:cond delay="11050"/>
                            </p:stCondLst>
                            <p:childTnLst>
                              <p:par>
                                <p:cTn id="126" presetID="21" presetClass="entr" presetSubtype="1"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wheel(1)">
                                      <p:cBhvr>
                                        <p:cTn id="128" dur="1000"/>
                                        <p:tgtEl>
                                          <p:spTgt spid="32"/>
                                        </p:tgtEl>
                                      </p:cBhvr>
                                    </p:animEffect>
                                  </p:childTnLst>
                                </p:cTn>
                              </p:par>
                            </p:childTnLst>
                          </p:cTn>
                        </p:par>
                        <p:par>
                          <p:cTn id="129" fill="hold">
                            <p:stCondLst>
                              <p:cond delay="12050"/>
                            </p:stCondLst>
                            <p:childTnLst>
                              <p:par>
                                <p:cTn id="130" presetID="22" presetClass="entr" presetSubtype="2" fill="hold" nodeType="after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wipe(right)">
                                      <p:cBhvr>
                                        <p:cTn id="132" dur="500"/>
                                        <p:tgtEl>
                                          <p:spTgt spid="33"/>
                                        </p:tgtEl>
                                      </p:cBhvr>
                                    </p:animEffect>
                                  </p:childTnLst>
                                </p:cTn>
                              </p:par>
                            </p:childTnLst>
                          </p:cTn>
                        </p:par>
                        <p:par>
                          <p:cTn id="133" fill="hold">
                            <p:stCondLst>
                              <p:cond delay="12550"/>
                            </p:stCondLst>
                            <p:childTnLst>
                              <p:par>
                                <p:cTn id="134" presetID="42" presetClass="entr" presetSubtype="0" fill="hold" nodeType="afterEffect">
                                  <p:stCondLst>
                                    <p:cond delay="0"/>
                                  </p:stCondLst>
                                  <p:childTnLst>
                                    <p:set>
                                      <p:cBhvr>
                                        <p:cTn id="135" dur="1" fill="hold">
                                          <p:stCondLst>
                                            <p:cond delay="0"/>
                                          </p:stCondLst>
                                        </p:cTn>
                                        <p:tgtEl>
                                          <p:spTgt spid="59"/>
                                        </p:tgtEl>
                                        <p:attrNameLst>
                                          <p:attrName>style.visibility</p:attrName>
                                        </p:attrNameLst>
                                      </p:cBhvr>
                                      <p:to>
                                        <p:strVal val="visible"/>
                                      </p:to>
                                    </p:set>
                                    <p:animEffect transition="in" filter="fade">
                                      <p:cBhvr>
                                        <p:cTn id="136" dur="500"/>
                                        <p:tgtEl>
                                          <p:spTgt spid="59"/>
                                        </p:tgtEl>
                                      </p:cBhvr>
                                    </p:animEffect>
                                    <p:anim calcmode="lin" valueType="num">
                                      <p:cBhvr>
                                        <p:cTn id="137" dur="500" fill="hold"/>
                                        <p:tgtEl>
                                          <p:spTgt spid="59"/>
                                        </p:tgtEl>
                                        <p:attrNameLst>
                                          <p:attrName>ppt_x</p:attrName>
                                        </p:attrNameLst>
                                      </p:cBhvr>
                                      <p:tavLst>
                                        <p:tav tm="0">
                                          <p:val>
                                            <p:strVal val="#ppt_x"/>
                                          </p:val>
                                        </p:tav>
                                        <p:tav tm="100000">
                                          <p:val>
                                            <p:strVal val="#ppt_x"/>
                                          </p:val>
                                        </p:tav>
                                      </p:tavLst>
                                    </p:anim>
                                    <p:anim calcmode="lin" valueType="num">
                                      <p:cBhvr>
                                        <p:cTn id="138" dur="500" fill="hold"/>
                                        <p:tgtEl>
                                          <p:spTgt spid="59"/>
                                        </p:tgtEl>
                                        <p:attrNameLst>
                                          <p:attrName>ppt_y</p:attrName>
                                        </p:attrNameLst>
                                      </p:cBhvr>
                                      <p:tavLst>
                                        <p:tav tm="0">
                                          <p:val>
                                            <p:strVal val="#ppt_y+.1"/>
                                          </p:val>
                                        </p:tav>
                                        <p:tav tm="100000">
                                          <p:val>
                                            <p:strVal val="#ppt_y"/>
                                          </p:val>
                                        </p:tav>
                                      </p:tavLst>
                                    </p:anim>
                                  </p:childTnLst>
                                </p:cTn>
                              </p:par>
                              <p:par>
                                <p:cTn id="139" presetID="47" presetClass="entr" presetSubtype="0"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Effect transition="in" filter="fade">
                                      <p:cBhvr>
                                        <p:cTn id="141" dur="500"/>
                                        <p:tgtEl>
                                          <p:spTgt spid="66"/>
                                        </p:tgtEl>
                                      </p:cBhvr>
                                    </p:animEffect>
                                    <p:anim calcmode="lin" valueType="num">
                                      <p:cBhvr>
                                        <p:cTn id="142" dur="500" fill="hold"/>
                                        <p:tgtEl>
                                          <p:spTgt spid="66"/>
                                        </p:tgtEl>
                                        <p:attrNameLst>
                                          <p:attrName>ppt_x</p:attrName>
                                        </p:attrNameLst>
                                      </p:cBhvr>
                                      <p:tavLst>
                                        <p:tav tm="0">
                                          <p:val>
                                            <p:strVal val="#ppt_x"/>
                                          </p:val>
                                        </p:tav>
                                        <p:tav tm="100000">
                                          <p:val>
                                            <p:strVal val="#ppt_x"/>
                                          </p:val>
                                        </p:tav>
                                      </p:tavLst>
                                    </p:anim>
                                    <p:anim calcmode="lin" valueType="num">
                                      <p:cBhvr>
                                        <p:cTn id="143" dur="5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20" grpId="0" animBg="1"/>
      <p:bldP spid="26" grpId="0" animBg="1"/>
      <p:bldP spid="32" grpId="0" animBg="1"/>
      <p:bldP spid="38" grpId="0" animBg="1"/>
      <p:bldP spid="6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E87071"/>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直角三角形 13"/>
          <p:cNvSpPr/>
          <p:nvPr/>
        </p:nvSpPr>
        <p:spPr>
          <a:xfrm rot="18900000">
            <a:off x="6958755" y="2549468"/>
            <a:ext cx="247669" cy="247580"/>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直角三角形 14"/>
          <p:cNvSpPr/>
          <p:nvPr/>
        </p:nvSpPr>
        <p:spPr>
          <a:xfrm rot="2700000" flipV="1">
            <a:off x="6111963" y="2189866"/>
            <a:ext cx="298712" cy="298820"/>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直角三角形 15"/>
          <p:cNvSpPr/>
          <p:nvPr/>
        </p:nvSpPr>
        <p:spPr>
          <a:xfrm rot="2700000" flipV="1">
            <a:off x="1785483" y="2012644"/>
            <a:ext cx="220207" cy="220286"/>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直角三角形 16"/>
          <p:cNvSpPr/>
          <p:nvPr/>
        </p:nvSpPr>
        <p:spPr>
          <a:xfrm rot="2700000" flipV="1">
            <a:off x="2017226" y="3447048"/>
            <a:ext cx="220207" cy="220286"/>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直角三角形 17"/>
          <p:cNvSpPr/>
          <p:nvPr/>
        </p:nvSpPr>
        <p:spPr>
          <a:xfrm rot="18900000">
            <a:off x="3877187" y="3901657"/>
            <a:ext cx="247669" cy="247580"/>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直角三角形 18"/>
          <p:cNvSpPr/>
          <p:nvPr/>
        </p:nvSpPr>
        <p:spPr>
          <a:xfrm rot="18900000">
            <a:off x="7304543" y="3361709"/>
            <a:ext cx="288834" cy="288730"/>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165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endParaRPr>
          </a:p>
        </p:txBody>
      </p:sp>
      <p:sp>
        <p:nvSpPr>
          <p:cNvPr id="20" name="直角三角形 19"/>
          <p:cNvSpPr/>
          <p:nvPr/>
        </p:nvSpPr>
        <p:spPr>
          <a:xfrm rot="18900000">
            <a:off x="4741574" y="3486057"/>
            <a:ext cx="422882" cy="422729"/>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直角三角形 20"/>
          <p:cNvSpPr/>
          <p:nvPr/>
        </p:nvSpPr>
        <p:spPr>
          <a:xfrm rot="2700000" flipV="1">
            <a:off x="6006576" y="2922022"/>
            <a:ext cx="1346035" cy="1346522"/>
          </a:xfrm>
          <a:prstGeom prst="rtTriangle">
            <a:avLst/>
          </a:prstGeom>
          <a:gradFill>
            <a:gsLst>
              <a:gs pos="0">
                <a:srgbClr val="593268"/>
              </a:gs>
              <a:gs pos="100000">
                <a:srgbClr val="9D64B4"/>
              </a:gs>
            </a:gsLst>
            <a:lin ang="0" scaled="0"/>
          </a:gradFill>
          <a:ln w="15875">
            <a:gradFill>
              <a:gsLst>
                <a:gs pos="0">
                  <a:srgbClr val="5E366E"/>
                </a:gs>
                <a:gs pos="100000">
                  <a:srgbClr val="BF9ACE"/>
                </a:gs>
              </a:gsLst>
              <a:lin ang="0" scaled="0"/>
            </a:grad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直角三角形 21"/>
          <p:cNvSpPr/>
          <p:nvPr/>
        </p:nvSpPr>
        <p:spPr>
          <a:xfrm rot="18900000">
            <a:off x="4831189" y="1700794"/>
            <a:ext cx="1645148" cy="1644552"/>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直角三角形 22"/>
          <p:cNvSpPr/>
          <p:nvPr/>
        </p:nvSpPr>
        <p:spPr>
          <a:xfrm rot="2700000" flipV="1">
            <a:off x="3335264" y="2678956"/>
            <a:ext cx="2022866" cy="2023597"/>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直角三角形 23"/>
          <p:cNvSpPr/>
          <p:nvPr/>
        </p:nvSpPr>
        <p:spPr>
          <a:xfrm rot="18900000">
            <a:off x="1792339" y="1171345"/>
            <a:ext cx="2284576" cy="2283749"/>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直角三角形 24"/>
          <p:cNvSpPr/>
          <p:nvPr/>
        </p:nvSpPr>
        <p:spPr>
          <a:xfrm rot="2700000" flipV="1">
            <a:off x="1998793" y="1523381"/>
            <a:ext cx="1871666" cy="1872342"/>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直角三角形 25"/>
          <p:cNvSpPr/>
          <p:nvPr/>
        </p:nvSpPr>
        <p:spPr>
          <a:xfrm rot="18900000">
            <a:off x="3666971" y="2868725"/>
            <a:ext cx="1600496" cy="1599917"/>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直角三角形 26"/>
          <p:cNvSpPr/>
          <p:nvPr/>
        </p:nvSpPr>
        <p:spPr>
          <a:xfrm rot="2700000" flipV="1">
            <a:off x="4980473" y="1946024"/>
            <a:ext cx="1368267" cy="1368762"/>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直角三角形 27"/>
          <p:cNvSpPr/>
          <p:nvPr/>
        </p:nvSpPr>
        <p:spPr>
          <a:xfrm rot="18900000">
            <a:off x="6163847" y="2955711"/>
            <a:ext cx="1081629" cy="1081238"/>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9" name="组合 28"/>
          <p:cNvGrpSpPr/>
          <p:nvPr/>
        </p:nvGrpSpPr>
        <p:grpSpPr>
          <a:xfrm>
            <a:off x="2310461" y="2424252"/>
            <a:ext cx="1282296" cy="915359"/>
            <a:chOff x="3080214" y="2991727"/>
            <a:chExt cx="1709505" cy="1220762"/>
          </a:xfrm>
        </p:grpSpPr>
        <p:sp>
          <p:nvSpPr>
            <p:cNvPr id="30" name="文本框 34"/>
            <p:cNvSpPr txBox="1"/>
            <p:nvPr/>
          </p:nvSpPr>
          <p:spPr>
            <a:xfrm>
              <a:off x="3142878" y="2991727"/>
              <a:ext cx="1643678" cy="615696"/>
            </a:xfrm>
            <a:prstGeom prst="rect">
              <a:avLst/>
            </a:prstGeom>
            <a:noFill/>
          </p:spPr>
          <p:txBody>
            <a:bodyPr wrap="square" rtlCol="0">
              <a:spAutoFit/>
            </a:bodyPr>
            <a:lstStyle/>
            <a:p>
              <a:pPr algn="ctr"/>
              <a:r>
                <a:rPr lang="en-US" altLang="zh-CN" sz="1800"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2400" dirty="0">
                  <a:solidFill>
                    <a:prstClr val="white"/>
                  </a:solidFill>
                  <a:latin typeface="Impact" panose="020B0806030902050204" pitchFamily="34" charset="0"/>
                </a:rPr>
                <a:t>01</a:t>
              </a:r>
              <a:endParaRPr lang="zh-CN" altLang="en-US" sz="2400" dirty="0">
                <a:solidFill>
                  <a:prstClr val="white"/>
                </a:solidFill>
                <a:latin typeface="Impact" panose="020B0806030902050204" pitchFamily="34" charset="0"/>
              </a:endParaRPr>
            </a:p>
          </p:txBody>
        </p:sp>
        <p:sp>
          <p:nvSpPr>
            <p:cNvPr id="31" name="等腰三角形 30"/>
            <p:cNvSpPr/>
            <p:nvPr/>
          </p:nvSpPr>
          <p:spPr>
            <a:xfrm rot="5400000">
              <a:off x="4698683" y="3310825"/>
              <a:ext cx="119407" cy="6266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等腰三角形 31"/>
            <p:cNvSpPr/>
            <p:nvPr/>
          </p:nvSpPr>
          <p:spPr>
            <a:xfrm rot="16200000" flipH="1">
              <a:off x="3051842" y="3310825"/>
              <a:ext cx="119407" cy="6266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3" name="Group 41"/>
            <p:cNvGrpSpPr>
              <a:grpSpLocks noChangeAspect="1"/>
            </p:cNvGrpSpPr>
            <p:nvPr/>
          </p:nvGrpSpPr>
          <p:grpSpPr bwMode="auto">
            <a:xfrm>
              <a:off x="3713810" y="3715032"/>
              <a:ext cx="406375" cy="497457"/>
              <a:chOff x="3783" y="2089"/>
              <a:chExt cx="116" cy="142"/>
            </a:xfrm>
            <a:solidFill>
              <a:schemeClr val="bg1"/>
            </a:solidFill>
            <a:effectLst/>
          </p:grpSpPr>
          <p:sp>
            <p:nvSpPr>
              <p:cNvPr id="34"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2" name="组合 41"/>
          <p:cNvGrpSpPr/>
          <p:nvPr/>
        </p:nvGrpSpPr>
        <p:grpSpPr>
          <a:xfrm>
            <a:off x="5043860" y="2585685"/>
            <a:ext cx="1232919" cy="716920"/>
            <a:chOff x="6724272" y="3207022"/>
            <a:chExt cx="1643678" cy="956114"/>
          </a:xfrm>
        </p:grpSpPr>
        <p:sp>
          <p:nvSpPr>
            <p:cNvPr id="43" name="文本框 36"/>
            <p:cNvSpPr txBox="1"/>
            <p:nvPr/>
          </p:nvSpPr>
          <p:spPr>
            <a:xfrm>
              <a:off x="6724272" y="3207022"/>
              <a:ext cx="1643678" cy="554125"/>
            </a:xfrm>
            <a:prstGeom prst="rect">
              <a:avLst/>
            </a:prstGeom>
            <a:noFill/>
          </p:spPr>
          <p:txBody>
            <a:bodyPr wrap="square" rtlCol="0">
              <a:spAutoFit/>
            </a:bodyPr>
            <a:lstStyle/>
            <a:p>
              <a:pPr algn="ctr"/>
              <a:r>
                <a:rPr lang="en-US" altLang="zh-CN" sz="1500" dirty="0">
                  <a:solidFill>
                    <a:prstClr val="white"/>
                  </a:solidFill>
                  <a:latin typeface="Impact" panose="020B0806030902050204" pitchFamily="34" charset="0"/>
                </a:rPr>
                <a:t>OPTION</a:t>
              </a:r>
              <a:r>
                <a:rPr lang="en-US" altLang="zh-CN" sz="1013" dirty="0">
                  <a:solidFill>
                    <a:prstClr val="white"/>
                  </a:solidFill>
                  <a:latin typeface="Impact" panose="020B0806030902050204" pitchFamily="34" charset="0"/>
                </a:rPr>
                <a:t> </a:t>
              </a:r>
              <a:r>
                <a:rPr lang="en-US" altLang="zh-CN" sz="1500" dirty="0">
                  <a:solidFill>
                    <a:prstClr val="white"/>
                  </a:solidFill>
                  <a:latin typeface="Impact" panose="020B0806030902050204" pitchFamily="34" charset="0"/>
                </a:rPr>
                <a:t>  </a:t>
              </a:r>
              <a:r>
                <a:rPr lang="en-US" altLang="zh-CN" sz="2100" dirty="0">
                  <a:solidFill>
                    <a:prstClr val="white"/>
                  </a:solidFill>
                  <a:latin typeface="Impact" panose="020B0806030902050204" pitchFamily="34" charset="0"/>
                </a:rPr>
                <a:t>03</a:t>
              </a:r>
              <a:endParaRPr lang="zh-CN" altLang="en-US" sz="2100" dirty="0">
                <a:solidFill>
                  <a:prstClr val="white"/>
                </a:solidFill>
                <a:latin typeface="Impact" panose="020B0806030902050204" pitchFamily="34" charset="0"/>
              </a:endParaRPr>
            </a:p>
          </p:txBody>
        </p:sp>
        <p:sp>
          <p:nvSpPr>
            <p:cNvPr id="44" name="等腰三角形 43"/>
            <p:cNvSpPr/>
            <p:nvPr/>
          </p:nvSpPr>
          <p:spPr>
            <a:xfrm rot="5400000">
              <a:off x="8238064" y="3475590"/>
              <a:ext cx="89713" cy="54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等腰三角形 44"/>
            <p:cNvSpPr/>
            <p:nvPr/>
          </p:nvSpPr>
          <p:spPr>
            <a:xfrm rot="16200000" flipH="1">
              <a:off x="6797904" y="3475590"/>
              <a:ext cx="89713" cy="54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6" name="Group 52"/>
            <p:cNvGrpSpPr>
              <a:grpSpLocks noChangeAspect="1"/>
            </p:cNvGrpSpPr>
            <p:nvPr/>
          </p:nvGrpSpPr>
          <p:grpSpPr bwMode="auto">
            <a:xfrm>
              <a:off x="7344272" y="3740674"/>
              <a:ext cx="426136" cy="422462"/>
              <a:chOff x="3783" y="2102"/>
              <a:chExt cx="116" cy="115"/>
            </a:xfrm>
            <a:solidFill>
              <a:schemeClr val="bg1"/>
            </a:solidFill>
            <a:effectLst/>
          </p:grpSpPr>
          <p:sp>
            <p:nvSpPr>
              <p:cNvPr id="47"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4" name="组合 53"/>
          <p:cNvGrpSpPr/>
          <p:nvPr/>
        </p:nvGrpSpPr>
        <p:grpSpPr>
          <a:xfrm>
            <a:off x="3804738" y="3002067"/>
            <a:ext cx="1232919" cy="686543"/>
            <a:chOff x="5072324" y="3762325"/>
            <a:chExt cx="1643678" cy="915602"/>
          </a:xfrm>
        </p:grpSpPr>
        <p:sp>
          <p:nvSpPr>
            <p:cNvPr id="55" name="文本框 35"/>
            <p:cNvSpPr txBox="1"/>
            <p:nvPr/>
          </p:nvSpPr>
          <p:spPr>
            <a:xfrm>
              <a:off x="5072324" y="4093016"/>
              <a:ext cx="1643678" cy="584911"/>
            </a:xfrm>
            <a:prstGeom prst="rect">
              <a:avLst/>
            </a:prstGeom>
            <a:noFill/>
          </p:spPr>
          <p:txBody>
            <a:bodyPr wrap="square" rtlCol="0">
              <a:spAutoFit/>
            </a:bodyPr>
            <a:lstStyle/>
            <a:p>
              <a:pPr algn="ctr"/>
              <a:r>
                <a:rPr lang="en-US" altLang="zh-CN" sz="1650"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2250" dirty="0">
                  <a:solidFill>
                    <a:prstClr val="white"/>
                  </a:solidFill>
                  <a:latin typeface="Impact" panose="020B0806030902050204" pitchFamily="34" charset="0"/>
                </a:rPr>
                <a:t>02</a:t>
              </a:r>
              <a:endParaRPr lang="zh-CN" altLang="en-US" sz="2250" dirty="0">
                <a:solidFill>
                  <a:prstClr val="white"/>
                </a:solidFill>
                <a:latin typeface="Impact" panose="020B0806030902050204" pitchFamily="34" charset="0"/>
              </a:endParaRPr>
            </a:p>
          </p:txBody>
        </p:sp>
        <p:sp>
          <p:nvSpPr>
            <p:cNvPr id="56" name="等腰三角形 55"/>
            <p:cNvSpPr/>
            <p:nvPr/>
          </p:nvSpPr>
          <p:spPr>
            <a:xfrm rot="5400000">
              <a:off x="6592508" y="4392375"/>
              <a:ext cx="98684" cy="5883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等腰三角形 56"/>
            <p:cNvSpPr/>
            <p:nvPr/>
          </p:nvSpPr>
          <p:spPr>
            <a:xfrm rot="16200000" flipH="1">
              <a:off x="5067172" y="4392375"/>
              <a:ext cx="98684" cy="5883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8" name="Group 62"/>
            <p:cNvGrpSpPr>
              <a:grpSpLocks noChangeAspect="1"/>
            </p:cNvGrpSpPr>
            <p:nvPr/>
          </p:nvGrpSpPr>
          <p:grpSpPr bwMode="auto">
            <a:xfrm>
              <a:off x="5591722" y="3762325"/>
              <a:ext cx="499860" cy="399113"/>
              <a:chOff x="3775" y="2110"/>
              <a:chExt cx="129" cy="103"/>
            </a:xfrm>
            <a:solidFill>
              <a:schemeClr val="bg1"/>
            </a:solidFill>
            <a:effectLst/>
          </p:grpSpPr>
          <p:sp>
            <p:nvSpPr>
              <p:cNvPr id="59"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2" name="组合 61"/>
          <p:cNvGrpSpPr/>
          <p:nvPr/>
        </p:nvGrpSpPr>
        <p:grpSpPr>
          <a:xfrm>
            <a:off x="6066100" y="2954749"/>
            <a:ext cx="1232919" cy="594513"/>
            <a:chOff x="8087080" y="3699221"/>
            <a:chExt cx="1643678" cy="792867"/>
          </a:xfrm>
        </p:grpSpPr>
        <p:sp>
          <p:nvSpPr>
            <p:cNvPr id="63" name="文本框 37"/>
            <p:cNvSpPr txBox="1"/>
            <p:nvPr/>
          </p:nvSpPr>
          <p:spPr>
            <a:xfrm>
              <a:off x="8087080" y="3999531"/>
              <a:ext cx="1643678" cy="492557"/>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1800" dirty="0">
                  <a:solidFill>
                    <a:prstClr val="white"/>
                  </a:solidFill>
                  <a:latin typeface="Impact" panose="020B0806030902050204" pitchFamily="34" charset="0"/>
                </a:rPr>
                <a:t>04</a:t>
              </a:r>
              <a:endParaRPr lang="zh-CN" altLang="en-US" sz="2400" dirty="0">
                <a:solidFill>
                  <a:prstClr val="white"/>
                </a:solidFill>
                <a:latin typeface="Impact" panose="020B0806030902050204" pitchFamily="34" charset="0"/>
              </a:endParaRPr>
            </a:p>
          </p:txBody>
        </p:sp>
        <p:sp>
          <p:nvSpPr>
            <p:cNvPr id="64" name="等腰三角形 63"/>
            <p:cNvSpPr/>
            <p:nvPr/>
          </p:nvSpPr>
          <p:spPr>
            <a:xfrm rot="5400000">
              <a:off x="9557843" y="4240253"/>
              <a:ext cx="81557" cy="499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等腰三角形 64"/>
            <p:cNvSpPr/>
            <p:nvPr/>
          </p:nvSpPr>
          <p:spPr>
            <a:xfrm rot="16200000" flipH="1">
              <a:off x="8167636" y="4237685"/>
              <a:ext cx="81557" cy="499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6" name="Group 68"/>
            <p:cNvGrpSpPr>
              <a:grpSpLocks noChangeAspect="1"/>
            </p:cNvGrpSpPr>
            <p:nvPr/>
          </p:nvGrpSpPr>
          <p:grpSpPr bwMode="auto">
            <a:xfrm>
              <a:off x="8712798" y="3699221"/>
              <a:ext cx="368507" cy="355059"/>
              <a:chOff x="3770" y="2095"/>
              <a:chExt cx="137" cy="132"/>
            </a:xfrm>
            <a:solidFill>
              <a:schemeClr val="bg1"/>
            </a:solidFill>
            <a:effectLst/>
          </p:grpSpPr>
          <p:sp>
            <p:nvSpPr>
              <p:cNvPr id="67"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9"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3"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4" name="组合 73"/>
          <p:cNvGrpSpPr/>
          <p:nvPr/>
        </p:nvGrpSpPr>
        <p:grpSpPr>
          <a:xfrm>
            <a:off x="2687170" y="969734"/>
            <a:ext cx="1713179" cy="1443125"/>
            <a:chOff x="3582426" y="1051922"/>
            <a:chExt cx="2283942" cy="1924612"/>
          </a:xfrm>
        </p:grpSpPr>
        <p:grpSp>
          <p:nvGrpSpPr>
            <p:cNvPr id="75" name="组合 74"/>
            <p:cNvGrpSpPr/>
            <p:nvPr/>
          </p:nvGrpSpPr>
          <p:grpSpPr>
            <a:xfrm>
              <a:off x="3582426" y="1051922"/>
              <a:ext cx="2252316" cy="1836419"/>
              <a:chOff x="3582426" y="1051922"/>
              <a:chExt cx="2252316" cy="1836419"/>
            </a:xfrm>
          </p:grpSpPr>
          <p:sp>
            <p:nvSpPr>
              <p:cNvPr id="77" name="任意多边形 76"/>
              <p:cNvSpPr/>
              <p:nvPr/>
            </p:nvSpPr>
            <p:spPr>
              <a:xfrm>
                <a:off x="4644899" y="1080323"/>
                <a:ext cx="1189843" cy="1808018"/>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椭圆 77"/>
              <p:cNvSpPr/>
              <p:nvPr/>
            </p:nvSpPr>
            <p:spPr>
              <a:xfrm>
                <a:off x="4565568" y="1051922"/>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9" name="椭圆 78"/>
              <p:cNvSpPr/>
              <p:nvPr/>
            </p:nvSpPr>
            <p:spPr>
              <a:xfrm>
                <a:off x="3582426" y="1051922"/>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76" name="椭圆 75"/>
            <p:cNvSpPr/>
            <p:nvPr/>
          </p:nvSpPr>
          <p:spPr>
            <a:xfrm>
              <a:off x="5802868" y="2913034"/>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0" name="组合 79"/>
          <p:cNvGrpSpPr/>
          <p:nvPr/>
        </p:nvGrpSpPr>
        <p:grpSpPr>
          <a:xfrm>
            <a:off x="4647183" y="1160190"/>
            <a:ext cx="1700866" cy="1447803"/>
            <a:chOff x="6195436" y="1305922"/>
            <a:chExt cx="2267526" cy="1930851"/>
          </a:xfrm>
        </p:grpSpPr>
        <p:sp>
          <p:nvSpPr>
            <p:cNvPr id="81" name="椭圆 80"/>
            <p:cNvSpPr/>
            <p:nvPr/>
          </p:nvSpPr>
          <p:spPr>
            <a:xfrm>
              <a:off x="6195436" y="3173273"/>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82" name="组合 81"/>
            <p:cNvGrpSpPr/>
            <p:nvPr/>
          </p:nvGrpSpPr>
          <p:grpSpPr>
            <a:xfrm>
              <a:off x="6226368" y="1305922"/>
              <a:ext cx="2236594" cy="1841185"/>
              <a:chOff x="6226368" y="1305922"/>
              <a:chExt cx="2236594" cy="1841185"/>
            </a:xfrm>
          </p:grpSpPr>
          <p:sp>
            <p:nvSpPr>
              <p:cNvPr id="83" name="任意多边形 82"/>
              <p:cNvSpPr/>
              <p:nvPr/>
            </p:nvSpPr>
            <p:spPr>
              <a:xfrm flipH="1">
                <a:off x="6226368" y="1339089"/>
                <a:ext cx="1189843" cy="1808018"/>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椭圆 83"/>
              <p:cNvSpPr/>
              <p:nvPr/>
            </p:nvSpPr>
            <p:spPr>
              <a:xfrm>
                <a:off x="8399462" y="1305922"/>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 name="椭圆 84"/>
              <p:cNvSpPr/>
              <p:nvPr/>
            </p:nvSpPr>
            <p:spPr>
              <a:xfrm>
                <a:off x="7441391" y="1305922"/>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86" name="组合 85"/>
          <p:cNvGrpSpPr/>
          <p:nvPr/>
        </p:nvGrpSpPr>
        <p:grpSpPr>
          <a:xfrm>
            <a:off x="1709309" y="3688427"/>
            <a:ext cx="1584636" cy="672700"/>
            <a:chOff x="2278782" y="4677684"/>
            <a:chExt cx="2112573" cy="897141"/>
          </a:xfrm>
        </p:grpSpPr>
        <p:sp>
          <p:nvSpPr>
            <p:cNvPr id="87" name="任意多边形 86"/>
            <p:cNvSpPr/>
            <p:nvPr/>
          </p:nvSpPr>
          <p:spPr>
            <a:xfrm flipV="1">
              <a:off x="3352800" y="4754413"/>
              <a:ext cx="1005764" cy="785587"/>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8" name="椭圆 87"/>
            <p:cNvSpPr/>
            <p:nvPr/>
          </p:nvSpPr>
          <p:spPr>
            <a:xfrm>
              <a:off x="4327855" y="4677684"/>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 name="椭圆 88"/>
            <p:cNvSpPr/>
            <p:nvPr/>
          </p:nvSpPr>
          <p:spPr>
            <a:xfrm>
              <a:off x="3261924" y="5511325"/>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 name="椭圆 89"/>
            <p:cNvSpPr/>
            <p:nvPr/>
          </p:nvSpPr>
          <p:spPr>
            <a:xfrm>
              <a:off x="2278782" y="5511325"/>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1" name="组合 90"/>
          <p:cNvGrpSpPr/>
          <p:nvPr/>
        </p:nvGrpSpPr>
        <p:grpSpPr>
          <a:xfrm>
            <a:off x="5882717" y="3506441"/>
            <a:ext cx="1939903" cy="854686"/>
            <a:chOff x="7842601" y="4434980"/>
            <a:chExt cx="2586200" cy="1139845"/>
          </a:xfrm>
        </p:grpSpPr>
        <p:sp>
          <p:nvSpPr>
            <p:cNvPr id="92" name="任意多边形 91"/>
            <p:cNvSpPr/>
            <p:nvPr/>
          </p:nvSpPr>
          <p:spPr>
            <a:xfrm flipH="1" flipV="1">
              <a:off x="7872849" y="4541050"/>
              <a:ext cx="1524530" cy="998949"/>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 name="椭圆 92"/>
            <p:cNvSpPr/>
            <p:nvPr/>
          </p:nvSpPr>
          <p:spPr>
            <a:xfrm>
              <a:off x="7842601" y="4434980"/>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 name="椭圆 93"/>
            <p:cNvSpPr/>
            <p:nvPr/>
          </p:nvSpPr>
          <p:spPr>
            <a:xfrm>
              <a:off x="10365301" y="5511325"/>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椭圆 94"/>
            <p:cNvSpPr/>
            <p:nvPr/>
          </p:nvSpPr>
          <p:spPr>
            <a:xfrm>
              <a:off x="9407230" y="5511325"/>
              <a:ext cx="63500"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 name="组合 95"/>
          <p:cNvGrpSpPr/>
          <p:nvPr/>
        </p:nvGrpSpPr>
        <p:grpSpPr>
          <a:xfrm>
            <a:off x="2730361" y="860149"/>
            <a:ext cx="1616336" cy="1027014"/>
            <a:chOff x="3640008" y="905773"/>
            <a:chExt cx="2154833" cy="1369670"/>
          </a:xfrm>
        </p:grpSpPr>
        <p:sp>
          <p:nvSpPr>
            <p:cNvPr id="97" name="文本框 82"/>
            <p:cNvSpPr txBox="1"/>
            <p:nvPr/>
          </p:nvSpPr>
          <p:spPr>
            <a:xfrm>
              <a:off x="3640008" y="905773"/>
              <a:ext cx="1038452" cy="615696"/>
            </a:xfrm>
            <a:prstGeom prst="rect">
              <a:avLst/>
            </a:prstGeom>
            <a:noFill/>
          </p:spPr>
          <p:txBody>
            <a:bodyPr wrap="square" rtlCol="0">
              <a:spAutoFit/>
            </a:bodyPr>
            <a:lstStyle/>
            <a:p>
              <a:r>
                <a:rPr lang="zh-CN" altLang="en-US" sz="1200" dirty="0">
                  <a:solidFill>
                    <a:srgbClr val="FF9A05"/>
                  </a:solidFill>
                  <a:latin typeface="时尚中黑简体" panose="01010104010101010101" pitchFamily="2" charset="-122"/>
                  <a:ea typeface="时尚中黑简体" panose="01010104010101010101" pitchFamily="2" charset="-122"/>
                </a:rPr>
                <a:t>添加标题</a:t>
              </a:r>
            </a:p>
          </p:txBody>
        </p:sp>
        <p:sp>
          <p:nvSpPr>
            <p:cNvPr id="98" name="矩形 47"/>
            <p:cNvSpPr>
              <a:spLocks noChangeArrowheads="1"/>
            </p:cNvSpPr>
            <p:nvPr/>
          </p:nvSpPr>
          <p:spPr bwMode="auto">
            <a:xfrm>
              <a:off x="3685510" y="1245699"/>
              <a:ext cx="2109331"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99" name="组合 98"/>
          <p:cNvGrpSpPr/>
          <p:nvPr/>
        </p:nvGrpSpPr>
        <p:grpSpPr>
          <a:xfrm>
            <a:off x="5598247" y="1050604"/>
            <a:ext cx="1616216" cy="1015526"/>
            <a:chOff x="7463358" y="1159773"/>
            <a:chExt cx="2154673" cy="1354347"/>
          </a:xfrm>
        </p:grpSpPr>
        <p:sp>
          <p:nvSpPr>
            <p:cNvPr id="100" name="文本框 91"/>
            <p:cNvSpPr txBox="1"/>
            <p:nvPr/>
          </p:nvSpPr>
          <p:spPr>
            <a:xfrm>
              <a:off x="7463358" y="1159773"/>
              <a:ext cx="1038452" cy="615695"/>
            </a:xfrm>
            <a:prstGeom prst="rect">
              <a:avLst/>
            </a:prstGeom>
            <a:noFill/>
          </p:spPr>
          <p:txBody>
            <a:bodyPr wrap="square" rtlCol="0">
              <a:spAutoFit/>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添加标题</a:t>
              </a:r>
            </a:p>
          </p:txBody>
        </p:sp>
        <p:sp>
          <p:nvSpPr>
            <p:cNvPr id="101" name="矩形 47"/>
            <p:cNvSpPr>
              <a:spLocks noChangeArrowheads="1"/>
            </p:cNvSpPr>
            <p:nvPr/>
          </p:nvSpPr>
          <p:spPr bwMode="auto">
            <a:xfrm>
              <a:off x="7535366" y="1484377"/>
              <a:ext cx="2082665" cy="102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102" name="组合 101"/>
          <p:cNvGrpSpPr/>
          <p:nvPr/>
        </p:nvGrpSpPr>
        <p:grpSpPr>
          <a:xfrm>
            <a:off x="6175848" y="4203927"/>
            <a:ext cx="1659692" cy="851387"/>
            <a:chOff x="8233391" y="5365176"/>
            <a:chExt cx="2212635" cy="1135446"/>
          </a:xfrm>
        </p:grpSpPr>
        <p:sp>
          <p:nvSpPr>
            <p:cNvPr id="103" name="文本框 106"/>
            <p:cNvSpPr txBox="1"/>
            <p:nvPr/>
          </p:nvSpPr>
          <p:spPr>
            <a:xfrm>
              <a:off x="9407574" y="5365176"/>
              <a:ext cx="1038452" cy="615696"/>
            </a:xfrm>
            <a:prstGeom prst="rect">
              <a:avLst/>
            </a:prstGeom>
            <a:noFill/>
          </p:spPr>
          <p:txBody>
            <a:bodyPr wrap="square" rtlCol="0">
              <a:spAutoFit/>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添加标题</a:t>
              </a:r>
            </a:p>
          </p:txBody>
        </p:sp>
        <p:sp>
          <p:nvSpPr>
            <p:cNvPr id="104" name="矩形 47"/>
            <p:cNvSpPr>
              <a:spLocks noChangeArrowheads="1"/>
            </p:cNvSpPr>
            <p:nvPr/>
          </p:nvSpPr>
          <p:spPr bwMode="auto">
            <a:xfrm>
              <a:off x="8233391" y="5710999"/>
              <a:ext cx="216366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105" name="组合 104"/>
          <p:cNvGrpSpPr/>
          <p:nvPr/>
        </p:nvGrpSpPr>
        <p:grpSpPr>
          <a:xfrm>
            <a:off x="1752502" y="4203926"/>
            <a:ext cx="1840256" cy="814678"/>
            <a:chOff x="2336364" y="5365176"/>
            <a:chExt cx="2453355" cy="1086489"/>
          </a:xfrm>
        </p:grpSpPr>
        <p:sp>
          <p:nvSpPr>
            <p:cNvPr id="106" name="文本框 98"/>
            <p:cNvSpPr txBox="1"/>
            <p:nvPr/>
          </p:nvSpPr>
          <p:spPr>
            <a:xfrm>
              <a:off x="2336364" y="5365176"/>
              <a:ext cx="1038451" cy="615696"/>
            </a:xfrm>
            <a:prstGeom prst="rect">
              <a:avLst/>
            </a:prstGeom>
            <a:noFill/>
          </p:spPr>
          <p:txBody>
            <a:bodyPr wrap="square" rtlCol="0">
              <a:spAutoFit/>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添加标题</a:t>
              </a:r>
            </a:p>
          </p:txBody>
        </p:sp>
        <p:sp>
          <p:nvSpPr>
            <p:cNvPr id="107" name="矩形 47"/>
            <p:cNvSpPr>
              <a:spLocks noChangeArrowheads="1"/>
            </p:cNvSpPr>
            <p:nvPr/>
          </p:nvSpPr>
          <p:spPr bwMode="auto">
            <a:xfrm>
              <a:off x="2401699" y="5662042"/>
              <a:ext cx="2388020"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200959635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 presetClass="entr" presetSubtype="1" accel="40000" fill="hold" grpId="0" nodeType="afterEffect" p14:presetBounceEnd="40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40000">
                                          <p:cBhvr additive="base">
                                            <p:cTn id="32" dur="10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33" dur="1000" fill="hold"/>
                                            <p:tgtEl>
                                              <p:spTgt spid="24"/>
                                            </p:tgtEl>
                                            <p:attrNameLst>
                                              <p:attrName>ppt_y</p:attrName>
                                            </p:attrNameLst>
                                          </p:cBhvr>
                                          <p:tavLst>
                                            <p:tav tm="0">
                                              <p:val>
                                                <p:strVal val="0-#ppt_h/2"/>
                                              </p:val>
                                            </p:tav>
                                            <p:tav tm="100000">
                                              <p:val>
                                                <p:strVal val="#ppt_y"/>
                                              </p:val>
                                            </p:tav>
                                          </p:tavLst>
                                        </p:anim>
                                      </p:childTnLst>
                                    </p:cTn>
                                  </p:par>
                                  <p:par>
                                    <p:cTn id="34" presetID="2" presetClass="entr" presetSubtype="4" accel="40000" fill="hold" grpId="0" nodeType="withEffect" p14:presetBounceEnd="40000">
                                      <p:stCondLst>
                                        <p:cond delay="250"/>
                                      </p:stCondLst>
                                      <p:childTnLst>
                                        <p:set>
                                          <p:cBhvr>
                                            <p:cTn id="35" dur="1" fill="hold">
                                              <p:stCondLst>
                                                <p:cond delay="0"/>
                                              </p:stCondLst>
                                            </p:cTn>
                                            <p:tgtEl>
                                              <p:spTgt spid="23"/>
                                            </p:tgtEl>
                                            <p:attrNameLst>
                                              <p:attrName>style.visibility</p:attrName>
                                            </p:attrNameLst>
                                          </p:cBhvr>
                                          <p:to>
                                            <p:strVal val="visible"/>
                                          </p:to>
                                        </p:set>
                                        <p:anim calcmode="lin" valueType="num" p14:bounceEnd="40000">
                                          <p:cBhvr additive="base">
                                            <p:cTn id="36" dur="10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37" dur="10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accel="40000" fill="hold" grpId="0" nodeType="withEffect" p14:presetBounceEnd="40000">
                                      <p:stCondLst>
                                        <p:cond delay="500"/>
                                      </p:stCondLst>
                                      <p:childTnLst>
                                        <p:set>
                                          <p:cBhvr>
                                            <p:cTn id="39" dur="1" fill="hold">
                                              <p:stCondLst>
                                                <p:cond delay="0"/>
                                              </p:stCondLst>
                                            </p:cTn>
                                            <p:tgtEl>
                                              <p:spTgt spid="27"/>
                                            </p:tgtEl>
                                            <p:attrNameLst>
                                              <p:attrName>style.visibility</p:attrName>
                                            </p:attrNameLst>
                                          </p:cBhvr>
                                          <p:to>
                                            <p:strVal val="visible"/>
                                          </p:to>
                                        </p:set>
                                        <p:anim calcmode="lin" valueType="num" p14:bounceEnd="40000">
                                          <p:cBhvr additive="base">
                                            <p:cTn id="40" dur="10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41" dur="10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1" accel="40000" fill="hold" grpId="0" nodeType="withEffect" p14:presetBounceEnd="40000">
                                      <p:stCondLst>
                                        <p:cond delay="750"/>
                                      </p:stCondLst>
                                      <p:childTnLst>
                                        <p:set>
                                          <p:cBhvr>
                                            <p:cTn id="43" dur="1" fill="hold">
                                              <p:stCondLst>
                                                <p:cond delay="0"/>
                                              </p:stCondLst>
                                            </p:cTn>
                                            <p:tgtEl>
                                              <p:spTgt spid="22"/>
                                            </p:tgtEl>
                                            <p:attrNameLst>
                                              <p:attrName>style.visibility</p:attrName>
                                            </p:attrNameLst>
                                          </p:cBhvr>
                                          <p:to>
                                            <p:strVal val="visible"/>
                                          </p:to>
                                        </p:set>
                                        <p:anim calcmode="lin" valueType="num" p14:bounceEnd="40000">
                                          <p:cBhvr additive="base">
                                            <p:cTn id="44" dur="10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45" dur="10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accel="40000" fill="hold" grpId="0" nodeType="withEffect" p14:presetBounceEnd="40000">
                                      <p:stCondLst>
                                        <p:cond delay="1000"/>
                                      </p:stCondLst>
                                      <p:childTnLst>
                                        <p:set>
                                          <p:cBhvr>
                                            <p:cTn id="47" dur="1" fill="hold">
                                              <p:stCondLst>
                                                <p:cond delay="0"/>
                                              </p:stCondLst>
                                            </p:cTn>
                                            <p:tgtEl>
                                              <p:spTgt spid="28"/>
                                            </p:tgtEl>
                                            <p:attrNameLst>
                                              <p:attrName>style.visibility</p:attrName>
                                            </p:attrNameLst>
                                          </p:cBhvr>
                                          <p:to>
                                            <p:strVal val="visible"/>
                                          </p:to>
                                        </p:set>
                                        <p:anim calcmode="lin" valueType="num" p14:bounceEnd="40000">
                                          <p:cBhvr additive="base">
                                            <p:cTn id="48" dur="10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49" dur="1000" fill="hold"/>
                                            <p:tgtEl>
                                              <p:spTgt spid="28"/>
                                            </p:tgtEl>
                                            <p:attrNameLst>
                                              <p:attrName>ppt_y</p:attrName>
                                            </p:attrNameLst>
                                          </p:cBhvr>
                                          <p:tavLst>
                                            <p:tav tm="0">
                                              <p:val>
                                                <p:strVal val="0-#ppt_h/2"/>
                                              </p:val>
                                            </p:tav>
                                            <p:tav tm="100000">
                                              <p:val>
                                                <p:strVal val="#ppt_y"/>
                                              </p:val>
                                            </p:tav>
                                          </p:tavLst>
                                        </p:anim>
                                      </p:childTnLst>
                                    </p:cTn>
                                  </p:par>
                                  <p:par>
                                    <p:cTn id="50" presetID="2" presetClass="entr" presetSubtype="4" accel="40000" fill="hold" grpId="0" nodeType="withEffect" p14:presetBounceEnd="40000">
                                      <p:stCondLst>
                                        <p:cond delay="1250"/>
                                      </p:stCondLst>
                                      <p:childTnLst>
                                        <p:set>
                                          <p:cBhvr>
                                            <p:cTn id="51" dur="1" fill="hold">
                                              <p:stCondLst>
                                                <p:cond delay="0"/>
                                              </p:stCondLst>
                                            </p:cTn>
                                            <p:tgtEl>
                                              <p:spTgt spid="21"/>
                                            </p:tgtEl>
                                            <p:attrNameLst>
                                              <p:attrName>style.visibility</p:attrName>
                                            </p:attrNameLst>
                                          </p:cBhvr>
                                          <p:to>
                                            <p:strVal val="visible"/>
                                          </p:to>
                                        </p:set>
                                        <p:anim calcmode="lin" valueType="num" p14:bounceEnd="40000">
                                          <p:cBhvr additive="base">
                                            <p:cTn id="52" dur="10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53" dur="10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1" accel="40000" fill="hold" grpId="0" nodeType="withEffect" p14:presetBounceEnd="40000">
                                      <p:stCondLst>
                                        <p:cond delay="1500"/>
                                      </p:stCondLst>
                                      <p:childTnLst>
                                        <p:set>
                                          <p:cBhvr>
                                            <p:cTn id="55" dur="1" fill="hold">
                                              <p:stCondLst>
                                                <p:cond delay="0"/>
                                              </p:stCondLst>
                                            </p:cTn>
                                            <p:tgtEl>
                                              <p:spTgt spid="14"/>
                                            </p:tgtEl>
                                            <p:attrNameLst>
                                              <p:attrName>style.visibility</p:attrName>
                                            </p:attrNameLst>
                                          </p:cBhvr>
                                          <p:to>
                                            <p:strVal val="visible"/>
                                          </p:to>
                                        </p:set>
                                        <p:anim calcmode="lin" valueType="num" p14:bounceEnd="40000">
                                          <p:cBhvr additive="base">
                                            <p:cTn id="56" dur="10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57" dur="1000" fill="hold"/>
                                            <p:tgtEl>
                                              <p:spTgt spid="14"/>
                                            </p:tgtEl>
                                            <p:attrNameLst>
                                              <p:attrName>ppt_y</p:attrName>
                                            </p:attrNameLst>
                                          </p:cBhvr>
                                          <p:tavLst>
                                            <p:tav tm="0">
                                              <p:val>
                                                <p:strVal val="0-#ppt_h/2"/>
                                              </p:val>
                                            </p:tav>
                                            <p:tav tm="100000">
                                              <p:val>
                                                <p:strVal val="#ppt_y"/>
                                              </p:val>
                                            </p:tav>
                                          </p:tavLst>
                                        </p:anim>
                                      </p:childTnLst>
                                    </p:cTn>
                                  </p:par>
                                  <p:par>
                                    <p:cTn id="58" presetID="2" presetClass="entr" presetSubtype="4" accel="40000" fill="hold" grpId="0" nodeType="withEffect" p14:presetBounceEnd="40000">
                                      <p:stCondLst>
                                        <p:cond delay="1750"/>
                                      </p:stCondLst>
                                      <p:childTnLst>
                                        <p:set>
                                          <p:cBhvr>
                                            <p:cTn id="59" dur="1" fill="hold">
                                              <p:stCondLst>
                                                <p:cond delay="0"/>
                                              </p:stCondLst>
                                            </p:cTn>
                                            <p:tgtEl>
                                              <p:spTgt spid="15"/>
                                            </p:tgtEl>
                                            <p:attrNameLst>
                                              <p:attrName>style.visibility</p:attrName>
                                            </p:attrNameLst>
                                          </p:cBhvr>
                                          <p:to>
                                            <p:strVal val="visible"/>
                                          </p:to>
                                        </p:set>
                                        <p:anim calcmode="lin" valueType="num" p14:bounceEnd="40000">
                                          <p:cBhvr additive="base">
                                            <p:cTn id="60" dur="10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61" dur="1000" fill="hold"/>
                                            <p:tgtEl>
                                              <p:spTgt spid="15"/>
                                            </p:tgtEl>
                                            <p:attrNameLst>
                                              <p:attrName>ppt_y</p:attrName>
                                            </p:attrNameLst>
                                          </p:cBhvr>
                                          <p:tavLst>
                                            <p:tav tm="0">
                                              <p:val>
                                                <p:strVal val="1+#ppt_h/2"/>
                                              </p:val>
                                            </p:tav>
                                            <p:tav tm="100000">
                                              <p:val>
                                                <p:strVal val="#ppt_y"/>
                                              </p:val>
                                            </p:tav>
                                          </p:tavLst>
                                        </p:anim>
                                      </p:childTnLst>
                                    </p:cTn>
                                  </p:par>
                                  <p:par>
                                    <p:cTn id="62" presetID="2" presetClass="entr" presetSubtype="4" accel="40000" fill="hold" grpId="0" nodeType="withEffect" p14:presetBounceEnd="40000">
                                      <p:stCondLst>
                                        <p:cond delay="2000"/>
                                      </p:stCondLst>
                                      <p:childTnLst>
                                        <p:set>
                                          <p:cBhvr>
                                            <p:cTn id="63" dur="1" fill="hold">
                                              <p:stCondLst>
                                                <p:cond delay="0"/>
                                              </p:stCondLst>
                                            </p:cTn>
                                            <p:tgtEl>
                                              <p:spTgt spid="16"/>
                                            </p:tgtEl>
                                            <p:attrNameLst>
                                              <p:attrName>style.visibility</p:attrName>
                                            </p:attrNameLst>
                                          </p:cBhvr>
                                          <p:to>
                                            <p:strVal val="visible"/>
                                          </p:to>
                                        </p:set>
                                        <p:anim calcmode="lin" valueType="num" p14:bounceEnd="40000">
                                          <p:cBhvr additive="base">
                                            <p:cTn id="64" dur="10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65" dur="10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accel="40000" fill="hold" grpId="0" nodeType="withEffect" p14:presetBounceEnd="40000">
                                      <p:stCondLst>
                                        <p:cond delay="2250"/>
                                      </p:stCondLst>
                                      <p:childTnLst>
                                        <p:set>
                                          <p:cBhvr>
                                            <p:cTn id="67" dur="1" fill="hold">
                                              <p:stCondLst>
                                                <p:cond delay="0"/>
                                              </p:stCondLst>
                                            </p:cTn>
                                            <p:tgtEl>
                                              <p:spTgt spid="17"/>
                                            </p:tgtEl>
                                            <p:attrNameLst>
                                              <p:attrName>style.visibility</p:attrName>
                                            </p:attrNameLst>
                                          </p:cBhvr>
                                          <p:to>
                                            <p:strVal val="visible"/>
                                          </p:to>
                                        </p:set>
                                        <p:anim calcmode="lin" valueType="num" p14:bounceEnd="40000">
                                          <p:cBhvr additive="base">
                                            <p:cTn id="68" dur="10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69" dur="1000" fill="hold"/>
                                            <p:tgtEl>
                                              <p:spTgt spid="17"/>
                                            </p:tgtEl>
                                            <p:attrNameLst>
                                              <p:attrName>ppt_y</p:attrName>
                                            </p:attrNameLst>
                                          </p:cBhvr>
                                          <p:tavLst>
                                            <p:tav tm="0">
                                              <p:val>
                                                <p:strVal val="1+#ppt_h/2"/>
                                              </p:val>
                                            </p:tav>
                                            <p:tav tm="100000">
                                              <p:val>
                                                <p:strVal val="#ppt_y"/>
                                              </p:val>
                                            </p:tav>
                                          </p:tavLst>
                                        </p:anim>
                                      </p:childTnLst>
                                    </p:cTn>
                                  </p:par>
                                  <p:par>
                                    <p:cTn id="70" presetID="2" presetClass="entr" presetSubtype="1" accel="40000" fill="hold" grpId="0" nodeType="withEffect" p14:presetBounceEnd="40000">
                                      <p:stCondLst>
                                        <p:cond delay="2500"/>
                                      </p:stCondLst>
                                      <p:childTnLst>
                                        <p:set>
                                          <p:cBhvr>
                                            <p:cTn id="71" dur="1" fill="hold">
                                              <p:stCondLst>
                                                <p:cond delay="0"/>
                                              </p:stCondLst>
                                            </p:cTn>
                                            <p:tgtEl>
                                              <p:spTgt spid="26"/>
                                            </p:tgtEl>
                                            <p:attrNameLst>
                                              <p:attrName>style.visibility</p:attrName>
                                            </p:attrNameLst>
                                          </p:cBhvr>
                                          <p:to>
                                            <p:strVal val="visible"/>
                                          </p:to>
                                        </p:set>
                                        <p:anim calcmode="lin" valueType="num" p14:bounceEnd="40000">
                                          <p:cBhvr additive="base">
                                            <p:cTn id="72" dur="10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73" dur="1000" fill="hold"/>
                                            <p:tgtEl>
                                              <p:spTgt spid="26"/>
                                            </p:tgtEl>
                                            <p:attrNameLst>
                                              <p:attrName>ppt_y</p:attrName>
                                            </p:attrNameLst>
                                          </p:cBhvr>
                                          <p:tavLst>
                                            <p:tav tm="0">
                                              <p:val>
                                                <p:strVal val="0-#ppt_h/2"/>
                                              </p:val>
                                            </p:tav>
                                            <p:tav tm="100000">
                                              <p:val>
                                                <p:strVal val="#ppt_y"/>
                                              </p:val>
                                            </p:tav>
                                          </p:tavLst>
                                        </p:anim>
                                      </p:childTnLst>
                                    </p:cTn>
                                  </p:par>
                                  <p:par>
                                    <p:cTn id="74" presetID="2" presetClass="entr" presetSubtype="1" accel="40000" fill="hold" grpId="0" nodeType="withEffect" p14:presetBounceEnd="40000">
                                      <p:stCondLst>
                                        <p:cond delay="2750"/>
                                      </p:stCondLst>
                                      <p:childTnLst>
                                        <p:set>
                                          <p:cBhvr>
                                            <p:cTn id="75" dur="1" fill="hold">
                                              <p:stCondLst>
                                                <p:cond delay="0"/>
                                              </p:stCondLst>
                                            </p:cTn>
                                            <p:tgtEl>
                                              <p:spTgt spid="20"/>
                                            </p:tgtEl>
                                            <p:attrNameLst>
                                              <p:attrName>style.visibility</p:attrName>
                                            </p:attrNameLst>
                                          </p:cBhvr>
                                          <p:to>
                                            <p:strVal val="visible"/>
                                          </p:to>
                                        </p:set>
                                        <p:anim calcmode="lin" valueType="num" p14:bounceEnd="40000">
                                          <p:cBhvr additive="base">
                                            <p:cTn id="76" dur="10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77" dur="1000" fill="hold"/>
                                            <p:tgtEl>
                                              <p:spTgt spid="20"/>
                                            </p:tgtEl>
                                            <p:attrNameLst>
                                              <p:attrName>ppt_y</p:attrName>
                                            </p:attrNameLst>
                                          </p:cBhvr>
                                          <p:tavLst>
                                            <p:tav tm="0">
                                              <p:val>
                                                <p:strVal val="0-#ppt_h/2"/>
                                              </p:val>
                                            </p:tav>
                                            <p:tav tm="100000">
                                              <p:val>
                                                <p:strVal val="#ppt_y"/>
                                              </p:val>
                                            </p:tav>
                                          </p:tavLst>
                                        </p:anim>
                                      </p:childTnLst>
                                    </p:cTn>
                                  </p:par>
                                  <p:par>
                                    <p:cTn id="78" presetID="2" presetClass="entr" presetSubtype="1" accel="40000" fill="hold" grpId="0" nodeType="withEffect" p14:presetBounceEnd="40000">
                                      <p:stCondLst>
                                        <p:cond delay="3000"/>
                                      </p:stCondLst>
                                      <p:childTnLst>
                                        <p:set>
                                          <p:cBhvr>
                                            <p:cTn id="79" dur="1" fill="hold">
                                              <p:stCondLst>
                                                <p:cond delay="0"/>
                                              </p:stCondLst>
                                            </p:cTn>
                                            <p:tgtEl>
                                              <p:spTgt spid="18"/>
                                            </p:tgtEl>
                                            <p:attrNameLst>
                                              <p:attrName>style.visibility</p:attrName>
                                            </p:attrNameLst>
                                          </p:cBhvr>
                                          <p:to>
                                            <p:strVal val="visible"/>
                                          </p:to>
                                        </p:set>
                                        <p:anim calcmode="lin" valueType="num" p14:bounceEnd="40000">
                                          <p:cBhvr additive="base">
                                            <p:cTn id="80" dur="10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81" dur="1000" fill="hold"/>
                                            <p:tgtEl>
                                              <p:spTgt spid="18"/>
                                            </p:tgtEl>
                                            <p:attrNameLst>
                                              <p:attrName>ppt_y</p:attrName>
                                            </p:attrNameLst>
                                          </p:cBhvr>
                                          <p:tavLst>
                                            <p:tav tm="0">
                                              <p:val>
                                                <p:strVal val="0-#ppt_h/2"/>
                                              </p:val>
                                            </p:tav>
                                            <p:tav tm="100000">
                                              <p:val>
                                                <p:strVal val="#ppt_y"/>
                                              </p:val>
                                            </p:tav>
                                          </p:tavLst>
                                        </p:anim>
                                      </p:childTnLst>
                                    </p:cTn>
                                  </p:par>
                                  <p:par>
                                    <p:cTn id="82" presetID="2" presetClass="entr" presetSubtype="1" accel="40000" fill="hold" grpId="0" nodeType="withEffect" p14:presetBounceEnd="40000">
                                      <p:stCondLst>
                                        <p:cond delay="3250"/>
                                      </p:stCondLst>
                                      <p:childTnLst>
                                        <p:set>
                                          <p:cBhvr>
                                            <p:cTn id="83" dur="1" fill="hold">
                                              <p:stCondLst>
                                                <p:cond delay="0"/>
                                              </p:stCondLst>
                                            </p:cTn>
                                            <p:tgtEl>
                                              <p:spTgt spid="19"/>
                                            </p:tgtEl>
                                            <p:attrNameLst>
                                              <p:attrName>style.visibility</p:attrName>
                                            </p:attrNameLst>
                                          </p:cBhvr>
                                          <p:to>
                                            <p:strVal val="visible"/>
                                          </p:to>
                                        </p:set>
                                        <p:anim calcmode="lin" valueType="num" p14:bounceEnd="40000">
                                          <p:cBhvr additive="base">
                                            <p:cTn id="84" dur="10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85" dur="1000" fill="hold"/>
                                            <p:tgtEl>
                                              <p:spTgt spid="19"/>
                                            </p:tgtEl>
                                            <p:attrNameLst>
                                              <p:attrName>ppt_y</p:attrName>
                                            </p:attrNameLst>
                                          </p:cBhvr>
                                          <p:tavLst>
                                            <p:tav tm="0">
                                              <p:val>
                                                <p:strVal val="0-#ppt_h/2"/>
                                              </p:val>
                                            </p:tav>
                                            <p:tav tm="100000">
                                              <p:val>
                                                <p:strVal val="#ppt_y"/>
                                              </p:val>
                                            </p:tav>
                                          </p:tavLst>
                                        </p:anim>
                                      </p:childTnLst>
                                    </p:cTn>
                                  </p:par>
                                  <p:par>
                                    <p:cTn id="86" presetID="2" presetClass="entr" presetSubtype="4" accel="40000" fill="hold" grpId="0" nodeType="withEffect" p14:presetBounceEnd="40000">
                                      <p:stCondLst>
                                        <p:cond delay="3500"/>
                                      </p:stCondLst>
                                      <p:childTnLst>
                                        <p:set>
                                          <p:cBhvr>
                                            <p:cTn id="87" dur="1" fill="hold">
                                              <p:stCondLst>
                                                <p:cond delay="0"/>
                                              </p:stCondLst>
                                            </p:cTn>
                                            <p:tgtEl>
                                              <p:spTgt spid="25"/>
                                            </p:tgtEl>
                                            <p:attrNameLst>
                                              <p:attrName>style.visibility</p:attrName>
                                            </p:attrNameLst>
                                          </p:cBhvr>
                                          <p:to>
                                            <p:strVal val="visible"/>
                                          </p:to>
                                        </p:set>
                                        <p:anim calcmode="lin" valueType="num" p14:bounceEnd="40000">
                                          <p:cBhvr additive="base">
                                            <p:cTn id="88" dur="10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9" dur="1000" fill="hold"/>
                                            <p:tgtEl>
                                              <p:spTgt spid="25"/>
                                            </p:tgtEl>
                                            <p:attrNameLst>
                                              <p:attrName>ppt_y</p:attrName>
                                            </p:attrNameLst>
                                          </p:cBhvr>
                                          <p:tavLst>
                                            <p:tav tm="0">
                                              <p:val>
                                                <p:strVal val="1+#ppt_h/2"/>
                                              </p:val>
                                            </p:tav>
                                            <p:tav tm="100000">
                                              <p:val>
                                                <p:strVal val="#ppt_y"/>
                                              </p:val>
                                            </p:tav>
                                          </p:tavLst>
                                        </p:anim>
                                      </p:childTnLst>
                                    </p:cTn>
                                  </p:par>
                                </p:childTnLst>
                              </p:cTn>
                            </p:par>
                            <p:par>
                              <p:cTn id="90" fill="hold">
                                <p:stCondLst>
                                  <p:cond delay="5750"/>
                                </p:stCondLst>
                                <p:childTnLst>
                                  <p:par>
                                    <p:cTn id="91" presetID="16" presetClass="entr" presetSubtype="37" fill="hold"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barn(outVertical)">
                                          <p:cBhvr>
                                            <p:cTn id="93" dur="500"/>
                                            <p:tgtEl>
                                              <p:spTgt spid="29"/>
                                            </p:tgtEl>
                                          </p:cBhvr>
                                        </p:animEffect>
                                      </p:childTnLst>
                                    </p:cTn>
                                  </p:par>
                                  <p:par>
                                    <p:cTn id="94" presetID="16" presetClass="entr" presetSubtype="37" fill="hold"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barn(outVertical)">
                                          <p:cBhvr>
                                            <p:cTn id="96" dur="500"/>
                                            <p:tgtEl>
                                              <p:spTgt spid="54"/>
                                            </p:tgtEl>
                                          </p:cBhvr>
                                        </p:animEffect>
                                      </p:childTnLst>
                                    </p:cTn>
                                  </p:par>
                                  <p:par>
                                    <p:cTn id="97" presetID="16" presetClass="entr" presetSubtype="37" fill="hold"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barn(outVertical)">
                                          <p:cBhvr>
                                            <p:cTn id="99" dur="500"/>
                                            <p:tgtEl>
                                              <p:spTgt spid="42"/>
                                            </p:tgtEl>
                                          </p:cBhvr>
                                        </p:animEffect>
                                      </p:childTnLst>
                                    </p:cTn>
                                  </p:par>
                                  <p:par>
                                    <p:cTn id="100" presetID="16" presetClass="entr" presetSubtype="37" fill="hold" nodeType="withEffect">
                                      <p:stCondLst>
                                        <p:cond delay="0"/>
                                      </p:stCondLst>
                                      <p:childTnLst>
                                        <p:set>
                                          <p:cBhvr>
                                            <p:cTn id="101" dur="1" fill="hold">
                                              <p:stCondLst>
                                                <p:cond delay="0"/>
                                              </p:stCondLst>
                                            </p:cTn>
                                            <p:tgtEl>
                                              <p:spTgt spid="62"/>
                                            </p:tgtEl>
                                            <p:attrNameLst>
                                              <p:attrName>style.visibility</p:attrName>
                                            </p:attrNameLst>
                                          </p:cBhvr>
                                          <p:to>
                                            <p:strVal val="visible"/>
                                          </p:to>
                                        </p:set>
                                        <p:animEffect transition="in" filter="barn(outVertical)">
                                          <p:cBhvr>
                                            <p:cTn id="102" dur="500"/>
                                            <p:tgtEl>
                                              <p:spTgt spid="62"/>
                                            </p:tgtEl>
                                          </p:cBhvr>
                                        </p:animEffect>
                                      </p:childTnLst>
                                    </p:cTn>
                                  </p:par>
                                </p:childTnLst>
                              </p:cTn>
                            </p:par>
                            <p:par>
                              <p:cTn id="103" fill="hold">
                                <p:stCondLst>
                                  <p:cond delay="6250"/>
                                </p:stCondLst>
                                <p:childTnLst>
                                  <p:par>
                                    <p:cTn id="104" presetID="22" presetClass="entr" presetSubtype="4" fill="hold" nodeType="afterEffect">
                                      <p:stCondLst>
                                        <p:cond delay="0"/>
                                      </p:stCondLst>
                                      <p:childTnLst>
                                        <p:set>
                                          <p:cBhvr>
                                            <p:cTn id="105" dur="1" fill="hold">
                                              <p:stCondLst>
                                                <p:cond delay="0"/>
                                              </p:stCondLst>
                                            </p:cTn>
                                            <p:tgtEl>
                                              <p:spTgt spid="74"/>
                                            </p:tgtEl>
                                            <p:attrNameLst>
                                              <p:attrName>style.visibility</p:attrName>
                                            </p:attrNameLst>
                                          </p:cBhvr>
                                          <p:to>
                                            <p:strVal val="visible"/>
                                          </p:to>
                                        </p:set>
                                        <p:animEffect transition="in" filter="wipe(down)">
                                          <p:cBhvr>
                                            <p:cTn id="106" dur="500"/>
                                            <p:tgtEl>
                                              <p:spTgt spid="74"/>
                                            </p:tgtEl>
                                          </p:cBhvr>
                                        </p:animEffect>
                                      </p:childTnLst>
                                    </p:cTn>
                                  </p:par>
                                </p:childTnLst>
                              </p:cTn>
                            </p:par>
                            <p:par>
                              <p:cTn id="107" fill="hold">
                                <p:stCondLst>
                                  <p:cond delay="6750"/>
                                </p:stCondLst>
                                <p:childTnLst>
                                  <p:par>
                                    <p:cTn id="108" presetID="14" presetClass="entr" presetSubtype="10" fill="hold" nodeType="afterEffect">
                                      <p:stCondLst>
                                        <p:cond delay="0"/>
                                      </p:stCondLst>
                                      <p:childTnLst>
                                        <p:set>
                                          <p:cBhvr>
                                            <p:cTn id="109" dur="1" fill="hold">
                                              <p:stCondLst>
                                                <p:cond delay="0"/>
                                              </p:stCondLst>
                                            </p:cTn>
                                            <p:tgtEl>
                                              <p:spTgt spid="96"/>
                                            </p:tgtEl>
                                            <p:attrNameLst>
                                              <p:attrName>style.visibility</p:attrName>
                                            </p:attrNameLst>
                                          </p:cBhvr>
                                          <p:to>
                                            <p:strVal val="visible"/>
                                          </p:to>
                                        </p:set>
                                        <p:animEffect transition="in" filter="randombar(horizontal)">
                                          <p:cBhvr>
                                            <p:cTn id="110" dur="500"/>
                                            <p:tgtEl>
                                              <p:spTgt spid="96"/>
                                            </p:tgtEl>
                                          </p:cBhvr>
                                        </p:animEffect>
                                      </p:childTnLst>
                                    </p:cTn>
                                  </p:par>
                                </p:childTnLst>
                              </p:cTn>
                            </p:par>
                            <p:par>
                              <p:cTn id="111" fill="hold">
                                <p:stCondLst>
                                  <p:cond delay="7250"/>
                                </p:stCondLst>
                                <p:childTnLst>
                                  <p:par>
                                    <p:cTn id="112" presetID="22" presetClass="entr" presetSubtype="4" fill="hold" nodeType="afterEffect">
                                      <p:stCondLst>
                                        <p:cond delay="0"/>
                                      </p:stCondLst>
                                      <p:childTnLst>
                                        <p:set>
                                          <p:cBhvr>
                                            <p:cTn id="113" dur="1" fill="hold">
                                              <p:stCondLst>
                                                <p:cond delay="0"/>
                                              </p:stCondLst>
                                            </p:cTn>
                                            <p:tgtEl>
                                              <p:spTgt spid="80"/>
                                            </p:tgtEl>
                                            <p:attrNameLst>
                                              <p:attrName>style.visibility</p:attrName>
                                            </p:attrNameLst>
                                          </p:cBhvr>
                                          <p:to>
                                            <p:strVal val="visible"/>
                                          </p:to>
                                        </p:set>
                                        <p:animEffect transition="in" filter="wipe(down)">
                                          <p:cBhvr>
                                            <p:cTn id="114" dur="500"/>
                                            <p:tgtEl>
                                              <p:spTgt spid="80"/>
                                            </p:tgtEl>
                                          </p:cBhvr>
                                        </p:animEffect>
                                      </p:childTnLst>
                                    </p:cTn>
                                  </p:par>
                                </p:childTnLst>
                              </p:cTn>
                            </p:par>
                            <p:par>
                              <p:cTn id="115" fill="hold">
                                <p:stCondLst>
                                  <p:cond delay="7750"/>
                                </p:stCondLst>
                                <p:childTnLst>
                                  <p:par>
                                    <p:cTn id="116" presetID="14" presetClass="entr" presetSubtype="10" fill="hold" nodeType="afterEffect">
                                      <p:stCondLst>
                                        <p:cond delay="0"/>
                                      </p:stCondLst>
                                      <p:childTnLst>
                                        <p:set>
                                          <p:cBhvr>
                                            <p:cTn id="117" dur="1" fill="hold">
                                              <p:stCondLst>
                                                <p:cond delay="0"/>
                                              </p:stCondLst>
                                            </p:cTn>
                                            <p:tgtEl>
                                              <p:spTgt spid="99"/>
                                            </p:tgtEl>
                                            <p:attrNameLst>
                                              <p:attrName>style.visibility</p:attrName>
                                            </p:attrNameLst>
                                          </p:cBhvr>
                                          <p:to>
                                            <p:strVal val="visible"/>
                                          </p:to>
                                        </p:set>
                                        <p:animEffect transition="in" filter="randombar(horizontal)">
                                          <p:cBhvr>
                                            <p:cTn id="118" dur="500"/>
                                            <p:tgtEl>
                                              <p:spTgt spid="99"/>
                                            </p:tgtEl>
                                          </p:cBhvr>
                                        </p:animEffect>
                                      </p:childTnLst>
                                    </p:cTn>
                                  </p:par>
                                </p:childTnLst>
                              </p:cTn>
                            </p:par>
                            <p:par>
                              <p:cTn id="119" fill="hold">
                                <p:stCondLst>
                                  <p:cond delay="8250"/>
                                </p:stCondLst>
                                <p:childTnLst>
                                  <p:par>
                                    <p:cTn id="120" presetID="22" presetClass="entr" presetSubtype="1" fill="hold" nodeType="afterEffect">
                                      <p:stCondLst>
                                        <p:cond delay="0"/>
                                      </p:stCondLst>
                                      <p:childTnLst>
                                        <p:set>
                                          <p:cBhvr>
                                            <p:cTn id="121" dur="1" fill="hold">
                                              <p:stCondLst>
                                                <p:cond delay="0"/>
                                              </p:stCondLst>
                                            </p:cTn>
                                            <p:tgtEl>
                                              <p:spTgt spid="86"/>
                                            </p:tgtEl>
                                            <p:attrNameLst>
                                              <p:attrName>style.visibility</p:attrName>
                                            </p:attrNameLst>
                                          </p:cBhvr>
                                          <p:to>
                                            <p:strVal val="visible"/>
                                          </p:to>
                                        </p:set>
                                        <p:animEffect transition="in" filter="wipe(up)">
                                          <p:cBhvr>
                                            <p:cTn id="122" dur="500"/>
                                            <p:tgtEl>
                                              <p:spTgt spid="86"/>
                                            </p:tgtEl>
                                          </p:cBhvr>
                                        </p:animEffect>
                                      </p:childTnLst>
                                    </p:cTn>
                                  </p:par>
                                </p:childTnLst>
                              </p:cTn>
                            </p:par>
                            <p:par>
                              <p:cTn id="123" fill="hold">
                                <p:stCondLst>
                                  <p:cond delay="8750"/>
                                </p:stCondLst>
                                <p:childTnLst>
                                  <p:par>
                                    <p:cTn id="124" presetID="14" presetClass="entr" presetSubtype="10" fill="hold" nodeType="afterEffect">
                                      <p:stCondLst>
                                        <p:cond delay="0"/>
                                      </p:stCondLst>
                                      <p:childTnLst>
                                        <p:set>
                                          <p:cBhvr>
                                            <p:cTn id="125" dur="1" fill="hold">
                                              <p:stCondLst>
                                                <p:cond delay="0"/>
                                              </p:stCondLst>
                                            </p:cTn>
                                            <p:tgtEl>
                                              <p:spTgt spid="105"/>
                                            </p:tgtEl>
                                            <p:attrNameLst>
                                              <p:attrName>style.visibility</p:attrName>
                                            </p:attrNameLst>
                                          </p:cBhvr>
                                          <p:to>
                                            <p:strVal val="visible"/>
                                          </p:to>
                                        </p:set>
                                        <p:animEffect transition="in" filter="randombar(horizontal)">
                                          <p:cBhvr>
                                            <p:cTn id="126" dur="500"/>
                                            <p:tgtEl>
                                              <p:spTgt spid="105"/>
                                            </p:tgtEl>
                                          </p:cBhvr>
                                        </p:animEffect>
                                      </p:childTnLst>
                                    </p:cTn>
                                  </p:par>
                                </p:childTnLst>
                              </p:cTn>
                            </p:par>
                            <p:par>
                              <p:cTn id="127" fill="hold">
                                <p:stCondLst>
                                  <p:cond delay="9250"/>
                                </p:stCondLst>
                                <p:childTnLst>
                                  <p:par>
                                    <p:cTn id="128" presetID="22" presetClass="entr" presetSubtype="1" fill="hold" nodeType="afterEffect">
                                      <p:stCondLst>
                                        <p:cond delay="0"/>
                                      </p:stCondLst>
                                      <p:childTnLst>
                                        <p:set>
                                          <p:cBhvr>
                                            <p:cTn id="129" dur="1" fill="hold">
                                              <p:stCondLst>
                                                <p:cond delay="0"/>
                                              </p:stCondLst>
                                            </p:cTn>
                                            <p:tgtEl>
                                              <p:spTgt spid="91"/>
                                            </p:tgtEl>
                                            <p:attrNameLst>
                                              <p:attrName>style.visibility</p:attrName>
                                            </p:attrNameLst>
                                          </p:cBhvr>
                                          <p:to>
                                            <p:strVal val="visible"/>
                                          </p:to>
                                        </p:set>
                                        <p:animEffect transition="in" filter="wipe(up)">
                                          <p:cBhvr>
                                            <p:cTn id="130" dur="500"/>
                                            <p:tgtEl>
                                              <p:spTgt spid="91"/>
                                            </p:tgtEl>
                                          </p:cBhvr>
                                        </p:animEffect>
                                      </p:childTnLst>
                                    </p:cTn>
                                  </p:par>
                                </p:childTnLst>
                              </p:cTn>
                            </p:par>
                            <p:par>
                              <p:cTn id="131" fill="hold">
                                <p:stCondLst>
                                  <p:cond delay="9750"/>
                                </p:stCondLst>
                                <p:childTnLst>
                                  <p:par>
                                    <p:cTn id="132" presetID="14" presetClass="entr" presetSubtype="10" fill="hold" nodeType="afterEffect">
                                      <p:stCondLst>
                                        <p:cond delay="0"/>
                                      </p:stCondLst>
                                      <p:childTnLst>
                                        <p:set>
                                          <p:cBhvr>
                                            <p:cTn id="133" dur="1" fill="hold">
                                              <p:stCondLst>
                                                <p:cond delay="0"/>
                                              </p:stCondLst>
                                            </p:cTn>
                                            <p:tgtEl>
                                              <p:spTgt spid="102"/>
                                            </p:tgtEl>
                                            <p:attrNameLst>
                                              <p:attrName>style.visibility</p:attrName>
                                            </p:attrNameLst>
                                          </p:cBhvr>
                                          <p:to>
                                            <p:strVal val="visible"/>
                                          </p:to>
                                        </p:set>
                                        <p:animEffect transition="in" filter="randombar(horizontal)">
                                          <p:cBhvr>
                                            <p:cTn id="134"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 presetClass="entr" presetSubtype="1" accel="4000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1000" fill="hold"/>
                                            <p:tgtEl>
                                              <p:spTgt spid="24"/>
                                            </p:tgtEl>
                                            <p:attrNameLst>
                                              <p:attrName>ppt_x</p:attrName>
                                            </p:attrNameLst>
                                          </p:cBhvr>
                                          <p:tavLst>
                                            <p:tav tm="0">
                                              <p:val>
                                                <p:strVal val="#ppt_x"/>
                                              </p:val>
                                            </p:tav>
                                            <p:tav tm="100000">
                                              <p:val>
                                                <p:strVal val="#ppt_x"/>
                                              </p:val>
                                            </p:tav>
                                          </p:tavLst>
                                        </p:anim>
                                        <p:anim calcmode="lin" valueType="num">
                                          <p:cBhvr additive="base">
                                            <p:cTn id="33" dur="1000" fill="hold"/>
                                            <p:tgtEl>
                                              <p:spTgt spid="24"/>
                                            </p:tgtEl>
                                            <p:attrNameLst>
                                              <p:attrName>ppt_y</p:attrName>
                                            </p:attrNameLst>
                                          </p:cBhvr>
                                          <p:tavLst>
                                            <p:tav tm="0">
                                              <p:val>
                                                <p:strVal val="0-#ppt_h/2"/>
                                              </p:val>
                                            </p:tav>
                                            <p:tav tm="100000">
                                              <p:val>
                                                <p:strVal val="#ppt_y"/>
                                              </p:val>
                                            </p:tav>
                                          </p:tavLst>
                                        </p:anim>
                                      </p:childTnLst>
                                    </p:cTn>
                                  </p:par>
                                  <p:par>
                                    <p:cTn id="34" presetID="2" presetClass="entr" presetSubtype="4" accel="40000" fill="hold" grpId="0" nodeType="withEffect">
                                      <p:stCondLst>
                                        <p:cond delay="25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1000" fill="hold"/>
                                            <p:tgtEl>
                                              <p:spTgt spid="23"/>
                                            </p:tgtEl>
                                            <p:attrNameLst>
                                              <p:attrName>ppt_x</p:attrName>
                                            </p:attrNameLst>
                                          </p:cBhvr>
                                          <p:tavLst>
                                            <p:tav tm="0">
                                              <p:val>
                                                <p:strVal val="#ppt_x"/>
                                              </p:val>
                                            </p:tav>
                                            <p:tav tm="100000">
                                              <p:val>
                                                <p:strVal val="#ppt_x"/>
                                              </p:val>
                                            </p:tav>
                                          </p:tavLst>
                                        </p:anim>
                                        <p:anim calcmode="lin" valueType="num">
                                          <p:cBhvr additive="base">
                                            <p:cTn id="37" dur="10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accel="40000"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1000" fill="hold"/>
                                            <p:tgtEl>
                                              <p:spTgt spid="27"/>
                                            </p:tgtEl>
                                            <p:attrNameLst>
                                              <p:attrName>ppt_x</p:attrName>
                                            </p:attrNameLst>
                                          </p:cBhvr>
                                          <p:tavLst>
                                            <p:tav tm="0">
                                              <p:val>
                                                <p:strVal val="#ppt_x"/>
                                              </p:val>
                                            </p:tav>
                                            <p:tav tm="100000">
                                              <p:val>
                                                <p:strVal val="#ppt_x"/>
                                              </p:val>
                                            </p:tav>
                                          </p:tavLst>
                                        </p:anim>
                                        <p:anim calcmode="lin" valueType="num">
                                          <p:cBhvr additive="base">
                                            <p:cTn id="41" dur="10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1" accel="40000" fill="hold" grpId="0" nodeType="withEffect">
                                      <p:stCondLst>
                                        <p:cond delay="75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000" fill="hold"/>
                                            <p:tgtEl>
                                              <p:spTgt spid="22"/>
                                            </p:tgtEl>
                                            <p:attrNameLst>
                                              <p:attrName>ppt_x</p:attrName>
                                            </p:attrNameLst>
                                          </p:cBhvr>
                                          <p:tavLst>
                                            <p:tav tm="0">
                                              <p:val>
                                                <p:strVal val="#ppt_x"/>
                                              </p:val>
                                            </p:tav>
                                            <p:tav tm="100000">
                                              <p:val>
                                                <p:strVal val="#ppt_x"/>
                                              </p:val>
                                            </p:tav>
                                          </p:tavLst>
                                        </p:anim>
                                        <p:anim calcmode="lin" valueType="num">
                                          <p:cBhvr additive="base">
                                            <p:cTn id="45" dur="10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accel="40000" fill="hold" grpId="0" nodeType="withEffect">
                                      <p:stCondLst>
                                        <p:cond delay="100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1000" fill="hold"/>
                                            <p:tgtEl>
                                              <p:spTgt spid="28"/>
                                            </p:tgtEl>
                                            <p:attrNameLst>
                                              <p:attrName>ppt_x</p:attrName>
                                            </p:attrNameLst>
                                          </p:cBhvr>
                                          <p:tavLst>
                                            <p:tav tm="0">
                                              <p:val>
                                                <p:strVal val="#ppt_x"/>
                                              </p:val>
                                            </p:tav>
                                            <p:tav tm="100000">
                                              <p:val>
                                                <p:strVal val="#ppt_x"/>
                                              </p:val>
                                            </p:tav>
                                          </p:tavLst>
                                        </p:anim>
                                        <p:anim calcmode="lin" valueType="num">
                                          <p:cBhvr additive="base">
                                            <p:cTn id="49" dur="1000" fill="hold"/>
                                            <p:tgtEl>
                                              <p:spTgt spid="28"/>
                                            </p:tgtEl>
                                            <p:attrNameLst>
                                              <p:attrName>ppt_y</p:attrName>
                                            </p:attrNameLst>
                                          </p:cBhvr>
                                          <p:tavLst>
                                            <p:tav tm="0">
                                              <p:val>
                                                <p:strVal val="0-#ppt_h/2"/>
                                              </p:val>
                                            </p:tav>
                                            <p:tav tm="100000">
                                              <p:val>
                                                <p:strVal val="#ppt_y"/>
                                              </p:val>
                                            </p:tav>
                                          </p:tavLst>
                                        </p:anim>
                                      </p:childTnLst>
                                    </p:cTn>
                                  </p:par>
                                  <p:par>
                                    <p:cTn id="50" presetID="2" presetClass="entr" presetSubtype="4" accel="40000" fill="hold" grpId="0" nodeType="withEffect">
                                      <p:stCondLst>
                                        <p:cond delay="125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1000" fill="hold"/>
                                            <p:tgtEl>
                                              <p:spTgt spid="21"/>
                                            </p:tgtEl>
                                            <p:attrNameLst>
                                              <p:attrName>ppt_x</p:attrName>
                                            </p:attrNameLst>
                                          </p:cBhvr>
                                          <p:tavLst>
                                            <p:tav tm="0">
                                              <p:val>
                                                <p:strVal val="#ppt_x"/>
                                              </p:val>
                                            </p:tav>
                                            <p:tav tm="100000">
                                              <p:val>
                                                <p:strVal val="#ppt_x"/>
                                              </p:val>
                                            </p:tav>
                                          </p:tavLst>
                                        </p:anim>
                                        <p:anim calcmode="lin" valueType="num">
                                          <p:cBhvr additive="base">
                                            <p:cTn id="53" dur="10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1" accel="40000" fill="hold" grpId="0" nodeType="withEffect">
                                      <p:stCondLst>
                                        <p:cond delay="150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1000" fill="hold"/>
                                            <p:tgtEl>
                                              <p:spTgt spid="14"/>
                                            </p:tgtEl>
                                            <p:attrNameLst>
                                              <p:attrName>ppt_x</p:attrName>
                                            </p:attrNameLst>
                                          </p:cBhvr>
                                          <p:tavLst>
                                            <p:tav tm="0">
                                              <p:val>
                                                <p:strVal val="#ppt_x"/>
                                              </p:val>
                                            </p:tav>
                                            <p:tav tm="100000">
                                              <p:val>
                                                <p:strVal val="#ppt_x"/>
                                              </p:val>
                                            </p:tav>
                                          </p:tavLst>
                                        </p:anim>
                                        <p:anim calcmode="lin" valueType="num">
                                          <p:cBhvr additive="base">
                                            <p:cTn id="57" dur="1000" fill="hold"/>
                                            <p:tgtEl>
                                              <p:spTgt spid="14"/>
                                            </p:tgtEl>
                                            <p:attrNameLst>
                                              <p:attrName>ppt_y</p:attrName>
                                            </p:attrNameLst>
                                          </p:cBhvr>
                                          <p:tavLst>
                                            <p:tav tm="0">
                                              <p:val>
                                                <p:strVal val="0-#ppt_h/2"/>
                                              </p:val>
                                            </p:tav>
                                            <p:tav tm="100000">
                                              <p:val>
                                                <p:strVal val="#ppt_y"/>
                                              </p:val>
                                            </p:tav>
                                          </p:tavLst>
                                        </p:anim>
                                      </p:childTnLst>
                                    </p:cTn>
                                  </p:par>
                                  <p:par>
                                    <p:cTn id="58" presetID="2" presetClass="entr" presetSubtype="4" accel="40000" fill="hold" grpId="0" nodeType="withEffect">
                                      <p:stCondLst>
                                        <p:cond delay="175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1000" fill="hold"/>
                                            <p:tgtEl>
                                              <p:spTgt spid="15"/>
                                            </p:tgtEl>
                                            <p:attrNameLst>
                                              <p:attrName>ppt_x</p:attrName>
                                            </p:attrNameLst>
                                          </p:cBhvr>
                                          <p:tavLst>
                                            <p:tav tm="0">
                                              <p:val>
                                                <p:strVal val="#ppt_x"/>
                                              </p:val>
                                            </p:tav>
                                            <p:tav tm="100000">
                                              <p:val>
                                                <p:strVal val="#ppt_x"/>
                                              </p:val>
                                            </p:tav>
                                          </p:tavLst>
                                        </p:anim>
                                        <p:anim calcmode="lin" valueType="num">
                                          <p:cBhvr additive="base">
                                            <p:cTn id="61" dur="1000" fill="hold"/>
                                            <p:tgtEl>
                                              <p:spTgt spid="15"/>
                                            </p:tgtEl>
                                            <p:attrNameLst>
                                              <p:attrName>ppt_y</p:attrName>
                                            </p:attrNameLst>
                                          </p:cBhvr>
                                          <p:tavLst>
                                            <p:tav tm="0">
                                              <p:val>
                                                <p:strVal val="1+#ppt_h/2"/>
                                              </p:val>
                                            </p:tav>
                                            <p:tav tm="100000">
                                              <p:val>
                                                <p:strVal val="#ppt_y"/>
                                              </p:val>
                                            </p:tav>
                                          </p:tavLst>
                                        </p:anim>
                                      </p:childTnLst>
                                    </p:cTn>
                                  </p:par>
                                  <p:par>
                                    <p:cTn id="62" presetID="2" presetClass="entr" presetSubtype="4" accel="40000" fill="hold" grpId="0" nodeType="withEffect">
                                      <p:stCondLst>
                                        <p:cond delay="200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1000" fill="hold"/>
                                            <p:tgtEl>
                                              <p:spTgt spid="16"/>
                                            </p:tgtEl>
                                            <p:attrNameLst>
                                              <p:attrName>ppt_x</p:attrName>
                                            </p:attrNameLst>
                                          </p:cBhvr>
                                          <p:tavLst>
                                            <p:tav tm="0">
                                              <p:val>
                                                <p:strVal val="#ppt_x"/>
                                              </p:val>
                                            </p:tav>
                                            <p:tav tm="100000">
                                              <p:val>
                                                <p:strVal val="#ppt_x"/>
                                              </p:val>
                                            </p:tav>
                                          </p:tavLst>
                                        </p:anim>
                                        <p:anim calcmode="lin" valueType="num">
                                          <p:cBhvr additive="base">
                                            <p:cTn id="65" dur="10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accel="40000" fill="hold" grpId="0" nodeType="withEffect">
                                      <p:stCondLst>
                                        <p:cond delay="225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1000" fill="hold"/>
                                            <p:tgtEl>
                                              <p:spTgt spid="17"/>
                                            </p:tgtEl>
                                            <p:attrNameLst>
                                              <p:attrName>ppt_x</p:attrName>
                                            </p:attrNameLst>
                                          </p:cBhvr>
                                          <p:tavLst>
                                            <p:tav tm="0">
                                              <p:val>
                                                <p:strVal val="#ppt_x"/>
                                              </p:val>
                                            </p:tav>
                                            <p:tav tm="100000">
                                              <p:val>
                                                <p:strVal val="#ppt_x"/>
                                              </p:val>
                                            </p:tav>
                                          </p:tavLst>
                                        </p:anim>
                                        <p:anim calcmode="lin" valueType="num">
                                          <p:cBhvr additive="base">
                                            <p:cTn id="69" dur="1000" fill="hold"/>
                                            <p:tgtEl>
                                              <p:spTgt spid="17"/>
                                            </p:tgtEl>
                                            <p:attrNameLst>
                                              <p:attrName>ppt_y</p:attrName>
                                            </p:attrNameLst>
                                          </p:cBhvr>
                                          <p:tavLst>
                                            <p:tav tm="0">
                                              <p:val>
                                                <p:strVal val="1+#ppt_h/2"/>
                                              </p:val>
                                            </p:tav>
                                            <p:tav tm="100000">
                                              <p:val>
                                                <p:strVal val="#ppt_y"/>
                                              </p:val>
                                            </p:tav>
                                          </p:tavLst>
                                        </p:anim>
                                      </p:childTnLst>
                                    </p:cTn>
                                  </p:par>
                                  <p:par>
                                    <p:cTn id="70" presetID="2" presetClass="entr" presetSubtype="1" accel="40000" fill="hold" grpId="0" nodeType="withEffect">
                                      <p:stCondLst>
                                        <p:cond delay="250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1000" fill="hold"/>
                                            <p:tgtEl>
                                              <p:spTgt spid="26"/>
                                            </p:tgtEl>
                                            <p:attrNameLst>
                                              <p:attrName>ppt_x</p:attrName>
                                            </p:attrNameLst>
                                          </p:cBhvr>
                                          <p:tavLst>
                                            <p:tav tm="0">
                                              <p:val>
                                                <p:strVal val="#ppt_x"/>
                                              </p:val>
                                            </p:tav>
                                            <p:tav tm="100000">
                                              <p:val>
                                                <p:strVal val="#ppt_x"/>
                                              </p:val>
                                            </p:tav>
                                          </p:tavLst>
                                        </p:anim>
                                        <p:anim calcmode="lin" valueType="num">
                                          <p:cBhvr additive="base">
                                            <p:cTn id="73" dur="1000" fill="hold"/>
                                            <p:tgtEl>
                                              <p:spTgt spid="26"/>
                                            </p:tgtEl>
                                            <p:attrNameLst>
                                              <p:attrName>ppt_y</p:attrName>
                                            </p:attrNameLst>
                                          </p:cBhvr>
                                          <p:tavLst>
                                            <p:tav tm="0">
                                              <p:val>
                                                <p:strVal val="0-#ppt_h/2"/>
                                              </p:val>
                                            </p:tav>
                                            <p:tav tm="100000">
                                              <p:val>
                                                <p:strVal val="#ppt_y"/>
                                              </p:val>
                                            </p:tav>
                                          </p:tavLst>
                                        </p:anim>
                                      </p:childTnLst>
                                    </p:cTn>
                                  </p:par>
                                  <p:par>
                                    <p:cTn id="74" presetID="2" presetClass="entr" presetSubtype="1" accel="40000" fill="hold" grpId="0" nodeType="withEffect">
                                      <p:stCondLst>
                                        <p:cond delay="2750"/>
                                      </p:stCondLst>
                                      <p:childTnLst>
                                        <p:set>
                                          <p:cBhvr>
                                            <p:cTn id="75" dur="1" fill="hold">
                                              <p:stCondLst>
                                                <p:cond delay="0"/>
                                              </p:stCondLst>
                                            </p:cTn>
                                            <p:tgtEl>
                                              <p:spTgt spid="20"/>
                                            </p:tgtEl>
                                            <p:attrNameLst>
                                              <p:attrName>style.visibility</p:attrName>
                                            </p:attrNameLst>
                                          </p:cBhvr>
                                          <p:to>
                                            <p:strVal val="visible"/>
                                          </p:to>
                                        </p:set>
                                        <p:anim calcmode="lin" valueType="num">
                                          <p:cBhvr additive="base">
                                            <p:cTn id="76" dur="1000" fill="hold"/>
                                            <p:tgtEl>
                                              <p:spTgt spid="20"/>
                                            </p:tgtEl>
                                            <p:attrNameLst>
                                              <p:attrName>ppt_x</p:attrName>
                                            </p:attrNameLst>
                                          </p:cBhvr>
                                          <p:tavLst>
                                            <p:tav tm="0">
                                              <p:val>
                                                <p:strVal val="#ppt_x"/>
                                              </p:val>
                                            </p:tav>
                                            <p:tav tm="100000">
                                              <p:val>
                                                <p:strVal val="#ppt_x"/>
                                              </p:val>
                                            </p:tav>
                                          </p:tavLst>
                                        </p:anim>
                                        <p:anim calcmode="lin" valueType="num">
                                          <p:cBhvr additive="base">
                                            <p:cTn id="77" dur="1000" fill="hold"/>
                                            <p:tgtEl>
                                              <p:spTgt spid="20"/>
                                            </p:tgtEl>
                                            <p:attrNameLst>
                                              <p:attrName>ppt_y</p:attrName>
                                            </p:attrNameLst>
                                          </p:cBhvr>
                                          <p:tavLst>
                                            <p:tav tm="0">
                                              <p:val>
                                                <p:strVal val="0-#ppt_h/2"/>
                                              </p:val>
                                            </p:tav>
                                            <p:tav tm="100000">
                                              <p:val>
                                                <p:strVal val="#ppt_y"/>
                                              </p:val>
                                            </p:tav>
                                          </p:tavLst>
                                        </p:anim>
                                      </p:childTnLst>
                                    </p:cTn>
                                  </p:par>
                                  <p:par>
                                    <p:cTn id="78" presetID="2" presetClass="entr" presetSubtype="1" accel="40000" fill="hold" grpId="0" nodeType="withEffect">
                                      <p:stCondLst>
                                        <p:cond delay="300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1000" fill="hold"/>
                                            <p:tgtEl>
                                              <p:spTgt spid="18"/>
                                            </p:tgtEl>
                                            <p:attrNameLst>
                                              <p:attrName>ppt_x</p:attrName>
                                            </p:attrNameLst>
                                          </p:cBhvr>
                                          <p:tavLst>
                                            <p:tav tm="0">
                                              <p:val>
                                                <p:strVal val="#ppt_x"/>
                                              </p:val>
                                            </p:tav>
                                            <p:tav tm="100000">
                                              <p:val>
                                                <p:strVal val="#ppt_x"/>
                                              </p:val>
                                            </p:tav>
                                          </p:tavLst>
                                        </p:anim>
                                        <p:anim calcmode="lin" valueType="num">
                                          <p:cBhvr additive="base">
                                            <p:cTn id="81" dur="1000" fill="hold"/>
                                            <p:tgtEl>
                                              <p:spTgt spid="18"/>
                                            </p:tgtEl>
                                            <p:attrNameLst>
                                              <p:attrName>ppt_y</p:attrName>
                                            </p:attrNameLst>
                                          </p:cBhvr>
                                          <p:tavLst>
                                            <p:tav tm="0">
                                              <p:val>
                                                <p:strVal val="0-#ppt_h/2"/>
                                              </p:val>
                                            </p:tav>
                                            <p:tav tm="100000">
                                              <p:val>
                                                <p:strVal val="#ppt_y"/>
                                              </p:val>
                                            </p:tav>
                                          </p:tavLst>
                                        </p:anim>
                                      </p:childTnLst>
                                    </p:cTn>
                                  </p:par>
                                  <p:par>
                                    <p:cTn id="82" presetID="2" presetClass="entr" presetSubtype="1" accel="40000" fill="hold" grpId="0" nodeType="withEffect">
                                      <p:stCondLst>
                                        <p:cond delay="325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1000" fill="hold"/>
                                            <p:tgtEl>
                                              <p:spTgt spid="19"/>
                                            </p:tgtEl>
                                            <p:attrNameLst>
                                              <p:attrName>ppt_x</p:attrName>
                                            </p:attrNameLst>
                                          </p:cBhvr>
                                          <p:tavLst>
                                            <p:tav tm="0">
                                              <p:val>
                                                <p:strVal val="#ppt_x"/>
                                              </p:val>
                                            </p:tav>
                                            <p:tav tm="100000">
                                              <p:val>
                                                <p:strVal val="#ppt_x"/>
                                              </p:val>
                                            </p:tav>
                                          </p:tavLst>
                                        </p:anim>
                                        <p:anim calcmode="lin" valueType="num">
                                          <p:cBhvr additive="base">
                                            <p:cTn id="85" dur="1000" fill="hold"/>
                                            <p:tgtEl>
                                              <p:spTgt spid="19"/>
                                            </p:tgtEl>
                                            <p:attrNameLst>
                                              <p:attrName>ppt_y</p:attrName>
                                            </p:attrNameLst>
                                          </p:cBhvr>
                                          <p:tavLst>
                                            <p:tav tm="0">
                                              <p:val>
                                                <p:strVal val="0-#ppt_h/2"/>
                                              </p:val>
                                            </p:tav>
                                            <p:tav tm="100000">
                                              <p:val>
                                                <p:strVal val="#ppt_y"/>
                                              </p:val>
                                            </p:tav>
                                          </p:tavLst>
                                        </p:anim>
                                      </p:childTnLst>
                                    </p:cTn>
                                  </p:par>
                                  <p:par>
                                    <p:cTn id="86" presetID="2" presetClass="entr" presetSubtype="4" accel="40000" fill="hold" grpId="0" nodeType="withEffect">
                                      <p:stCondLst>
                                        <p:cond delay="350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1000" fill="hold"/>
                                            <p:tgtEl>
                                              <p:spTgt spid="25"/>
                                            </p:tgtEl>
                                            <p:attrNameLst>
                                              <p:attrName>ppt_x</p:attrName>
                                            </p:attrNameLst>
                                          </p:cBhvr>
                                          <p:tavLst>
                                            <p:tav tm="0">
                                              <p:val>
                                                <p:strVal val="#ppt_x"/>
                                              </p:val>
                                            </p:tav>
                                            <p:tav tm="100000">
                                              <p:val>
                                                <p:strVal val="#ppt_x"/>
                                              </p:val>
                                            </p:tav>
                                          </p:tavLst>
                                        </p:anim>
                                        <p:anim calcmode="lin" valueType="num">
                                          <p:cBhvr additive="base">
                                            <p:cTn id="89" dur="1000" fill="hold"/>
                                            <p:tgtEl>
                                              <p:spTgt spid="25"/>
                                            </p:tgtEl>
                                            <p:attrNameLst>
                                              <p:attrName>ppt_y</p:attrName>
                                            </p:attrNameLst>
                                          </p:cBhvr>
                                          <p:tavLst>
                                            <p:tav tm="0">
                                              <p:val>
                                                <p:strVal val="1+#ppt_h/2"/>
                                              </p:val>
                                            </p:tav>
                                            <p:tav tm="100000">
                                              <p:val>
                                                <p:strVal val="#ppt_y"/>
                                              </p:val>
                                            </p:tav>
                                          </p:tavLst>
                                        </p:anim>
                                      </p:childTnLst>
                                    </p:cTn>
                                  </p:par>
                                </p:childTnLst>
                              </p:cTn>
                            </p:par>
                            <p:par>
                              <p:cTn id="90" fill="hold">
                                <p:stCondLst>
                                  <p:cond delay="5750"/>
                                </p:stCondLst>
                                <p:childTnLst>
                                  <p:par>
                                    <p:cTn id="91" presetID="16" presetClass="entr" presetSubtype="37" fill="hold"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barn(outVertical)">
                                          <p:cBhvr>
                                            <p:cTn id="93" dur="500"/>
                                            <p:tgtEl>
                                              <p:spTgt spid="29"/>
                                            </p:tgtEl>
                                          </p:cBhvr>
                                        </p:animEffect>
                                      </p:childTnLst>
                                    </p:cTn>
                                  </p:par>
                                  <p:par>
                                    <p:cTn id="94" presetID="16" presetClass="entr" presetSubtype="37" fill="hold"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barn(outVertical)">
                                          <p:cBhvr>
                                            <p:cTn id="96" dur="500"/>
                                            <p:tgtEl>
                                              <p:spTgt spid="54"/>
                                            </p:tgtEl>
                                          </p:cBhvr>
                                        </p:animEffect>
                                      </p:childTnLst>
                                    </p:cTn>
                                  </p:par>
                                  <p:par>
                                    <p:cTn id="97" presetID="16" presetClass="entr" presetSubtype="37" fill="hold"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barn(outVertical)">
                                          <p:cBhvr>
                                            <p:cTn id="99" dur="500"/>
                                            <p:tgtEl>
                                              <p:spTgt spid="42"/>
                                            </p:tgtEl>
                                          </p:cBhvr>
                                        </p:animEffect>
                                      </p:childTnLst>
                                    </p:cTn>
                                  </p:par>
                                  <p:par>
                                    <p:cTn id="100" presetID="16" presetClass="entr" presetSubtype="37" fill="hold" nodeType="withEffect">
                                      <p:stCondLst>
                                        <p:cond delay="0"/>
                                      </p:stCondLst>
                                      <p:childTnLst>
                                        <p:set>
                                          <p:cBhvr>
                                            <p:cTn id="101" dur="1" fill="hold">
                                              <p:stCondLst>
                                                <p:cond delay="0"/>
                                              </p:stCondLst>
                                            </p:cTn>
                                            <p:tgtEl>
                                              <p:spTgt spid="62"/>
                                            </p:tgtEl>
                                            <p:attrNameLst>
                                              <p:attrName>style.visibility</p:attrName>
                                            </p:attrNameLst>
                                          </p:cBhvr>
                                          <p:to>
                                            <p:strVal val="visible"/>
                                          </p:to>
                                        </p:set>
                                        <p:animEffect transition="in" filter="barn(outVertical)">
                                          <p:cBhvr>
                                            <p:cTn id="102" dur="500"/>
                                            <p:tgtEl>
                                              <p:spTgt spid="62"/>
                                            </p:tgtEl>
                                          </p:cBhvr>
                                        </p:animEffect>
                                      </p:childTnLst>
                                    </p:cTn>
                                  </p:par>
                                </p:childTnLst>
                              </p:cTn>
                            </p:par>
                            <p:par>
                              <p:cTn id="103" fill="hold">
                                <p:stCondLst>
                                  <p:cond delay="6250"/>
                                </p:stCondLst>
                                <p:childTnLst>
                                  <p:par>
                                    <p:cTn id="104" presetID="22" presetClass="entr" presetSubtype="4" fill="hold" nodeType="afterEffect">
                                      <p:stCondLst>
                                        <p:cond delay="0"/>
                                      </p:stCondLst>
                                      <p:childTnLst>
                                        <p:set>
                                          <p:cBhvr>
                                            <p:cTn id="105" dur="1" fill="hold">
                                              <p:stCondLst>
                                                <p:cond delay="0"/>
                                              </p:stCondLst>
                                            </p:cTn>
                                            <p:tgtEl>
                                              <p:spTgt spid="74"/>
                                            </p:tgtEl>
                                            <p:attrNameLst>
                                              <p:attrName>style.visibility</p:attrName>
                                            </p:attrNameLst>
                                          </p:cBhvr>
                                          <p:to>
                                            <p:strVal val="visible"/>
                                          </p:to>
                                        </p:set>
                                        <p:animEffect transition="in" filter="wipe(down)">
                                          <p:cBhvr>
                                            <p:cTn id="106" dur="500"/>
                                            <p:tgtEl>
                                              <p:spTgt spid="74"/>
                                            </p:tgtEl>
                                          </p:cBhvr>
                                        </p:animEffect>
                                      </p:childTnLst>
                                    </p:cTn>
                                  </p:par>
                                </p:childTnLst>
                              </p:cTn>
                            </p:par>
                            <p:par>
                              <p:cTn id="107" fill="hold">
                                <p:stCondLst>
                                  <p:cond delay="6750"/>
                                </p:stCondLst>
                                <p:childTnLst>
                                  <p:par>
                                    <p:cTn id="108" presetID="14" presetClass="entr" presetSubtype="10" fill="hold" nodeType="afterEffect">
                                      <p:stCondLst>
                                        <p:cond delay="0"/>
                                      </p:stCondLst>
                                      <p:childTnLst>
                                        <p:set>
                                          <p:cBhvr>
                                            <p:cTn id="109" dur="1" fill="hold">
                                              <p:stCondLst>
                                                <p:cond delay="0"/>
                                              </p:stCondLst>
                                            </p:cTn>
                                            <p:tgtEl>
                                              <p:spTgt spid="96"/>
                                            </p:tgtEl>
                                            <p:attrNameLst>
                                              <p:attrName>style.visibility</p:attrName>
                                            </p:attrNameLst>
                                          </p:cBhvr>
                                          <p:to>
                                            <p:strVal val="visible"/>
                                          </p:to>
                                        </p:set>
                                        <p:animEffect transition="in" filter="randombar(horizontal)">
                                          <p:cBhvr>
                                            <p:cTn id="110" dur="500"/>
                                            <p:tgtEl>
                                              <p:spTgt spid="96"/>
                                            </p:tgtEl>
                                          </p:cBhvr>
                                        </p:animEffect>
                                      </p:childTnLst>
                                    </p:cTn>
                                  </p:par>
                                </p:childTnLst>
                              </p:cTn>
                            </p:par>
                            <p:par>
                              <p:cTn id="111" fill="hold">
                                <p:stCondLst>
                                  <p:cond delay="7250"/>
                                </p:stCondLst>
                                <p:childTnLst>
                                  <p:par>
                                    <p:cTn id="112" presetID="22" presetClass="entr" presetSubtype="4" fill="hold" nodeType="afterEffect">
                                      <p:stCondLst>
                                        <p:cond delay="0"/>
                                      </p:stCondLst>
                                      <p:childTnLst>
                                        <p:set>
                                          <p:cBhvr>
                                            <p:cTn id="113" dur="1" fill="hold">
                                              <p:stCondLst>
                                                <p:cond delay="0"/>
                                              </p:stCondLst>
                                            </p:cTn>
                                            <p:tgtEl>
                                              <p:spTgt spid="80"/>
                                            </p:tgtEl>
                                            <p:attrNameLst>
                                              <p:attrName>style.visibility</p:attrName>
                                            </p:attrNameLst>
                                          </p:cBhvr>
                                          <p:to>
                                            <p:strVal val="visible"/>
                                          </p:to>
                                        </p:set>
                                        <p:animEffect transition="in" filter="wipe(down)">
                                          <p:cBhvr>
                                            <p:cTn id="114" dur="500"/>
                                            <p:tgtEl>
                                              <p:spTgt spid="80"/>
                                            </p:tgtEl>
                                          </p:cBhvr>
                                        </p:animEffect>
                                      </p:childTnLst>
                                    </p:cTn>
                                  </p:par>
                                </p:childTnLst>
                              </p:cTn>
                            </p:par>
                            <p:par>
                              <p:cTn id="115" fill="hold">
                                <p:stCondLst>
                                  <p:cond delay="7750"/>
                                </p:stCondLst>
                                <p:childTnLst>
                                  <p:par>
                                    <p:cTn id="116" presetID="14" presetClass="entr" presetSubtype="10" fill="hold" nodeType="afterEffect">
                                      <p:stCondLst>
                                        <p:cond delay="0"/>
                                      </p:stCondLst>
                                      <p:childTnLst>
                                        <p:set>
                                          <p:cBhvr>
                                            <p:cTn id="117" dur="1" fill="hold">
                                              <p:stCondLst>
                                                <p:cond delay="0"/>
                                              </p:stCondLst>
                                            </p:cTn>
                                            <p:tgtEl>
                                              <p:spTgt spid="99"/>
                                            </p:tgtEl>
                                            <p:attrNameLst>
                                              <p:attrName>style.visibility</p:attrName>
                                            </p:attrNameLst>
                                          </p:cBhvr>
                                          <p:to>
                                            <p:strVal val="visible"/>
                                          </p:to>
                                        </p:set>
                                        <p:animEffect transition="in" filter="randombar(horizontal)">
                                          <p:cBhvr>
                                            <p:cTn id="118" dur="500"/>
                                            <p:tgtEl>
                                              <p:spTgt spid="99"/>
                                            </p:tgtEl>
                                          </p:cBhvr>
                                        </p:animEffect>
                                      </p:childTnLst>
                                    </p:cTn>
                                  </p:par>
                                </p:childTnLst>
                              </p:cTn>
                            </p:par>
                            <p:par>
                              <p:cTn id="119" fill="hold">
                                <p:stCondLst>
                                  <p:cond delay="8250"/>
                                </p:stCondLst>
                                <p:childTnLst>
                                  <p:par>
                                    <p:cTn id="120" presetID="22" presetClass="entr" presetSubtype="1" fill="hold" nodeType="afterEffect">
                                      <p:stCondLst>
                                        <p:cond delay="0"/>
                                      </p:stCondLst>
                                      <p:childTnLst>
                                        <p:set>
                                          <p:cBhvr>
                                            <p:cTn id="121" dur="1" fill="hold">
                                              <p:stCondLst>
                                                <p:cond delay="0"/>
                                              </p:stCondLst>
                                            </p:cTn>
                                            <p:tgtEl>
                                              <p:spTgt spid="86"/>
                                            </p:tgtEl>
                                            <p:attrNameLst>
                                              <p:attrName>style.visibility</p:attrName>
                                            </p:attrNameLst>
                                          </p:cBhvr>
                                          <p:to>
                                            <p:strVal val="visible"/>
                                          </p:to>
                                        </p:set>
                                        <p:animEffect transition="in" filter="wipe(up)">
                                          <p:cBhvr>
                                            <p:cTn id="122" dur="500"/>
                                            <p:tgtEl>
                                              <p:spTgt spid="86"/>
                                            </p:tgtEl>
                                          </p:cBhvr>
                                        </p:animEffect>
                                      </p:childTnLst>
                                    </p:cTn>
                                  </p:par>
                                </p:childTnLst>
                              </p:cTn>
                            </p:par>
                            <p:par>
                              <p:cTn id="123" fill="hold">
                                <p:stCondLst>
                                  <p:cond delay="8750"/>
                                </p:stCondLst>
                                <p:childTnLst>
                                  <p:par>
                                    <p:cTn id="124" presetID="14" presetClass="entr" presetSubtype="10" fill="hold" nodeType="afterEffect">
                                      <p:stCondLst>
                                        <p:cond delay="0"/>
                                      </p:stCondLst>
                                      <p:childTnLst>
                                        <p:set>
                                          <p:cBhvr>
                                            <p:cTn id="125" dur="1" fill="hold">
                                              <p:stCondLst>
                                                <p:cond delay="0"/>
                                              </p:stCondLst>
                                            </p:cTn>
                                            <p:tgtEl>
                                              <p:spTgt spid="105"/>
                                            </p:tgtEl>
                                            <p:attrNameLst>
                                              <p:attrName>style.visibility</p:attrName>
                                            </p:attrNameLst>
                                          </p:cBhvr>
                                          <p:to>
                                            <p:strVal val="visible"/>
                                          </p:to>
                                        </p:set>
                                        <p:animEffect transition="in" filter="randombar(horizontal)">
                                          <p:cBhvr>
                                            <p:cTn id="126" dur="500"/>
                                            <p:tgtEl>
                                              <p:spTgt spid="105"/>
                                            </p:tgtEl>
                                          </p:cBhvr>
                                        </p:animEffect>
                                      </p:childTnLst>
                                    </p:cTn>
                                  </p:par>
                                </p:childTnLst>
                              </p:cTn>
                            </p:par>
                            <p:par>
                              <p:cTn id="127" fill="hold">
                                <p:stCondLst>
                                  <p:cond delay="9250"/>
                                </p:stCondLst>
                                <p:childTnLst>
                                  <p:par>
                                    <p:cTn id="128" presetID="22" presetClass="entr" presetSubtype="1" fill="hold" nodeType="afterEffect">
                                      <p:stCondLst>
                                        <p:cond delay="0"/>
                                      </p:stCondLst>
                                      <p:childTnLst>
                                        <p:set>
                                          <p:cBhvr>
                                            <p:cTn id="129" dur="1" fill="hold">
                                              <p:stCondLst>
                                                <p:cond delay="0"/>
                                              </p:stCondLst>
                                            </p:cTn>
                                            <p:tgtEl>
                                              <p:spTgt spid="91"/>
                                            </p:tgtEl>
                                            <p:attrNameLst>
                                              <p:attrName>style.visibility</p:attrName>
                                            </p:attrNameLst>
                                          </p:cBhvr>
                                          <p:to>
                                            <p:strVal val="visible"/>
                                          </p:to>
                                        </p:set>
                                        <p:animEffect transition="in" filter="wipe(up)">
                                          <p:cBhvr>
                                            <p:cTn id="130" dur="500"/>
                                            <p:tgtEl>
                                              <p:spTgt spid="91"/>
                                            </p:tgtEl>
                                          </p:cBhvr>
                                        </p:animEffect>
                                      </p:childTnLst>
                                    </p:cTn>
                                  </p:par>
                                </p:childTnLst>
                              </p:cTn>
                            </p:par>
                            <p:par>
                              <p:cTn id="131" fill="hold">
                                <p:stCondLst>
                                  <p:cond delay="9750"/>
                                </p:stCondLst>
                                <p:childTnLst>
                                  <p:par>
                                    <p:cTn id="132" presetID="14" presetClass="entr" presetSubtype="10" fill="hold" nodeType="afterEffect">
                                      <p:stCondLst>
                                        <p:cond delay="0"/>
                                      </p:stCondLst>
                                      <p:childTnLst>
                                        <p:set>
                                          <p:cBhvr>
                                            <p:cTn id="133" dur="1" fill="hold">
                                              <p:stCondLst>
                                                <p:cond delay="0"/>
                                              </p:stCondLst>
                                            </p:cTn>
                                            <p:tgtEl>
                                              <p:spTgt spid="102"/>
                                            </p:tgtEl>
                                            <p:attrNameLst>
                                              <p:attrName>style.visibility</p:attrName>
                                            </p:attrNameLst>
                                          </p:cBhvr>
                                          <p:to>
                                            <p:strVal val="visible"/>
                                          </p:to>
                                        </p:set>
                                        <p:animEffect transition="in" filter="randombar(horizontal)">
                                          <p:cBhvr>
                                            <p:cTn id="134"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E87071"/>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等腰三角形 13"/>
          <p:cNvSpPr/>
          <p:nvPr/>
        </p:nvSpPr>
        <p:spPr>
          <a:xfrm flipV="1">
            <a:off x="4222882" y="4332859"/>
            <a:ext cx="401180" cy="195982"/>
          </a:xfrm>
          <a:prstGeom prst="triangle">
            <a:avLst>
              <a:gd name="adj" fmla="val 50907"/>
            </a:avLst>
          </a:prstGeom>
          <a:solidFill>
            <a:srgbClr val="FFB850"/>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等腰三角形 14"/>
          <p:cNvSpPr/>
          <p:nvPr/>
        </p:nvSpPr>
        <p:spPr>
          <a:xfrm rot="7200000" flipV="1">
            <a:off x="3190882" y="2576541"/>
            <a:ext cx="401034" cy="196053"/>
          </a:xfrm>
          <a:prstGeom prst="triangle">
            <a:avLst>
              <a:gd name="adj" fmla="val 50907"/>
            </a:avLst>
          </a:prstGeom>
          <a:solidFill>
            <a:srgbClr val="01ACBE"/>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等腰三角形 15"/>
          <p:cNvSpPr/>
          <p:nvPr/>
        </p:nvSpPr>
        <p:spPr>
          <a:xfrm rot="14400000" flipV="1">
            <a:off x="5192293" y="2481062"/>
            <a:ext cx="401034" cy="196053"/>
          </a:xfrm>
          <a:prstGeom prst="triangle">
            <a:avLst>
              <a:gd name="adj" fmla="val 50907"/>
            </a:avLst>
          </a:prstGeom>
          <a:solidFill>
            <a:srgbClr val="E87071"/>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任意多边形 16"/>
          <p:cNvSpPr/>
          <p:nvPr/>
        </p:nvSpPr>
        <p:spPr>
          <a:xfrm>
            <a:off x="2559338" y="2729413"/>
            <a:ext cx="1844832" cy="1594172"/>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flip="none" rotWithShape="1">
            <a:gsLst>
              <a:gs pos="100000">
                <a:schemeClr val="bg1">
                  <a:lumMod val="95000"/>
                </a:schemeClr>
              </a:gs>
              <a:gs pos="0">
                <a:schemeClr val="bg1">
                  <a:lumMod val="75000"/>
                </a:schemeClr>
              </a:gs>
            </a:gsLst>
            <a:lin ang="2700000" scaled="1"/>
            <a:tileRect/>
          </a:gradFill>
          <a:ln w="2540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任意多边形 17"/>
          <p:cNvSpPr/>
          <p:nvPr/>
        </p:nvSpPr>
        <p:spPr>
          <a:xfrm flipH="1">
            <a:off x="4429997" y="2726654"/>
            <a:ext cx="1844832" cy="1594172"/>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lumMod val="95000"/>
                </a:schemeClr>
              </a:gs>
              <a:gs pos="100000">
                <a:schemeClr val="bg1">
                  <a:lumMod val="75000"/>
                </a:schemeClr>
              </a:gs>
            </a:gsLst>
            <a:lin ang="18900000" scaled="0"/>
          </a:gradFill>
          <a:ln w="25400">
            <a:gradFill>
              <a:gsLst>
                <a:gs pos="0">
                  <a:schemeClr val="bg1"/>
                </a:gs>
                <a:gs pos="100000">
                  <a:schemeClr val="bg1">
                    <a:lumMod val="85000"/>
                  </a:scheme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任意多边形 18"/>
          <p:cNvSpPr/>
          <p:nvPr/>
        </p:nvSpPr>
        <p:spPr>
          <a:xfrm rot="14400000" flipH="1">
            <a:off x="3263992" y="1504517"/>
            <a:ext cx="1844166" cy="1594748"/>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flip="none" rotWithShape="1">
            <a:gsLst>
              <a:gs pos="100000">
                <a:schemeClr val="bg1">
                  <a:lumMod val="95000"/>
                </a:schemeClr>
              </a:gs>
              <a:gs pos="0">
                <a:schemeClr val="bg1">
                  <a:lumMod val="75000"/>
                </a:schemeClr>
              </a:gs>
            </a:gsLst>
            <a:lin ang="900000" scaled="0"/>
            <a:tileRect/>
          </a:gradFill>
          <a:ln w="25400">
            <a:gradFill flip="none" rotWithShape="1">
              <a:gsLst>
                <a:gs pos="0">
                  <a:schemeClr val="bg1"/>
                </a:gs>
                <a:gs pos="100000">
                  <a:schemeClr val="bg1">
                    <a:lumMod val="85000"/>
                  </a:schemeClr>
                </a:gs>
              </a:gsLst>
              <a:lin ang="9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0" name="组合 19"/>
          <p:cNvGrpSpPr/>
          <p:nvPr/>
        </p:nvGrpSpPr>
        <p:grpSpPr>
          <a:xfrm>
            <a:off x="3224686" y="1850349"/>
            <a:ext cx="1253948" cy="785323"/>
            <a:chOff x="4299023" y="1921477"/>
            <a:chExt cx="1671712" cy="1047339"/>
          </a:xfrm>
        </p:grpSpPr>
        <p:sp>
          <p:nvSpPr>
            <p:cNvPr id="21" name="任意多边形 20"/>
            <p:cNvSpPr/>
            <p:nvPr/>
          </p:nvSpPr>
          <p:spPr>
            <a:xfrm rot="15321110">
              <a:off x="4611209" y="1609291"/>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01ACBE"/>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文本框 31"/>
            <p:cNvSpPr txBox="1"/>
            <p:nvPr/>
          </p:nvSpPr>
          <p:spPr>
            <a:xfrm>
              <a:off x="5091959" y="2124416"/>
              <a:ext cx="785133" cy="492556"/>
            </a:xfrm>
            <a:prstGeom prst="rect">
              <a:avLst/>
            </a:prstGeom>
            <a:noFill/>
          </p:spPr>
          <p:txBody>
            <a:bodyPr wrap="square" rtlCol="0">
              <a:spAutoFit/>
            </a:bodyPr>
            <a:lstStyle/>
            <a:p>
              <a:pPr algn="ctr"/>
              <a:r>
                <a:rPr lang="en-US" altLang="zh-CN" sz="1800" dirty="0">
                  <a:solidFill>
                    <a:prstClr val="white"/>
                  </a:solidFill>
                  <a:latin typeface="Impact" panose="020B0806030902050204" pitchFamily="34" charset="0"/>
                  <a:cs typeface="Iskoola Pota" panose="020B0502040204020203" pitchFamily="34" charset="0"/>
                </a:rPr>
                <a:t>01</a:t>
              </a:r>
              <a:endParaRPr lang="zh-CN" altLang="en-US" sz="1800" dirty="0">
                <a:solidFill>
                  <a:prstClr val="white"/>
                </a:solidFill>
                <a:latin typeface="Impact" panose="020B0806030902050204" pitchFamily="34" charset="0"/>
                <a:cs typeface="Iskoola Pota" panose="020B0502040204020203" pitchFamily="34" charset="0"/>
              </a:endParaRPr>
            </a:p>
          </p:txBody>
        </p:sp>
      </p:grpSp>
      <p:grpSp>
        <p:nvGrpSpPr>
          <p:cNvPr id="23" name="组合 22"/>
          <p:cNvGrpSpPr/>
          <p:nvPr/>
        </p:nvGrpSpPr>
        <p:grpSpPr>
          <a:xfrm>
            <a:off x="3282124" y="3621427"/>
            <a:ext cx="930146" cy="1253494"/>
            <a:chOff x="4375595" y="4283461"/>
            <a:chExt cx="1240034" cy="1671712"/>
          </a:xfrm>
        </p:grpSpPr>
        <p:sp>
          <p:nvSpPr>
            <p:cNvPr id="24" name="任意多边形 23"/>
            <p:cNvSpPr/>
            <p:nvPr/>
          </p:nvSpPr>
          <p:spPr>
            <a:xfrm rot="8121110">
              <a:off x="4568290" y="4283461"/>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FFB850"/>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文本框 32"/>
            <p:cNvSpPr txBox="1"/>
            <p:nvPr/>
          </p:nvSpPr>
          <p:spPr>
            <a:xfrm>
              <a:off x="4375595" y="4611139"/>
              <a:ext cx="785133" cy="492557"/>
            </a:xfrm>
            <a:prstGeom prst="rect">
              <a:avLst/>
            </a:prstGeom>
            <a:noFill/>
          </p:spPr>
          <p:txBody>
            <a:bodyPr wrap="square" rtlCol="0">
              <a:spAutoFit/>
            </a:bodyPr>
            <a:lstStyle/>
            <a:p>
              <a:pPr algn="ctr"/>
              <a:r>
                <a:rPr lang="en-US" altLang="zh-CN" sz="1800" dirty="0">
                  <a:solidFill>
                    <a:prstClr val="white"/>
                  </a:solidFill>
                  <a:latin typeface="Impact" panose="020B0806030902050204" pitchFamily="34" charset="0"/>
                  <a:cs typeface="Iskoola Pota" panose="020B0502040204020203" pitchFamily="34" charset="0"/>
                </a:rPr>
                <a:t>03</a:t>
              </a:r>
              <a:endParaRPr lang="zh-CN" altLang="en-US" sz="1800" dirty="0">
                <a:solidFill>
                  <a:prstClr val="white"/>
                </a:solidFill>
                <a:latin typeface="Impact" panose="020B0806030902050204" pitchFamily="34" charset="0"/>
                <a:cs typeface="Iskoola Pota" panose="020B0502040204020203" pitchFamily="34" charset="0"/>
              </a:endParaRPr>
            </a:p>
          </p:txBody>
        </p:sp>
      </p:grpSp>
      <p:grpSp>
        <p:nvGrpSpPr>
          <p:cNvPr id="26" name="组合 25"/>
          <p:cNvGrpSpPr/>
          <p:nvPr/>
        </p:nvGrpSpPr>
        <p:grpSpPr>
          <a:xfrm>
            <a:off x="5143751" y="2566574"/>
            <a:ext cx="785606" cy="1253494"/>
            <a:chOff x="6857441" y="2876664"/>
            <a:chExt cx="1047339" cy="1671712"/>
          </a:xfrm>
        </p:grpSpPr>
        <p:sp>
          <p:nvSpPr>
            <p:cNvPr id="27" name="任意多边形 26"/>
            <p:cNvSpPr/>
            <p:nvPr/>
          </p:nvSpPr>
          <p:spPr>
            <a:xfrm rot="921110">
              <a:off x="6857441" y="2876664"/>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E87071"/>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文本框 33"/>
            <p:cNvSpPr txBox="1"/>
            <p:nvPr/>
          </p:nvSpPr>
          <p:spPr>
            <a:xfrm>
              <a:off x="6964271" y="3614308"/>
              <a:ext cx="785133" cy="492557"/>
            </a:xfrm>
            <a:prstGeom prst="rect">
              <a:avLst/>
            </a:prstGeom>
            <a:noFill/>
          </p:spPr>
          <p:txBody>
            <a:bodyPr wrap="square" rtlCol="0">
              <a:spAutoFit/>
            </a:bodyPr>
            <a:lstStyle/>
            <a:p>
              <a:pPr algn="ctr"/>
              <a:r>
                <a:rPr lang="en-US" altLang="zh-CN" sz="1800" dirty="0">
                  <a:solidFill>
                    <a:prstClr val="white"/>
                  </a:solidFill>
                  <a:latin typeface="Impact" panose="020B0806030902050204" pitchFamily="34" charset="0"/>
                  <a:cs typeface="Iskoola Pota" panose="020B0502040204020203" pitchFamily="34" charset="0"/>
                </a:rPr>
                <a:t>02</a:t>
              </a:r>
              <a:endParaRPr lang="zh-CN" altLang="en-US" sz="1800" dirty="0">
                <a:solidFill>
                  <a:prstClr val="white"/>
                </a:solidFill>
                <a:latin typeface="Impact" panose="020B0806030902050204" pitchFamily="34" charset="0"/>
                <a:cs typeface="Iskoola Pota" panose="020B0502040204020203" pitchFamily="34" charset="0"/>
              </a:endParaRPr>
            </a:p>
          </p:txBody>
        </p:sp>
      </p:grpSp>
      <p:sp>
        <p:nvSpPr>
          <p:cNvPr id="29" name="文本框 51"/>
          <p:cNvSpPr txBox="1"/>
          <p:nvPr/>
        </p:nvSpPr>
        <p:spPr>
          <a:xfrm>
            <a:off x="4247922" y="2387396"/>
            <a:ext cx="539251" cy="1015663"/>
          </a:xfrm>
          <a:prstGeom prst="rect">
            <a:avLst/>
          </a:prstGeom>
          <a:noFill/>
        </p:spPr>
        <p:txBody>
          <a:bodyPr wrap="square" rtlCol="0">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添加</a:t>
            </a:r>
            <a:endParaRPr lang="en-US" altLang="zh-CN" sz="1500" dirty="0">
              <a:solidFill>
                <a:schemeClr val="accent5"/>
              </a:solidFill>
              <a:latin typeface="微软雅黑" panose="020B0503020204020204" pitchFamily="34" charset="-122"/>
              <a:ea typeface="微软雅黑" panose="020B0503020204020204" pitchFamily="34" charset="-122"/>
            </a:endParaRPr>
          </a:p>
          <a:p>
            <a:r>
              <a:rPr lang="zh-CN" altLang="en-US" sz="1500" dirty="0">
                <a:solidFill>
                  <a:schemeClr val="accent5"/>
                </a:solidFill>
                <a:latin typeface="微软雅黑" panose="020B0503020204020204" pitchFamily="34" charset="-122"/>
                <a:ea typeface="微软雅黑" panose="020B0503020204020204" pitchFamily="34" charset="-122"/>
              </a:rPr>
              <a:t>标题</a:t>
            </a:r>
          </a:p>
        </p:txBody>
      </p:sp>
      <p:sp>
        <p:nvSpPr>
          <p:cNvPr id="30" name="文本框 52"/>
          <p:cNvSpPr txBox="1"/>
          <p:nvPr/>
        </p:nvSpPr>
        <p:spPr>
          <a:xfrm>
            <a:off x="3478075" y="3206443"/>
            <a:ext cx="607808" cy="553998"/>
          </a:xfrm>
          <a:prstGeom prst="rect">
            <a:avLst/>
          </a:prstGeom>
          <a:noFill/>
        </p:spPr>
        <p:txBody>
          <a:bodyPr wrap="square" rtlCol="0">
            <a:spAutoFit/>
          </a:bodyPr>
          <a:lstStyle/>
          <a:p>
            <a:r>
              <a:rPr lang="zh-CN" altLang="en-US" sz="1500" dirty="0">
                <a:solidFill>
                  <a:srgbClr val="FF9A05"/>
                </a:solidFill>
                <a:latin typeface="微软雅黑" panose="020B0503020204020204" pitchFamily="34" charset="-122"/>
                <a:ea typeface="微软雅黑" panose="020B0503020204020204" pitchFamily="34" charset="-122"/>
              </a:rPr>
              <a:t>添加</a:t>
            </a:r>
            <a:endParaRPr lang="en-US" altLang="zh-CN" sz="1500" dirty="0">
              <a:solidFill>
                <a:srgbClr val="FF9A05"/>
              </a:solidFill>
              <a:latin typeface="微软雅黑" panose="020B0503020204020204" pitchFamily="34" charset="-122"/>
              <a:ea typeface="微软雅黑" panose="020B0503020204020204" pitchFamily="34" charset="-122"/>
            </a:endParaRPr>
          </a:p>
          <a:p>
            <a:r>
              <a:rPr lang="zh-CN" altLang="en-US" sz="1500" dirty="0">
                <a:solidFill>
                  <a:srgbClr val="FF9A05"/>
                </a:solidFill>
                <a:latin typeface="微软雅黑" panose="020B0503020204020204" pitchFamily="34" charset="-122"/>
                <a:ea typeface="微软雅黑" panose="020B0503020204020204" pitchFamily="34" charset="-122"/>
              </a:rPr>
              <a:t>标题</a:t>
            </a:r>
          </a:p>
        </p:txBody>
      </p:sp>
      <p:sp>
        <p:nvSpPr>
          <p:cNvPr id="31" name="文本框 53"/>
          <p:cNvSpPr txBox="1"/>
          <p:nvPr/>
        </p:nvSpPr>
        <p:spPr>
          <a:xfrm>
            <a:off x="4612348" y="3486605"/>
            <a:ext cx="607808" cy="553998"/>
          </a:xfrm>
          <a:prstGeom prst="rect">
            <a:avLst/>
          </a:prstGeom>
          <a:noFill/>
        </p:spPr>
        <p:txBody>
          <a:bodyPr wrap="square" rtlCol="0">
            <a:spAutoFit/>
          </a:bodyPr>
          <a:lstStyle/>
          <a:p>
            <a:r>
              <a:rPr lang="zh-CN" altLang="en-US" sz="1500" dirty="0">
                <a:solidFill>
                  <a:srgbClr val="FF8989"/>
                </a:solidFill>
                <a:latin typeface="微软雅黑" panose="020B0503020204020204" pitchFamily="34" charset="-122"/>
                <a:ea typeface="微软雅黑" panose="020B0503020204020204" pitchFamily="34" charset="-122"/>
              </a:rPr>
              <a:t>添加</a:t>
            </a:r>
            <a:endParaRPr lang="en-US" altLang="zh-CN" sz="1500" dirty="0">
              <a:solidFill>
                <a:srgbClr val="FF8989"/>
              </a:solidFill>
              <a:latin typeface="微软雅黑" panose="020B0503020204020204" pitchFamily="34" charset="-122"/>
              <a:ea typeface="微软雅黑" panose="020B0503020204020204" pitchFamily="34" charset="-122"/>
            </a:endParaRPr>
          </a:p>
          <a:p>
            <a:r>
              <a:rPr lang="zh-CN" altLang="en-US" sz="1500" dirty="0">
                <a:solidFill>
                  <a:srgbClr val="FF8989"/>
                </a:solidFill>
                <a:latin typeface="微软雅黑" panose="020B0503020204020204" pitchFamily="34" charset="-122"/>
                <a:ea typeface="微软雅黑" panose="020B0503020204020204" pitchFamily="34" charset="-122"/>
              </a:rPr>
              <a:t>标题</a:t>
            </a:r>
          </a:p>
        </p:txBody>
      </p:sp>
      <p:grpSp>
        <p:nvGrpSpPr>
          <p:cNvPr id="32" name="组合 31"/>
          <p:cNvGrpSpPr/>
          <p:nvPr/>
        </p:nvGrpSpPr>
        <p:grpSpPr>
          <a:xfrm>
            <a:off x="989135" y="2711358"/>
            <a:ext cx="2340620" cy="1156016"/>
            <a:chOff x="1318674" y="3069754"/>
            <a:chExt cx="3120421" cy="1541712"/>
          </a:xfrm>
        </p:grpSpPr>
        <p:sp>
          <p:nvSpPr>
            <p:cNvPr id="33" name="任意多边形 32"/>
            <p:cNvSpPr/>
            <p:nvPr/>
          </p:nvSpPr>
          <p:spPr>
            <a:xfrm rot="5400000" flipH="1">
              <a:off x="1566832" y="2933868"/>
              <a:ext cx="1488088" cy="1808019"/>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椭圆 33"/>
            <p:cNvSpPr/>
            <p:nvPr/>
          </p:nvSpPr>
          <p:spPr>
            <a:xfrm rot="5400000" flipH="1">
              <a:off x="4377801" y="4550172"/>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椭圆 34"/>
            <p:cNvSpPr/>
            <p:nvPr/>
          </p:nvSpPr>
          <p:spPr>
            <a:xfrm rot="5400000" flipH="1">
              <a:off x="1316612" y="3071816"/>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cxnSp>
          <p:nvCxnSpPr>
            <p:cNvPr id="36" name="直接连接符 35"/>
            <p:cNvCxnSpPr>
              <a:stCxn id="33" idx="2"/>
            </p:cNvCxnSpPr>
            <p:nvPr/>
          </p:nvCxnSpPr>
          <p:spPr>
            <a:xfrm>
              <a:off x="3214886" y="4581921"/>
              <a:ext cx="1152128" cy="1"/>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7" name="组合 36"/>
          <p:cNvGrpSpPr/>
          <p:nvPr/>
        </p:nvGrpSpPr>
        <p:grpSpPr>
          <a:xfrm>
            <a:off x="4475908" y="1555341"/>
            <a:ext cx="3222466" cy="554822"/>
            <a:chOff x="5967100" y="1528041"/>
            <a:chExt cx="4296062" cy="739934"/>
          </a:xfrm>
        </p:grpSpPr>
        <p:sp>
          <p:nvSpPr>
            <p:cNvPr id="38" name="任意多边形 37"/>
            <p:cNvSpPr/>
            <p:nvPr/>
          </p:nvSpPr>
          <p:spPr>
            <a:xfrm rot="5400000">
              <a:off x="6625879" y="986999"/>
              <a:ext cx="666846" cy="1808019"/>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 name="椭圆 38"/>
            <p:cNvSpPr/>
            <p:nvPr/>
          </p:nvSpPr>
          <p:spPr>
            <a:xfrm rot="5400000" flipH="1">
              <a:off x="10201868" y="1525835"/>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rot="5400000" flipH="1">
              <a:off x="5965038" y="2202414"/>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cxnSp>
          <p:nvCxnSpPr>
            <p:cNvPr id="41" name="直接连接符 40"/>
            <p:cNvCxnSpPr/>
            <p:nvPr/>
          </p:nvCxnSpPr>
          <p:spPr>
            <a:xfrm>
              <a:off x="7863312" y="1557585"/>
              <a:ext cx="2336350" cy="0"/>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2" name="组合 41"/>
          <p:cNvGrpSpPr/>
          <p:nvPr/>
        </p:nvGrpSpPr>
        <p:grpSpPr>
          <a:xfrm>
            <a:off x="5328184" y="3294882"/>
            <a:ext cx="2214533" cy="554822"/>
            <a:chOff x="7103319" y="3847966"/>
            <a:chExt cx="2952327" cy="739934"/>
          </a:xfrm>
        </p:grpSpPr>
        <p:sp>
          <p:nvSpPr>
            <p:cNvPr id="43" name="任意多边形 42"/>
            <p:cNvSpPr/>
            <p:nvPr/>
          </p:nvSpPr>
          <p:spPr>
            <a:xfrm rot="5400000">
              <a:off x="7498068" y="3570955"/>
              <a:ext cx="666846" cy="1279958"/>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椭圆 43"/>
            <p:cNvSpPr/>
            <p:nvPr/>
          </p:nvSpPr>
          <p:spPr>
            <a:xfrm rot="5400000" flipH="1">
              <a:off x="9994352" y="3845760"/>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椭圆 44"/>
            <p:cNvSpPr/>
            <p:nvPr/>
          </p:nvSpPr>
          <p:spPr>
            <a:xfrm rot="5400000" flipH="1">
              <a:off x="7101257" y="4522339"/>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cxnSp>
          <p:nvCxnSpPr>
            <p:cNvPr id="46" name="直接连接符 45"/>
            <p:cNvCxnSpPr/>
            <p:nvPr/>
          </p:nvCxnSpPr>
          <p:spPr>
            <a:xfrm>
              <a:off x="8471470" y="3877510"/>
              <a:ext cx="1492211" cy="0"/>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7" name="组合 46"/>
          <p:cNvGrpSpPr/>
          <p:nvPr/>
        </p:nvGrpSpPr>
        <p:grpSpPr>
          <a:xfrm>
            <a:off x="5922326" y="1577494"/>
            <a:ext cx="2135496" cy="922064"/>
            <a:chOff x="7895406" y="1557586"/>
            <a:chExt cx="2846957" cy="1229705"/>
          </a:xfrm>
        </p:grpSpPr>
        <p:sp>
          <p:nvSpPr>
            <p:cNvPr id="48" name="文本框 91"/>
            <p:cNvSpPr txBox="1"/>
            <p:nvPr/>
          </p:nvSpPr>
          <p:spPr>
            <a:xfrm>
              <a:off x="7895406" y="1557586"/>
              <a:ext cx="1280948" cy="331022"/>
            </a:xfrm>
            <a:prstGeom prst="rect">
              <a:avLst/>
            </a:prstGeom>
            <a:noFill/>
          </p:spPr>
          <p:txBody>
            <a:bodyPr wrap="square" rtlCol="0">
              <a:spAutoFit/>
            </a:bodyPr>
            <a:lstStyle/>
            <a:p>
              <a:r>
                <a:rPr lang="zh-CN" altLang="en-US" sz="1013" dirty="0">
                  <a:solidFill>
                    <a:srgbClr val="01ACBE"/>
                  </a:solidFill>
                  <a:latin typeface="时尚中黑简体" panose="01010104010101010101" pitchFamily="2" charset="-122"/>
                  <a:ea typeface="时尚中黑简体" panose="01010104010101010101" pitchFamily="2" charset="-122"/>
                </a:rPr>
                <a:t>添加标题</a:t>
              </a:r>
            </a:p>
          </p:txBody>
        </p:sp>
        <p:sp>
          <p:nvSpPr>
            <p:cNvPr id="49" name="矩形 47"/>
            <p:cNvSpPr>
              <a:spLocks noChangeArrowheads="1"/>
            </p:cNvSpPr>
            <p:nvPr/>
          </p:nvSpPr>
          <p:spPr bwMode="auto">
            <a:xfrm>
              <a:off x="7941856" y="1917626"/>
              <a:ext cx="2800507" cy="8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750" dirty="0">
                  <a:solidFill>
                    <a:schemeClr val="tx1">
                      <a:lumMod val="50000"/>
                      <a:lumOff val="50000"/>
                    </a:schemeClr>
                  </a:solidFill>
                  <a:latin typeface="微软雅黑" pitchFamily="34" charset="-122"/>
                  <a:ea typeface="微软雅黑" pitchFamily="34" charset="-122"/>
                </a:rPr>
                <a:t>您的内容打在这里或者通过复制您的文本黏贴自此。您的内容打在这里或者通过复制您的文本黏贴自此。</a:t>
              </a: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pP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50" name="组合 49"/>
          <p:cNvGrpSpPr/>
          <p:nvPr/>
        </p:nvGrpSpPr>
        <p:grpSpPr>
          <a:xfrm>
            <a:off x="6365829" y="3345153"/>
            <a:ext cx="1771032" cy="936190"/>
            <a:chOff x="8486666" y="3915011"/>
            <a:chExt cx="2361069" cy="1248542"/>
          </a:xfrm>
        </p:grpSpPr>
        <p:sp>
          <p:nvSpPr>
            <p:cNvPr id="51" name="文本框 112"/>
            <p:cNvSpPr txBox="1"/>
            <p:nvPr/>
          </p:nvSpPr>
          <p:spPr>
            <a:xfrm>
              <a:off x="8486666" y="3915011"/>
              <a:ext cx="1280948" cy="331022"/>
            </a:xfrm>
            <a:prstGeom prst="rect">
              <a:avLst/>
            </a:prstGeom>
            <a:noFill/>
          </p:spPr>
          <p:txBody>
            <a:bodyPr wrap="square" rtlCol="0">
              <a:spAutoFit/>
            </a:bodyPr>
            <a:lstStyle/>
            <a:p>
              <a:r>
                <a:rPr lang="zh-CN" altLang="en-US" sz="1013" dirty="0">
                  <a:solidFill>
                    <a:srgbClr val="E87071"/>
                  </a:solidFill>
                  <a:latin typeface="时尚中黑简体" panose="01010104010101010101" pitchFamily="2" charset="-122"/>
                  <a:ea typeface="时尚中黑简体" panose="01010104010101010101" pitchFamily="2" charset="-122"/>
                </a:rPr>
                <a:t>添加标题</a:t>
              </a:r>
            </a:p>
          </p:txBody>
        </p:sp>
        <p:sp>
          <p:nvSpPr>
            <p:cNvPr id="52" name="矩形 47"/>
            <p:cNvSpPr>
              <a:spLocks noChangeArrowheads="1"/>
            </p:cNvSpPr>
            <p:nvPr/>
          </p:nvSpPr>
          <p:spPr bwMode="auto">
            <a:xfrm>
              <a:off x="8543479" y="4293890"/>
              <a:ext cx="2304256" cy="86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750" dirty="0">
                  <a:solidFill>
                    <a:schemeClr val="tx1">
                      <a:lumMod val="50000"/>
                      <a:lumOff val="50000"/>
                    </a:schemeClr>
                  </a:solidFill>
                  <a:latin typeface="微软雅黑" pitchFamily="34" charset="-122"/>
                  <a:ea typeface="微软雅黑" pitchFamily="34" charset="-122"/>
                </a:rPr>
                <a:t>您的内容打在这里或者通过复制您的文本黏贴自此。您的内容打在这里或者通过复制您的文本黏贴自此。</a:t>
              </a: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pP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53" name="组合 52"/>
          <p:cNvGrpSpPr/>
          <p:nvPr/>
        </p:nvGrpSpPr>
        <p:grpSpPr>
          <a:xfrm>
            <a:off x="995656" y="2765352"/>
            <a:ext cx="1361810" cy="1100455"/>
            <a:chOff x="1327367" y="3141762"/>
            <a:chExt cx="1815511" cy="1467613"/>
          </a:xfrm>
        </p:grpSpPr>
        <p:sp>
          <p:nvSpPr>
            <p:cNvPr id="54" name="文本框 120"/>
            <p:cNvSpPr txBox="1"/>
            <p:nvPr/>
          </p:nvSpPr>
          <p:spPr>
            <a:xfrm>
              <a:off x="1327367" y="3141762"/>
              <a:ext cx="1280948" cy="331022"/>
            </a:xfrm>
            <a:prstGeom prst="rect">
              <a:avLst/>
            </a:prstGeom>
            <a:noFill/>
          </p:spPr>
          <p:txBody>
            <a:bodyPr wrap="square" rtlCol="0">
              <a:spAutoFit/>
            </a:bodyPr>
            <a:lstStyle/>
            <a:p>
              <a:r>
                <a:rPr lang="zh-CN" altLang="en-US" sz="1013" dirty="0">
                  <a:solidFill>
                    <a:srgbClr val="FF9A05"/>
                  </a:solidFill>
                  <a:latin typeface="时尚中黑简体" panose="01010104010101010101" pitchFamily="2" charset="-122"/>
                  <a:ea typeface="时尚中黑简体" panose="01010104010101010101" pitchFamily="2" charset="-122"/>
                </a:rPr>
                <a:t>添加标题</a:t>
              </a:r>
            </a:p>
          </p:txBody>
        </p:sp>
        <p:sp>
          <p:nvSpPr>
            <p:cNvPr id="55" name="矩形 47"/>
            <p:cNvSpPr>
              <a:spLocks noChangeArrowheads="1"/>
            </p:cNvSpPr>
            <p:nvPr/>
          </p:nvSpPr>
          <p:spPr bwMode="auto">
            <a:xfrm>
              <a:off x="1358674" y="3539610"/>
              <a:ext cx="1784204" cy="1069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750" dirty="0">
                  <a:solidFill>
                    <a:schemeClr val="tx1">
                      <a:lumMod val="50000"/>
                      <a:lumOff val="50000"/>
                    </a:schemeClr>
                  </a:solidFill>
                  <a:latin typeface="微软雅黑" pitchFamily="34" charset="-122"/>
                  <a:ea typeface="微软雅黑" pitchFamily="34" charset="-122"/>
                </a:rPr>
                <a:t>您的内容打在这里或者通过复制您的文本黏贴自此。您的内容打在这里或者通过复制您的文本黏贴自此。</a:t>
              </a: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a:p>
              <a:pPr>
                <a:lnSpc>
                  <a:spcPct val="130000"/>
                </a:lnSpc>
                <a:spcBef>
                  <a:spcPct val="0"/>
                </a:spcBef>
              </a:pPr>
              <a:endParaRPr lang="en-US" altLang="zh-CN" sz="75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73810859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 presetClass="entr" presetSubtype="1" accel="40000" fill="hold" grpId="0" nodeType="afterEffect" p14:presetBounceEnd="40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40000">
                                          <p:cBhvr additive="base">
                                            <p:cTn id="32" dur="125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3" dur="125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2" accel="40000" fill="hold" grpId="0" nodeType="withEffect" p14:presetBounceEnd="40000">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14:bounceEnd="40000">
                                          <p:cBhvr additive="base">
                                            <p:cTn id="36" dur="125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37" dur="125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6" accel="40000" fill="hold" grpId="0" nodeType="withEffect" p14:presetBounceEnd="40000">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14:bounceEnd="40000">
                                          <p:cBhvr additive="base">
                                            <p:cTn id="40" dur="12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41" dur="125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14" presetClass="entr" presetSubtype="1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randombar(horizontal)">
                                          <p:cBhvr>
                                            <p:cTn id="45" dur="500"/>
                                            <p:tgtEl>
                                              <p:spTgt spid="29"/>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randombar(horizontal)">
                                          <p:cBhvr>
                                            <p:cTn id="48" dur="500"/>
                                            <p:tgtEl>
                                              <p:spTgt spid="3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randombar(horizontal)">
                                          <p:cBhvr>
                                            <p:cTn id="51" dur="500"/>
                                            <p:tgtEl>
                                              <p:spTgt spid="31"/>
                                            </p:tgtEl>
                                          </p:cBhvr>
                                        </p:animEffect>
                                      </p:childTnLst>
                                    </p:cTn>
                                  </p:par>
                                </p:childTnLst>
                              </p:cTn>
                            </p:par>
                            <p:par>
                              <p:cTn id="52" fill="hold">
                                <p:stCondLst>
                                  <p:cond delay="3000"/>
                                </p:stCondLst>
                                <p:childTnLst>
                                  <p:par>
                                    <p:cTn id="53" presetID="22" presetClass="entr" presetSubtype="2"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right)">
                                          <p:cBhvr>
                                            <p:cTn id="55" dur="500"/>
                                            <p:tgtEl>
                                              <p:spTgt spid="15"/>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par>
                              <p:cTn id="60" fill="hold">
                                <p:stCondLst>
                                  <p:cond delay="4000"/>
                                </p:stCondLst>
                                <p:childTnLst>
                                  <p:par>
                                    <p:cTn id="61" presetID="22" presetClass="entr" presetSubtype="8"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4500"/>
                                </p:stCondLst>
                                <p:childTnLst>
                                  <p:par>
                                    <p:cTn id="65" presetID="47"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anim calcmode="lin" valueType="num">
                                          <p:cBhvr>
                                            <p:cTn id="68" dur="500" fill="hold"/>
                                            <p:tgtEl>
                                              <p:spTgt spid="47"/>
                                            </p:tgtEl>
                                            <p:attrNameLst>
                                              <p:attrName>ppt_x</p:attrName>
                                            </p:attrNameLst>
                                          </p:cBhvr>
                                          <p:tavLst>
                                            <p:tav tm="0">
                                              <p:val>
                                                <p:strVal val="#ppt_x"/>
                                              </p:val>
                                            </p:tav>
                                            <p:tav tm="100000">
                                              <p:val>
                                                <p:strVal val="#ppt_x"/>
                                              </p:val>
                                            </p:tav>
                                          </p:tavLst>
                                        </p:anim>
                                        <p:anim calcmode="lin" valueType="num">
                                          <p:cBhvr>
                                            <p:cTn id="69" dur="5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5000"/>
                                </p:stCondLst>
                                <p:childTnLst>
                                  <p:par>
                                    <p:cTn id="71" presetID="22" presetClass="entr" presetSubtype="8"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childTnLst>
                              </p:cTn>
                            </p:par>
                            <p:par>
                              <p:cTn id="74" fill="hold">
                                <p:stCondLst>
                                  <p:cond delay="5500"/>
                                </p:stCondLst>
                                <p:childTnLst>
                                  <p:par>
                                    <p:cTn id="75" presetID="22" presetClass="entr" presetSubtype="1"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up)">
                                          <p:cBhvr>
                                            <p:cTn id="77" dur="500"/>
                                            <p:tgtEl>
                                              <p:spTgt spid="26"/>
                                            </p:tgtEl>
                                          </p:cBhvr>
                                        </p:animEffect>
                                      </p:childTnLst>
                                    </p:cTn>
                                  </p:par>
                                </p:childTnLst>
                              </p:cTn>
                            </p:par>
                            <p:par>
                              <p:cTn id="78" fill="hold">
                                <p:stCondLst>
                                  <p:cond delay="6000"/>
                                </p:stCondLst>
                                <p:childTnLst>
                                  <p:par>
                                    <p:cTn id="79" presetID="22" presetClass="entr" presetSubtype="8" fill="hold"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wipe(left)">
                                          <p:cBhvr>
                                            <p:cTn id="81" dur="500"/>
                                            <p:tgtEl>
                                              <p:spTgt spid="42"/>
                                            </p:tgtEl>
                                          </p:cBhvr>
                                        </p:animEffect>
                                      </p:childTnLst>
                                    </p:cTn>
                                  </p:par>
                                </p:childTnLst>
                              </p:cTn>
                            </p:par>
                            <p:par>
                              <p:cTn id="82" fill="hold">
                                <p:stCondLst>
                                  <p:cond delay="6500"/>
                                </p:stCondLst>
                                <p:childTnLst>
                                  <p:par>
                                    <p:cTn id="83" presetID="47" presetClass="entr" presetSubtype="0" fill="hold"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500"/>
                                            <p:tgtEl>
                                              <p:spTgt spid="50"/>
                                            </p:tgtEl>
                                          </p:cBhvr>
                                        </p:animEffect>
                                        <p:anim calcmode="lin" valueType="num">
                                          <p:cBhvr>
                                            <p:cTn id="86" dur="500" fill="hold"/>
                                            <p:tgtEl>
                                              <p:spTgt spid="50"/>
                                            </p:tgtEl>
                                            <p:attrNameLst>
                                              <p:attrName>ppt_x</p:attrName>
                                            </p:attrNameLst>
                                          </p:cBhvr>
                                          <p:tavLst>
                                            <p:tav tm="0">
                                              <p:val>
                                                <p:strVal val="#ppt_x"/>
                                              </p:val>
                                            </p:tav>
                                            <p:tav tm="100000">
                                              <p:val>
                                                <p:strVal val="#ppt_x"/>
                                              </p:val>
                                            </p:tav>
                                          </p:tavLst>
                                        </p:anim>
                                        <p:anim calcmode="lin" valueType="num">
                                          <p:cBhvr>
                                            <p:cTn id="87" dur="500" fill="hold"/>
                                            <p:tgtEl>
                                              <p:spTgt spid="50"/>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22" presetClass="entr" presetSubtype="1"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up)">
                                          <p:cBhvr>
                                            <p:cTn id="91" dur="500"/>
                                            <p:tgtEl>
                                              <p:spTgt spid="14"/>
                                            </p:tgtEl>
                                          </p:cBhvr>
                                        </p:animEffect>
                                      </p:childTnLst>
                                    </p:cTn>
                                  </p:par>
                                </p:childTnLst>
                              </p:cTn>
                            </p:par>
                            <p:par>
                              <p:cTn id="92" fill="hold">
                                <p:stCondLst>
                                  <p:cond delay="7500"/>
                                </p:stCondLst>
                                <p:childTnLst>
                                  <p:par>
                                    <p:cTn id="93" presetID="22" presetClass="entr" presetSubtype="4" fill="hold"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wipe(down)">
                                          <p:cBhvr>
                                            <p:cTn id="95" dur="500"/>
                                            <p:tgtEl>
                                              <p:spTgt spid="23"/>
                                            </p:tgtEl>
                                          </p:cBhvr>
                                        </p:animEffect>
                                      </p:childTnLst>
                                    </p:cTn>
                                  </p:par>
                                </p:childTnLst>
                              </p:cTn>
                            </p:par>
                            <p:par>
                              <p:cTn id="96" fill="hold">
                                <p:stCondLst>
                                  <p:cond delay="8000"/>
                                </p:stCondLst>
                                <p:childTnLst>
                                  <p:par>
                                    <p:cTn id="97" presetID="22" presetClass="entr" presetSubtype="2" fill="hold" nodeType="after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right)">
                                          <p:cBhvr>
                                            <p:cTn id="99" dur="500"/>
                                            <p:tgtEl>
                                              <p:spTgt spid="32"/>
                                            </p:tgtEl>
                                          </p:cBhvr>
                                        </p:animEffect>
                                      </p:childTnLst>
                                    </p:cTn>
                                  </p:par>
                                </p:childTnLst>
                              </p:cTn>
                            </p:par>
                            <p:par>
                              <p:cTn id="100" fill="hold">
                                <p:stCondLst>
                                  <p:cond delay="8500"/>
                                </p:stCondLst>
                                <p:childTnLst>
                                  <p:par>
                                    <p:cTn id="101" presetID="47" presetClass="entr" presetSubtype="0" fill="hold" nodeType="after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500"/>
                                            <p:tgtEl>
                                              <p:spTgt spid="53"/>
                                            </p:tgtEl>
                                          </p:cBhvr>
                                        </p:animEffect>
                                        <p:anim calcmode="lin" valueType="num">
                                          <p:cBhvr>
                                            <p:cTn id="104" dur="500" fill="hold"/>
                                            <p:tgtEl>
                                              <p:spTgt spid="53"/>
                                            </p:tgtEl>
                                            <p:attrNameLst>
                                              <p:attrName>ppt_x</p:attrName>
                                            </p:attrNameLst>
                                          </p:cBhvr>
                                          <p:tavLst>
                                            <p:tav tm="0">
                                              <p:val>
                                                <p:strVal val="#ppt_x"/>
                                              </p:val>
                                            </p:tav>
                                            <p:tav tm="100000">
                                              <p:val>
                                                <p:strVal val="#ppt_x"/>
                                              </p:val>
                                            </p:tav>
                                          </p:tavLst>
                                        </p:anim>
                                        <p:anim calcmode="lin" valueType="num">
                                          <p:cBhvr>
                                            <p:cTn id="105"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 presetClass="entr" presetSubtype="1" accel="4000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250" fill="hold"/>
                                            <p:tgtEl>
                                              <p:spTgt spid="19"/>
                                            </p:tgtEl>
                                            <p:attrNameLst>
                                              <p:attrName>ppt_x</p:attrName>
                                            </p:attrNameLst>
                                          </p:cBhvr>
                                          <p:tavLst>
                                            <p:tav tm="0">
                                              <p:val>
                                                <p:strVal val="#ppt_x"/>
                                              </p:val>
                                            </p:tav>
                                            <p:tav tm="100000">
                                              <p:val>
                                                <p:strVal val="#ppt_x"/>
                                              </p:val>
                                            </p:tav>
                                          </p:tavLst>
                                        </p:anim>
                                        <p:anim calcmode="lin" valueType="num">
                                          <p:cBhvr additive="base">
                                            <p:cTn id="33" dur="125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2" accel="4000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1250" fill="hold"/>
                                            <p:tgtEl>
                                              <p:spTgt spid="17"/>
                                            </p:tgtEl>
                                            <p:attrNameLst>
                                              <p:attrName>ppt_x</p:attrName>
                                            </p:attrNameLst>
                                          </p:cBhvr>
                                          <p:tavLst>
                                            <p:tav tm="0">
                                              <p:val>
                                                <p:strVal val="0-#ppt_w/2"/>
                                              </p:val>
                                            </p:tav>
                                            <p:tav tm="100000">
                                              <p:val>
                                                <p:strVal val="#ppt_x"/>
                                              </p:val>
                                            </p:tav>
                                          </p:tavLst>
                                        </p:anim>
                                        <p:anim calcmode="lin" valueType="num">
                                          <p:cBhvr additive="base">
                                            <p:cTn id="37" dur="125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6" accel="4000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1250" fill="hold"/>
                                            <p:tgtEl>
                                              <p:spTgt spid="18"/>
                                            </p:tgtEl>
                                            <p:attrNameLst>
                                              <p:attrName>ppt_x</p:attrName>
                                            </p:attrNameLst>
                                          </p:cBhvr>
                                          <p:tavLst>
                                            <p:tav tm="0">
                                              <p:val>
                                                <p:strVal val="1+#ppt_w/2"/>
                                              </p:val>
                                            </p:tav>
                                            <p:tav tm="100000">
                                              <p:val>
                                                <p:strVal val="#ppt_x"/>
                                              </p:val>
                                            </p:tav>
                                          </p:tavLst>
                                        </p:anim>
                                        <p:anim calcmode="lin" valueType="num">
                                          <p:cBhvr additive="base">
                                            <p:cTn id="41" dur="125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14" presetClass="entr" presetSubtype="1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randombar(horizontal)">
                                          <p:cBhvr>
                                            <p:cTn id="45" dur="500"/>
                                            <p:tgtEl>
                                              <p:spTgt spid="29"/>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randombar(horizontal)">
                                          <p:cBhvr>
                                            <p:cTn id="48" dur="500"/>
                                            <p:tgtEl>
                                              <p:spTgt spid="3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randombar(horizontal)">
                                          <p:cBhvr>
                                            <p:cTn id="51" dur="500"/>
                                            <p:tgtEl>
                                              <p:spTgt spid="31"/>
                                            </p:tgtEl>
                                          </p:cBhvr>
                                        </p:animEffect>
                                      </p:childTnLst>
                                    </p:cTn>
                                  </p:par>
                                </p:childTnLst>
                              </p:cTn>
                            </p:par>
                            <p:par>
                              <p:cTn id="52" fill="hold">
                                <p:stCondLst>
                                  <p:cond delay="3000"/>
                                </p:stCondLst>
                                <p:childTnLst>
                                  <p:par>
                                    <p:cTn id="53" presetID="22" presetClass="entr" presetSubtype="2"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right)">
                                          <p:cBhvr>
                                            <p:cTn id="55" dur="500"/>
                                            <p:tgtEl>
                                              <p:spTgt spid="15"/>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par>
                              <p:cTn id="60" fill="hold">
                                <p:stCondLst>
                                  <p:cond delay="4000"/>
                                </p:stCondLst>
                                <p:childTnLst>
                                  <p:par>
                                    <p:cTn id="61" presetID="22" presetClass="entr" presetSubtype="8"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4500"/>
                                </p:stCondLst>
                                <p:childTnLst>
                                  <p:par>
                                    <p:cTn id="65" presetID="47"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anim calcmode="lin" valueType="num">
                                          <p:cBhvr>
                                            <p:cTn id="68" dur="500" fill="hold"/>
                                            <p:tgtEl>
                                              <p:spTgt spid="47"/>
                                            </p:tgtEl>
                                            <p:attrNameLst>
                                              <p:attrName>ppt_x</p:attrName>
                                            </p:attrNameLst>
                                          </p:cBhvr>
                                          <p:tavLst>
                                            <p:tav tm="0">
                                              <p:val>
                                                <p:strVal val="#ppt_x"/>
                                              </p:val>
                                            </p:tav>
                                            <p:tav tm="100000">
                                              <p:val>
                                                <p:strVal val="#ppt_x"/>
                                              </p:val>
                                            </p:tav>
                                          </p:tavLst>
                                        </p:anim>
                                        <p:anim calcmode="lin" valueType="num">
                                          <p:cBhvr>
                                            <p:cTn id="69" dur="5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5000"/>
                                </p:stCondLst>
                                <p:childTnLst>
                                  <p:par>
                                    <p:cTn id="71" presetID="22" presetClass="entr" presetSubtype="8"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childTnLst>
                              </p:cTn>
                            </p:par>
                            <p:par>
                              <p:cTn id="74" fill="hold">
                                <p:stCondLst>
                                  <p:cond delay="5500"/>
                                </p:stCondLst>
                                <p:childTnLst>
                                  <p:par>
                                    <p:cTn id="75" presetID="22" presetClass="entr" presetSubtype="1"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up)">
                                          <p:cBhvr>
                                            <p:cTn id="77" dur="500"/>
                                            <p:tgtEl>
                                              <p:spTgt spid="26"/>
                                            </p:tgtEl>
                                          </p:cBhvr>
                                        </p:animEffect>
                                      </p:childTnLst>
                                    </p:cTn>
                                  </p:par>
                                </p:childTnLst>
                              </p:cTn>
                            </p:par>
                            <p:par>
                              <p:cTn id="78" fill="hold">
                                <p:stCondLst>
                                  <p:cond delay="6000"/>
                                </p:stCondLst>
                                <p:childTnLst>
                                  <p:par>
                                    <p:cTn id="79" presetID="22" presetClass="entr" presetSubtype="8" fill="hold"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wipe(left)">
                                          <p:cBhvr>
                                            <p:cTn id="81" dur="500"/>
                                            <p:tgtEl>
                                              <p:spTgt spid="42"/>
                                            </p:tgtEl>
                                          </p:cBhvr>
                                        </p:animEffect>
                                      </p:childTnLst>
                                    </p:cTn>
                                  </p:par>
                                </p:childTnLst>
                              </p:cTn>
                            </p:par>
                            <p:par>
                              <p:cTn id="82" fill="hold">
                                <p:stCondLst>
                                  <p:cond delay="6500"/>
                                </p:stCondLst>
                                <p:childTnLst>
                                  <p:par>
                                    <p:cTn id="83" presetID="47" presetClass="entr" presetSubtype="0" fill="hold"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500"/>
                                            <p:tgtEl>
                                              <p:spTgt spid="50"/>
                                            </p:tgtEl>
                                          </p:cBhvr>
                                        </p:animEffect>
                                        <p:anim calcmode="lin" valueType="num">
                                          <p:cBhvr>
                                            <p:cTn id="86" dur="500" fill="hold"/>
                                            <p:tgtEl>
                                              <p:spTgt spid="50"/>
                                            </p:tgtEl>
                                            <p:attrNameLst>
                                              <p:attrName>ppt_x</p:attrName>
                                            </p:attrNameLst>
                                          </p:cBhvr>
                                          <p:tavLst>
                                            <p:tav tm="0">
                                              <p:val>
                                                <p:strVal val="#ppt_x"/>
                                              </p:val>
                                            </p:tav>
                                            <p:tav tm="100000">
                                              <p:val>
                                                <p:strVal val="#ppt_x"/>
                                              </p:val>
                                            </p:tav>
                                          </p:tavLst>
                                        </p:anim>
                                        <p:anim calcmode="lin" valueType="num">
                                          <p:cBhvr>
                                            <p:cTn id="87" dur="500" fill="hold"/>
                                            <p:tgtEl>
                                              <p:spTgt spid="50"/>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22" presetClass="entr" presetSubtype="1"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up)">
                                          <p:cBhvr>
                                            <p:cTn id="91" dur="500"/>
                                            <p:tgtEl>
                                              <p:spTgt spid="14"/>
                                            </p:tgtEl>
                                          </p:cBhvr>
                                        </p:animEffect>
                                      </p:childTnLst>
                                    </p:cTn>
                                  </p:par>
                                </p:childTnLst>
                              </p:cTn>
                            </p:par>
                            <p:par>
                              <p:cTn id="92" fill="hold">
                                <p:stCondLst>
                                  <p:cond delay="7500"/>
                                </p:stCondLst>
                                <p:childTnLst>
                                  <p:par>
                                    <p:cTn id="93" presetID="22" presetClass="entr" presetSubtype="4" fill="hold"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wipe(down)">
                                          <p:cBhvr>
                                            <p:cTn id="95" dur="500"/>
                                            <p:tgtEl>
                                              <p:spTgt spid="23"/>
                                            </p:tgtEl>
                                          </p:cBhvr>
                                        </p:animEffect>
                                      </p:childTnLst>
                                    </p:cTn>
                                  </p:par>
                                </p:childTnLst>
                              </p:cTn>
                            </p:par>
                            <p:par>
                              <p:cTn id="96" fill="hold">
                                <p:stCondLst>
                                  <p:cond delay="8000"/>
                                </p:stCondLst>
                                <p:childTnLst>
                                  <p:par>
                                    <p:cTn id="97" presetID="22" presetClass="entr" presetSubtype="2" fill="hold" nodeType="after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right)">
                                          <p:cBhvr>
                                            <p:cTn id="99" dur="500"/>
                                            <p:tgtEl>
                                              <p:spTgt spid="32"/>
                                            </p:tgtEl>
                                          </p:cBhvr>
                                        </p:animEffect>
                                      </p:childTnLst>
                                    </p:cTn>
                                  </p:par>
                                </p:childTnLst>
                              </p:cTn>
                            </p:par>
                            <p:par>
                              <p:cTn id="100" fill="hold">
                                <p:stCondLst>
                                  <p:cond delay="8500"/>
                                </p:stCondLst>
                                <p:childTnLst>
                                  <p:par>
                                    <p:cTn id="101" presetID="47" presetClass="entr" presetSubtype="0" fill="hold" nodeType="after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500"/>
                                            <p:tgtEl>
                                              <p:spTgt spid="53"/>
                                            </p:tgtEl>
                                          </p:cBhvr>
                                        </p:animEffect>
                                        <p:anim calcmode="lin" valueType="num">
                                          <p:cBhvr>
                                            <p:cTn id="104" dur="500" fill="hold"/>
                                            <p:tgtEl>
                                              <p:spTgt spid="53"/>
                                            </p:tgtEl>
                                            <p:attrNameLst>
                                              <p:attrName>ppt_x</p:attrName>
                                            </p:attrNameLst>
                                          </p:cBhvr>
                                          <p:tavLst>
                                            <p:tav tm="0">
                                              <p:val>
                                                <p:strVal val="#ppt_x"/>
                                              </p:val>
                                            </p:tav>
                                            <p:tav tm="100000">
                                              <p:val>
                                                <p:strVal val="#ppt_x"/>
                                              </p:val>
                                            </p:tav>
                                          </p:tavLst>
                                        </p:anim>
                                        <p:anim calcmode="lin" valueType="num">
                                          <p:cBhvr>
                                            <p:cTn id="105"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9" grpId="0"/>
          <p:bldP spid="30" grpId="0"/>
          <p:bldP spid="3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44149" y="1221953"/>
            <a:ext cx="1046460" cy="1046460"/>
            <a:chOff x="1677608" y="2996952"/>
            <a:chExt cx="1395643" cy="1395643"/>
          </a:xfrm>
        </p:grpSpPr>
        <p:sp>
          <p:nvSpPr>
            <p:cNvPr id="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6" name="Oval 29"/>
            <p:cNvSpPr>
              <a:spLocks noChangeAspect="1"/>
            </p:cNvSpPr>
            <p:nvPr/>
          </p:nvSpPr>
          <p:spPr>
            <a:xfrm>
              <a:off x="1850114" y="3169458"/>
              <a:ext cx="1050631" cy="1050631"/>
            </a:xfrm>
            <a:prstGeom prst="ellipse">
              <a:avLst/>
            </a:prstGeom>
            <a:solidFill>
              <a:srgbClr val="643975"/>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7" name="TextBox 11"/>
          <p:cNvSpPr txBox="1"/>
          <p:nvPr/>
        </p:nvSpPr>
        <p:spPr>
          <a:xfrm flipH="1">
            <a:off x="3052379" y="1456718"/>
            <a:ext cx="269960" cy="600036"/>
          </a:xfrm>
          <a:prstGeom prst="rect">
            <a:avLst/>
          </a:prstGeom>
          <a:noFill/>
        </p:spPr>
        <p:txBody>
          <a:bodyPr wrap="square" rtlCol="0">
            <a:spAutoFit/>
          </a:bodyPr>
          <a:lstStyle/>
          <a:p>
            <a:pPr algn="ctr"/>
            <a:r>
              <a:rPr lang="en-US" sz="3299" b="1" dirty="0">
                <a:solidFill>
                  <a:schemeClr val="bg1"/>
                </a:solidFill>
                <a:latin typeface="Impact MT Std" pitchFamily="34" charset="0"/>
              </a:rPr>
              <a:t>2</a:t>
            </a:r>
            <a:endParaRPr lang="id-ID" sz="3299" b="1" dirty="0">
              <a:solidFill>
                <a:schemeClr val="bg1"/>
              </a:solidFill>
              <a:latin typeface="Impact MT Std" pitchFamily="34" charset="0"/>
            </a:endParaRPr>
          </a:p>
        </p:txBody>
      </p:sp>
      <p:grpSp>
        <p:nvGrpSpPr>
          <p:cNvPr id="8" name="组合 7"/>
          <p:cNvGrpSpPr/>
          <p:nvPr/>
        </p:nvGrpSpPr>
        <p:grpSpPr>
          <a:xfrm>
            <a:off x="3579534" y="1240751"/>
            <a:ext cx="1046460" cy="1046460"/>
            <a:chOff x="1677608" y="2996952"/>
            <a:chExt cx="1395643" cy="1395643"/>
          </a:xfrm>
        </p:grpSpPr>
        <p:sp>
          <p:nvSpPr>
            <p:cNvPr id="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0" name="Oval 29"/>
            <p:cNvSpPr>
              <a:spLocks noChangeAspect="1"/>
            </p:cNvSpPr>
            <p:nvPr/>
          </p:nvSpPr>
          <p:spPr>
            <a:xfrm>
              <a:off x="1850114" y="3169458"/>
              <a:ext cx="1050630" cy="1050630"/>
            </a:xfrm>
            <a:prstGeom prst="ellipse">
              <a:avLst/>
            </a:prstGeom>
            <a:solidFill>
              <a:srgbClr val="E8707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1" name="TextBox 15"/>
          <p:cNvSpPr txBox="1"/>
          <p:nvPr/>
        </p:nvSpPr>
        <p:spPr>
          <a:xfrm flipH="1">
            <a:off x="3967782" y="1456717"/>
            <a:ext cx="269960" cy="600036"/>
          </a:xfrm>
          <a:prstGeom prst="rect">
            <a:avLst/>
          </a:prstGeom>
          <a:noFill/>
        </p:spPr>
        <p:txBody>
          <a:bodyPr wrap="square" rtlCol="0">
            <a:spAutoFit/>
          </a:bodyPr>
          <a:lstStyle/>
          <a:p>
            <a:pPr algn="ctr"/>
            <a:r>
              <a:rPr lang="en-US" sz="3299" b="1" dirty="0">
                <a:solidFill>
                  <a:schemeClr val="bg1"/>
                </a:solidFill>
                <a:latin typeface="Impact MT Std" pitchFamily="34" charset="0"/>
              </a:rPr>
              <a:t>0</a:t>
            </a:r>
            <a:endParaRPr lang="id-ID" sz="3299" b="1" dirty="0">
              <a:solidFill>
                <a:schemeClr val="bg1"/>
              </a:solidFill>
              <a:latin typeface="Impact MT Std" pitchFamily="34" charset="0"/>
            </a:endParaRPr>
          </a:p>
        </p:txBody>
      </p:sp>
      <p:grpSp>
        <p:nvGrpSpPr>
          <p:cNvPr id="12" name="组合 11"/>
          <p:cNvGrpSpPr/>
          <p:nvPr/>
        </p:nvGrpSpPr>
        <p:grpSpPr>
          <a:xfrm>
            <a:off x="4497397" y="1240751"/>
            <a:ext cx="1046460" cy="1046460"/>
            <a:chOff x="1677608" y="2996952"/>
            <a:chExt cx="1395643" cy="1395643"/>
          </a:xfrm>
        </p:grpSpPr>
        <p:sp>
          <p:nvSpPr>
            <p:cNvPr id="1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4" name="Oval 29"/>
            <p:cNvSpPr>
              <a:spLocks noChangeAspect="1"/>
            </p:cNvSpPr>
            <p:nvPr/>
          </p:nvSpPr>
          <p:spPr>
            <a:xfrm>
              <a:off x="1850114" y="3169458"/>
              <a:ext cx="1050630" cy="1050630"/>
            </a:xfrm>
            <a:prstGeom prst="ellipse">
              <a:avLst/>
            </a:prstGeom>
            <a:solidFill>
              <a:srgbClr val="01ABBD"/>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5" name="TextBox 19"/>
          <p:cNvSpPr txBox="1"/>
          <p:nvPr/>
        </p:nvSpPr>
        <p:spPr>
          <a:xfrm flipH="1">
            <a:off x="4864499" y="1456718"/>
            <a:ext cx="269960" cy="600036"/>
          </a:xfrm>
          <a:prstGeom prst="rect">
            <a:avLst/>
          </a:prstGeom>
          <a:noFill/>
        </p:spPr>
        <p:txBody>
          <a:bodyPr wrap="square" rtlCol="0">
            <a:spAutoFit/>
          </a:bodyPr>
          <a:lstStyle/>
          <a:p>
            <a:pPr algn="ctr"/>
            <a:r>
              <a:rPr lang="en-US" altLang="zh-CN" sz="3299" b="1" dirty="0">
                <a:solidFill>
                  <a:schemeClr val="bg1"/>
                </a:solidFill>
                <a:latin typeface="Impact MT Std" pitchFamily="34" charset="0"/>
              </a:rPr>
              <a:t>X</a:t>
            </a:r>
            <a:endParaRPr lang="id-ID" sz="3299" b="1" dirty="0">
              <a:solidFill>
                <a:schemeClr val="bg1"/>
              </a:solidFill>
              <a:latin typeface="Impact MT Std" pitchFamily="34" charset="0"/>
            </a:endParaRPr>
          </a:p>
        </p:txBody>
      </p:sp>
      <p:grpSp>
        <p:nvGrpSpPr>
          <p:cNvPr id="16" name="组合 15"/>
          <p:cNvGrpSpPr/>
          <p:nvPr/>
        </p:nvGrpSpPr>
        <p:grpSpPr>
          <a:xfrm>
            <a:off x="5415260" y="1240751"/>
            <a:ext cx="1046460" cy="1046460"/>
            <a:chOff x="1677608" y="2996952"/>
            <a:chExt cx="1395643" cy="1395643"/>
          </a:xfrm>
        </p:grpSpPr>
        <p:sp>
          <p:nvSpPr>
            <p:cNvPr id="1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8" name="Oval 29"/>
            <p:cNvSpPr>
              <a:spLocks noChangeAspect="1"/>
            </p:cNvSpPr>
            <p:nvPr/>
          </p:nvSpPr>
          <p:spPr>
            <a:xfrm>
              <a:off x="1850114" y="3169458"/>
              <a:ext cx="1050630" cy="1050630"/>
            </a:xfrm>
            <a:prstGeom prst="ellipse">
              <a:avLst/>
            </a:prstGeom>
            <a:solidFill>
              <a:srgbClr val="FEB75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9" name="TextBox 23"/>
          <p:cNvSpPr txBox="1"/>
          <p:nvPr/>
        </p:nvSpPr>
        <p:spPr>
          <a:xfrm flipH="1">
            <a:off x="5813814" y="1456718"/>
            <a:ext cx="269960" cy="600036"/>
          </a:xfrm>
          <a:prstGeom prst="rect">
            <a:avLst/>
          </a:prstGeom>
          <a:noFill/>
        </p:spPr>
        <p:txBody>
          <a:bodyPr wrap="square" rtlCol="0">
            <a:spAutoFit/>
          </a:bodyPr>
          <a:lstStyle/>
          <a:p>
            <a:pPr algn="ctr"/>
            <a:r>
              <a:rPr lang="en-US" altLang="zh-CN" sz="3299" b="1" dirty="0" smtClean="0">
                <a:solidFill>
                  <a:schemeClr val="bg1"/>
                </a:solidFill>
                <a:latin typeface="Impact MT Std" pitchFamily="34" charset="0"/>
              </a:rPr>
              <a:t>X</a:t>
            </a:r>
            <a:endParaRPr lang="id-ID" sz="3299" b="1" dirty="0">
              <a:solidFill>
                <a:schemeClr val="bg1"/>
              </a:solidFill>
              <a:latin typeface="Impact MT Std" pitchFamily="34" charset="0"/>
            </a:endParaRPr>
          </a:p>
        </p:txBody>
      </p:sp>
      <p:sp>
        <p:nvSpPr>
          <p:cNvPr id="20" name="TextBox 7"/>
          <p:cNvSpPr>
            <a:spLocks noChangeArrowheads="1"/>
          </p:cNvSpPr>
          <p:nvPr/>
        </p:nvSpPr>
        <p:spPr bwMode="auto">
          <a:xfrm>
            <a:off x="2250347" y="2503177"/>
            <a:ext cx="4653558" cy="5077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99" b="1" dirty="0" smtClean="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演示完毕，谢谢观看</a:t>
            </a:r>
            <a:endParaRPr lang="zh-CN" altLang="en-US" sz="3299" b="1" dirty="0">
              <a:solidFill>
                <a:srgbClr val="01ABB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2952242" y="3072272"/>
            <a:ext cx="3293508" cy="184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200" b="1" dirty="0">
                <a:solidFill>
                  <a:srgbClr val="FEB750"/>
                </a:solidFill>
                <a:latin typeface="微软雅黑" panose="020B0503020204020204" pitchFamily="34" charset="-122"/>
                <a:ea typeface="微软雅黑" panose="020B0503020204020204" pitchFamily="34" charset="-122"/>
                <a:sym typeface="微软雅黑" panose="020B0503020204020204" pitchFamily="34" charset="-122"/>
              </a:rPr>
              <a:t>年终总结</a:t>
            </a:r>
            <a:r>
              <a:rPr lang="en-US" altLang="zh-CN" sz="1200" b="1" dirty="0">
                <a:solidFill>
                  <a:srgbClr val="FEB75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b="1" dirty="0">
                <a:solidFill>
                  <a:srgbClr val="E87071"/>
                </a:solidFill>
                <a:latin typeface="微软雅黑" panose="020B0503020204020204" pitchFamily="34" charset="-122"/>
                <a:ea typeface="微软雅黑" panose="020B0503020204020204" pitchFamily="34" charset="-122"/>
                <a:sym typeface="微软雅黑" panose="020B0503020204020204" pitchFamily="34" charset="-122"/>
              </a:rPr>
              <a:t>新年计划</a:t>
            </a:r>
            <a:r>
              <a:rPr lang="en-US" altLang="zh-CN" sz="1200" b="1" dirty="0">
                <a:solidFill>
                  <a:srgbClr val="E8707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b="1" dirty="0">
                <a:solidFill>
                  <a:srgbClr val="643975"/>
                </a:solidFill>
                <a:latin typeface="微软雅黑" panose="020B0503020204020204" pitchFamily="34" charset="-122"/>
                <a:ea typeface="微软雅黑" panose="020B0503020204020204" pitchFamily="34" charset="-122"/>
                <a:sym typeface="微软雅黑" panose="020B0503020204020204" pitchFamily="34" charset="-122"/>
              </a:rPr>
              <a:t>述职报告  </a:t>
            </a:r>
            <a:r>
              <a:rPr lang="zh-CN" altLang="en-US" sz="1200" b="1" dirty="0">
                <a:solidFill>
                  <a:srgbClr val="01ABBD"/>
                </a:solidFill>
                <a:latin typeface="微软雅黑" panose="020B0503020204020204" pitchFamily="34" charset="-122"/>
                <a:ea typeface="微软雅黑" panose="020B0503020204020204" pitchFamily="34" charset="-122"/>
                <a:sym typeface="微软雅黑" panose="020B0503020204020204" pitchFamily="34" charset="-122"/>
              </a:rPr>
              <a:t>工作汇报</a:t>
            </a:r>
          </a:p>
        </p:txBody>
      </p:sp>
      <p:cxnSp>
        <p:nvCxnSpPr>
          <p:cNvPr id="22" name="直接连接符 21"/>
          <p:cNvCxnSpPr/>
          <p:nvPr/>
        </p:nvCxnSpPr>
        <p:spPr>
          <a:xfrm>
            <a:off x="2250348" y="3018278"/>
            <a:ext cx="464817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rot="2700000">
            <a:off x="2872930" y="4168592"/>
            <a:ext cx="933655" cy="933655"/>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4" name="矩形 23"/>
          <p:cNvSpPr/>
          <p:nvPr/>
        </p:nvSpPr>
        <p:spPr>
          <a:xfrm rot="2700000">
            <a:off x="-571369" y="2935559"/>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5" name="矩形 24"/>
          <p:cNvSpPr/>
          <p:nvPr/>
        </p:nvSpPr>
        <p:spPr>
          <a:xfrm rot="2700000">
            <a:off x="1147315" y="3950902"/>
            <a:ext cx="1216668" cy="1216668"/>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6" name="矩形 25"/>
          <p:cNvSpPr/>
          <p:nvPr/>
        </p:nvSpPr>
        <p:spPr>
          <a:xfrm rot="2700000">
            <a:off x="-207106" y="3804555"/>
            <a:ext cx="1235233" cy="1235233"/>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7" name="矩形 26"/>
          <p:cNvSpPr/>
          <p:nvPr/>
        </p:nvSpPr>
        <p:spPr>
          <a:xfrm rot="2700000">
            <a:off x="3536199" y="5057545"/>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8" name="矩形 27"/>
          <p:cNvSpPr/>
          <p:nvPr/>
        </p:nvSpPr>
        <p:spPr>
          <a:xfrm rot="2700000">
            <a:off x="6406108" y="4023965"/>
            <a:ext cx="1364004" cy="1364004"/>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9" name="矩形 28"/>
          <p:cNvSpPr/>
          <p:nvPr/>
        </p:nvSpPr>
        <p:spPr>
          <a:xfrm rot="2700000">
            <a:off x="4564748" y="3923694"/>
            <a:ext cx="996953" cy="996953"/>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0" name="矩形 29"/>
          <p:cNvSpPr/>
          <p:nvPr/>
        </p:nvSpPr>
        <p:spPr>
          <a:xfrm rot="2700000">
            <a:off x="5630731" y="4682681"/>
            <a:ext cx="895127" cy="89512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1" name="矩形 30"/>
          <p:cNvSpPr/>
          <p:nvPr/>
        </p:nvSpPr>
        <p:spPr>
          <a:xfrm rot="2700000">
            <a:off x="7564938" y="3515676"/>
            <a:ext cx="1155661" cy="1155661"/>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2" name="矩形 31"/>
          <p:cNvSpPr/>
          <p:nvPr/>
        </p:nvSpPr>
        <p:spPr>
          <a:xfrm rot="2700000">
            <a:off x="5827316" y="3861103"/>
            <a:ext cx="464804" cy="464804"/>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3" name="矩形 32"/>
          <p:cNvSpPr/>
          <p:nvPr/>
        </p:nvSpPr>
        <p:spPr>
          <a:xfrm rot="2700000">
            <a:off x="8000882" y="4312387"/>
            <a:ext cx="1235233" cy="1235233"/>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4" name="矩形 33"/>
          <p:cNvSpPr/>
          <p:nvPr/>
        </p:nvSpPr>
        <p:spPr>
          <a:xfrm rot="2700000">
            <a:off x="8746039" y="3588561"/>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5" name="矩形 34"/>
          <p:cNvSpPr/>
          <p:nvPr/>
        </p:nvSpPr>
        <p:spPr>
          <a:xfrm rot="2700000">
            <a:off x="4057979" y="4419791"/>
            <a:ext cx="301767" cy="30176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6" name="矩形 35"/>
          <p:cNvSpPr/>
          <p:nvPr/>
        </p:nvSpPr>
        <p:spPr>
          <a:xfrm rot="2700000">
            <a:off x="2557354" y="4245158"/>
            <a:ext cx="163181" cy="163181"/>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val="112504665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0-#ppt_h/2"/>
                                          </p:val>
                                        </p:tav>
                                        <p:tav tm="100000">
                                          <p:val>
                                            <p:strVal val="#ppt_y"/>
                                          </p:val>
                                        </p:tav>
                                      </p:tavLst>
                                    </p:anim>
                                  </p:childTnLst>
                                </p:cTn>
                              </p:par>
                              <p:par>
                                <p:cTn id="21" presetID="42" presetClass="entr" presetSubtype="0" fill="hold" grpId="0" nodeType="withEffect">
                                  <p:stCondLst>
                                    <p:cond delay="1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3000"/>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20"/>
                                        </p:tgtEl>
                                        <p:attrNameLst>
                                          <p:attrName>style.visibility</p:attrName>
                                        </p:attrNameLst>
                                      </p:cBhvr>
                                      <p:to>
                                        <p:strVal val="visible"/>
                                      </p:to>
                                    </p:set>
                                    <p:anim by="(-#ppt_w*2)" calcmode="lin" valueType="num">
                                      <p:cBhvr rctx="PPT">
                                        <p:cTn id="48" dur="500" autoRev="1" fill="hold">
                                          <p:stCondLst>
                                            <p:cond delay="0"/>
                                          </p:stCondLst>
                                        </p:cTn>
                                        <p:tgtEl>
                                          <p:spTgt spid="20"/>
                                        </p:tgtEl>
                                        <p:attrNameLst>
                                          <p:attrName>ppt_w</p:attrName>
                                        </p:attrNameLst>
                                      </p:cBhvr>
                                    </p:anim>
                                    <p:anim by="(#ppt_w*0.50)" calcmode="lin" valueType="num">
                                      <p:cBhvr>
                                        <p:cTn id="49" dur="500" decel="50000" autoRev="1" fill="hold">
                                          <p:stCondLst>
                                            <p:cond delay="0"/>
                                          </p:stCondLst>
                                        </p:cTn>
                                        <p:tgtEl>
                                          <p:spTgt spid="20"/>
                                        </p:tgtEl>
                                        <p:attrNameLst>
                                          <p:attrName>ppt_x</p:attrName>
                                        </p:attrNameLst>
                                      </p:cBhvr>
                                    </p:anim>
                                    <p:anim from="(-#ppt_h/2)" to="(#ppt_y)" calcmode="lin" valueType="num">
                                      <p:cBhvr>
                                        <p:cTn id="50" dur="1000" fill="hold">
                                          <p:stCondLst>
                                            <p:cond delay="0"/>
                                          </p:stCondLst>
                                        </p:cTn>
                                        <p:tgtEl>
                                          <p:spTgt spid="20"/>
                                        </p:tgtEl>
                                        <p:attrNameLst>
                                          <p:attrName>ppt_y</p:attrName>
                                        </p:attrNameLst>
                                      </p:cBhvr>
                                    </p:anim>
                                    <p:animRot by="21600000">
                                      <p:cBhvr>
                                        <p:cTn id="51" dur="1000" fill="hold">
                                          <p:stCondLst>
                                            <p:cond delay="0"/>
                                          </p:stCondLst>
                                        </p:cTn>
                                        <p:tgtEl>
                                          <p:spTgt spid="20"/>
                                        </p:tgtEl>
                                        <p:attrNameLst>
                                          <p:attrName>r</p:attrName>
                                        </p:attrNameLst>
                                      </p:cBhvr>
                                    </p:animRot>
                                  </p:childTnLst>
                                </p:cTn>
                              </p:par>
                            </p:childTnLst>
                          </p:cTn>
                        </p:par>
                        <p:par>
                          <p:cTn id="52" fill="hold">
                            <p:stCondLst>
                              <p:cond delay="4800"/>
                            </p:stCondLst>
                            <p:childTnLst>
                              <p:par>
                                <p:cTn id="53" presetID="36" presetClass="emph" presetSubtype="0" fill="hold" grpId="1" nodeType="afterEffect">
                                  <p:stCondLst>
                                    <p:cond delay="0"/>
                                  </p:stCondLst>
                                  <p:iterate type="lt">
                                    <p:tmPct val="10000"/>
                                  </p:iterate>
                                  <p:childTnLst>
                                    <p:animScale>
                                      <p:cBhvr>
                                        <p:cTn id="54" dur="250" autoRev="1" fill="hold">
                                          <p:stCondLst>
                                            <p:cond delay="0"/>
                                          </p:stCondLst>
                                        </p:cTn>
                                        <p:tgtEl>
                                          <p:spTgt spid="20"/>
                                        </p:tgtEl>
                                      </p:cBhvr>
                                      <p:to x="80000" y="100000"/>
                                    </p:animScale>
                                    <p:anim by="(#ppt_w*0.10)" calcmode="lin" valueType="num">
                                      <p:cBhvr>
                                        <p:cTn id="55" dur="250" autoRev="1" fill="hold">
                                          <p:stCondLst>
                                            <p:cond delay="0"/>
                                          </p:stCondLst>
                                        </p:cTn>
                                        <p:tgtEl>
                                          <p:spTgt spid="20"/>
                                        </p:tgtEl>
                                        <p:attrNameLst>
                                          <p:attrName>ppt_x</p:attrName>
                                        </p:attrNameLst>
                                      </p:cBhvr>
                                    </p:anim>
                                    <p:anim by="(-#ppt_w*0.10)" calcmode="lin" valueType="num">
                                      <p:cBhvr>
                                        <p:cTn id="56" dur="250" autoRev="1" fill="hold">
                                          <p:stCondLst>
                                            <p:cond delay="0"/>
                                          </p:stCondLst>
                                        </p:cTn>
                                        <p:tgtEl>
                                          <p:spTgt spid="20"/>
                                        </p:tgtEl>
                                        <p:attrNameLst>
                                          <p:attrName>ppt_y</p:attrName>
                                        </p:attrNameLst>
                                      </p:cBhvr>
                                    </p:anim>
                                    <p:animRot by="-480000">
                                      <p:cBhvr>
                                        <p:cTn id="57" dur="250" autoRev="1" fill="hold">
                                          <p:stCondLst>
                                            <p:cond delay="0"/>
                                          </p:stCondLst>
                                        </p:cTn>
                                        <p:tgtEl>
                                          <p:spTgt spid="20"/>
                                        </p:tgtEl>
                                        <p:attrNameLst>
                                          <p:attrName>r</p:attrName>
                                        </p:attrNameLst>
                                      </p:cBhvr>
                                    </p:animRot>
                                  </p:childTnLst>
                                </p:cTn>
                              </p:par>
                            </p:childTnLst>
                          </p:cTn>
                        </p:par>
                        <p:par>
                          <p:cTn id="58" fill="hold">
                            <p:stCondLst>
                              <p:cond delay="5700"/>
                            </p:stCondLst>
                            <p:childTnLst>
                              <p:par>
                                <p:cTn id="59" presetID="42"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31" presetClass="entr" presetSubtype="0" fill="hold" grpId="0" nodeType="withEffect">
                                  <p:stCondLst>
                                    <p:cond delay="25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 calcmode="lin" valueType="num">
                                      <p:cBhvr>
                                        <p:cTn id="68" dur="1000" fill="hold"/>
                                        <p:tgtEl>
                                          <p:spTgt spid="23"/>
                                        </p:tgtEl>
                                        <p:attrNameLst>
                                          <p:attrName>style.rotation</p:attrName>
                                        </p:attrNameLst>
                                      </p:cBhvr>
                                      <p:tavLst>
                                        <p:tav tm="0">
                                          <p:val>
                                            <p:fltVal val="90"/>
                                          </p:val>
                                        </p:tav>
                                        <p:tav tm="100000">
                                          <p:val>
                                            <p:fltVal val="0"/>
                                          </p:val>
                                        </p:tav>
                                      </p:tavLst>
                                    </p:anim>
                                    <p:animEffect transition="in" filter="fade">
                                      <p:cBhvr>
                                        <p:cTn id="69" dur="1000"/>
                                        <p:tgtEl>
                                          <p:spTgt spid="23"/>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24"/>
                                        </p:tgtEl>
                                        <p:attrNameLst>
                                          <p:attrName>style.visibility</p:attrName>
                                        </p:attrNameLst>
                                      </p:cBhvr>
                                      <p:to>
                                        <p:strVal val="visible"/>
                                      </p:to>
                                    </p:set>
                                    <p:anim calcmode="lin" valueType="num">
                                      <p:cBhvr>
                                        <p:cTn id="72" dur="1000" fill="hold"/>
                                        <p:tgtEl>
                                          <p:spTgt spid="24"/>
                                        </p:tgtEl>
                                        <p:attrNameLst>
                                          <p:attrName>ppt_w</p:attrName>
                                        </p:attrNameLst>
                                      </p:cBhvr>
                                      <p:tavLst>
                                        <p:tav tm="0">
                                          <p:val>
                                            <p:fltVal val="0"/>
                                          </p:val>
                                        </p:tav>
                                        <p:tav tm="100000">
                                          <p:val>
                                            <p:strVal val="#ppt_w"/>
                                          </p:val>
                                        </p:tav>
                                      </p:tavLst>
                                    </p:anim>
                                    <p:anim calcmode="lin" valueType="num">
                                      <p:cBhvr>
                                        <p:cTn id="73" dur="1000" fill="hold"/>
                                        <p:tgtEl>
                                          <p:spTgt spid="24"/>
                                        </p:tgtEl>
                                        <p:attrNameLst>
                                          <p:attrName>ppt_h</p:attrName>
                                        </p:attrNameLst>
                                      </p:cBhvr>
                                      <p:tavLst>
                                        <p:tav tm="0">
                                          <p:val>
                                            <p:fltVal val="0"/>
                                          </p:val>
                                        </p:tav>
                                        <p:tav tm="100000">
                                          <p:val>
                                            <p:strVal val="#ppt_h"/>
                                          </p:val>
                                        </p:tav>
                                      </p:tavLst>
                                    </p:anim>
                                    <p:anim calcmode="lin" valueType="num">
                                      <p:cBhvr>
                                        <p:cTn id="74" dur="1000" fill="hold"/>
                                        <p:tgtEl>
                                          <p:spTgt spid="24"/>
                                        </p:tgtEl>
                                        <p:attrNameLst>
                                          <p:attrName>style.rotation</p:attrName>
                                        </p:attrNameLst>
                                      </p:cBhvr>
                                      <p:tavLst>
                                        <p:tav tm="0">
                                          <p:val>
                                            <p:fltVal val="90"/>
                                          </p:val>
                                        </p:tav>
                                        <p:tav tm="100000">
                                          <p:val>
                                            <p:fltVal val="0"/>
                                          </p:val>
                                        </p:tav>
                                      </p:tavLst>
                                    </p:anim>
                                    <p:animEffect transition="in" filter="fade">
                                      <p:cBhvr>
                                        <p:cTn id="75" dur="1000"/>
                                        <p:tgtEl>
                                          <p:spTgt spid="24"/>
                                        </p:tgtEl>
                                      </p:cBhvr>
                                    </p:animEffect>
                                  </p:childTnLst>
                                </p:cTn>
                              </p:par>
                              <p:par>
                                <p:cTn id="76" presetID="31" presetClass="entr" presetSubtype="0" fill="hold" grpId="0" nodeType="withEffect">
                                  <p:stCondLst>
                                    <p:cond delay="250"/>
                                  </p:stCondLst>
                                  <p:childTnLst>
                                    <p:set>
                                      <p:cBhvr>
                                        <p:cTn id="77" dur="1" fill="hold">
                                          <p:stCondLst>
                                            <p:cond delay="0"/>
                                          </p:stCondLst>
                                        </p:cTn>
                                        <p:tgtEl>
                                          <p:spTgt spid="25"/>
                                        </p:tgtEl>
                                        <p:attrNameLst>
                                          <p:attrName>style.visibility</p:attrName>
                                        </p:attrNameLst>
                                      </p:cBhvr>
                                      <p:to>
                                        <p:strVal val="visible"/>
                                      </p:to>
                                    </p:set>
                                    <p:anim calcmode="lin" valueType="num">
                                      <p:cBhvr>
                                        <p:cTn id="78" dur="1000" fill="hold"/>
                                        <p:tgtEl>
                                          <p:spTgt spid="25"/>
                                        </p:tgtEl>
                                        <p:attrNameLst>
                                          <p:attrName>ppt_w</p:attrName>
                                        </p:attrNameLst>
                                      </p:cBhvr>
                                      <p:tavLst>
                                        <p:tav tm="0">
                                          <p:val>
                                            <p:fltVal val="0"/>
                                          </p:val>
                                        </p:tav>
                                        <p:tav tm="100000">
                                          <p:val>
                                            <p:strVal val="#ppt_w"/>
                                          </p:val>
                                        </p:tav>
                                      </p:tavLst>
                                    </p:anim>
                                    <p:anim calcmode="lin" valueType="num">
                                      <p:cBhvr>
                                        <p:cTn id="79" dur="1000" fill="hold"/>
                                        <p:tgtEl>
                                          <p:spTgt spid="25"/>
                                        </p:tgtEl>
                                        <p:attrNameLst>
                                          <p:attrName>ppt_h</p:attrName>
                                        </p:attrNameLst>
                                      </p:cBhvr>
                                      <p:tavLst>
                                        <p:tav tm="0">
                                          <p:val>
                                            <p:fltVal val="0"/>
                                          </p:val>
                                        </p:tav>
                                        <p:tav tm="100000">
                                          <p:val>
                                            <p:strVal val="#ppt_h"/>
                                          </p:val>
                                        </p:tav>
                                      </p:tavLst>
                                    </p:anim>
                                    <p:anim calcmode="lin" valueType="num">
                                      <p:cBhvr>
                                        <p:cTn id="80" dur="1000" fill="hold"/>
                                        <p:tgtEl>
                                          <p:spTgt spid="25"/>
                                        </p:tgtEl>
                                        <p:attrNameLst>
                                          <p:attrName>style.rotation</p:attrName>
                                        </p:attrNameLst>
                                      </p:cBhvr>
                                      <p:tavLst>
                                        <p:tav tm="0">
                                          <p:val>
                                            <p:fltVal val="90"/>
                                          </p:val>
                                        </p:tav>
                                        <p:tav tm="100000">
                                          <p:val>
                                            <p:fltVal val="0"/>
                                          </p:val>
                                        </p:tav>
                                      </p:tavLst>
                                    </p:anim>
                                    <p:animEffect transition="in" filter="fade">
                                      <p:cBhvr>
                                        <p:cTn id="81" dur="1000"/>
                                        <p:tgtEl>
                                          <p:spTgt spid="25"/>
                                        </p:tgtEl>
                                      </p:cBhvr>
                                    </p:animEffect>
                                  </p:childTnLst>
                                </p:cTn>
                              </p:par>
                              <p:par>
                                <p:cTn id="82" presetID="31" presetClass="entr" presetSubtype="0" fill="hold" grpId="0" nodeType="withEffect">
                                  <p:stCondLst>
                                    <p:cond delay="250"/>
                                  </p:stCondLst>
                                  <p:childTnLst>
                                    <p:set>
                                      <p:cBhvr>
                                        <p:cTn id="83" dur="1" fill="hold">
                                          <p:stCondLst>
                                            <p:cond delay="0"/>
                                          </p:stCondLst>
                                        </p:cTn>
                                        <p:tgtEl>
                                          <p:spTgt spid="26"/>
                                        </p:tgtEl>
                                        <p:attrNameLst>
                                          <p:attrName>style.visibility</p:attrName>
                                        </p:attrNameLst>
                                      </p:cBhvr>
                                      <p:to>
                                        <p:strVal val="visible"/>
                                      </p:to>
                                    </p:set>
                                    <p:anim calcmode="lin" valueType="num">
                                      <p:cBhvr>
                                        <p:cTn id="84" dur="1000" fill="hold"/>
                                        <p:tgtEl>
                                          <p:spTgt spid="26"/>
                                        </p:tgtEl>
                                        <p:attrNameLst>
                                          <p:attrName>ppt_w</p:attrName>
                                        </p:attrNameLst>
                                      </p:cBhvr>
                                      <p:tavLst>
                                        <p:tav tm="0">
                                          <p:val>
                                            <p:fltVal val="0"/>
                                          </p:val>
                                        </p:tav>
                                        <p:tav tm="100000">
                                          <p:val>
                                            <p:strVal val="#ppt_w"/>
                                          </p:val>
                                        </p:tav>
                                      </p:tavLst>
                                    </p:anim>
                                    <p:anim calcmode="lin" valueType="num">
                                      <p:cBhvr>
                                        <p:cTn id="85" dur="1000" fill="hold"/>
                                        <p:tgtEl>
                                          <p:spTgt spid="26"/>
                                        </p:tgtEl>
                                        <p:attrNameLst>
                                          <p:attrName>ppt_h</p:attrName>
                                        </p:attrNameLst>
                                      </p:cBhvr>
                                      <p:tavLst>
                                        <p:tav tm="0">
                                          <p:val>
                                            <p:fltVal val="0"/>
                                          </p:val>
                                        </p:tav>
                                        <p:tav tm="100000">
                                          <p:val>
                                            <p:strVal val="#ppt_h"/>
                                          </p:val>
                                        </p:tav>
                                      </p:tavLst>
                                    </p:anim>
                                    <p:anim calcmode="lin" valueType="num">
                                      <p:cBhvr>
                                        <p:cTn id="86" dur="1000" fill="hold"/>
                                        <p:tgtEl>
                                          <p:spTgt spid="26"/>
                                        </p:tgtEl>
                                        <p:attrNameLst>
                                          <p:attrName>style.rotation</p:attrName>
                                        </p:attrNameLst>
                                      </p:cBhvr>
                                      <p:tavLst>
                                        <p:tav tm="0">
                                          <p:val>
                                            <p:fltVal val="90"/>
                                          </p:val>
                                        </p:tav>
                                        <p:tav tm="100000">
                                          <p:val>
                                            <p:fltVal val="0"/>
                                          </p:val>
                                        </p:tav>
                                      </p:tavLst>
                                    </p:anim>
                                    <p:animEffect transition="in" filter="fade">
                                      <p:cBhvr>
                                        <p:cTn id="87" dur="1000"/>
                                        <p:tgtEl>
                                          <p:spTgt spid="26"/>
                                        </p:tgtEl>
                                      </p:cBhvr>
                                    </p:animEffect>
                                  </p:childTnLst>
                                </p:cTn>
                              </p:par>
                              <p:par>
                                <p:cTn id="88" presetID="31" presetClass="entr" presetSubtype="0" fill="hold" grpId="0" nodeType="withEffect">
                                  <p:stCondLst>
                                    <p:cond delay="250"/>
                                  </p:stCondLst>
                                  <p:childTnLst>
                                    <p:set>
                                      <p:cBhvr>
                                        <p:cTn id="89" dur="1" fill="hold">
                                          <p:stCondLst>
                                            <p:cond delay="0"/>
                                          </p:stCondLst>
                                        </p:cTn>
                                        <p:tgtEl>
                                          <p:spTgt spid="27"/>
                                        </p:tgtEl>
                                        <p:attrNameLst>
                                          <p:attrName>style.visibility</p:attrName>
                                        </p:attrNameLst>
                                      </p:cBhvr>
                                      <p:to>
                                        <p:strVal val="visible"/>
                                      </p:to>
                                    </p:set>
                                    <p:anim calcmode="lin" valueType="num">
                                      <p:cBhvr>
                                        <p:cTn id="90" dur="1000" fill="hold"/>
                                        <p:tgtEl>
                                          <p:spTgt spid="27"/>
                                        </p:tgtEl>
                                        <p:attrNameLst>
                                          <p:attrName>ppt_w</p:attrName>
                                        </p:attrNameLst>
                                      </p:cBhvr>
                                      <p:tavLst>
                                        <p:tav tm="0">
                                          <p:val>
                                            <p:fltVal val="0"/>
                                          </p:val>
                                        </p:tav>
                                        <p:tav tm="100000">
                                          <p:val>
                                            <p:strVal val="#ppt_w"/>
                                          </p:val>
                                        </p:tav>
                                      </p:tavLst>
                                    </p:anim>
                                    <p:anim calcmode="lin" valueType="num">
                                      <p:cBhvr>
                                        <p:cTn id="91" dur="1000" fill="hold"/>
                                        <p:tgtEl>
                                          <p:spTgt spid="27"/>
                                        </p:tgtEl>
                                        <p:attrNameLst>
                                          <p:attrName>ppt_h</p:attrName>
                                        </p:attrNameLst>
                                      </p:cBhvr>
                                      <p:tavLst>
                                        <p:tav tm="0">
                                          <p:val>
                                            <p:fltVal val="0"/>
                                          </p:val>
                                        </p:tav>
                                        <p:tav tm="100000">
                                          <p:val>
                                            <p:strVal val="#ppt_h"/>
                                          </p:val>
                                        </p:tav>
                                      </p:tavLst>
                                    </p:anim>
                                    <p:anim calcmode="lin" valueType="num">
                                      <p:cBhvr>
                                        <p:cTn id="92" dur="1000" fill="hold"/>
                                        <p:tgtEl>
                                          <p:spTgt spid="27"/>
                                        </p:tgtEl>
                                        <p:attrNameLst>
                                          <p:attrName>style.rotation</p:attrName>
                                        </p:attrNameLst>
                                      </p:cBhvr>
                                      <p:tavLst>
                                        <p:tav tm="0">
                                          <p:val>
                                            <p:fltVal val="90"/>
                                          </p:val>
                                        </p:tav>
                                        <p:tav tm="100000">
                                          <p:val>
                                            <p:fltVal val="0"/>
                                          </p:val>
                                        </p:tav>
                                      </p:tavLst>
                                    </p:anim>
                                    <p:animEffect transition="in" filter="fade">
                                      <p:cBhvr>
                                        <p:cTn id="93" dur="1000"/>
                                        <p:tgtEl>
                                          <p:spTgt spid="27"/>
                                        </p:tgtEl>
                                      </p:cBhvr>
                                    </p:animEffect>
                                  </p:childTnLst>
                                </p:cTn>
                              </p:par>
                              <p:par>
                                <p:cTn id="94" presetID="31" presetClass="entr" presetSubtype="0" fill="hold" grpId="0" nodeType="withEffect">
                                  <p:stCondLst>
                                    <p:cond delay="250"/>
                                  </p:stCondLst>
                                  <p:childTnLst>
                                    <p:set>
                                      <p:cBhvr>
                                        <p:cTn id="95" dur="1" fill="hold">
                                          <p:stCondLst>
                                            <p:cond delay="0"/>
                                          </p:stCondLst>
                                        </p:cTn>
                                        <p:tgtEl>
                                          <p:spTgt spid="28"/>
                                        </p:tgtEl>
                                        <p:attrNameLst>
                                          <p:attrName>style.visibility</p:attrName>
                                        </p:attrNameLst>
                                      </p:cBhvr>
                                      <p:to>
                                        <p:strVal val="visible"/>
                                      </p:to>
                                    </p:set>
                                    <p:anim calcmode="lin" valueType="num">
                                      <p:cBhvr>
                                        <p:cTn id="96" dur="1000" fill="hold"/>
                                        <p:tgtEl>
                                          <p:spTgt spid="28"/>
                                        </p:tgtEl>
                                        <p:attrNameLst>
                                          <p:attrName>ppt_w</p:attrName>
                                        </p:attrNameLst>
                                      </p:cBhvr>
                                      <p:tavLst>
                                        <p:tav tm="0">
                                          <p:val>
                                            <p:fltVal val="0"/>
                                          </p:val>
                                        </p:tav>
                                        <p:tav tm="100000">
                                          <p:val>
                                            <p:strVal val="#ppt_w"/>
                                          </p:val>
                                        </p:tav>
                                      </p:tavLst>
                                    </p:anim>
                                    <p:anim calcmode="lin" valueType="num">
                                      <p:cBhvr>
                                        <p:cTn id="97" dur="1000" fill="hold"/>
                                        <p:tgtEl>
                                          <p:spTgt spid="28"/>
                                        </p:tgtEl>
                                        <p:attrNameLst>
                                          <p:attrName>ppt_h</p:attrName>
                                        </p:attrNameLst>
                                      </p:cBhvr>
                                      <p:tavLst>
                                        <p:tav tm="0">
                                          <p:val>
                                            <p:fltVal val="0"/>
                                          </p:val>
                                        </p:tav>
                                        <p:tav tm="100000">
                                          <p:val>
                                            <p:strVal val="#ppt_h"/>
                                          </p:val>
                                        </p:tav>
                                      </p:tavLst>
                                    </p:anim>
                                    <p:anim calcmode="lin" valueType="num">
                                      <p:cBhvr>
                                        <p:cTn id="98" dur="1000" fill="hold"/>
                                        <p:tgtEl>
                                          <p:spTgt spid="28"/>
                                        </p:tgtEl>
                                        <p:attrNameLst>
                                          <p:attrName>style.rotation</p:attrName>
                                        </p:attrNameLst>
                                      </p:cBhvr>
                                      <p:tavLst>
                                        <p:tav tm="0">
                                          <p:val>
                                            <p:fltVal val="90"/>
                                          </p:val>
                                        </p:tav>
                                        <p:tav tm="100000">
                                          <p:val>
                                            <p:fltVal val="0"/>
                                          </p:val>
                                        </p:tav>
                                      </p:tavLst>
                                    </p:anim>
                                    <p:animEffect transition="in" filter="fade">
                                      <p:cBhvr>
                                        <p:cTn id="99" dur="1000"/>
                                        <p:tgtEl>
                                          <p:spTgt spid="28"/>
                                        </p:tgtEl>
                                      </p:cBhvr>
                                    </p:animEffect>
                                  </p:childTnLst>
                                </p:cTn>
                              </p:par>
                              <p:par>
                                <p:cTn id="100" presetID="31" presetClass="entr" presetSubtype="0" fill="hold" grpId="0" nodeType="withEffect">
                                  <p:stCondLst>
                                    <p:cond delay="25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1000" fill="hold"/>
                                        <p:tgtEl>
                                          <p:spTgt spid="29"/>
                                        </p:tgtEl>
                                        <p:attrNameLst>
                                          <p:attrName>ppt_w</p:attrName>
                                        </p:attrNameLst>
                                      </p:cBhvr>
                                      <p:tavLst>
                                        <p:tav tm="0">
                                          <p:val>
                                            <p:fltVal val="0"/>
                                          </p:val>
                                        </p:tav>
                                        <p:tav tm="100000">
                                          <p:val>
                                            <p:strVal val="#ppt_w"/>
                                          </p:val>
                                        </p:tav>
                                      </p:tavLst>
                                    </p:anim>
                                    <p:anim calcmode="lin" valueType="num">
                                      <p:cBhvr>
                                        <p:cTn id="103" dur="1000" fill="hold"/>
                                        <p:tgtEl>
                                          <p:spTgt spid="29"/>
                                        </p:tgtEl>
                                        <p:attrNameLst>
                                          <p:attrName>ppt_h</p:attrName>
                                        </p:attrNameLst>
                                      </p:cBhvr>
                                      <p:tavLst>
                                        <p:tav tm="0">
                                          <p:val>
                                            <p:fltVal val="0"/>
                                          </p:val>
                                        </p:tav>
                                        <p:tav tm="100000">
                                          <p:val>
                                            <p:strVal val="#ppt_h"/>
                                          </p:val>
                                        </p:tav>
                                      </p:tavLst>
                                    </p:anim>
                                    <p:anim calcmode="lin" valueType="num">
                                      <p:cBhvr>
                                        <p:cTn id="104" dur="1000" fill="hold"/>
                                        <p:tgtEl>
                                          <p:spTgt spid="29"/>
                                        </p:tgtEl>
                                        <p:attrNameLst>
                                          <p:attrName>style.rotation</p:attrName>
                                        </p:attrNameLst>
                                      </p:cBhvr>
                                      <p:tavLst>
                                        <p:tav tm="0">
                                          <p:val>
                                            <p:fltVal val="90"/>
                                          </p:val>
                                        </p:tav>
                                        <p:tav tm="100000">
                                          <p:val>
                                            <p:fltVal val="0"/>
                                          </p:val>
                                        </p:tav>
                                      </p:tavLst>
                                    </p:anim>
                                    <p:animEffect transition="in" filter="fade">
                                      <p:cBhvr>
                                        <p:cTn id="105" dur="1000"/>
                                        <p:tgtEl>
                                          <p:spTgt spid="29"/>
                                        </p:tgtEl>
                                      </p:cBhvr>
                                    </p:animEffect>
                                  </p:childTnLst>
                                </p:cTn>
                              </p:par>
                              <p:par>
                                <p:cTn id="106" presetID="31" presetClass="entr" presetSubtype="0" fill="hold" grpId="0" nodeType="withEffect">
                                  <p:stCondLst>
                                    <p:cond delay="250"/>
                                  </p:stCondLst>
                                  <p:childTnLst>
                                    <p:set>
                                      <p:cBhvr>
                                        <p:cTn id="107" dur="1" fill="hold">
                                          <p:stCondLst>
                                            <p:cond delay="0"/>
                                          </p:stCondLst>
                                        </p:cTn>
                                        <p:tgtEl>
                                          <p:spTgt spid="30"/>
                                        </p:tgtEl>
                                        <p:attrNameLst>
                                          <p:attrName>style.visibility</p:attrName>
                                        </p:attrNameLst>
                                      </p:cBhvr>
                                      <p:to>
                                        <p:strVal val="visible"/>
                                      </p:to>
                                    </p:set>
                                    <p:anim calcmode="lin" valueType="num">
                                      <p:cBhvr>
                                        <p:cTn id="108" dur="1000" fill="hold"/>
                                        <p:tgtEl>
                                          <p:spTgt spid="30"/>
                                        </p:tgtEl>
                                        <p:attrNameLst>
                                          <p:attrName>ppt_w</p:attrName>
                                        </p:attrNameLst>
                                      </p:cBhvr>
                                      <p:tavLst>
                                        <p:tav tm="0">
                                          <p:val>
                                            <p:fltVal val="0"/>
                                          </p:val>
                                        </p:tav>
                                        <p:tav tm="100000">
                                          <p:val>
                                            <p:strVal val="#ppt_w"/>
                                          </p:val>
                                        </p:tav>
                                      </p:tavLst>
                                    </p:anim>
                                    <p:anim calcmode="lin" valueType="num">
                                      <p:cBhvr>
                                        <p:cTn id="109" dur="1000" fill="hold"/>
                                        <p:tgtEl>
                                          <p:spTgt spid="30"/>
                                        </p:tgtEl>
                                        <p:attrNameLst>
                                          <p:attrName>ppt_h</p:attrName>
                                        </p:attrNameLst>
                                      </p:cBhvr>
                                      <p:tavLst>
                                        <p:tav tm="0">
                                          <p:val>
                                            <p:fltVal val="0"/>
                                          </p:val>
                                        </p:tav>
                                        <p:tav tm="100000">
                                          <p:val>
                                            <p:strVal val="#ppt_h"/>
                                          </p:val>
                                        </p:tav>
                                      </p:tavLst>
                                    </p:anim>
                                    <p:anim calcmode="lin" valueType="num">
                                      <p:cBhvr>
                                        <p:cTn id="110" dur="1000" fill="hold"/>
                                        <p:tgtEl>
                                          <p:spTgt spid="30"/>
                                        </p:tgtEl>
                                        <p:attrNameLst>
                                          <p:attrName>style.rotation</p:attrName>
                                        </p:attrNameLst>
                                      </p:cBhvr>
                                      <p:tavLst>
                                        <p:tav tm="0">
                                          <p:val>
                                            <p:fltVal val="90"/>
                                          </p:val>
                                        </p:tav>
                                        <p:tav tm="100000">
                                          <p:val>
                                            <p:fltVal val="0"/>
                                          </p:val>
                                        </p:tav>
                                      </p:tavLst>
                                    </p:anim>
                                    <p:animEffect transition="in" filter="fade">
                                      <p:cBhvr>
                                        <p:cTn id="111" dur="1000"/>
                                        <p:tgtEl>
                                          <p:spTgt spid="30"/>
                                        </p:tgtEl>
                                      </p:cBhvr>
                                    </p:animEffect>
                                  </p:childTnLst>
                                </p:cTn>
                              </p:par>
                              <p:par>
                                <p:cTn id="112" presetID="31" presetClass="entr" presetSubtype="0" fill="hold" grpId="0" nodeType="withEffect">
                                  <p:stCondLst>
                                    <p:cond delay="25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1000" fill="hold"/>
                                        <p:tgtEl>
                                          <p:spTgt spid="31"/>
                                        </p:tgtEl>
                                        <p:attrNameLst>
                                          <p:attrName>ppt_w</p:attrName>
                                        </p:attrNameLst>
                                      </p:cBhvr>
                                      <p:tavLst>
                                        <p:tav tm="0">
                                          <p:val>
                                            <p:fltVal val="0"/>
                                          </p:val>
                                        </p:tav>
                                        <p:tav tm="100000">
                                          <p:val>
                                            <p:strVal val="#ppt_w"/>
                                          </p:val>
                                        </p:tav>
                                      </p:tavLst>
                                    </p:anim>
                                    <p:anim calcmode="lin" valueType="num">
                                      <p:cBhvr>
                                        <p:cTn id="115" dur="1000" fill="hold"/>
                                        <p:tgtEl>
                                          <p:spTgt spid="31"/>
                                        </p:tgtEl>
                                        <p:attrNameLst>
                                          <p:attrName>ppt_h</p:attrName>
                                        </p:attrNameLst>
                                      </p:cBhvr>
                                      <p:tavLst>
                                        <p:tav tm="0">
                                          <p:val>
                                            <p:fltVal val="0"/>
                                          </p:val>
                                        </p:tav>
                                        <p:tav tm="100000">
                                          <p:val>
                                            <p:strVal val="#ppt_h"/>
                                          </p:val>
                                        </p:tav>
                                      </p:tavLst>
                                    </p:anim>
                                    <p:anim calcmode="lin" valueType="num">
                                      <p:cBhvr>
                                        <p:cTn id="116" dur="1000" fill="hold"/>
                                        <p:tgtEl>
                                          <p:spTgt spid="31"/>
                                        </p:tgtEl>
                                        <p:attrNameLst>
                                          <p:attrName>style.rotation</p:attrName>
                                        </p:attrNameLst>
                                      </p:cBhvr>
                                      <p:tavLst>
                                        <p:tav tm="0">
                                          <p:val>
                                            <p:fltVal val="90"/>
                                          </p:val>
                                        </p:tav>
                                        <p:tav tm="100000">
                                          <p:val>
                                            <p:fltVal val="0"/>
                                          </p:val>
                                        </p:tav>
                                      </p:tavLst>
                                    </p:anim>
                                    <p:animEffect transition="in" filter="fade">
                                      <p:cBhvr>
                                        <p:cTn id="117" dur="1000"/>
                                        <p:tgtEl>
                                          <p:spTgt spid="31"/>
                                        </p:tgtEl>
                                      </p:cBhvr>
                                    </p:animEffect>
                                  </p:childTnLst>
                                </p:cTn>
                              </p:par>
                              <p:par>
                                <p:cTn id="118" presetID="31" presetClass="entr" presetSubtype="0" fill="hold" grpId="0" nodeType="withEffect">
                                  <p:stCondLst>
                                    <p:cond delay="25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1000" fill="hold"/>
                                        <p:tgtEl>
                                          <p:spTgt spid="32"/>
                                        </p:tgtEl>
                                        <p:attrNameLst>
                                          <p:attrName>ppt_w</p:attrName>
                                        </p:attrNameLst>
                                      </p:cBhvr>
                                      <p:tavLst>
                                        <p:tav tm="0">
                                          <p:val>
                                            <p:fltVal val="0"/>
                                          </p:val>
                                        </p:tav>
                                        <p:tav tm="100000">
                                          <p:val>
                                            <p:strVal val="#ppt_w"/>
                                          </p:val>
                                        </p:tav>
                                      </p:tavLst>
                                    </p:anim>
                                    <p:anim calcmode="lin" valueType="num">
                                      <p:cBhvr>
                                        <p:cTn id="121" dur="1000" fill="hold"/>
                                        <p:tgtEl>
                                          <p:spTgt spid="32"/>
                                        </p:tgtEl>
                                        <p:attrNameLst>
                                          <p:attrName>ppt_h</p:attrName>
                                        </p:attrNameLst>
                                      </p:cBhvr>
                                      <p:tavLst>
                                        <p:tav tm="0">
                                          <p:val>
                                            <p:fltVal val="0"/>
                                          </p:val>
                                        </p:tav>
                                        <p:tav tm="100000">
                                          <p:val>
                                            <p:strVal val="#ppt_h"/>
                                          </p:val>
                                        </p:tav>
                                      </p:tavLst>
                                    </p:anim>
                                    <p:anim calcmode="lin" valueType="num">
                                      <p:cBhvr>
                                        <p:cTn id="122" dur="1000" fill="hold"/>
                                        <p:tgtEl>
                                          <p:spTgt spid="32"/>
                                        </p:tgtEl>
                                        <p:attrNameLst>
                                          <p:attrName>style.rotation</p:attrName>
                                        </p:attrNameLst>
                                      </p:cBhvr>
                                      <p:tavLst>
                                        <p:tav tm="0">
                                          <p:val>
                                            <p:fltVal val="90"/>
                                          </p:val>
                                        </p:tav>
                                        <p:tav tm="100000">
                                          <p:val>
                                            <p:fltVal val="0"/>
                                          </p:val>
                                        </p:tav>
                                      </p:tavLst>
                                    </p:anim>
                                    <p:animEffect transition="in" filter="fade">
                                      <p:cBhvr>
                                        <p:cTn id="123" dur="1000"/>
                                        <p:tgtEl>
                                          <p:spTgt spid="32"/>
                                        </p:tgtEl>
                                      </p:cBhvr>
                                    </p:animEffect>
                                  </p:childTnLst>
                                </p:cTn>
                              </p:par>
                              <p:par>
                                <p:cTn id="124" presetID="31" presetClass="entr" presetSubtype="0" fill="hold" grpId="0" nodeType="withEffect">
                                  <p:stCondLst>
                                    <p:cond delay="250"/>
                                  </p:stCondLst>
                                  <p:childTnLst>
                                    <p:set>
                                      <p:cBhvr>
                                        <p:cTn id="125" dur="1" fill="hold">
                                          <p:stCondLst>
                                            <p:cond delay="0"/>
                                          </p:stCondLst>
                                        </p:cTn>
                                        <p:tgtEl>
                                          <p:spTgt spid="33"/>
                                        </p:tgtEl>
                                        <p:attrNameLst>
                                          <p:attrName>style.visibility</p:attrName>
                                        </p:attrNameLst>
                                      </p:cBhvr>
                                      <p:to>
                                        <p:strVal val="visible"/>
                                      </p:to>
                                    </p:set>
                                    <p:anim calcmode="lin" valueType="num">
                                      <p:cBhvr>
                                        <p:cTn id="126" dur="1000" fill="hold"/>
                                        <p:tgtEl>
                                          <p:spTgt spid="33"/>
                                        </p:tgtEl>
                                        <p:attrNameLst>
                                          <p:attrName>ppt_w</p:attrName>
                                        </p:attrNameLst>
                                      </p:cBhvr>
                                      <p:tavLst>
                                        <p:tav tm="0">
                                          <p:val>
                                            <p:fltVal val="0"/>
                                          </p:val>
                                        </p:tav>
                                        <p:tav tm="100000">
                                          <p:val>
                                            <p:strVal val="#ppt_w"/>
                                          </p:val>
                                        </p:tav>
                                      </p:tavLst>
                                    </p:anim>
                                    <p:anim calcmode="lin" valueType="num">
                                      <p:cBhvr>
                                        <p:cTn id="127" dur="1000" fill="hold"/>
                                        <p:tgtEl>
                                          <p:spTgt spid="33"/>
                                        </p:tgtEl>
                                        <p:attrNameLst>
                                          <p:attrName>ppt_h</p:attrName>
                                        </p:attrNameLst>
                                      </p:cBhvr>
                                      <p:tavLst>
                                        <p:tav tm="0">
                                          <p:val>
                                            <p:fltVal val="0"/>
                                          </p:val>
                                        </p:tav>
                                        <p:tav tm="100000">
                                          <p:val>
                                            <p:strVal val="#ppt_h"/>
                                          </p:val>
                                        </p:tav>
                                      </p:tavLst>
                                    </p:anim>
                                    <p:anim calcmode="lin" valueType="num">
                                      <p:cBhvr>
                                        <p:cTn id="128" dur="1000" fill="hold"/>
                                        <p:tgtEl>
                                          <p:spTgt spid="33"/>
                                        </p:tgtEl>
                                        <p:attrNameLst>
                                          <p:attrName>style.rotation</p:attrName>
                                        </p:attrNameLst>
                                      </p:cBhvr>
                                      <p:tavLst>
                                        <p:tav tm="0">
                                          <p:val>
                                            <p:fltVal val="90"/>
                                          </p:val>
                                        </p:tav>
                                        <p:tav tm="100000">
                                          <p:val>
                                            <p:fltVal val="0"/>
                                          </p:val>
                                        </p:tav>
                                      </p:tavLst>
                                    </p:anim>
                                    <p:animEffect transition="in" filter="fade">
                                      <p:cBhvr>
                                        <p:cTn id="129" dur="1000"/>
                                        <p:tgtEl>
                                          <p:spTgt spid="33"/>
                                        </p:tgtEl>
                                      </p:cBhvr>
                                    </p:animEffect>
                                  </p:childTnLst>
                                </p:cTn>
                              </p:par>
                              <p:par>
                                <p:cTn id="130" presetID="31" presetClass="entr" presetSubtype="0" fill="hold" grpId="0" nodeType="withEffect">
                                  <p:stCondLst>
                                    <p:cond delay="250"/>
                                  </p:stCondLst>
                                  <p:childTnLst>
                                    <p:set>
                                      <p:cBhvr>
                                        <p:cTn id="131" dur="1" fill="hold">
                                          <p:stCondLst>
                                            <p:cond delay="0"/>
                                          </p:stCondLst>
                                        </p:cTn>
                                        <p:tgtEl>
                                          <p:spTgt spid="34"/>
                                        </p:tgtEl>
                                        <p:attrNameLst>
                                          <p:attrName>style.visibility</p:attrName>
                                        </p:attrNameLst>
                                      </p:cBhvr>
                                      <p:to>
                                        <p:strVal val="visible"/>
                                      </p:to>
                                    </p:set>
                                    <p:anim calcmode="lin" valueType="num">
                                      <p:cBhvr>
                                        <p:cTn id="132" dur="1000" fill="hold"/>
                                        <p:tgtEl>
                                          <p:spTgt spid="34"/>
                                        </p:tgtEl>
                                        <p:attrNameLst>
                                          <p:attrName>ppt_w</p:attrName>
                                        </p:attrNameLst>
                                      </p:cBhvr>
                                      <p:tavLst>
                                        <p:tav tm="0">
                                          <p:val>
                                            <p:fltVal val="0"/>
                                          </p:val>
                                        </p:tav>
                                        <p:tav tm="100000">
                                          <p:val>
                                            <p:strVal val="#ppt_w"/>
                                          </p:val>
                                        </p:tav>
                                      </p:tavLst>
                                    </p:anim>
                                    <p:anim calcmode="lin" valueType="num">
                                      <p:cBhvr>
                                        <p:cTn id="133" dur="1000" fill="hold"/>
                                        <p:tgtEl>
                                          <p:spTgt spid="34"/>
                                        </p:tgtEl>
                                        <p:attrNameLst>
                                          <p:attrName>ppt_h</p:attrName>
                                        </p:attrNameLst>
                                      </p:cBhvr>
                                      <p:tavLst>
                                        <p:tav tm="0">
                                          <p:val>
                                            <p:fltVal val="0"/>
                                          </p:val>
                                        </p:tav>
                                        <p:tav tm="100000">
                                          <p:val>
                                            <p:strVal val="#ppt_h"/>
                                          </p:val>
                                        </p:tav>
                                      </p:tavLst>
                                    </p:anim>
                                    <p:anim calcmode="lin" valueType="num">
                                      <p:cBhvr>
                                        <p:cTn id="134" dur="1000" fill="hold"/>
                                        <p:tgtEl>
                                          <p:spTgt spid="34"/>
                                        </p:tgtEl>
                                        <p:attrNameLst>
                                          <p:attrName>style.rotation</p:attrName>
                                        </p:attrNameLst>
                                      </p:cBhvr>
                                      <p:tavLst>
                                        <p:tav tm="0">
                                          <p:val>
                                            <p:fltVal val="90"/>
                                          </p:val>
                                        </p:tav>
                                        <p:tav tm="100000">
                                          <p:val>
                                            <p:fltVal val="0"/>
                                          </p:val>
                                        </p:tav>
                                      </p:tavLst>
                                    </p:anim>
                                    <p:animEffect transition="in" filter="fade">
                                      <p:cBhvr>
                                        <p:cTn id="135" dur="1000"/>
                                        <p:tgtEl>
                                          <p:spTgt spid="34"/>
                                        </p:tgtEl>
                                      </p:cBhvr>
                                    </p:animEffect>
                                  </p:childTnLst>
                                </p:cTn>
                              </p:par>
                              <p:par>
                                <p:cTn id="136" presetID="31" presetClass="entr" presetSubtype="0" fill="hold" grpId="0" nodeType="withEffect">
                                  <p:stCondLst>
                                    <p:cond delay="250"/>
                                  </p:stCondLst>
                                  <p:childTnLst>
                                    <p:set>
                                      <p:cBhvr>
                                        <p:cTn id="137" dur="1" fill="hold">
                                          <p:stCondLst>
                                            <p:cond delay="0"/>
                                          </p:stCondLst>
                                        </p:cTn>
                                        <p:tgtEl>
                                          <p:spTgt spid="35"/>
                                        </p:tgtEl>
                                        <p:attrNameLst>
                                          <p:attrName>style.visibility</p:attrName>
                                        </p:attrNameLst>
                                      </p:cBhvr>
                                      <p:to>
                                        <p:strVal val="visible"/>
                                      </p:to>
                                    </p:set>
                                    <p:anim calcmode="lin" valueType="num">
                                      <p:cBhvr>
                                        <p:cTn id="138" dur="1000" fill="hold"/>
                                        <p:tgtEl>
                                          <p:spTgt spid="35"/>
                                        </p:tgtEl>
                                        <p:attrNameLst>
                                          <p:attrName>ppt_w</p:attrName>
                                        </p:attrNameLst>
                                      </p:cBhvr>
                                      <p:tavLst>
                                        <p:tav tm="0">
                                          <p:val>
                                            <p:fltVal val="0"/>
                                          </p:val>
                                        </p:tav>
                                        <p:tav tm="100000">
                                          <p:val>
                                            <p:strVal val="#ppt_w"/>
                                          </p:val>
                                        </p:tav>
                                      </p:tavLst>
                                    </p:anim>
                                    <p:anim calcmode="lin" valueType="num">
                                      <p:cBhvr>
                                        <p:cTn id="139" dur="1000" fill="hold"/>
                                        <p:tgtEl>
                                          <p:spTgt spid="35"/>
                                        </p:tgtEl>
                                        <p:attrNameLst>
                                          <p:attrName>ppt_h</p:attrName>
                                        </p:attrNameLst>
                                      </p:cBhvr>
                                      <p:tavLst>
                                        <p:tav tm="0">
                                          <p:val>
                                            <p:fltVal val="0"/>
                                          </p:val>
                                        </p:tav>
                                        <p:tav tm="100000">
                                          <p:val>
                                            <p:strVal val="#ppt_h"/>
                                          </p:val>
                                        </p:tav>
                                      </p:tavLst>
                                    </p:anim>
                                    <p:anim calcmode="lin" valueType="num">
                                      <p:cBhvr>
                                        <p:cTn id="140" dur="1000" fill="hold"/>
                                        <p:tgtEl>
                                          <p:spTgt spid="35"/>
                                        </p:tgtEl>
                                        <p:attrNameLst>
                                          <p:attrName>style.rotation</p:attrName>
                                        </p:attrNameLst>
                                      </p:cBhvr>
                                      <p:tavLst>
                                        <p:tav tm="0">
                                          <p:val>
                                            <p:fltVal val="90"/>
                                          </p:val>
                                        </p:tav>
                                        <p:tav tm="100000">
                                          <p:val>
                                            <p:fltVal val="0"/>
                                          </p:val>
                                        </p:tav>
                                      </p:tavLst>
                                    </p:anim>
                                    <p:animEffect transition="in" filter="fade">
                                      <p:cBhvr>
                                        <p:cTn id="141" dur="1000"/>
                                        <p:tgtEl>
                                          <p:spTgt spid="35"/>
                                        </p:tgtEl>
                                      </p:cBhvr>
                                    </p:animEffect>
                                  </p:childTnLst>
                                </p:cTn>
                              </p:par>
                              <p:par>
                                <p:cTn id="142" presetID="31" presetClass="entr" presetSubtype="0" fill="hold" grpId="0" nodeType="withEffect">
                                  <p:stCondLst>
                                    <p:cond delay="250"/>
                                  </p:stCondLst>
                                  <p:childTnLst>
                                    <p:set>
                                      <p:cBhvr>
                                        <p:cTn id="143" dur="1" fill="hold">
                                          <p:stCondLst>
                                            <p:cond delay="0"/>
                                          </p:stCondLst>
                                        </p:cTn>
                                        <p:tgtEl>
                                          <p:spTgt spid="36"/>
                                        </p:tgtEl>
                                        <p:attrNameLst>
                                          <p:attrName>style.visibility</p:attrName>
                                        </p:attrNameLst>
                                      </p:cBhvr>
                                      <p:to>
                                        <p:strVal val="visible"/>
                                      </p:to>
                                    </p:set>
                                    <p:anim calcmode="lin" valueType="num">
                                      <p:cBhvr>
                                        <p:cTn id="144" dur="1000" fill="hold"/>
                                        <p:tgtEl>
                                          <p:spTgt spid="36"/>
                                        </p:tgtEl>
                                        <p:attrNameLst>
                                          <p:attrName>ppt_w</p:attrName>
                                        </p:attrNameLst>
                                      </p:cBhvr>
                                      <p:tavLst>
                                        <p:tav tm="0">
                                          <p:val>
                                            <p:fltVal val="0"/>
                                          </p:val>
                                        </p:tav>
                                        <p:tav tm="100000">
                                          <p:val>
                                            <p:strVal val="#ppt_w"/>
                                          </p:val>
                                        </p:tav>
                                      </p:tavLst>
                                    </p:anim>
                                    <p:anim calcmode="lin" valueType="num">
                                      <p:cBhvr>
                                        <p:cTn id="145" dur="1000" fill="hold"/>
                                        <p:tgtEl>
                                          <p:spTgt spid="36"/>
                                        </p:tgtEl>
                                        <p:attrNameLst>
                                          <p:attrName>ppt_h</p:attrName>
                                        </p:attrNameLst>
                                      </p:cBhvr>
                                      <p:tavLst>
                                        <p:tav tm="0">
                                          <p:val>
                                            <p:fltVal val="0"/>
                                          </p:val>
                                        </p:tav>
                                        <p:tav tm="100000">
                                          <p:val>
                                            <p:strVal val="#ppt_h"/>
                                          </p:val>
                                        </p:tav>
                                      </p:tavLst>
                                    </p:anim>
                                    <p:anim calcmode="lin" valueType="num">
                                      <p:cBhvr>
                                        <p:cTn id="146" dur="1000" fill="hold"/>
                                        <p:tgtEl>
                                          <p:spTgt spid="36"/>
                                        </p:tgtEl>
                                        <p:attrNameLst>
                                          <p:attrName>style.rotation</p:attrName>
                                        </p:attrNameLst>
                                      </p:cBhvr>
                                      <p:tavLst>
                                        <p:tav tm="0">
                                          <p:val>
                                            <p:fltVal val="90"/>
                                          </p:val>
                                        </p:tav>
                                        <p:tav tm="100000">
                                          <p:val>
                                            <p:fltVal val="0"/>
                                          </p:val>
                                        </p:tav>
                                      </p:tavLst>
                                    </p:anim>
                                    <p:animEffect transition="in" filter="fade">
                                      <p:cBhvr>
                                        <p:cTn id="14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5" grpId="0"/>
      <p:bldP spid="19" grpId="0"/>
      <p:bldP spid="20" grpId="0"/>
      <p:bldP spid="20" grpId="1"/>
      <p:bldP spid="21"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6"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5"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43259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276195" y="3975542"/>
            <a:ext cx="3104536"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 name="文本框 9"/>
          <p:cNvSpPr txBox="1"/>
          <p:nvPr/>
        </p:nvSpPr>
        <p:spPr>
          <a:xfrm>
            <a:off x="3756794" y="4070788"/>
            <a:ext cx="1576869" cy="282757"/>
          </a:xfrm>
          <a:prstGeom prst="rect">
            <a:avLst/>
          </a:prstGeom>
          <a:noFill/>
        </p:spPr>
        <p:txBody>
          <a:bodyPr wrap="square" lIns="51422" tIns="25711" rIns="51422" bIns="25711" rtlCol="0">
            <a:spAutoFit/>
          </a:bodyPr>
          <a:lstStyle/>
          <a:p>
            <a:pPr marL="0" lvl="1" algn="ctr"/>
            <a:r>
              <a:rPr lang="en-US" altLang="zh-CN" sz="1500" b="1" dirty="0">
                <a:solidFill>
                  <a:srgbClr val="E87071"/>
                </a:solidFill>
                <a:latin typeface="Impact MT Std" pitchFamily="34" charset="0"/>
                <a:ea typeface="微软雅黑" panose="020B0503020204020204" pitchFamily="34" charset="-122"/>
              </a:rPr>
              <a:t>04</a:t>
            </a:r>
            <a:r>
              <a:rPr lang="en-US" altLang="zh-CN" sz="1500" b="1" dirty="0" smtClean="0">
                <a:solidFill>
                  <a:srgbClr val="E87071"/>
                </a:solidFill>
                <a:latin typeface="微软雅黑" panose="020B0503020204020204" pitchFamily="34" charset="-122"/>
                <a:ea typeface="微软雅黑" panose="020B0503020204020204" pitchFamily="34" charset="-122"/>
              </a:rPr>
              <a:t>.</a:t>
            </a:r>
            <a:r>
              <a:rPr lang="zh-CN" altLang="en-US" sz="1500" b="1" dirty="0" smtClean="0">
                <a:solidFill>
                  <a:srgbClr val="E87071"/>
                </a:solidFill>
                <a:latin typeface="微软雅黑" panose="020B0503020204020204" pitchFamily="34" charset="-122"/>
                <a:ea typeface="微软雅黑" panose="020B0503020204020204" pitchFamily="34" charset="-122"/>
              </a:rPr>
              <a:t>单击添加标题</a:t>
            </a:r>
            <a:endParaRPr lang="en-US" altLang="zh-CN" sz="1500" b="1" dirty="0">
              <a:solidFill>
                <a:srgbClr val="E87071"/>
              </a:solidFill>
              <a:latin typeface="微软雅黑" panose="020B0503020204020204" pitchFamily="34" charset="-122"/>
              <a:ea typeface="微软雅黑" panose="020B0503020204020204" pitchFamily="34" charset="-122"/>
            </a:endParaRPr>
          </a:p>
        </p:txBody>
      </p:sp>
      <p:sp>
        <p:nvSpPr>
          <p:cNvPr id="6" name="圆角矩形 5"/>
          <p:cNvSpPr/>
          <p:nvPr/>
        </p:nvSpPr>
        <p:spPr>
          <a:xfrm>
            <a:off x="2790268" y="3288403"/>
            <a:ext cx="2948329"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文本框 9"/>
          <p:cNvSpPr txBox="1"/>
          <p:nvPr/>
        </p:nvSpPr>
        <p:spPr>
          <a:xfrm>
            <a:off x="3762121" y="3384543"/>
            <a:ext cx="1571542" cy="282757"/>
          </a:xfrm>
          <a:prstGeom prst="rect">
            <a:avLst/>
          </a:prstGeom>
          <a:noFill/>
        </p:spPr>
        <p:txBody>
          <a:bodyPr wrap="square" lIns="51422" tIns="25711" rIns="51422" bIns="25711" rtlCol="0">
            <a:spAutoFit/>
          </a:bodyPr>
          <a:lstStyle/>
          <a:p>
            <a:pPr marL="0" lvl="1" algn="ctr"/>
            <a:r>
              <a:rPr lang="en-US" altLang="zh-CN" sz="1500" b="1" dirty="0">
                <a:solidFill>
                  <a:srgbClr val="FEB750"/>
                </a:solidFill>
                <a:latin typeface="Impact MT Std" pitchFamily="34" charset="0"/>
                <a:ea typeface="微软雅黑" panose="020B0503020204020204" pitchFamily="34" charset="-122"/>
              </a:rPr>
              <a:t>03</a:t>
            </a:r>
            <a:r>
              <a:rPr lang="en-US" altLang="zh-CN" sz="1500" b="1" dirty="0" smtClean="0">
                <a:solidFill>
                  <a:srgbClr val="FEB750"/>
                </a:solidFill>
                <a:latin typeface="微软雅黑" panose="020B0503020204020204" pitchFamily="34" charset="-122"/>
                <a:ea typeface="微软雅黑" panose="020B0503020204020204" pitchFamily="34" charset="-122"/>
              </a:rPr>
              <a:t>.</a:t>
            </a:r>
            <a:r>
              <a:rPr lang="zh-CN" altLang="en-US" sz="1500" b="1" dirty="0" smtClean="0">
                <a:solidFill>
                  <a:srgbClr val="FEB750"/>
                </a:solidFill>
                <a:latin typeface="微软雅黑" panose="020B0503020204020204" pitchFamily="34" charset="-122"/>
                <a:ea typeface="微软雅黑" panose="020B0503020204020204" pitchFamily="34" charset="-122"/>
              </a:rPr>
              <a:t>单击添加标题</a:t>
            </a:r>
            <a:endParaRPr lang="en-US" altLang="zh-CN" sz="1500" b="1" dirty="0">
              <a:solidFill>
                <a:srgbClr val="FEB75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283574" y="2571752"/>
            <a:ext cx="2962176"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9" name="圆角矩形 8"/>
          <p:cNvSpPr/>
          <p:nvPr/>
        </p:nvSpPr>
        <p:spPr>
          <a:xfrm>
            <a:off x="2790265" y="1877235"/>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10" name="组合 9"/>
          <p:cNvGrpSpPr/>
          <p:nvPr/>
        </p:nvGrpSpPr>
        <p:grpSpPr>
          <a:xfrm>
            <a:off x="2466314" y="1761871"/>
            <a:ext cx="701895" cy="701895"/>
            <a:chOff x="1677608" y="2996952"/>
            <a:chExt cx="1395643" cy="1395643"/>
          </a:xfrm>
        </p:grpSpPr>
        <p:sp>
          <p:nvSpPr>
            <p:cNvPr id="1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2" name="Oval 29"/>
            <p:cNvSpPr>
              <a:spLocks noChangeAspect="1"/>
            </p:cNvSpPr>
            <p:nvPr/>
          </p:nvSpPr>
          <p:spPr>
            <a:xfrm>
              <a:off x="1850114" y="3169458"/>
              <a:ext cx="1050630" cy="1050630"/>
            </a:xfrm>
            <a:prstGeom prst="ellipse">
              <a:avLst/>
            </a:prstGeom>
            <a:solidFill>
              <a:srgbClr val="643975"/>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3" name="KSO_Shape"/>
          <p:cNvSpPr/>
          <p:nvPr/>
        </p:nvSpPr>
        <p:spPr bwMode="auto">
          <a:xfrm>
            <a:off x="2692717" y="2037133"/>
            <a:ext cx="249092" cy="188894"/>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921799" y="2442529"/>
            <a:ext cx="701895" cy="701895"/>
            <a:chOff x="1677608" y="2996952"/>
            <a:chExt cx="1395643" cy="1395643"/>
          </a:xfrm>
        </p:grpSpPr>
        <p:sp>
          <p:nvSpPr>
            <p:cNvPr id="1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6" name="Oval 29"/>
            <p:cNvSpPr>
              <a:spLocks noChangeAspect="1"/>
            </p:cNvSpPr>
            <p:nvPr/>
          </p:nvSpPr>
          <p:spPr>
            <a:xfrm>
              <a:off x="1850114" y="3169458"/>
              <a:ext cx="1050630" cy="1050630"/>
            </a:xfrm>
            <a:prstGeom prst="ellipse">
              <a:avLst/>
            </a:prstGeom>
            <a:solidFill>
              <a:srgbClr val="01ABBD"/>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7" name="组合 16"/>
          <p:cNvGrpSpPr/>
          <p:nvPr/>
        </p:nvGrpSpPr>
        <p:grpSpPr>
          <a:xfrm>
            <a:off x="2466314" y="3147850"/>
            <a:ext cx="701895" cy="701895"/>
            <a:chOff x="1677608" y="2996952"/>
            <a:chExt cx="1395643" cy="1395643"/>
          </a:xfrm>
        </p:grpSpPr>
        <p:sp>
          <p:nvSpPr>
            <p:cNvPr id="1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9" name="Oval 29"/>
            <p:cNvSpPr>
              <a:spLocks noChangeAspect="1"/>
            </p:cNvSpPr>
            <p:nvPr/>
          </p:nvSpPr>
          <p:spPr>
            <a:xfrm>
              <a:off x="1850114" y="3169458"/>
              <a:ext cx="1050630" cy="1050630"/>
            </a:xfrm>
            <a:prstGeom prst="ellipse">
              <a:avLst/>
            </a:prstGeom>
            <a:solidFill>
              <a:srgbClr val="FEB75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20" name="组合 19"/>
          <p:cNvGrpSpPr/>
          <p:nvPr/>
        </p:nvGrpSpPr>
        <p:grpSpPr>
          <a:xfrm>
            <a:off x="5921799" y="3867557"/>
            <a:ext cx="701895" cy="701895"/>
            <a:chOff x="1677608" y="2996952"/>
            <a:chExt cx="1395643" cy="1395643"/>
          </a:xfrm>
        </p:grpSpPr>
        <p:sp>
          <p:nvSpPr>
            <p:cNvPr id="2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22" name="Oval 29"/>
            <p:cNvSpPr>
              <a:spLocks noChangeAspect="1"/>
            </p:cNvSpPr>
            <p:nvPr/>
          </p:nvSpPr>
          <p:spPr>
            <a:xfrm>
              <a:off x="1850114" y="3169458"/>
              <a:ext cx="1050630" cy="1050630"/>
            </a:xfrm>
            <a:prstGeom prst="ellipse">
              <a:avLst/>
            </a:prstGeom>
            <a:solidFill>
              <a:srgbClr val="E8707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23" name="KSO_Shape"/>
          <p:cNvSpPr/>
          <p:nvPr/>
        </p:nvSpPr>
        <p:spPr bwMode="auto">
          <a:xfrm>
            <a:off x="6158996" y="2706614"/>
            <a:ext cx="241172" cy="20539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1C666E"/>
              </a:solidFill>
              <a:ea typeface="宋体" panose="02010600030101010101" pitchFamily="2" charset="-122"/>
            </a:endParaRPr>
          </a:p>
        </p:txBody>
      </p:sp>
      <p:sp>
        <p:nvSpPr>
          <p:cNvPr id="24" name="KSO_Shape"/>
          <p:cNvSpPr/>
          <p:nvPr/>
        </p:nvSpPr>
        <p:spPr bwMode="auto">
          <a:xfrm>
            <a:off x="2698219" y="3407066"/>
            <a:ext cx="238088" cy="23570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1C666E"/>
              </a:solidFill>
              <a:ea typeface="宋体" panose="02010600030101010101" pitchFamily="2" charset="-122"/>
            </a:endParaRPr>
          </a:p>
        </p:txBody>
      </p:sp>
      <p:sp>
        <p:nvSpPr>
          <p:cNvPr id="25" name="KSO_Shape"/>
          <p:cNvSpPr/>
          <p:nvPr/>
        </p:nvSpPr>
        <p:spPr bwMode="auto">
          <a:xfrm>
            <a:off x="6157880" y="4121124"/>
            <a:ext cx="259913" cy="2209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1C666E"/>
              </a:solidFill>
              <a:ea typeface="宋体" panose="02010600030101010101" pitchFamily="2" charset="-122"/>
            </a:endParaRPr>
          </a:p>
        </p:txBody>
      </p:sp>
      <p:sp>
        <p:nvSpPr>
          <p:cNvPr id="26" name="文本框 9"/>
          <p:cNvSpPr txBox="1"/>
          <p:nvPr/>
        </p:nvSpPr>
        <p:spPr>
          <a:xfrm>
            <a:off x="3762121" y="1973375"/>
            <a:ext cx="1576869" cy="282757"/>
          </a:xfrm>
          <a:prstGeom prst="rect">
            <a:avLst/>
          </a:prstGeom>
          <a:noFill/>
        </p:spPr>
        <p:txBody>
          <a:bodyPr wrap="square" lIns="51422" tIns="25711" rIns="51422" bIns="25711" rtlCol="0">
            <a:spAutoFit/>
          </a:bodyPr>
          <a:lstStyle/>
          <a:p>
            <a:pPr marL="0" lvl="1" algn="ctr"/>
            <a:r>
              <a:rPr lang="en-US" altLang="zh-CN" sz="1500" b="1" dirty="0">
                <a:solidFill>
                  <a:srgbClr val="643975"/>
                </a:solidFill>
                <a:latin typeface="Impact MT Std" pitchFamily="34" charset="0"/>
                <a:ea typeface="微软雅黑" panose="020B0503020204020204" pitchFamily="34" charset="-122"/>
              </a:rPr>
              <a:t>01</a:t>
            </a:r>
            <a:r>
              <a:rPr lang="en-US" altLang="zh-CN" sz="1500" b="1" dirty="0" smtClean="0">
                <a:solidFill>
                  <a:srgbClr val="643975"/>
                </a:solidFill>
                <a:latin typeface="微软雅黑" panose="020B0503020204020204" pitchFamily="34" charset="-122"/>
                <a:ea typeface="微软雅黑" panose="020B0503020204020204" pitchFamily="34" charset="-122"/>
              </a:rPr>
              <a:t>.</a:t>
            </a:r>
            <a:r>
              <a:rPr lang="zh-CN" altLang="en-US" sz="1500" b="1" dirty="0" smtClean="0">
                <a:solidFill>
                  <a:srgbClr val="643975"/>
                </a:solidFill>
                <a:latin typeface="微软雅黑" panose="020B0503020204020204" pitchFamily="34" charset="-122"/>
                <a:ea typeface="微软雅黑" panose="020B0503020204020204" pitchFamily="34" charset="-122"/>
              </a:rPr>
              <a:t>单击添加标题</a:t>
            </a:r>
            <a:endParaRPr lang="en-US" altLang="zh-CN" sz="1500" b="1" dirty="0">
              <a:solidFill>
                <a:srgbClr val="643975"/>
              </a:solidFill>
              <a:latin typeface="微软雅黑" panose="020B0503020204020204" pitchFamily="34" charset="-122"/>
              <a:ea typeface="微软雅黑" panose="020B0503020204020204" pitchFamily="34" charset="-122"/>
            </a:endParaRPr>
          </a:p>
        </p:txBody>
      </p:sp>
      <p:sp>
        <p:nvSpPr>
          <p:cNvPr id="27" name="文本框 9"/>
          <p:cNvSpPr txBox="1"/>
          <p:nvPr/>
        </p:nvSpPr>
        <p:spPr>
          <a:xfrm>
            <a:off x="3762121" y="2666998"/>
            <a:ext cx="1576869" cy="282757"/>
          </a:xfrm>
          <a:prstGeom prst="rect">
            <a:avLst/>
          </a:prstGeom>
          <a:noFill/>
        </p:spPr>
        <p:txBody>
          <a:bodyPr wrap="square" lIns="51422" tIns="25711" rIns="51422" bIns="25711" rtlCol="0">
            <a:spAutoFit/>
          </a:bodyPr>
          <a:lstStyle/>
          <a:p>
            <a:pPr marL="0" lvl="1" algn="ctr"/>
            <a:r>
              <a:rPr lang="en-US" altLang="zh-CN" sz="1500" b="1" dirty="0">
                <a:solidFill>
                  <a:srgbClr val="01ABBD"/>
                </a:solidFill>
                <a:latin typeface="Impact MT Std" pitchFamily="34" charset="0"/>
                <a:ea typeface="微软雅黑" panose="020B0503020204020204" pitchFamily="34" charset="-122"/>
              </a:rPr>
              <a:t>02</a:t>
            </a:r>
            <a:r>
              <a:rPr lang="en-US" altLang="zh-CN" sz="1500" b="1" dirty="0" smtClean="0">
                <a:solidFill>
                  <a:srgbClr val="01ABBD"/>
                </a:solidFill>
                <a:latin typeface="微软雅黑" panose="020B0503020204020204" pitchFamily="34" charset="-122"/>
                <a:ea typeface="微软雅黑" panose="020B0503020204020204" pitchFamily="34" charset="-122"/>
              </a:rPr>
              <a:t>.</a:t>
            </a:r>
            <a:r>
              <a:rPr lang="zh-CN" altLang="en-US" sz="1500" b="1" dirty="0" smtClean="0">
                <a:solidFill>
                  <a:srgbClr val="01ABBD"/>
                </a:solidFill>
                <a:latin typeface="微软雅黑" panose="020B0503020204020204" pitchFamily="34" charset="-122"/>
                <a:ea typeface="微软雅黑" panose="020B0503020204020204" pitchFamily="34" charset="-122"/>
              </a:rPr>
              <a:t>单击添加标题</a:t>
            </a:r>
            <a:endParaRPr lang="en-US" altLang="zh-CN" sz="1500" b="1" dirty="0">
              <a:solidFill>
                <a:srgbClr val="01ABBD"/>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4044847" y="376878"/>
            <a:ext cx="1046460" cy="1046460"/>
            <a:chOff x="1677608" y="2996952"/>
            <a:chExt cx="1395643" cy="1395643"/>
          </a:xfrm>
        </p:grpSpPr>
        <p:sp>
          <p:nvSpPr>
            <p:cNvPr id="2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30" name="Oval 29"/>
            <p:cNvSpPr>
              <a:spLocks noChangeAspect="1"/>
            </p:cNvSpPr>
            <p:nvPr/>
          </p:nvSpPr>
          <p:spPr>
            <a:xfrm>
              <a:off x="1850114" y="3169458"/>
              <a:ext cx="1050630" cy="1050630"/>
            </a:xfrm>
            <a:prstGeom prst="ellipse">
              <a:avLst/>
            </a:prstGeom>
            <a:solidFill>
              <a:srgbClr val="01ABBD"/>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31" name="组合 30"/>
          <p:cNvGrpSpPr/>
          <p:nvPr/>
        </p:nvGrpSpPr>
        <p:grpSpPr>
          <a:xfrm>
            <a:off x="5145299" y="376878"/>
            <a:ext cx="1046460" cy="1046460"/>
            <a:chOff x="1677608" y="2996952"/>
            <a:chExt cx="1395643" cy="1395643"/>
          </a:xfrm>
        </p:grpSpPr>
        <p:sp>
          <p:nvSpPr>
            <p:cNvPr id="32"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33" name="Oval 29"/>
            <p:cNvSpPr>
              <a:spLocks noChangeAspect="1"/>
            </p:cNvSpPr>
            <p:nvPr/>
          </p:nvSpPr>
          <p:spPr>
            <a:xfrm>
              <a:off x="1850114" y="3169458"/>
              <a:ext cx="1050630" cy="1050630"/>
            </a:xfrm>
            <a:prstGeom prst="ellipse">
              <a:avLst/>
            </a:prstGeom>
            <a:solidFill>
              <a:srgbClr val="FEB75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34" name="组合 33"/>
          <p:cNvGrpSpPr/>
          <p:nvPr/>
        </p:nvGrpSpPr>
        <p:grpSpPr>
          <a:xfrm>
            <a:off x="2955333" y="358081"/>
            <a:ext cx="1046460" cy="1046460"/>
            <a:chOff x="1677608" y="2996952"/>
            <a:chExt cx="1395643" cy="1395643"/>
          </a:xfrm>
        </p:grpSpPr>
        <p:sp>
          <p:nvSpPr>
            <p:cNvPr id="3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36" name="Oval 29"/>
            <p:cNvSpPr>
              <a:spLocks noChangeAspect="1"/>
            </p:cNvSpPr>
            <p:nvPr/>
          </p:nvSpPr>
          <p:spPr>
            <a:xfrm>
              <a:off x="1850114" y="3169458"/>
              <a:ext cx="1050630" cy="1050630"/>
            </a:xfrm>
            <a:prstGeom prst="ellipse">
              <a:avLst/>
            </a:prstGeom>
            <a:solidFill>
              <a:srgbClr val="643975"/>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37" name="TextBox 40"/>
          <p:cNvSpPr txBox="1"/>
          <p:nvPr/>
        </p:nvSpPr>
        <p:spPr>
          <a:xfrm flipH="1">
            <a:off x="3363564" y="645022"/>
            <a:ext cx="269960" cy="600036"/>
          </a:xfrm>
          <a:prstGeom prst="rect">
            <a:avLst/>
          </a:prstGeom>
          <a:noFill/>
        </p:spPr>
        <p:txBody>
          <a:bodyPr wrap="square" rtlCol="0">
            <a:spAutoFit/>
          </a:bodyPr>
          <a:lstStyle/>
          <a:p>
            <a:pPr algn="ctr"/>
            <a:r>
              <a:rPr lang="zh-CN" altLang="en-US" sz="3299" b="1" dirty="0">
                <a:solidFill>
                  <a:schemeClr val="bg1"/>
                </a:solidFill>
                <a:latin typeface="微软雅黑" panose="020B0503020204020204" pitchFamily="34" charset="-122"/>
                <a:ea typeface="微软雅黑" panose="020B0503020204020204" pitchFamily="34" charset="-122"/>
              </a:rPr>
              <a:t>目</a:t>
            </a:r>
            <a:endParaRPr lang="id-ID" sz="3299" b="1" dirty="0">
              <a:solidFill>
                <a:schemeClr val="bg1"/>
              </a:solidFill>
              <a:latin typeface="微软雅黑" panose="020B0503020204020204" pitchFamily="34" charset="-122"/>
              <a:ea typeface="微软雅黑" panose="020B0503020204020204" pitchFamily="34" charset="-122"/>
            </a:endParaRPr>
          </a:p>
        </p:txBody>
      </p:sp>
      <p:sp>
        <p:nvSpPr>
          <p:cNvPr id="38" name="TextBox 41"/>
          <p:cNvSpPr txBox="1"/>
          <p:nvPr/>
        </p:nvSpPr>
        <p:spPr>
          <a:xfrm flipH="1">
            <a:off x="4464016" y="645022"/>
            <a:ext cx="269960" cy="600036"/>
          </a:xfrm>
          <a:prstGeom prst="rect">
            <a:avLst/>
          </a:prstGeom>
          <a:noFill/>
        </p:spPr>
        <p:txBody>
          <a:bodyPr wrap="square" rtlCol="0">
            <a:spAutoFit/>
          </a:bodyPr>
          <a:lstStyle/>
          <a:p>
            <a:pPr algn="ctr"/>
            <a:r>
              <a:rPr lang="zh-CN" altLang="en-US" sz="3299" b="1" dirty="0">
                <a:solidFill>
                  <a:schemeClr val="bg1"/>
                </a:solidFill>
                <a:latin typeface="微软雅黑" panose="020B0503020204020204" pitchFamily="34" charset="-122"/>
                <a:ea typeface="微软雅黑" panose="020B0503020204020204" pitchFamily="34" charset="-122"/>
              </a:rPr>
              <a:t>录</a:t>
            </a:r>
            <a:endParaRPr lang="id-ID" sz="3299" b="1" dirty="0">
              <a:solidFill>
                <a:schemeClr val="bg1"/>
              </a:solidFill>
              <a:latin typeface="微软雅黑" panose="020B0503020204020204" pitchFamily="34" charset="-122"/>
              <a:ea typeface="微软雅黑" panose="020B0503020204020204" pitchFamily="34" charset="-122"/>
            </a:endParaRPr>
          </a:p>
        </p:txBody>
      </p:sp>
      <p:sp>
        <p:nvSpPr>
          <p:cNvPr id="39" name="TextBox 42"/>
          <p:cNvSpPr txBox="1"/>
          <p:nvPr/>
        </p:nvSpPr>
        <p:spPr>
          <a:xfrm flipH="1">
            <a:off x="5543855" y="645022"/>
            <a:ext cx="269960" cy="600036"/>
          </a:xfrm>
          <a:prstGeom prst="rect">
            <a:avLst/>
          </a:prstGeom>
          <a:noFill/>
        </p:spPr>
        <p:txBody>
          <a:bodyPr wrap="square" rtlCol="0">
            <a:spAutoFit/>
          </a:bodyPr>
          <a:lstStyle/>
          <a:p>
            <a:pPr algn="ctr"/>
            <a:r>
              <a:rPr lang="zh-CN" altLang="en-US" sz="3299" b="1" dirty="0">
                <a:solidFill>
                  <a:schemeClr val="bg1"/>
                </a:solidFill>
                <a:latin typeface="微软雅黑" panose="020B0503020204020204" pitchFamily="34" charset="-122"/>
                <a:ea typeface="微软雅黑" panose="020B0503020204020204" pitchFamily="34" charset="-122"/>
              </a:rPr>
              <a:t>页</a:t>
            </a:r>
            <a:endParaRPr lang="id-ID" sz="3299" b="1"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rot="2700000">
            <a:off x="-401251" y="1976030"/>
            <a:ext cx="1673992" cy="1673992"/>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1" name="矩形 40"/>
          <p:cNvSpPr/>
          <p:nvPr/>
        </p:nvSpPr>
        <p:spPr>
          <a:xfrm rot="2700000">
            <a:off x="-559909" y="1242982"/>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2" name="矩形 41"/>
          <p:cNvSpPr/>
          <p:nvPr/>
        </p:nvSpPr>
        <p:spPr>
          <a:xfrm rot="2700000">
            <a:off x="-273095" y="3257223"/>
            <a:ext cx="997629" cy="997629"/>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3" name="矩形 42"/>
          <p:cNvSpPr/>
          <p:nvPr/>
        </p:nvSpPr>
        <p:spPr>
          <a:xfrm rot="2700000">
            <a:off x="465865" y="3134551"/>
            <a:ext cx="408629" cy="408629"/>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4" name="矩形 43"/>
          <p:cNvSpPr/>
          <p:nvPr/>
        </p:nvSpPr>
        <p:spPr>
          <a:xfrm rot="2700000">
            <a:off x="-420265" y="1987780"/>
            <a:ext cx="840529" cy="84052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5" name="矩形 44"/>
          <p:cNvSpPr/>
          <p:nvPr/>
        </p:nvSpPr>
        <p:spPr>
          <a:xfrm rot="2700000">
            <a:off x="7780270" y="1897045"/>
            <a:ext cx="1673992" cy="1673992"/>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6" name="矩形 45"/>
          <p:cNvSpPr/>
          <p:nvPr/>
        </p:nvSpPr>
        <p:spPr>
          <a:xfrm rot="2700000">
            <a:off x="8167521" y="1121151"/>
            <a:ext cx="1235233" cy="1235233"/>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7" name="矩形 46"/>
          <p:cNvSpPr/>
          <p:nvPr/>
        </p:nvSpPr>
        <p:spPr>
          <a:xfrm rot="2700000">
            <a:off x="8563232" y="3232459"/>
            <a:ext cx="980731" cy="980731"/>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8" name="矩形 47"/>
          <p:cNvSpPr/>
          <p:nvPr/>
        </p:nvSpPr>
        <p:spPr>
          <a:xfrm rot="2700000">
            <a:off x="8234668" y="3610455"/>
            <a:ext cx="408629" cy="40862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dirty="0"/>
          </a:p>
        </p:txBody>
      </p:sp>
      <p:sp>
        <p:nvSpPr>
          <p:cNvPr id="49" name="矩形 48"/>
          <p:cNvSpPr/>
          <p:nvPr/>
        </p:nvSpPr>
        <p:spPr>
          <a:xfrm rot="2700000">
            <a:off x="8018718" y="1724427"/>
            <a:ext cx="840529" cy="84052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0" name="矩形 49"/>
          <p:cNvSpPr/>
          <p:nvPr/>
        </p:nvSpPr>
        <p:spPr>
          <a:xfrm rot="2700000">
            <a:off x="-310627" y="3610456"/>
            <a:ext cx="408629" cy="40862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1" name="矩形 50"/>
          <p:cNvSpPr/>
          <p:nvPr/>
        </p:nvSpPr>
        <p:spPr>
          <a:xfrm rot="2700000">
            <a:off x="7803137" y="3099414"/>
            <a:ext cx="217120" cy="217120"/>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dirty="0"/>
          </a:p>
        </p:txBody>
      </p:sp>
      <p:sp>
        <p:nvSpPr>
          <p:cNvPr id="52" name="矩形 51"/>
          <p:cNvSpPr/>
          <p:nvPr/>
        </p:nvSpPr>
        <p:spPr>
          <a:xfrm rot="2700000">
            <a:off x="1070397" y="2240287"/>
            <a:ext cx="217120" cy="217120"/>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dirty="0"/>
          </a:p>
        </p:txBody>
      </p:sp>
    </p:spTree>
    <p:extLst>
      <p:ext uri="{BB962C8B-B14F-4D97-AF65-F5344CB8AC3E}">
        <p14:creationId xmlns:p14="http://schemas.microsoft.com/office/powerpoint/2010/main" val="422841586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5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75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par>
                                <p:cTn id="27" presetID="53" presetClass="entr" presetSubtype="16" fill="hold" grpId="0" nodeType="withEffect">
                                  <p:stCondLst>
                                    <p:cond delay="75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par>
                                <p:cTn id="32" presetID="2" presetClass="entr" presetSubtype="1" fill="hold" nodeType="withEffect">
                                  <p:stCondLst>
                                    <p:cond delay="15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15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15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150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0-#ppt_h/2"/>
                                          </p:val>
                                        </p:tav>
                                        <p:tav tm="100000">
                                          <p:val>
                                            <p:strVal val="#ppt_y"/>
                                          </p:val>
                                        </p:tav>
                                      </p:tavLst>
                                    </p:anim>
                                  </p:childTnLst>
                                </p:cTn>
                              </p:par>
                              <p:par>
                                <p:cTn id="48" presetID="53" presetClass="entr" presetSubtype="16" fill="hold" grpId="0" nodeType="withEffect">
                                  <p:stCondLst>
                                    <p:cond delay="225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225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par>
                                <p:cTn id="58" presetID="53" presetClass="entr" presetSubtype="16" fill="hold" grpId="0" nodeType="withEffect">
                                  <p:stCondLst>
                                    <p:cond delay="2250"/>
                                  </p:stCondLst>
                                  <p:childTnLst>
                                    <p:set>
                                      <p:cBhvr>
                                        <p:cTn id="59" dur="1" fill="hold">
                                          <p:stCondLst>
                                            <p:cond delay="0"/>
                                          </p:stCondLst>
                                        </p:cTn>
                                        <p:tgtEl>
                                          <p:spTgt spid="24"/>
                                        </p:tgtEl>
                                        <p:attrNameLst>
                                          <p:attrName>style.visibility</p:attrName>
                                        </p:attrNameLst>
                                      </p:cBhvr>
                                      <p:to>
                                        <p:strVal val="visible"/>
                                      </p:to>
                                    </p:set>
                                    <p:anim calcmode="lin" valueType="num">
                                      <p:cBhvr>
                                        <p:cTn id="60" dur="500" fill="hold"/>
                                        <p:tgtEl>
                                          <p:spTgt spid="24"/>
                                        </p:tgtEl>
                                        <p:attrNameLst>
                                          <p:attrName>ppt_w</p:attrName>
                                        </p:attrNameLst>
                                      </p:cBhvr>
                                      <p:tavLst>
                                        <p:tav tm="0">
                                          <p:val>
                                            <p:fltVal val="0"/>
                                          </p:val>
                                        </p:tav>
                                        <p:tav tm="100000">
                                          <p:val>
                                            <p:strVal val="#ppt_w"/>
                                          </p:val>
                                        </p:tav>
                                      </p:tavLst>
                                    </p:anim>
                                    <p:anim calcmode="lin" valueType="num">
                                      <p:cBhvr>
                                        <p:cTn id="61" dur="500" fill="hold"/>
                                        <p:tgtEl>
                                          <p:spTgt spid="24"/>
                                        </p:tgtEl>
                                        <p:attrNameLst>
                                          <p:attrName>ppt_h</p:attrName>
                                        </p:attrNameLst>
                                      </p:cBhvr>
                                      <p:tavLst>
                                        <p:tav tm="0">
                                          <p:val>
                                            <p:fltVal val="0"/>
                                          </p:val>
                                        </p:tav>
                                        <p:tav tm="100000">
                                          <p:val>
                                            <p:strVal val="#ppt_h"/>
                                          </p:val>
                                        </p:tav>
                                      </p:tavLst>
                                    </p:anim>
                                    <p:animEffect transition="in" filter="fade">
                                      <p:cBhvr>
                                        <p:cTn id="62" dur="500"/>
                                        <p:tgtEl>
                                          <p:spTgt spid="24"/>
                                        </p:tgtEl>
                                      </p:cBhvr>
                                    </p:animEffect>
                                  </p:childTnLst>
                                </p:cTn>
                              </p:par>
                              <p:par>
                                <p:cTn id="63" presetID="53" presetClass="entr" presetSubtype="16" fill="hold" grpId="0" nodeType="withEffect">
                                  <p:stCondLst>
                                    <p:cond delay="225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childTnLst>
                          </p:cTn>
                        </p:par>
                        <p:par>
                          <p:cTn id="68" fill="hold">
                            <p:stCondLst>
                              <p:cond delay="2750"/>
                            </p:stCondLst>
                            <p:childTnLst>
                              <p:par>
                                <p:cTn id="69" presetID="10" presetClass="entr" presetSubtype="0"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500"/>
                                        <p:tgtEl>
                                          <p:spTgt spid="9"/>
                                        </p:tgtEl>
                                      </p:cBhvr>
                                    </p:animEffect>
                                  </p:childTnLst>
                                </p:cTn>
                              </p:par>
                            </p:childTnLst>
                          </p:cTn>
                        </p:par>
                        <p:par>
                          <p:cTn id="72" fill="hold">
                            <p:stCondLst>
                              <p:cond delay="3250"/>
                            </p:stCondLst>
                            <p:childTnLst>
                              <p:par>
                                <p:cTn id="73" presetID="42"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childTnLst>
                          </p:cTn>
                        </p:par>
                        <p:par>
                          <p:cTn id="78" fill="hold">
                            <p:stCondLst>
                              <p:cond delay="4250"/>
                            </p:stCondLst>
                            <p:childTnLst>
                              <p:par>
                                <p:cTn id="79" presetID="10" presetClass="entr" presetSubtype="0"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fade">
                                      <p:cBhvr>
                                        <p:cTn id="81" dur="500"/>
                                        <p:tgtEl>
                                          <p:spTgt spid="8"/>
                                        </p:tgtEl>
                                      </p:cBhvr>
                                    </p:animEffect>
                                  </p:childTnLst>
                                </p:cTn>
                              </p:par>
                            </p:childTnLst>
                          </p:cTn>
                        </p:par>
                        <p:par>
                          <p:cTn id="82" fill="hold">
                            <p:stCondLst>
                              <p:cond delay="4750"/>
                            </p:stCondLst>
                            <p:childTnLst>
                              <p:par>
                                <p:cTn id="83" presetID="42"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5750"/>
                            </p:stCondLst>
                            <p:childTnLst>
                              <p:par>
                                <p:cTn id="89" presetID="10" presetClass="entr" presetSubtype="0" fill="hold" grpId="0" nodeType="after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fade">
                                      <p:cBhvr>
                                        <p:cTn id="91" dur="500"/>
                                        <p:tgtEl>
                                          <p:spTgt spid="6"/>
                                        </p:tgtEl>
                                      </p:cBhvr>
                                    </p:animEffect>
                                  </p:childTnLst>
                                </p:cTn>
                              </p:par>
                            </p:childTnLst>
                          </p:cTn>
                        </p:par>
                        <p:par>
                          <p:cTn id="92" fill="hold">
                            <p:stCondLst>
                              <p:cond delay="6250"/>
                            </p:stCondLst>
                            <p:childTnLst>
                              <p:par>
                                <p:cTn id="93" presetID="42" presetClass="entr" presetSubtype="0" fill="hold" grpId="0" nodeType="afterEffect">
                                  <p:stCondLst>
                                    <p:cond delay="0"/>
                                  </p:stCondLst>
                                  <p:childTnLst>
                                    <p:set>
                                      <p:cBhvr>
                                        <p:cTn id="94" dur="1" fill="hold">
                                          <p:stCondLst>
                                            <p:cond delay="0"/>
                                          </p:stCondLst>
                                        </p:cTn>
                                        <p:tgtEl>
                                          <p:spTgt spid="7"/>
                                        </p:tgtEl>
                                        <p:attrNameLst>
                                          <p:attrName>style.visibility</p:attrName>
                                        </p:attrNameLst>
                                      </p:cBhvr>
                                      <p:to>
                                        <p:strVal val="visible"/>
                                      </p:to>
                                    </p:set>
                                    <p:animEffect transition="in" filter="fade">
                                      <p:cBhvr>
                                        <p:cTn id="95" dur="1000"/>
                                        <p:tgtEl>
                                          <p:spTgt spid="7"/>
                                        </p:tgtEl>
                                      </p:cBhvr>
                                    </p:animEffect>
                                    <p:anim calcmode="lin" valueType="num">
                                      <p:cBhvr>
                                        <p:cTn id="96" dur="1000" fill="hold"/>
                                        <p:tgtEl>
                                          <p:spTgt spid="7"/>
                                        </p:tgtEl>
                                        <p:attrNameLst>
                                          <p:attrName>ppt_x</p:attrName>
                                        </p:attrNameLst>
                                      </p:cBhvr>
                                      <p:tavLst>
                                        <p:tav tm="0">
                                          <p:val>
                                            <p:strVal val="#ppt_x"/>
                                          </p:val>
                                        </p:tav>
                                        <p:tav tm="100000">
                                          <p:val>
                                            <p:strVal val="#ppt_x"/>
                                          </p:val>
                                        </p:tav>
                                      </p:tavLst>
                                    </p:anim>
                                    <p:anim calcmode="lin" valueType="num">
                                      <p:cBhvr>
                                        <p:cTn id="97" dur="1000" fill="hold"/>
                                        <p:tgtEl>
                                          <p:spTgt spid="7"/>
                                        </p:tgtEl>
                                        <p:attrNameLst>
                                          <p:attrName>ppt_y</p:attrName>
                                        </p:attrNameLst>
                                      </p:cBhvr>
                                      <p:tavLst>
                                        <p:tav tm="0">
                                          <p:val>
                                            <p:strVal val="#ppt_y+.1"/>
                                          </p:val>
                                        </p:tav>
                                        <p:tav tm="100000">
                                          <p:val>
                                            <p:strVal val="#ppt_y"/>
                                          </p:val>
                                        </p:tav>
                                      </p:tavLst>
                                    </p:anim>
                                  </p:childTnLst>
                                </p:cTn>
                              </p:par>
                            </p:childTnLst>
                          </p:cTn>
                        </p:par>
                        <p:par>
                          <p:cTn id="98" fill="hold">
                            <p:stCondLst>
                              <p:cond delay="7250"/>
                            </p:stCondLst>
                            <p:childTnLst>
                              <p:par>
                                <p:cTn id="99" presetID="10" presetClass="entr" presetSubtype="0" fill="hold" grpId="0"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childTnLst>
                          </p:cTn>
                        </p:par>
                        <p:par>
                          <p:cTn id="102" fill="hold">
                            <p:stCondLst>
                              <p:cond delay="7750"/>
                            </p:stCondLst>
                            <p:childTnLst>
                              <p:par>
                                <p:cTn id="103" presetID="42"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par>
                                <p:cTn id="108" presetID="31" presetClass="entr" presetSubtype="0" fill="hold" grpId="0" nodeType="withEffect">
                                  <p:stCondLst>
                                    <p:cond delay="250"/>
                                  </p:stCondLst>
                                  <p:childTnLst>
                                    <p:set>
                                      <p:cBhvr>
                                        <p:cTn id="109" dur="1" fill="hold">
                                          <p:stCondLst>
                                            <p:cond delay="0"/>
                                          </p:stCondLst>
                                        </p:cTn>
                                        <p:tgtEl>
                                          <p:spTgt spid="40"/>
                                        </p:tgtEl>
                                        <p:attrNameLst>
                                          <p:attrName>style.visibility</p:attrName>
                                        </p:attrNameLst>
                                      </p:cBhvr>
                                      <p:to>
                                        <p:strVal val="visible"/>
                                      </p:to>
                                    </p:set>
                                    <p:anim calcmode="lin" valueType="num">
                                      <p:cBhvr>
                                        <p:cTn id="110" dur="1000" fill="hold"/>
                                        <p:tgtEl>
                                          <p:spTgt spid="40"/>
                                        </p:tgtEl>
                                        <p:attrNameLst>
                                          <p:attrName>ppt_w</p:attrName>
                                        </p:attrNameLst>
                                      </p:cBhvr>
                                      <p:tavLst>
                                        <p:tav tm="0">
                                          <p:val>
                                            <p:fltVal val="0"/>
                                          </p:val>
                                        </p:tav>
                                        <p:tav tm="100000">
                                          <p:val>
                                            <p:strVal val="#ppt_w"/>
                                          </p:val>
                                        </p:tav>
                                      </p:tavLst>
                                    </p:anim>
                                    <p:anim calcmode="lin" valueType="num">
                                      <p:cBhvr>
                                        <p:cTn id="111" dur="1000" fill="hold"/>
                                        <p:tgtEl>
                                          <p:spTgt spid="40"/>
                                        </p:tgtEl>
                                        <p:attrNameLst>
                                          <p:attrName>ppt_h</p:attrName>
                                        </p:attrNameLst>
                                      </p:cBhvr>
                                      <p:tavLst>
                                        <p:tav tm="0">
                                          <p:val>
                                            <p:fltVal val="0"/>
                                          </p:val>
                                        </p:tav>
                                        <p:tav tm="100000">
                                          <p:val>
                                            <p:strVal val="#ppt_h"/>
                                          </p:val>
                                        </p:tav>
                                      </p:tavLst>
                                    </p:anim>
                                    <p:anim calcmode="lin" valueType="num">
                                      <p:cBhvr>
                                        <p:cTn id="112" dur="1000" fill="hold"/>
                                        <p:tgtEl>
                                          <p:spTgt spid="40"/>
                                        </p:tgtEl>
                                        <p:attrNameLst>
                                          <p:attrName>style.rotation</p:attrName>
                                        </p:attrNameLst>
                                      </p:cBhvr>
                                      <p:tavLst>
                                        <p:tav tm="0">
                                          <p:val>
                                            <p:fltVal val="90"/>
                                          </p:val>
                                        </p:tav>
                                        <p:tav tm="100000">
                                          <p:val>
                                            <p:fltVal val="0"/>
                                          </p:val>
                                        </p:tav>
                                      </p:tavLst>
                                    </p:anim>
                                    <p:animEffect transition="in" filter="fade">
                                      <p:cBhvr>
                                        <p:cTn id="113" dur="1000"/>
                                        <p:tgtEl>
                                          <p:spTgt spid="40"/>
                                        </p:tgtEl>
                                      </p:cBhvr>
                                    </p:animEffect>
                                  </p:childTnLst>
                                </p:cTn>
                              </p:par>
                              <p:par>
                                <p:cTn id="114" presetID="31" presetClass="entr" presetSubtype="0" fill="hold" grpId="0" nodeType="withEffect">
                                  <p:stCondLst>
                                    <p:cond delay="250"/>
                                  </p:stCondLst>
                                  <p:childTnLst>
                                    <p:set>
                                      <p:cBhvr>
                                        <p:cTn id="115" dur="1" fill="hold">
                                          <p:stCondLst>
                                            <p:cond delay="0"/>
                                          </p:stCondLst>
                                        </p:cTn>
                                        <p:tgtEl>
                                          <p:spTgt spid="41"/>
                                        </p:tgtEl>
                                        <p:attrNameLst>
                                          <p:attrName>style.visibility</p:attrName>
                                        </p:attrNameLst>
                                      </p:cBhvr>
                                      <p:to>
                                        <p:strVal val="visible"/>
                                      </p:to>
                                    </p:set>
                                    <p:anim calcmode="lin" valueType="num">
                                      <p:cBhvr>
                                        <p:cTn id="116" dur="1000" fill="hold"/>
                                        <p:tgtEl>
                                          <p:spTgt spid="41"/>
                                        </p:tgtEl>
                                        <p:attrNameLst>
                                          <p:attrName>ppt_w</p:attrName>
                                        </p:attrNameLst>
                                      </p:cBhvr>
                                      <p:tavLst>
                                        <p:tav tm="0">
                                          <p:val>
                                            <p:fltVal val="0"/>
                                          </p:val>
                                        </p:tav>
                                        <p:tav tm="100000">
                                          <p:val>
                                            <p:strVal val="#ppt_w"/>
                                          </p:val>
                                        </p:tav>
                                      </p:tavLst>
                                    </p:anim>
                                    <p:anim calcmode="lin" valueType="num">
                                      <p:cBhvr>
                                        <p:cTn id="117" dur="1000" fill="hold"/>
                                        <p:tgtEl>
                                          <p:spTgt spid="41"/>
                                        </p:tgtEl>
                                        <p:attrNameLst>
                                          <p:attrName>ppt_h</p:attrName>
                                        </p:attrNameLst>
                                      </p:cBhvr>
                                      <p:tavLst>
                                        <p:tav tm="0">
                                          <p:val>
                                            <p:fltVal val="0"/>
                                          </p:val>
                                        </p:tav>
                                        <p:tav tm="100000">
                                          <p:val>
                                            <p:strVal val="#ppt_h"/>
                                          </p:val>
                                        </p:tav>
                                      </p:tavLst>
                                    </p:anim>
                                    <p:anim calcmode="lin" valueType="num">
                                      <p:cBhvr>
                                        <p:cTn id="118" dur="1000" fill="hold"/>
                                        <p:tgtEl>
                                          <p:spTgt spid="41"/>
                                        </p:tgtEl>
                                        <p:attrNameLst>
                                          <p:attrName>style.rotation</p:attrName>
                                        </p:attrNameLst>
                                      </p:cBhvr>
                                      <p:tavLst>
                                        <p:tav tm="0">
                                          <p:val>
                                            <p:fltVal val="90"/>
                                          </p:val>
                                        </p:tav>
                                        <p:tav tm="100000">
                                          <p:val>
                                            <p:fltVal val="0"/>
                                          </p:val>
                                        </p:tav>
                                      </p:tavLst>
                                    </p:anim>
                                    <p:animEffect transition="in" filter="fade">
                                      <p:cBhvr>
                                        <p:cTn id="119" dur="1000"/>
                                        <p:tgtEl>
                                          <p:spTgt spid="41"/>
                                        </p:tgtEl>
                                      </p:cBhvr>
                                    </p:animEffect>
                                  </p:childTnLst>
                                </p:cTn>
                              </p:par>
                              <p:par>
                                <p:cTn id="120" presetID="31" presetClass="entr" presetSubtype="0" fill="hold" grpId="0" nodeType="withEffect">
                                  <p:stCondLst>
                                    <p:cond delay="25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1000" fill="hold"/>
                                        <p:tgtEl>
                                          <p:spTgt spid="42"/>
                                        </p:tgtEl>
                                        <p:attrNameLst>
                                          <p:attrName>ppt_w</p:attrName>
                                        </p:attrNameLst>
                                      </p:cBhvr>
                                      <p:tavLst>
                                        <p:tav tm="0">
                                          <p:val>
                                            <p:fltVal val="0"/>
                                          </p:val>
                                        </p:tav>
                                        <p:tav tm="100000">
                                          <p:val>
                                            <p:strVal val="#ppt_w"/>
                                          </p:val>
                                        </p:tav>
                                      </p:tavLst>
                                    </p:anim>
                                    <p:anim calcmode="lin" valueType="num">
                                      <p:cBhvr>
                                        <p:cTn id="123" dur="1000" fill="hold"/>
                                        <p:tgtEl>
                                          <p:spTgt spid="42"/>
                                        </p:tgtEl>
                                        <p:attrNameLst>
                                          <p:attrName>ppt_h</p:attrName>
                                        </p:attrNameLst>
                                      </p:cBhvr>
                                      <p:tavLst>
                                        <p:tav tm="0">
                                          <p:val>
                                            <p:fltVal val="0"/>
                                          </p:val>
                                        </p:tav>
                                        <p:tav tm="100000">
                                          <p:val>
                                            <p:strVal val="#ppt_h"/>
                                          </p:val>
                                        </p:tav>
                                      </p:tavLst>
                                    </p:anim>
                                    <p:anim calcmode="lin" valueType="num">
                                      <p:cBhvr>
                                        <p:cTn id="124" dur="1000" fill="hold"/>
                                        <p:tgtEl>
                                          <p:spTgt spid="42"/>
                                        </p:tgtEl>
                                        <p:attrNameLst>
                                          <p:attrName>style.rotation</p:attrName>
                                        </p:attrNameLst>
                                      </p:cBhvr>
                                      <p:tavLst>
                                        <p:tav tm="0">
                                          <p:val>
                                            <p:fltVal val="90"/>
                                          </p:val>
                                        </p:tav>
                                        <p:tav tm="100000">
                                          <p:val>
                                            <p:fltVal val="0"/>
                                          </p:val>
                                        </p:tav>
                                      </p:tavLst>
                                    </p:anim>
                                    <p:animEffect transition="in" filter="fade">
                                      <p:cBhvr>
                                        <p:cTn id="125" dur="1000"/>
                                        <p:tgtEl>
                                          <p:spTgt spid="42"/>
                                        </p:tgtEl>
                                      </p:cBhvr>
                                    </p:animEffect>
                                  </p:childTnLst>
                                </p:cTn>
                              </p:par>
                              <p:par>
                                <p:cTn id="126" presetID="31" presetClass="entr" presetSubtype="0" fill="hold" grpId="0" nodeType="withEffect">
                                  <p:stCondLst>
                                    <p:cond delay="250"/>
                                  </p:stCondLst>
                                  <p:childTnLst>
                                    <p:set>
                                      <p:cBhvr>
                                        <p:cTn id="127" dur="1" fill="hold">
                                          <p:stCondLst>
                                            <p:cond delay="0"/>
                                          </p:stCondLst>
                                        </p:cTn>
                                        <p:tgtEl>
                                          <p:spTgt spid="43"/>
                                        </p:tgtEl>
                                        <p:attrNameLst>
                                          <p:attrName>style.visibility</p:attrName>
                                        </p:attrNameLst>
                                      </p:cBhvr>
                                      <p:to>
                                        <p:strVal val="visible"/>
                                      </p:to>
                                    </p:set>
                                    <p:anim calcmode="lin" valueType="num">
                                      <p:cBhvr>
                                        <p:cTn id="128" dur="1000" fill="hold"/>
                                        <p:tgtEl>
                                          <p:spTgt spid="43"/>
                                        </p:tgtEl>
                                        <p:attrNameLst>
                                          <p:attrName>ppt_w</p:attrName>
                                        </p:attrNameLst>
                                      </p:cBhvr>
                                      <p:tavLst>
                                        <p:tav tm="0">
                                          <p:val>
                                            <p:fltVal val="0"/>
                                          </p:val>
                                        </p:tav>
                                        <p:tav tm="100000">
                                          <p:val>
                                            <p:strVal val="#ppt_w"/>
                                          </p:val>
                                        </p:tav>
                                      </p:tavLst>
                                    </p:anim>
                                    <p:anim calcmode="lin" valueType="num">
                                      <p:cBhvr>
                                        <p:cTn id="129" dur="1000" fill="hold"/>
                                        <p:tgtEl>
                                          <p:spTgt spid="43"/>
                                        </p:tgtEl>
                                        <p:attrNameLst>
                                          <p:attrName>ppt_h</p:attrName>
                                        </p:attrNameLst>
                                      </p:cBhvr>
                                      <p:tavLst>
                                        <p:tav tm="0">
                                          <p:val>
                                            <p:fltVal val="0"/>
                                          </p:val>
                                        </p:tav>
                                        <p:tav tm="100000">
                                          <p:val>
                                            <p:strVal val="#ppt_h"/>
                                          </p:val>
                                        </p:tav>
                                      </p:tavLst>
                                    </p:anim>
                                    <p:anim calcmode="lin" valueType="num">
                                      <p:cBhvr>
                                        <p:cTn id="130" dur="1000" fill="hold"/>
                                        <p:tgtEl>
                                          <p:spTgt spid="43"/>
                                        </p:tgtEl>
                                        <p:attrNameLst>
                                          <p:attrName>style.rotation</p:attrName>
                                        </p:attrNameLst>
                                      </p:cBhvr>
                                      <p:tavLst>
                                        <p:tav tm="0">
                                          <p:val>
                                            <p:fltVal val="90"/>
                                          </p:val>
                                        </p:tav>
                                        <p:tav tm="100000">
                                          <p:val>
                                            <p:fltVal val="0"/>
                                          </p:val>
                                        </p:tav>
                                      </p:tavLst>
                                    </p:anim>
                                    <p:animEffect transition="in" filter="fade">
                                      <p:cBhvr>
                                        <p:cTn id="131" dur="1000"/>
                                        <p:tgtEl>
                                          <p:spTgt spid="43"/>
                                        </p:tgtEl>
                                      </p:cBhvr>
                                    </p:animEffect>
                                  </p:childTnLst>
                                </p:cTn>
                              </p:par>
                              <p:par>
                                <p:cTn id="132" presetID="31" presetClass="entr" presetSubtype="0" fill="hold" grpId="0" nodeType="withEffect">
                                  <p:stCondLst>
                                    <p:cond delay="250"/>
                                  </p:stCondLst>
                                  <p:childTnLst>
                                    <p:set>
                                      <p:cBhvr>
                                        <p:cTn id="133" dur="1" fill="hold">
                                          <p:stCondLst>
                                            <p:cond delay="0"/>
                                          </p:stCondLst>
                                        </p:cTn>
                                        <p:tgtEl>
                                          <p:spTgt spid="44"/>
                                        </p:tgtEl>
                                        <p:attrNameLst>
                                          <p:attrName>style.visibility</p:attrName>
                                        </p:attrNameLst>
                                      </p:cBhvr>
                                      <p:to>
                                        <p:strVal val="visible"/>
                                      </p:to>
                                    </p:set>
                                    <p:anim calcmode="lin" valueType="num">
                                      <p:cBhvr>
                                        <p:cTn id="134" dur="1000" fill="hold"/>
                                        <p:tgtEl>
                                          <p:spTgt spid="44"/>
                                        </p:tgtEl>
                                        <p:attrNameLst>
                                          <p:attrName>ppt_w</p:attrName>
                                        </p:attrNameLst>
                                      </p:cBhvr>
                                      <p:tavLst>
                                        <p:tav tm="0">
                                          <p:val>
                                            <p:fltVal val="0"/>
                                          </p:val>
                                        </p:tav>
                                        <p:tav tm="100000">
                                          <p:val>
                                            <p:strVal val="#ppt_w"/>
                                          </p:val>
                                        </p:tav>
                                      </p:tavLst>
                                    </p:anim>
                                    <p:anim calcmode="lin" valueType="num">
                                      <p:cBhvr>
                                        <p:cTn id="135" dur="1000" fill="hold"/>
                                        <p:tgtEl>
                                          <p:spTgt spid="44"/>
                                        </p:tgtEl>
                                        <p:attrNameLst>
                                          <p:attrName>ppt_h</p:attrName>
                                        </p:attrNameLst>
                                      </p:cBhvr>
                                      <p:tavLst>
                                        <p:tav tm="0">
                                          <p:val>
                                            <p:fltVal val="0"/>
                                          </p:val>
                                        </p:tav>
                                        <p:tav tm="100000">
                                          <p:val>
                                            <p:strVal val="#ppt_h"/>
                                          </p:val>
                                        </p:tav>
                                      </p:tavLst>
                                    </p:anim>
                                    <p:anim calcmode="lin" valueType="num">
                                      <p:cBhvr>
                                        <p:cTn id="136" dur="1000" fill="hold"/>
                                        <p:tgtEl>
                                          <p:spTgt spid="44"/>
                                        </p:tgtEl>
                                        <p:attrNameLst>
                                          <p:attrName>style.rotation</p:attrName>
                                        </p:attrNameLst>
                                      </p:cBhvr>
                                      <p:tavLst>
                                        <p:tav tm="0">
                                          <p:val>
                                            <p:fltVal val="90"/>
                                          </p:val>
                                        </p:tav>
                                        <p:tav tm="100000">
                                          <p:val>
                                            <p:fltVal val="0"/>
                                          </p:val>
                                        </p:tav>
                                      </p:tavLst>
                                    </p:anim>
                                    <p:animEffect transition="in" filter="fade">
                                      <p:cBhvr>
                                        <p:cTn id="137" dur="1000"/>
                                        <p:tgtEl>
                                          <p:spTgt spid="44"/>
                                        </p:tgtEl>
                                      </p:cBhvr>
                                    </p:animEffect>
                                  </p:childTnLst>
                                </p:cTn>
                              </p:par>
                              <p:par>
                                <p:cTn id="138" presetID="31" presetClass="entr" presetSubtype="0" fill="hold" grpId="0" nodeType="withEffect">
                                  <p:stCondLst>
                                    <p:cond delay="250"/>
                                  </p:stCondLst>
                                  <p:childTnLst>
                                    <p:set>
                                      <p:cBhvr>
                                        <p:cTn id="139" dur="1" fill="hold">
                                          <p:stCondLst>
                                            <p:cond delay="0"/>
                                          </p:stCondLst>
                                        </p:cTn>
                                        <p:tgtEl>
                                          <p:spTgt spid="45"/>
                                        </p:tgtEl>
                                        <p:attrNameLst>
                                          <p:attrName>style.visibility</p:attrName>
                                        </p:attrNameLst>
                                      </p:cBhvr>
                                      <p:to>
                                        <p:strVal val="visible"/>
                                      </p:to>
                                    </p:set>
                                    <p:anim calcmode="lin" valueType="num">
                                      <p:cBhvr>
                                        <p:cTn id="140" dur="1000" fill="hold"/>
                                        <p:tgtEl>
                                          <p:spTgt spid="45"/>
                                        </p:tgtEl>
                                        <p:attrNameLst>
                                          <p:attrName>ppt_w</p:attrName>
                                        </p:attrNameLst>
                                      </p:cBhvr>
                                      <p:tavLst>
                                        <p:tav tm="0">
                                          <p:val>
                                            <p:fltVal val="0"/>
                                          </p:val>
                                        </p:tav>
                                        <p:tav tm="100000">
                                          <p:val>
                                            <p:strVal val="#ppt_w"/>
                                          </p:val>
                                        </p:tav>
                                      </p:tavLst>
                                    </p:anim>
                                    <p:anim calcmode="lin" valueType="num">
                                      <p:cBhvr>
                                        <p:cTn id="141" dur="1000" fill="hold"/>
                                        <p:tgtEl>
                                          <p:spTgt spid="45"/>
                                        </p:tgtEl>
                                        <p:attrNameLst>
                                          <p:attrName>ppt_h</p:attrName>
                                        </p:attrNameLst>
                                      </p:cBhvr>
                                      <p:tavLst>
                                        <p:tav tm="0">
                                          <p:val>
                                            <p:fltVal val="0"/>
                                          </p:val>
                                        </p:tav>
                                        <p:tav tm="100000">
                                          <p:val>
                                            <p:strVal val="#ppt_h"/>
                                          </p:val>
                                        </p:tav>
                                      </p:tavLst>
                                    </p:anim>
                                    <p:anim calcmode="lin" valueType="num">
                                      <p:cBhvr>
                                        <p:cTn id="142" dur="1000" fill="hold"/>
                                        <p:tgtEl>
                                          <p:spTgt spid="45"/>
                                        </p:tgtEl>
                                        <p:attrNameLst>
                                          <p:attrName>style.rotation</p:attrName>
                                        </p:attrNameLst>
                                      </p:cBhvr>
                                      <p:tavLst>
                                        <p:tav tm="0">
                                          <p:val>
                                            <p:fltVal val="90"/>
                                          </p:val>
                                        </p:tav>
                                        <p:tav tm="100000">
                                          <p:val>
                                            <p:fltVal val="0"/>
                                          </p:val>
                                        </p:tav>
                                      </p:tavLst>
                                    </p:anim>
                                    <p:animEffect transition="in" filter="fade">
                                      <p:cBhvr>
                                        <p:cTn id="143" dur="1000"/>
                                        <p:tgtEl>
                                          <p:spTgt spid="45"/>
                                        </p:tgtEl>
                                      </p:cBhvr>
                                    </p:animEffect>
                                  </p:childTnLst>
                                </p:cTn>
                              </p:par>
                              <p:par>
                                <p:cTn id="144" presetID="31" presetClass="entr" presetSubtype="0" fill="hold" grpId="0" nodeType="withEffect">
                                  <p:stCondLst>
                                    <p:cond delay="250"/>
                                  </p:stCondLst>
                                  <p:childTnLst>
                                    <p:set>
                                      <p:cBhvr>
                                        <p:cTn id="145" dur="1" fill="hold">
                                          <p:stCondLst>
                                            <p:cond delay="0"/>
                                          </p:stCondLst>
                                        </p:cTn>
                                        <p:tgtEl>
                                          <p:spTgt spid="46"/>
                                        </p:tgtEl>
                                        <p:attrNameLst>
                                          <p:attrName>style.visibility</p:attrName>
                                        </p:attrNameLst>
                                      </p:cBhvr>
                                      <p:to>
                                        <p:strVal val="visible"/>
                                      </p:to>
                                    </p:set>
                                    <p:anim calcmode="lin" valueType="num">
                                      <p:cBhvr>
                                        <p:cTn id="146" dur="1000" fill="hold"/>
                                        <p:tgtEl>
                                          <p:spTgt spid="46"/>
                                        </p:tgtEl>
                                        <p:attrNameLst>
                                          <p:attrName>ppt_w</p:attrName>
                                        </p:attrNameLst>
                                      </p:cBhvr>
                                      <p:tavLst>
                                        <p:tav tm="0">
                                          <p:val>
                                            <p:fltVal val="0"/>
                                          </p:val>
                                        </p:tav>
                                        <p:tav tm="100000">
                                          <p:val>
                                            <p:strVal val="#ppt_w"/>
                                          </p:val>
                                        </p:tav>
                                      </p:tavLst>
                                    </p:anim>
                                    <p:anim calcmode="lin" valueType="num">
                                      <p:cBhvr>
                                        <p:cTn id="147" dur="1000" fill="hold"/>
                                        <p:tgtEl>
                                          <p:spTgt spid="46"/>
                                        </p:tgtEl>
                                        <p:attrNameLst>
                                          <p:attrName>ppt_h</p:attrName>
                                        </p:attrNameLst>
                                      </p:cBhvr>
                                      <p:tavLst>
                                        <p:tav tm="0">
                                          <p:val>
                                            <p:fltVal val="0"/>
                                          </p:val>
                                        </p:tav>
                                        <p:tav tm="100000">
                                          <p:val>
                                            <p:strVal val="#ppt_h"/>
                                          </p:val>
                                        </p:tav>
                                      </p:tavLst>
                                    </p:anim>
                                    <p:anim calcmode="lin" valueType="num">
                                      <p:cBhvr>
                                        <p:cTn id="148" dur="1000" fill="hold"/>
                                        <p:tgtEl>
                                          <p:spTgt spid="46"/>
                                        </p:tgtEl>
                                        <p:attrNameLst>
                                          <p:attrName>style.rotation</p:attrName>
                                        </p:attrNameLst>
                                      </p:cBhvr>
                                      <p:tavLst>
                                        <p:tav tm="0">
                                          <p:val>
                                            <p:fltVal val="90"/>
                                          </p:val>
                                        </p:tav>
                                        <p:tav tm="100000">
                                          <p:val>
                                            <p:fltVal val="0"/>
                                          </p:val>
                                        </p:tav>
                                      </p:tavLst>
                                    </p:anim>
                                    <p:animEffect transition="in" filter="fade">
                                      <p:cBhvr>
                                        <p:cTn id="149" dur="1000"/>
                                        <p:tgtEl>
                                          <p:spTgt spid="46"/>
                                        </p:tgtEl>
                                      </p:cBhvr>
                                    </p:animEffect>
                                  </p:childTnLst>
                                </p:cTn>
                              </p:par>
                              <p:par>
                                <p:cTn id="150" presetID="31" presetClass="entr" presetSubtype="0" fill="hold" grpId="0" nodeType="withEffect">
                                  <p:stCondLst>
                                    <p:cond delay="250"/>
                                  </p:stCondLst>
                                  <p:childTnLst>
                                    <p:set>
                                      <p:cBhvr>
                                        <p:cTn id="151" dur="1" fill="hold">
                                          <p:stCondLst>
                                            <p:cond delay="0"/>
                                          </p:stCondLst>
                                        </p:cTn>
                                        <p:tgtEl>
                                          <p:spTgt spid="47"/>
                                        </p:tgtEl>
                                        <p:attrNameLst>
                                          <p:attrName>style.visibility</p:attrName>
                                        </p:attrNameLst>
                                      </p:cBhvr>
                                      <p:to>
                                        <p:strVal val="visible"/>
                                      </p:to>
                                    </p:set>
                                    <p:anim calcmode="lin" valueType="num">
                                      <p:cBhvr>
                                        <p:cTn id="152" dur="1000" fill="hold"/>
                                        <p:tgtEl>
                                          <p:spTgt spid="47"/>
                                        </p:tgtEl>
                                        <p:attrNameLst>
                                          <p:attrName>ppt_w</p:attrName>
                                        </p:attrNameLst>
                                      </p:cBhvr>
                                      <p:tavLst>
                                        <p:tav tm="0">
                                          <p:val>
                                            <p:fltVal val="0"/>
                                          </p:val>
                                        </p:tav>
                                        <p:tav tm="100000">
                                          <p:val>
                                            <p:strVal val="#ppt_w"/>
                                          </p:val>
                                        </p:tav>
                                      </p:tavLst>
                                    </p:anim>
                                    <p:anim calcmode="lin" valueType="num">
                                      <p:cBhvr>
                                        <p:cTn id="153" dur="1000" fill="hold"/>
                                        <p:tgtEl>
                                          <p:spTgt spid="47"/>
                                        </p:tgtEl>
                                        <p:attrNameLst>
                                          <p:attrName>ppt_h</p:attrName>
                                        </p:attrNameLst>
                                      </p:cBhvr>
                                      <p:tavLst>
                                        <p:tav tm="0">
                                          <p:val>
                                            <p:fltVal val="0"/>
                                          </p:val>
                                        </p:tav>
                                        <p:tav tm="100000">
                                          <p:val>
                                            <p:strVal val="#ppt_h"/>
                                          </p:val>
                                        </p:tav>
                                      </p:tavLst>
                                    </p:anim>
                                    <p:anim calcmode="lin" valueType="num">
                                      <p:cBhvr>
                                        <p:cTn id="154" dur="1000" fill="hold"/>
                                        <p:tgtEl>
                                          <p:spTgt spid="47"/>
                                        </p:tgtEl>
                                        <p:attrNameLst>
                                          <p:attrName>style.rotation</p:attrName>
                                        </p:attrNameLst>
                                      </p:cBhvr>
                                      <p:tavLst>
                                        <p:tav tm="0">
                                          <p:val>
                                            <p:fltVal val="90"/>
                                          </p:val>
                                        </p:tav>
                                        <p:tav tm="100000">
                                          <p:val>
                                            <p:fltVal val="0"/>
                                          </p:val>
                                        </p:tav>
                                      </p:tavLst>
                                    </p:anim>
                                    <p:animEffect transition="in" filter="fade">
                                      <p:cBhvr>
                                        <p:cTn id="155" dur="1000"/>
                                        <p:tgtEl>
                                          <p:spTgt spid="47"/>
                                        </p:tgtEl>
                                      </p:cBhvr>
                                    </p:animEffect>
                                  </p:childTnLst>
                                </p:cTn>
                              </p:par>
                              <p:par>
                                <p:cTn id="156" presetID="31" presetClass="entr" presetSubtype="0" fill="hold" grpId="0" nodeType="withEffect">
                                  <p:stCondLst>
                                    <p:cond delay="250"/>
                                  </p:stCondLst>
                                  <p:childTnLst>
                                    <p:set>
                                      <p:cBhvr>
                                        <p:cTn id="157" dur="1" fill="hold">
                                          <p:stCondLst>
                                            <p:cond delay="0"/>
                                          </p:stCondLst>
                                        </p:cTn>
                                        <p:tgtEl>
                                          <p:spTgt spid="48"/>
                                        </p:tgtEl>
                                        <p:attrNameLst>
                                          <p:attrName>style.visibility</p:attrName>
                                        </p:attrNameLst>
                                      </p:cBhvr>
                                      <p:to>
                                        <p:strVal val="visible"/>
                                      </p:to>
                                    </p:set>
                                    <p:anim calcmode="lin" valueType="num">
                                      <p:cBhvr>
                                        <p:cTn id="158" dur="1000" fill="hold"/>
                                        <p:tgtEl>
                                          <p:spTgt spid="48"/>
                                        </p:tgtEl>
                                        <p:attrNameLst>
                                          <p:attrName>ppt_w</p:attrName>
                                        </p:attrNameLst>
                                      </p:cBhvr>
                                      <p:tavLst>
                                        <p:tav tm="0">
                                          <p:val>
                                            <p:fltVal val="0"/>
                                          </p:val>
                                        </p:tav>
                                        <p:tav tm="100000">
                                          <p:val>
                                            <p:strVal val="#ppt_w"/>
                                          </p:val>
                                        </p:tav>
                                      </p:tavLst>
                                    </p:anim>
                                    <p:anim calcmode="lin" valueType="num">
                                      <p:cBhvr>
                                        <p:cTn id="159" dur="1000" fill="hold"/>
                                        <p:tgtEl>
                                          <p:spTgt spid="48"/>
                                        </p:tgtEl>
                                        <p:attrNameLst>
                                          <p:attrName>ppt_h</p:attrName>
                                        </p:attrNameLst>
                                      </p:cBhvr>
                                      <p:tavLst>
                                        <p:tav tm="0">
                                          <p:val>
                                            <p:fltVal val="0"/>
                                          </p:val>
                                        </p:tav>
                                        <p:tav tm="100000">
                                          <p:val>
                                            <p:strVal val="#ppt_h"/>
                                          </p:val>
                                        </p:tav>
                                      </p:tavLst>
                                    </p:anim>
                                    <p:anim calcmode="lin" valueType="num">
                                      <p:cBhvr>
                                        <p:cTn id="160" dur="1000" fill="hold"/>
                                        <p:tgtEl>
                                          <p:spTgt spid="48"/>
                                        </p:tgtEl>
                                        <p:attrNameLst>
                                          <p:attrName>style.rotation</p:attrName>
                                        </p:attrNameLst>
                                      </p:cBhvr>
                                      <p:tavLst>
                                        <p:tav tm="0">
                                          <p:val>
                                            <p:fltVal val="90"/>
                                          </p:val>
                                        </p:tav>
                                        <p:tav tm="100000">
                                          <p:val>
                                            <p:fltVal val="0"/>
                                          </p:val>
                                        </p:tav>
                                      </p:tavLst>
                                    </p:anim>
                                    <p:animEffect transition="in" filter="fade">
                                      <p:cBhvr>
                                        <p:cTn id="161" dur="1000"/>
                                        <p:tgtEl>
                                          <p:spTgt spid="48"/>
                                        </p:tgtEl>
                                      </p:cBhvr>
                                    </p:animEffect>
                                  </p:childTnLst>
                                </p:cTn>
                              </p:par>
                              <p:par>
                                <p:cTn id="162" presetID="31" presetClass="entr" presetSubtype="0" fill="hold" grpId="0" nodeType="withEffect">
                                  <p:stCondLst>
                                    <p:cond delay="250"/>
                                  </p:stCondLst>
                                  <p:childTnLst>
                                    <p:set>
                                      <p:cBhvr>
                                        <p:cTn id="163" dur="1" fill="hold">
                                          <p:stCondLst>
                                            <p:cond delay="0"/>
                                          </p:stCondLst>
                                        </p:cTn>
                                        <p:tgtEl>
                                          <p:spTgt spid="49"/>
                                        </p:tgtEl>
                                        <p:attrNameLst>
                                          <p:attrName>style.visibility</p:attrName>
                                        </p:attrNameLst>
                                      </p:cBhvr>
                                      <p:to>
                                        <p:strVal val="visible"/>
                                      </p:to>
                                    </p:set>
                                    <p:anim calcmode="lin" valueType="num">
                                      <p:cBhvr>
                                        <p:cTn id="164" dur="1000" fill="hold"/>
                                        <p:tgtEl>
                                          <p:spTgt spid="49"/>
                                        </p:tgtEl>
                                        <p:attrNameLst>
                                          <p:attrName>ppt_w</p:attrName>
                                        </p:attrNameLst>
                                      </p:cBhvr>
                                      <p:tavLst>
                                        <p:tav tm="0">
                                          <p:val>
                                            <p:fltVal val="0"/>
                                          </p:val>
                                        </p:tav>
                                        <p:tav tm="100000">
                                          <p:val>
                                            <p:strVal val="#ppt_w"/>
                                          </p:val>
                                        </p:tav>
                                      </p:tavLst>
                                    </p:anim>
                                    <p:anim calcmode="lin" valueType="num">
                                      <p:cBhvr>
                                        <p:cTn id="165" dur="1000" fill="hold"/>
                                        <p:tgtEl>
                                          <p:spTgt spid="49"/>
                                        </p:tgtEl>
                                        <p:attrNameLst>
                                          <p:attrName>ppt_h</p:attrName>
                                        </p:attrNameLst>
                                      </p:cBhvr>
                                      <p:tavLst>
                                        <p:tav tm="0">
                                          <p:val>
                                            <p:fltVal val="0"/>
                                          </p:val>
                                        </p:tav>
                                        <p:tav tm="100000">
                                          <p:val>
                                            <p:strVal val="#ppt_h"/>
                                          </p:val>
                                        </p:tav>
                                      </p:tavLst>
                                    </p:anim>
                                    <p:anim calcmode="lin" valueType="num">
                                      <p:cBhvr>
                                        <p:cTn id="166" dur="1000" fill="hold"/>
                                        <p:tgtEl>
                                          <p:spTgt spid="49"/>
                                        </p:tgtEl>
                                        <p:attrNameLst>
                                          <p:attrName>style.rotation</p:attrName>
                                        </p:attrNameLst>
                                      </p:cBhvr>
                                      <p:tavLst>
                                        <p:tav tm="0">
                                          <p:val>
                                            <p:fltVal val="90"/>
                                          </p:val>
                                        </p:tav>
                                        <p:tav tm="100000">
                                          <p:val>
                                            <p:fltVal val="0"/>
                                          </p:val>
                                        </p:tav>
                                      </p:tavLst>
                                    </p:anim>
                                    <p:animEffect transition="in" filter="fade">
                                      <p:cBhvr>
                                        <p:cTn id="167" dur="1000"/>
                                        <p:tgtEl>
                                          <p:spTgt spid="49"/>
                                        </p:tgtEl>
                                      </p:cBhvr>
                                    </p:animEffect>
                                  </p:childTnLst>
                                </p:cTn>
                              </p:par>
                              <p:par>
                                <p:cTn id="168" presetID="31" presetClass="entr" presetSubtype="0" fill="hold" grpId="0" nodeType="withEffect">
                                  <p:stCondLst>
                                    <p:cond delay="250"/>
                                  </p:stCondLst>
                                  <p:childTnLst>
                                    <p:set>
                                      <p:cBhvr>
                                        <p:cTn id="169" dur="1" fill="hold">
                                          <p:stCondLst>
                                            <p:cond delay="0"/>
                                          </p:stCondLst>
                                        </p:cTn>
                                        <p:tgtEl>
                                          <p:spTgt spid="50"/>
                                        </p:tgtEl>
                                        <p:attrNameLst>
                                          <p:attrName>style.visibility</p:attrName>
                                        </p:attrNameLst>
                                      </p:cBhvr>
                                      <p:to>
                                        <p:strVal val="visible"/>
                                      </p:to>
                                    </p:set>
                                    <p:anim calcmode="lin" valueType="num">
                                      <p:cBhvr>
                                        <p:cTn id="170" dur="1000" fill="hold"/>
                                        <p:tgtEl>
                                          <p:spTgt spid="50"/>
                                        </p:tgtEl>
                                        <p:attrNameLst>
                                          <p:attrName>ppt_w</p:attrName>
                                        </p:attrNameLst>
                                      </p:cBhvr>
                                      <p:tavLst>
                                        <p:tav tm="0">
                                          <p:val>
                                            <p:fltVal val="0"/>
                                          </p:val>
                                        </p:tav>
                                        <p:tav tm="100000">
                                          <p:val>
                                            <p:strVal val="#ppt_w"/>
                                          </p:val>
                                        </p:tav>
                                      </p:tavLst>
                                    </p:anim>
                                    <p:anim calcmode="lin" valueType="num">
                                      <p:cBhvr>
                                        <p:cTn id="171" dur="1000" fill="hold"/>
                                        <p:tgtEl>
                                          <p:spTgt spid="50"/>
                                        </p:tgtEl>
                                        <p:attrNameLst>
                                          <p:attrName>ppt_h</p:attrName>
                                        </p:attrNameLst>
                                      </p:cBhvr>
                                      <p:tavLst>
                                        <p:tav tm="0">
                                          <p:val>
                                            <p:fltVal val="0"/>
                                          </p:val>
                                        </p:tav>
                                        <p:tav tm="100000">
                                          <p:val>
                                            <p:strVal val="#ppt_h"/>
                                          </p:val>
                                        </p:tav>
                                      </p:tavLst>
                                    </p:anim>
                                    <p:anim calcmode="lin" valueType="num">
                                      <p:cBhvr>
                                        <p:cTn id="172" dur="1000" fill="hold"/>
                                        <p:tgtEl>
                                          <p:spTgt spid="50"/>
                                        </p:tgtEl>
                                        <p:attrNameLst>
                                          <p:attrName>style.rotation</p:attrName>
                                        </p:attrNameLst>
                                      </p:cBhvr>
                                      <p:tavLst>
                                        <p:tav tm="0">
                                          <p:val>
                                            <p:fltVal val="90"/>
                                          </p:val>
                                        </p:tav>
                                        <p:tav tm="100000">
                                          <p:val>
                                            <p:fltVal val="0"/>
                                          </p:val>
                                        </p:tav>
                                      </p:tavLst>
                                    </p:anim>
                                    <p:animEffect transition="in" filter="fade">
                                      <p:cBhvr>
                                        <p:cTn id="173" dur="1000"/>
                                        <p:tgtEl>
                                          <p:spTgt spid="50"/>
                                        </p:tgtEl>
                                      </p:cBhvr>
                                    </p:animEffect>
                                  </p:childTnLst>
                                </p:cTn>
                              </p:par>
                              <p:par>
                                <p:cTn id="174" presetID="31" presetClass="entr" presetSubtype="0" fill="hold" grpId="0" nodeType="withEffect">
                                  <p:stCondLst>
                                    <p:cond delay="250"/>
                                  </p:stCondLst>
                                  <p:childTnLst>
                                    <p:set>
                                      <p:cBhvr>
                                        <p:cTn id="175" dur="1" fill="hold">
                                          <p:stCondLst>
                                            <p:cond delay="0"/>
                                          </p:stCondLst>
                                        </p:cTn>
                                        <p:tgtEl>
                                          <p:spTgt spid="51"/>
                                        </p:tgtEl>
                                        <p:attrNameLst>
                                          <p:attrName>style.visibility</p:attrName>
                                        </p:attrNameLst>
                                      </p:cBhvr>
                                      <p:to>
                                        <p:strVal val="visible"/>
                                      </p:to>
                                    </p:set>
                                    <p:anim calcmode="lin" valueType="num">
                                      <p:cBhvr>
                                        <p:cTn id="176" dur="1000" fill="hold"/>
                                        <p:tgtEl>
                                          <p:spTgt spid="51"/>
                                        </p:tgtEl>
                                        <p:attrNameLst>
                                          <p:attrName>ppt_w</p:attrName>
                                        </p:attrNameLst>
                                      </p:cBhvr>
                                      <p:tavLst>
                                        <p:tav tm="0">
                                          <p:val>
                                            <p:fltVal val="0"/>
                                          </p:val>
                                        </p:tav>
                                        <p:tav tm="100000">
                                          <p:val>
                                            <p:strVal val="#ppt_w"/>
                                          </p:val>
                                        </p:tav>
                                      </p:tavLst>
                                    </p:anim>
                                    <p:anim calcmode="lin" valueType="num">
                                      <p:cBhvr>
                                        <p:cTn id="177" dur="1000" fill="hold"/>
                                        <p:tgtEl>
                                          <p:spTgt spid="51"/>
                                        </p:tgtEl>
                                        <p:attrNameLst>
                                          <p:attrName>ppt_h</p:attrName>
                                        </p:attrNameLst>
                                      </p:cBhvr>
                                      <p:tavLst>
                                        <p:tav tm="0">
                                          <p:val>
                                            <p:fltVal val="0"/>
                                          </p:val>
                                        </p:tav>
                                        <p:tav tm="100000">
                                          <p:val>
                                            <p:strVal val="#ppt_h"/>
                                          </p:val>
                                        </p:tav>
                                      </p:tavLst>
                                    </p:anim>
                                    <p:anim calcmode="lin" valueType="num">
                                      <p:cBhvr>
                                        <p:cTn id="178" dur="1000" fill="hold"/>
                                        <p:tgtEl>
                                          <p:spTgt spid="51"/>
                                        </p:tgtEl>
                                        <p:attrNameLst>
                                          <p:attrName>style.rotation</p:attrName>
                                        </p:attrNameLst>
                                      </p:cBhvr>
                                      <p:tavLst>
                                        <p:tav tm="0">
                                          <p:val>
                                            <p:fltVal val="90"/>
                                          </p:val>
                                        </p:tav>
                                        <p:tav tm="100000">
                                          <p:val>
                                            <p:fltVal val="0"/>
                                          </p:val>
                                        </p:tav>
                                      </p:tavLst>
                                    </p:anim>
                                    <p:animEffect transition="in" filter="fade">
                                      <p:cBhvr>
                                        <p:cTn id="179" dur="1000"/>
                                        <p:tgtEl>
                                          <p:spTgt spid="51"/>
                                        </p:tgtEl>
                                      </p:cBhvr>
                                    </p:animEffect>
                                  </p:childTnLst>
                                </p:cTn>
                              </p:par>
                              <p:par>
                                <p:cTn id="180" presetID="31" presetClass="entr" presetSubtype="0" fill="hold" grpId="0" nodeType="withEffect">
                                  <p:stCondLst>
                                    <p:cond delay="250"/>
                                  </p:stCondLst>
                                  <p:childTnLst>
                                    <p:set>
                                      <p:cBhvr>
                                        <p:cTn id="181" dur="1" fill="hold">
                                          <p:stCondLst>
                                            <p:cond delay="0"/>
                                          </p:stCondLst>
                                        </p:cTn>
                                        <p:tgtEl>
                                          <p:spTgt spid="52"/>
                                        </p:tgtEl>
                                        <p:attrNameLst>
                                          <p:attrName>style.visibility</p:attrName>
                                        </p:attrNameLst>
                                      </p:cBhvr>
                                      <p:to>
                                        <p:strVal val="visible"/>
                                      </p:to>
                                    </p:set>
                                    <p:anim calcmode="lin" valueType="num">
                                      <p:cBhvr>
                                        <p:cTn id="182" dur="1000" fill="hold"/>
                                        <p:tgtEl>
                                          <p:spTgt spid="52"/>
                                        </p:tgtEl>
                                        <p:attrNameLst>
                                          <p:attrName>ppt_w</p:attrName>
                                        </p:attrNameLst>
                                      </p:cBhvr>
                                      <p:tavLst>
                                        <p:tav tm="0">
                                          <p:val>
                                            <p:fltVal val="0"/>
                                          </p:val>
                                        </p:tav>
                                        <p:tav tm="100000">
                                          <p:val>
                                            <p:strVal val="#ppt_w"/>
                                          </p:val>
                                        </p:tav>
                                      </p:tavLst>
                                    </p:anim>
                                    <p:anim calcmode="lin" valueType="num">
                                      <p:cBhvr>
                                        <p:cTn id="183" dur="1000" fill="hold"/>
                                        <p:tgtEl>
                                          <p:spTgt spid="52"/>
                                        </p:tgtEl>
                                        <p:attrNameLst>
                                          <p:attrName>ppt_h</p:attrName>
                                        </p:attrNameLst>
                                      </p:cBhvr>
                                      <p:tavLst>
                                        <p:tav tm="0">
                                          <p:val>
                                            <p:fltVal val="0"/>
                                          </p:val>
                                        </p:tav>
                                        <p:tav tm="100000">
                                          <p:val>
                                            <p:strVal val="#ppt_h"/>
                                          </p:val>
                                        </p:tav>
                                      </p:tavLst>
                                    </p:anim>
                                    <p:anim calcmode="lin" valueType="num">
                                      <p:cBhvr>
                                        <p:cTn id="184" dur="1000" fill="hold"/>
                                        <p:tgtEl>
                                          <p:spTgt spid="52"/>
                                        </p:tgtEl>
                                        <p:attrNameLst>
                                          <p:attrName>style.rotation</p:attrName>
                                        </p:attrNameLst>
                                      </p:cBhvr>
                                      <p:tavLst>
                                        <p:tav tm="0">
                                          <p:val>
                                            <p:fltVal val="90"/>
                                          </p:val>
                                        </p:tav>
                                        <p:tav tm="100000">
                                          <p:val>
                                            <p:fltVal val="0"/>
                                          </p:val>
                                        </p:tav>
                                      </p:tavLst>
                                    </p:anim>
                                    <p:animEffect transition="in" filter="fade">
                                      <p:cBhvr>
                                        <p:cTn id="185"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animBg="1"/>
      <p:bldP spid="13" grpId="0" animBg="1"/>
      <p:bldP spid="23" grpId="0" animBg="1"/>
      <p:bldP spid="24" grpId="0" animBg="1"/>
      <p:bldP spid="25" grpId="0" animBg="1"/>
      <p:bldP spid="26" grpId="0"/>
      <p:bldP spid="27" grpId="0"/>
      <p:bldP spid="37" grpId="0"/>
      <p:bldP spid="38" grpId="0"/>
      <p:bldP spid="39" grpId="0"/>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815863"/>
            <a:ext cx="9144000" cy="1511774"/>
          </a:xfrm>
          <a:prstGeom prst="rect">
            <a:avLst/>
          </a:prstGeom>
          <a:solidFill>
            <a:srgbClr val="64397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cxnSp>
        <p:nvCxnSpPr>
          <p:cNvPr id="5" name="直接连接符 4"/>
          <p:cNvCxnSpPr/>
          <p:nvPr/>
        </p:nvCxnSpPr>
        <p:spPr>
          <a:xfrm>
            <a:off x="3924097" y="2551402"/>
            <a:ext cx="2321653"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86074" y="2125451"/>
            <a:ext cx="1997701" cy="438557"/>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2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单击添加标题</a:t>
            </a:r>
            <a:endParaRPr lang="zh-CN" altLang="en-US" sz="2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 name="组合 6"/>
          <p:cNvGrpSpPr/>
          <p:nvPr/>
        </p:nvGrpSpPr>
        <p:grpSpPr>
          <a:xfrm>
            <a:off x="2952244" y="2048522"/>
            <a:ext cx="1046460" cy="1046460"/>
            <a:chOff x="1677608" y="2996952"/>
            <a:chExt cx="1395643" cy="1395643"/>
          </a:xfrm>
        </p:grpSpPr>
        <p:sp>
          <p:nvSpPr>
            <p:cNvPr id="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9" name="Oval 29"/>
            <p:cNvSpPr>
              <a:spLocks noChangeAspect="1"/>
            </p:cNvSpPr>
            <p:nvPr/>
          </p:nvSpPr>
          <p:spPr>
            <a:xfrm>
              <a:off x="1850114" y="3169458"/>
              <a:ext cx="1050630" cy="1050630"/>
            </a:xfrm>
            <a:prstGeom prst="ellipse">
              <a:avLst/>
            </a:prstGeom>
            <a:solidFill>
              <a:srgbClr val="643975"/>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0" name="KSO_Shape"/>
          <p:cNvSpPr/>
          <p:nvPr/>
        </p:nvSpPr>
        <p:spPr bwMode="auto">
          <a:xfrm>
            <a:off x="3255906" y="2400715"/>
            <a:ext cx="439136" cy="333011"/>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94058" y="2680169"/>
            <a:ext cx="1077226" cy="161583"/>
            <a:chOff x="4369395" y="3284984"/>
            <a:chExt cx="1436675" cy="215500"/>
          </a:xfrm>
        </p:grpSpPr>
        <p:sp>
          <p:nvSpPr>
            <p:cNvPr id="12"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69395" y="3316401"/>
              <a:ext cx="168551" cy="168551"/>
              <a:chOff x="5005199" y="3717032"/>
              <a:chExt cx="168551" cy="168551"/>
            </a:xfrm>
          </p:grpSpPr>
          <p:sp>
            <p:nvSpPr>
              <p:cNvPr id="14" name="椭圆 13"/>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15" name="等腰三角形 14"/>
              <p:cNvSpPr/>
              <p:nvPr/>
            </p:nvSpPr>
            <p:spPr>
              <a:xfrm rot="5400000">
                <a:off x="5039924" y="3741566"/>
                <a:ext cx="130606" cy="119482"/>
              </a:xfrm>
              <a:prstGeom prst="triangle">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16" name="组合 15"/>
          <p:cNvGrpSpPr/>
          <p:nvPr/>
        </p:nvGrpSpPr>
        <p:grpSpPr>
          <a:xfrm>
            <a:off x="5219905" y="2679734"/>
            <a:ext cx="1077226" cy="161583"/>
            <a:chOff x="4369395" y="3284984"/>
            <a:chExt cx="1436675" cy="215500"/>
          </a:xfrm>
        </p:grpSpPr>
        <p:sp>
          <p:nvSpPr>
            <p:cNvPr id="17"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369395" y="3316401"/>
              <a:ext cx="168551" cy="168551"/>
              <a:chOff x="5005199" y="3717032"/>
              <a:chExt cx="168551" cy="168551"/>
            </a:xfrm>
          </p:grpSpPr>
          <p:sp>
            <p:nvSpPr>
              <p:cNvPr id="19" name="椭圆 18"/>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20" name="等腰三角形 19"/>
              <p:cNvSpPr/>
              <p:nvPr/>
            </p:nvSpPr>
            <p:spPr>
              <a:xfrm rot="5400000">
                <a:off x="5039924" y="3741566"/>
                <a:ext cx="130606" cy="119482"/>
              </a:xfrm>
              <a:prstGeom prst="triangle">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21" name="组合 20"/>
          <p:cNvGrpSpPr/>
          <p:nvPr/>
        </p:nvGrpSpPr>
        <p:grpSpPr>
          <a:xfrm>
            <a:off x="4194058" y="2896137"/>
            <a:ext cx="1077226" cy="161583"/>
            <a:chOff x="4369395" y="3284984"/>
            <a:chExt cx="1436675" cy="215500"/>
          </a:xfrm>
        </p:grpSpPr>
        <p:sp>
          <p:nvSpPr>
            <p:cNvPr id="22"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25" name="等腰三角形 24"/>
              <p:cNvSpPr/>
              <p:nvPr/>
            </p:nvSpPr>
            <p:spPr>
              <a:xfrm rot="5400000">
                <a:off x="5039924" y="3741566"/>
                <a:ext cx="130606" cy="119482"/>
              </a:xfrm>
              <a:prstGeom prst="triangle">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26" name="组合 25"/>
          <p:cNvGrpSpPr/>
          <p:nvPr/>
        </p:nvGrpSpPr>
        <p:grpSpPr>
          <a:xfrm>
            <a:off x="5219905" y="2895702"/>
            <a:ext cx="1077226" cy="161583"/>
            <a:chOff x="4369395" y="3284984"/>
            <a:chExt cx="1436675" cy="215500"/>
          </a:xfrm>
        </p:grpSpPr>
        <p:sp>
          <p:nvSpPr>
            <p:cNvPr id="27"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30" name="等腰三角形 29"/>
              <p:cNvSpPr/>
              <p:nvPr/>
            </p:nvSpPr>
            <p:spPr>
              <a:xfrm rot="5400000">
                <a:off x="5039924" y="3741566"/>
                <a:ext cx="130606" cy="119482"/>
              </a:xfrm>
              <a:prstGeom prst="triangle">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sp>
        <p:nvSpPr>
          <p:cNvPr id="31" name="矩形 30"/>
          <p:cNvSpPr/>
          <p:nvPr/>
        </p:nvSpPr>
        <p:spPr>
          <a:xfrm>
            <a:off x="1" y="669"/>
            <a:ext cx="738572" cy="43726"/>
          </a:xfrm>
          <a:prstGeom prst="rect">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32" name="组合 31"/>
          <p:cNvGrpSpPr/>
          <p:nvPr/>
        </p:nvGrpSpPr>
        <p:grpSpPr>
          <a:xfrm>
            <a:off x="144661" y="669"/>
            <a:ext cx="431936" cy="627371"/>
            <a:chOff x="841003" y="360040"/>
            <a:chExt cx="504056" cy="836712"/>
          </a:xfrm>
          <a:solidFill>
            <a:srgbClr val="F66C47"/>
          </a:solidFill>
        </p:grpSpPr>
        <p:sp>
          <p:nvSpPr>
            <p:cNvPr id="33" name="矩形 32"/>
            <p:cNvSpPr/>
            <p:nvPr/>
          </p:nvSpPr>
          <p:spPr>
            <a:xfrm>
              <a:off x="841003" y="360040"/>
              <a:ext cx="504056" cy="548680"/>
            </a:xfrm>
            <a:prstGeom prst="rect">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4" name="等腰三角形 33"/>
            <p:cNvSpPr/>
            <p:nvPr/>
          </p:nvSpPr>
          <p:spPr>
            <a:xfrm rot="10800000">
              <a:off x="841003" y="908720"/>
              <a:ext cx="504056" cy="288032"/>
            </a:xfrm>
            <a:prstGeom prst="triangle">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35" name="文本框 9"/>
          <p:cNvSpPr txBox="1"/>
          <p:nvPr/>
        </p:nvSpPr>
        <p:spPr>
          <a:xfrm>
            <a:off x="630588" y="152453"/>
            <a:ext cx="971855" cy="207672"/>
          </a:xfrm>
          <a:prstGeom prst="rect">
            <a:avLst/>
          </a:prstGeom>
          <a:noFill/>
        </p:spPr>
        <p:txBody>
          <a:bodyPr wrap="square" lIns="51422" tIns="25711" rIns="51422" bIns="25711" rtlCol="0">
            <a:spAutoFit/>
          </a:bodyPr>
          <a:lstStyle/>
          <a:p>
            <a:pPr marL="0" lvl="1"/>
            <a:r>
              <a:rPr lang="zh-CN" altLang="en-US" sz="1012" dirty="0">
                <a:solidFill>
                  <a:srgbClr val="643975"/>
                </a:solidFill>
                <a:latin typeface="微软雅黑" panose="020B0503020204020204" pitchFamily="34" charset="-122"/>
                <a:ea typeface="微软雅黑" panose="020B0503020204020204" pitchFamily="34" charset="-122"/>
              </a:rPr>
              <a:t>第一章  </a:t>
            </a:r>
            <a:endParaRPr lang="en-US" altLang="ko-KR" sz="1012" kern="0" dirty="0">
              <a:solidFill>
                <a:srgbClr val="643975"/>
              </a:solidFill>
              <a:latin typeface="微软雅黑" panose="020B0503020204020204" pitchFamily="34" charset="-122"/>
              <a:ea typeface="微软雅黑" panose="020B0503020204020204" pitchFamily="34" charset="-122"/>
            </a:endParaRPr>
          </a:p>
        </p:txBody>
      </p:sp>
      <p:sp>
        <p:nvSpPr>
          <p:cNvPr id="36"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rot="2700000">
            <a:off x="2872930" y="4240804"/>
            <a:ext cx="933655" cy="933655"/>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8" name="矩形 37"/>
          <p:cNvSpPr/>
          <p:nvPr/>
        </p:nvSpPr>
        <p:spPr>
          <a:xfrm rot="2700000">
            <a:off x="1147315" y="4126651"/>
            <a:ext cx="1216668" cy="1216668"/>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9" name="矩形 38"/>
          <p:cNvSpPr/>
          <p:nvPr/>
        </p:nvSpPr>
        <p:spPr>
          <a:xfrm rot="2700000">
            <a:off x="-207106" y="3876767"/>
            <a:ext cx="1235233" cy="1235233"/>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0" name="矩形 39"/>
          <p:cNvSpPr/>
          <p:nvPr/>
        </p:nvSpPr>
        <p:spPr>
          <a:xfrm rot="2700000">
            <a:off x="957345" y="4948967"/>
            <a:ext cx="824636" cy="824636"/>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1" name="矩形 40"/>
          <p:cNvSpPr/>
          <p:nvPr/>
        </p:nvSpPr>
        <p:spPr>
          <a:xfrm rot="2700000">
            <a:off x="2118758" y="4644971"/>
            <a:ext cx="1040367" cy="1040367"/>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2" name="矩形 41"/>
          <p:cNvSpPr/>
          <p:nvPr/>
        </p:nvSpPr>
        <p:spPr>
          <a:xfrm rot="2700000">
            <a:off x="3536199" y="5129757"/>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3" name="矩形 42"/>
          <p:cNvSpPr/>
          <p:nvPr/>
        </p:nvSpPr>
        <p:spPr>
          <a:xfrm rot="2700000">
            <a:off x="4213837" y="4564379"/>
            <a:ext cx="1301326" cy="130132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4" name="矩形 43"/>
          <p:cNvSpPr/>
          <p:nvPr/>
        </p:nvSpPr>
        <p:spPr>
          <a:xfrm rot="2700000">
            <a:off x="6406108" y="4096177"/>
            <a:ext cx="1364004" cy="1364004"/>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5" name="矩形 44"/>
          <p:cNvSpPr/>
          <p:nvPr/>
        </p:nvSpPr>
        <p:spPr>
          <a:xfrm rot="2700000">
            <a:off x="4564748" y="3995906"/>
            <a:ext cx="996953" cy="996953"/>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6" name="矩形 45"/>
          <p:cNvSpPr/>
          <p:nvPr/>
        </p:nvSpPr>
        <p:spPr>
          <a:xfrm rot="2700000">
            <a:off x="5630731" y="4754894"/>
            <a:ext cx="895127" cy="89512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7" name="矩形 46"/>
          <p:cNvSpPr/>
          <p:nvPr/>
        </p:nvSpPr>
        <p:spPr>
          <a:xfrm rot="2700000">
            <a:off x="5827316" y="3933315"/>
            <a:ext cx="464804" cy="464804"/>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8" name="矩形 47"/>
          <p:cNvSpPr/>
          <p:nvPr/>
        </p:nvSpPr>
        <p:spPr>
          <a:xfrm rot="2700000">
            <a:off x="8000882" y="4384599"/>
            <a:ext cx="1235233" cy="1235233"/>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9" name="矩形 48"/>
          <p:cNvSpPr/>
          <p:nvPr/>
        </p:nvSpPr>
        <p:spPr>
          <a:xfrm rot="2700000">
            <a:off x="8746039" y="3660773"/>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0" name="矩形 49"/>
          <p:cNvSpPr/>
          <p:nvPr/>
        </p:nvSpPr>
        <p:spPr>
          <a:xfrm rot="2700000">
            <a:off x="4057979" y="4492003"/>
            <a:ext cx="301767" cy="30176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1" name="矩形 50"/>
          <p:cNvSpPr/>
          <p:nvPr/>
        </p:nvSpPr>
        <p:spPr>
          <a:xfrm rot="2700000">
            <a:off x="2557354" y="4317371"/>
            <a:ext cx="163181" cy="163181"/>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2" name="矩形 51"/>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3" name="矩形 52"/>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4" name="矩形 53"/>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5" name="矩形 54"/>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val="184157675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290">
                                          <p:stCondLst>
                                            <p:cond delay="0"/>
                                          </p:stCondLst>
                                        </p:cTn>
                                        <p:tgtEl>
                                          <p:spTgt spid="7"/>
                                        </p:tgtEl>
                                      </p:cBhvr>
                                    </p:animEffect>
                                    <p:anim calcmode="lin" valueType="num">
                                      <p:cBhvr>
                                        <p:cTn id="13"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8" dur="13">
                                          <p:stCondLst>
                                            <p:cond delay="325"/>
                                          </p:stCondLst>
                                        </p:cTn>
                                        <p:tgtEl>
                                          <p:spTgt spid="7"/>
                                        </p:tgtEl>
                                      </p:cBhvr>
                                      <p:to x="100000" y="60000"/>
                                    </p:animScale>
                                    <p:animScale>
                                      <p:cBhvr>
                                        <p:cTn id="19" dur="83" decel="50000">
                                          <p:stCondLst>
                                            <p:cond delay="338"/>
                                          </p:stCondLst>
                                        </p:cTn>
                                        <p:tgtEl>
                                          <p:spTgt spid="7"/>
                                        </p:tgtEl>
                                      </p:cBhvr>
                                      <p:to x="100000" y="100000"/>
                                    </p:animScale>
                                    <p:animScale>
                                      <p:cBhvr>
                                        <p:cTn id="20" dur="13">
                                          <p:stCondLst>
                                            <p:cond delay="656"/>
                                          </p:stCondLst>
                                        </p:cTn>
                                        <p:tgtEl>
                                          <p:spTgt spid="7"/>
                                        </p:tgtEl>
                                      </p:cBhvr>
                                      <p:to x="100000" y="80000"/>
                                    </p:animScale>
                                    <p:animScale>
                                      <p:cBhvr>
                                        <p:cTn id="21" dur="83" decel="50000">
                                          <p:stCondLst>
                                            <p:cond delay="669"/>
                                          </p:stCondLst>
                                        </p:cTn>
                                        <p:tgtEl>
                                          <p:spTgt spid="7"/>
                                        </p:tgtEl>
                                      </p:cBhvr>
                                      <p:to x="100000" y="100000"/>
                                    </p:animScale>
                                    <p:animScale>
                                      <p:cBhvr>
                                        <p:cTn id="22" dur="13">
                                          <p:stCondLst>
                                            <p:cond delay="821"/>
                                          </p:stCondLst>
                                        </p:cTn>
                                        <p:tgtEl>
                                          <p:spTgt spid="7"/>
                                        </p:tgtEl>
                                      </p:cBhvr>
                                      <p:to x="100000" y="90000"/>
                                    </p:animScale>
                                    <p:animScale>
                                      <p:cBhvr>
                                        <p:cTn id="23" dur="83" decel="50000">
                                          <p:stCondLst>
                                            <p:cond delay="834"/>
                                          </p:stCondLst>
                                        </p:cTn>
                                        <p:tgtEl>
                                          <p:spTgt spid="7"/>
                                        </p:tgtEl>
                                      </p:cBhvr>
                                      <p:to x="100000" y="100000"/>
                                    </p:animScale>
                                    <p:animScale>
                                      <p:cBhvr>
                                        <p:cTn id="24" dur="13">
                                          <p:stCondLst>
                                            <p:cond delay="904"/>
                                          </p:stCondLst>
                                        </p:cTn>
                                        <p:tgtEl>
                                          <p:spTgt spid="7"/>
                                        </p:tgtEl>
                                      </p:cBhvr>
                                      <p:to x="100000" y="95000"/>
                                    </p:animScale>
                                    <p:animScale>
                                      <p:cBhvr>
                                        <p:cTn id="25" dur="83" decel="50000">
                                          <p:stCondLst>
                                            <p:cond delay="917"/>
                                          </p:stCondLst>
                                        </p:cTn>
                                        <p:tgtEl>
                                          <p:spTgt spid="7"/>
                                        </p:tgtEl>
                                      </p:cBhvr>
                                      <p:to x="100000" y="100000"/>
                                    </p:animScale>
                                  </p:childTnLst>
                                </p:cTn>
                              </p:par>
                              <p:par>
                                <p:cTn id="26" presetID="10" presetClass="entr" presetSubtype="0" fill="hold" grpId="0" nodeType="withEffect">
                                  <p:stCondLst>
                                    <p:cond delay="1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par>
                                <p:cTn id="33" presetID="2" presetClass="entr" presetSubtype="2"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 presetClass="entr" presetSubtype="4"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31" presetClass="entr" presetSubtype="0" fill="hold" grpId="0" nodeType="withEffect">
                                  <p:stCondLst>
                                    <p:cond delay="250"/>
                                  </p:stCondLst>
                                  <p:childTnLst>
                                    <p:set>
                                      <p:cBhvr>
                                        <p:cTn id="58" dur="1" fill="hold">
                                          <p:stCondLst>
                                            <p:cond delay="0"/>
                                          </p:stCondLst>
                                        </p:cTn>
                                        <p:tgtEl>
                                          <p:spTgt spid="37"/>
                                        </p:tgtEl>
                                        <p:attrNameLst>
                                          <p:attrName>style.visibility</p:attrName>
                                        </p:attrNameLst>
                                      </p:cBhvr>
                                      <p:to>
                                        <p:strVal val="visible"/>
                                      </p:to>
                                    </p:set>
                                    <p:anim calcmode="lin" valueType="num">
                                      <p:cBhvr>
                                        <p:cTn id="59" dur="1000" fill="hold"/>
                                        <p:tgtEl>
                                          <p:spTgt spid="37"/>
                                        </p:tgtEl>
                                        <p:attrNameLst>
                                          <p:attrName>ppt_w</p:attrName>
                                        </p:attrNameLst>
                                      </p:cBhvr>
                                      <p:tavLst>
                                        <p:tav tm="0">
                                          <p:val>
                                            <p:fltVal val="0"/>
                                          </p:val>
                                        </p:tav>
                                        <p:tav tm="100000">
                                          <p:val>
                                            <p:strVal val="#ppt_w"/>
                                          </p:val>
                                        </p:tav>
                                      </p:tavLst>
                                    </p:anim>
                                    <p:anim calcmode="lin" valueType="num">
                                      <p:cBhvr>
                                        <p:cTn id="60" dur="1000" fill="hold"/>
                                        <p:tgtEl>
                                          <p:spTgt spid="37"/>
                                        </p:tgtEl>
                                        <p:attrNameLst>
                                          <p:attrName>ppt_h</p:attrName>
                                        </p:attrNameLst>
                                      </p:cBhvr>
                                      <p:tavLst>
                                        <p:tav tm="0">
                                          <p:val>
                                            <p:fltVal val="0"/>
                                          </p:val>
                                        </p:tav>
                                        <p:tav tm="100000">
                                          <p:val>
                                            <p:strVal val="#ppt_h"/>
                                          </p:val>
                                        </p:tav>
                                      </p:tavLst>
                                    </p:anim>
                                    <p:anim calcmode="lin" valueType="num">
                                      <p:cBhvr>
                                        <p:cTn id="61" dur="1000" fill="hold"/>
                                        <p:tgtEl>
                                          <p:spTgt spid="37"/>
                                        </p:tgtEl>
                                        <p:attrNameLst>
                                          <p:attrName>style.rotation</p:attrName>
                                        </p:attrNameLst>
                                      </p:cBhvr>
                                      <p:tavLst>
                                        <p:tav tm="0">
                                          <p:val>
                                            <p:fltVal val="90"/>
                                          </p:val>
                                        </p:tav>
                                        <p:tav tm="100000">
                                          <p:val>
                                            <p:fltVal val="0"/>
                                          </p:val>
                                        </p:tav>
                                      </p:tavLst>
                                    </p:anim>
                                    <p:animEffect transition="in" filter="fade">
                                      <p:cBhvr>
                                        <p:cTn id="62" dur="1000"/>
                                        <p:tgtEl>
                                          <p:spTgt spid="37"/>
                                        </p:tgtEl>
                                      </p:cBhvr>
                                    </p:animEffect>
                                  </p:childTnLst>
                                </p:cTn>
                              </p:par>
                              <p:par>
                                <p:cTn id="63" presetID="31" presetClass="entr" presetSubtype="0"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 calcmode="lin" valueType="num">
                                      <p:cBhvr>
                                        <p:cTn id="65" dur="1000" fill="hold"/>
                                        <p:tgtEl>
                                          <p:spTgt spid="38"/>
                                        </p:tgtEl>
                                        <p:attrNameLst>
                                          <p:attrName>ppt_w</p:attrName>
                                        </p:attrNameLst>
                                      </p:cBhvr>
                                      <p:tavLst>
                                        <p:tav tm="0">
                                          <p:val>
                                            <p:fltVal val="0"/>
                                          </p:val>
                                        </p:tav>
                                        <p:tav tm="100000">
                                          <p:val>
                                            <p:strVal val="#ppt_w"/>
                                          </p:val>
                                        </p:tav>
                                      </p:tavLst>
                                    </p:anim>
                                    <p:anim calcmode="lin" valueType="num">
                                      <p:cBhvr>
                                        <p:cTn id="66" dur="1000" fill="hold"/>
                                        <p:tgtEl>
                                          <p:spTgt spid="38"/>
                                        </p:tgtEl>
                                        <p:attrNameLst>
                                          <p:attrName>ppt_h</p:attrName>
                                        </p:attrNameLst>
                                      </p:cBhvr>
                                      <p:tavLst>
                                        <p:tav tm="0">
                                          <p:val>
                                            <p:fltVal val="0"/>
                                          </p:val>
                                        </p:tav>
                                        <p:tav tm="100000">
                                          <p:val>
                                            <p:strVal val="#ppt_h"/>
                                          </p:val>
                                        </p:tav>
                                      </p:tavLst>
                                    </p:anim>
                                    <p:anim calcmode="lin" valueType="num">
                                      <p:cBhvr>
                                        <p:cTn id="67" dur="1000" fill="hold"/>
                                        <p:tgtEl>
                                          <p:spTgt spid="38"/>
                                        </p:tgtEl>
                                        <p:attrNameLst>
                                          <p:attrName>style.rotation</p:attrName>
                                        </p:attrNameLst>
                                      </p:cBhvr>
                                      <p:tavLst>
                                        <p:tav tm="0">
                                          <p:val>
                                            <p:fltVal val="90"/>
                                          </p:val>
                                        </p:tav>
                                        <p:tav tm="100000">
                                          <p:val>
                                            <p:fltVal val="0"/>
                                          </p:val>
                                        </p:tav>
                                      </p:tavLst>
                                    </p:anim>
                                    <p:animEffect transition="in" filter="fade">
                                      <p:cBhvr>
                                        <p:cTn id="68" dur="1000"/>
                                        <p:tgtEl>
                                          <p:spTgt spid="38"/>
                                        </p:tgtEl>
                                      </p:cBhvr>
                                    </p:animEffect>
                                  </p:childTnLst>
                                </p:cTn>
                              </p:par>
                              <p:par>
                                <p:cTn id="69" presetID="31" presetClass="entr" presetSubtype="0" fill="hold" grpId="0" nodeType="withEffect">
                                  <p:stCondLst>
                                    <p:cond delay="250"/>
                                  </p:stCondLst>
                                  <p:childTnLst>
                                    <p:set>
                                      <p:cBhvr>
                                        <p:cTn id="70" dur="1" fill="hold">
                                          <p:stCondLst>
                                            <p:cond delay="0"/>
                                          </p:stCondLst>
                                        </p:cTn>
                                        <p:tgtEl>
                                          <p:spTgt spid="39"/>
                                        </p:tgtEl>
                                        <p:attrNameLst>
                                          <p:attrName>style.visibility</p:attrName>
                                        </p:attrNameLst>
                                      </p:cBhvr>
                                      <p:to>
                                        <p:strVal val="visible"/>
                                      </p:to>
                                    </p:set>
                                    <p:anim calcmode="lin" valueType="num">
                                      <p:cBhvr>
                                        <p:cTn id="71" dur="1000" fill="hold"/>
                                        <p:tgtEl>
                                          <p:spTgt spid="39"/>
                                        </p:tgtEl>
                                        <p:attrNameLst>
                                          <p:attrName>ppt_w</p:attrName>
                                        </p:attrNameLst>
                                      </p:cBhvr>
                                      <p:tavLst>
                                        <p:tav tm="0">
                                          <p:val>
                                            <p:fltVal val="0"/>
                                          </p:val>
                                        </p:tav>
                                        <p:tav tm="100000">
                                          <p:val>
                                            <p:strVal val="#ppt_w"/>
                                          </p:val>
                                        </p:tav>
                                      </p:tavLst>
                                    </p:anim>
                                    <p:anim calcmode="lin" valueType="num">
                                      <p:cBhvr>
                                        <p:cTn id="72" dur="1000" fill="hold"/>
                                        <p:tgtEl>
                                          <p:spTgt spid="39"/>
                                        </p:tgtEl>
                                        <p:attrNameLst>
                                          <p:attrName>ppt_h</p:attrName>
                                        </p:attrNameLst>
                                      </p:cBhvr>
                                      <p:tavLst>
                                        <p:tav tm="0">
                                          <p:val>
                                            <p:fltVal val="0"/>
                                          </p:val>
                                        </p:tav>
                                        <p:tav tm="100000">
                                          <p:val>
                                            <p:strVal val="#ppt_h"/>
                                          </p:val>
                                        </p:tav>
                                      </p:tavLst>
                                    </p:anim>
                                    <p:anim calcmode="lin" valueType="num">
                                      <p:cBhvr>
                                        <p:cTn id="73" dur="1000" fill="hold"/>
                                        <p:tgtEl>
                                          <p:spTgt spid="39"/>
                                        </p:tgtEl>
                                        <p:attrNameLst>
                                          <p:attrName>style.rotation</p:attrName>
                                        </p:attrNameLst>
                                      </p:cBhvr>
                                      <p:tavLst>
                                        <p:tav tm="0">
                                          <p:val>
                                            <p:fltVal val="90"/>
                                          </p:val>
                                        </p:tav>
                                        <p:tav tm="100000">
                                          <p:val>
                                            <p:fltVal val="0"/>
                                          </p:val>
                                        </p:tav>
                                      </p:tavLst>
                                    </p:anim>
                                    <p:animEffect transition="in" filter="fade">
                                      <p:cBhvr>
                                        <p:cTn id="74" dur="1000"/>
                                        <p:tgtEl>
                                          <p:spTgt spid="39"/>
                                        </p:tgtEl>
                                      </p:cBhvr>
                                    </p:animEffect>
                                  </p:childTnLst>
                                </p:cTn>
                              </p:par>
                              <p:par>
                                <p:cTn id="75" presetID="31" presetClass="entr" presetSubtype="0" fill="hold" grpId="0" nodeType="withEffect">
                                  <p:stCondLst>
                                    <p:cond delay="250"/>
                                  </p:stCondLst>
                                  <p:childTnLst>
                                    <p:set>
                                      <p:cBhvr>
                                        <p:cTn id="76" dur="1" fill="hold">
                                          <p:stCondLst>
                                            <p:cond delay="0"/>
                                          </p:stCondLst>
                                        </p:cTn>
                                        <p:tgtEl>
                                          <p:spTgt spid="40"/>
                                        </p:tgtEl>
                                        <p:attrNameLst>
                                          <p:attrName>style.visibility</p:attrName>
                                        </p:attrNameLst>
                                      </p:cBhvr>
                                      <p:to>
                                        <p:strVal val="visible"/>
                                      </p:to>
                                    </p:set>
                                    <p:anim calcmode="lin" valueType="num">
                                      <p:cBhvr>
                                        <p:cTn id="77" dur="1000" fill="hold"/>
                                        <p:tgtEl>
                                          <p:spTgt spid="40"/>
                                        </p:tgtEl>
                                        <p:attrNameLst>
                                          <p:attrName>ppt_w</p:attrName>
                                        </p:attrNameLst>
                                      </p:cBhvr>
                                      <p:tavLst>
                                        <p:tav tm="0">
                                          <p:val>
                                            <p:fltVal val="0"/>
                                          </p:val>
                                        </p:tav>
                                        <p:tav tm="100000">
                                          <p:val>
                                            <p:strVal val="#ppt_w"/>
                                          </p:val>
                                        </p:tav>
                                      </p:tavLst>
                                    </p:anim>
                                    <p:anim calcmode="lin" valueType="num">
                                      <p:cBhvr>
                                        <p:cTn id="78" dur="1000" fill="hold"/>
                                        <p:tgtEl>
                                          <p:spTgt spid="40"/>
                                        </p:tgtEl>
                                        <p:attrNameLst>
                                          <p:attrName>ppt_h</p:attrName>
                                        </p:attrNameLst>
                                      </p:cBhvr>
                                      <p:tavLst>
                                        <p:tav tm="0">
                                          <p:val>
                                            <p:fltVal val="0"/>
                                          </p:val>
                                        </p:tav>
                                        <p:tav tm="100000">
                                          <p:val>
                                            <p:strVal val="#ppt_h"/>
                                          </p:val>
                                        </p:tav>
                                      </p:tavLst>
                                    </p:anim>
                                    <p:anim calcmode="lin" valueType="num">
                                      <p:cBhvr>
                                        <p:cTn id="79" dur="1000" fill="hold"/>
                                        <p:tgtEl>
                                          <p:spTgt spid="40"/>
                                        </p:tgtEl>
                                        <p:attrNameLst>
                                          <p:attrName>style.rotation</p:attrName>
                                        </p:attrNameLst>
                                      </p:cBhvr>
                                      <p:tavLst>
                                        <p:tav tm="0">
                                          <p:val>
                                            <p:fltVal val="90"/>
                                          </p:val>
                                        </p:tav>
                                        <p:tav tm="100000">
                                          <p:val>
                                            <p:fltVal val="0"/>
                                          </p:val>
                                        </p:tav>
                                      </p:tavLst>
                                    </p:anim>
                                    <p:animEffect transition="in" filter="fade">
                                      <p:cBhvr>
                                        <p:cTn id="80" dur="1000"/>
                                        <p:tgtEl>
                                          <p:spTgt spid="40"/>
                                        </p:tgtEl>
                                      </p:cBhvr>
                                    </p:animEffect>
                                  </p:childTnLst>
                                </p:cTn>
                              </p:par>
                              <p:par>
                                <p:cTn id="81" presetID="31" presetClass="entr" presetSubtype="0" fill="hold" grpId="0" nodeType="withEffect">
                                  <p:stCondLst>
                                    <p:cond delay="250"/>
                                  </p:stCondLst>
                                  <p:childTnLst>
                                    <p:set>
                                      <p:cBhvr>
                                        <p:cTn id="82" dur="1" fill="hold">
                                          <p:stCondLst>
                                            <p:cond delay="0"/>
                                          </p:stCondLst>
                                        </p:cTn>
                                        <p:tgtEl>
                                          <p:spTgt spid="41"/>
                                        </p:tgtEl>
                                        <p:attrNameLst>
                                          <p:attrName>style.visibility</p:attrName>
                                        </p:attrNameLst>
                                      </p:cBhvr>
                                      <p:to>
                                        <p:strVal val="visible"/>
                                      </p:to>
                                    </p:set>
                                    <p:anim calcmode="lin" valueType="num">
                                      <p:cBhvr>
                                        <p:cTn id="83" dur="1000" fill="hold"/>
                                        <p:tgtEl>
                                          <p:spTgt spid="41"/>
                                        </p:tgtEl>
                                        <p:attrNameLst>
                                          <p:attrName>ppt_w</p:attrName>
                                        </p:attrNameLst>
                                      </p:cBhvr>
                                      <p:tavLst>
                                        <p:tav tm="0">
                                          <p:val>
                                            <p:fltVal val="0"/>
                                          </p:val>
                                        </p:tav>
                                        <p:tav tm="100000">
                                          <p:val>
                                            <p:strVal val="#ppt_w"/>
                                          </p:val>
                                        </p:tav>
                                      </p:tavLst>
                                    </p:anim>
                                    <p:anim calcmode="lin" valueType="num">
                                      <p:cBhvr>
                                        <p:cTn id="84" dur="1000" fill="hold"/>
                                        <p:tgtEl>
                                          <p:spTgt spid="41"/>
                                        </p:tgtEl>
                                        <p:attrNameLst>
                                          <p:attrName>ppt_h</p:attrName>
                                        </p:attrNameLst>
                                      </p:cBhvr>
                                      <p:tavLst>
                                        <p:tav tm="0">
                                          <p:val>
                                            <p:fltVal val="0"/>
                                          </p:val>
                                        </p:tav>
                                        <p:tav tm="100000">
                                          <p:val>
                                            <p:strVal val="#ppt_h"/>
                                          </p:val>
                                        </p:tav>
                                      </p:tavLst>
                                    </p:anim>
                                    <p:anim calcmode="lin" valueType="num">
                                      <p:cBhvr>
                                        <p:cTn id="85" dur="1000" fill="hold"/>
                                        <p:tgtEl>
                                          <p:spTgt spid="41"/>
                                        </p:tgtEl>
                                        <p:attrNameLst>
                                          <p:attrName>style.rotation</p:attrName>
                                        </p:attrNameLst>
                                      </p:cBhvr>
                                      <p:tavLst>
                                        <p:tav tm="0">
                                          <p:val>
                                            <p:fltVal val="90"/>
                                          </p:val>
                                        </p:tav>
                                        <p:tav tm="100000">
                                          <p:val>
                                            <p:fltVal val="0"/>
                                          </p:val>
                                        </p:tav>
                                      </p:tavLst>
                                    </p:anim>
                                    <p:animEffect transition="in" filter="fade">
                                      <p:cBhvr>
                                        <p:cTn id="86" dur="1000"/>
                                        <p:tgtEl>
                                          <p:spTgt spid="41"/>
                                        </p:tgtEl>
                                      </p:cBhvr>
                                    </p:animEffect>
                                  </p:childTnLst>
                                </p:cTn>
                              </p:par>
                              <p:par>
                                <p:cTn id="87" presetID="31" presetClass="entr" presetSubtype="0" fill="hold" grpId="0" nodeType="withEffect">
                                  <p:stCondLst>
                                    <p:cond delay="250"/>
                                  </p:stCondLst>
                                  <p:childTnLst>
                                    <p:set>
                                      <p:cBhvr>
                                        <p:cTn id="88" dur="1" fill="hold">
                                          <p:stCondLst>
                                            <p:cond delay="0"/>
                                          </p:stCondLst>
                                        </p:cTn>
                                        <p:tgtEl>
                                          <p:spTgt spid="42"/>
                                        </p:tgtEl>
                                        <p:attrNameLst>
                                          <p:attrName>style.visibility</p:attrName>
                                        </p:attrNameLst>
                                      </p:cBhvr>
                                      <p:to>
                                        <p:strVal val="visible"/>
                                      </p:to>
                                    </p:set>
                                    <p:anim calcmode="lin" valueType="num">
                                      <p:cBhvr>
                                        <p:cTn id="89" dur="1000" fill="hold"/>
                                        <p:tgtEl>
                                          <p:spTgt spid="42"/>
                                        </p:tgtEl>
                                        <p:attrNameLst>
                                          <p:attrName>ppt_w</p:attrName>
                                        </p:attrNameLst>
                                      </p:cBhvr>
                                      <p:tavLst>
                                        <p:tav tm="0">
                                          <p:val>
                                            <p:fltVal val="0"/>
                                          </p:val>
                                        </p:tav>
                                        <p:tav tm="100000">
                                          <p:val>
                                            <p:strVal val="#ppt_w"/>
                                          </p:val>
                                        </p:tav>
                                      </p:tavLst>
                                    </p:anim>
                                    <p:anim calcmode="lin" valueType="num">
                                      <p:cBhvr>
                                        <p:cTn id="90" dur="1000" fill="hold"/>
                                        <p:tgtEl>
                                          <p:spTgt spid="42"/>
                                        </p:tgtEl>
                                        <p:attrNameLst>
                                          <p:attrName>ppt_h</p:attrName>
                                        </p:attrNameLst>
                                      </p:cBhvr>
                                      <p:tavLst>
                                        <p:tav tm="0">
                                          <p:val>
                                            <p:fltVal val="0"/>
                                          </p:val>
                                        </p:tav>
                                        <p:tav tm="100000">
                                          <p:val>
                                            <p:strVal val="#ppt_h"/>
                                          </p:val>
                                        </p:tav>
                                      </p:tavLst>
                                    </p:anim>
                                    <p:anim calcmode="lin" valueType="num">
                                      <p:cBhvr>
                                        <p:cTn id="91" dur="1000" fill="hold"/>
                                        <p:tgtEl>
                                          <p:spTgt spid="42"/>
                                        </p:tgtEl>
                                        <p:attrNameLst>
                                          <p:attrName>style.rotation</p:attrName>
                                        </p:attrNameLst>
                                      </p:cBhvr>
                                      <p:tavLst>
                                        <p:tav tm="0">
                                          <p:val>
                                            <p:fltVal val="90"/>
                                          </p:val>
                                        </p:tav>
                                        <p:tav tm="100000">
                                          <p:val>
                                            <p:fltVal val="0"/>
                                          </p:val>
                                        </p:tav>
                                      </p:tavLst>
                                    </p:anim>
                                    <p:animEffect transition="in" filter="fade">
                                      <p:cBhvr>
                                        <p:cTn id="92" dur="1000"/>
                                        <p:tgtEl>
                                          <p:spTgt spid="42"/>
                                        </p:tgtEl>
                                      </p:cBhvr>
                                    </p:animEffect>
                                  </p:childTnLst>
                                </p:cTn>
                              </p:par>
                              <p:par>
                                <p:cTn id="93" presetID="31" presetClass="entr" presetSubtype="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p:cTn id="95" dur="1000" fill="hold"/>
                                        <p:tgtEl>
                                          <p:spTgt spid="43"/>
                                        </p:tgtEl>
                                        <p:attrNameLst>
                                          <p:attrName>ppt_w</p:attrName>
                                        </p:attrNameLst>
                                      </p:cBhvr>
                                      <p:tavLst>
                                        <p:tav tm="0">
                                          <p:val>
                                            <p:fltVal val="0"/>
                                          </p:val>
                                        </p:tav>
                                        <p:tav tm="100000">
                                          <p:val>
                                            <p:strVal val="#ppt_w"/>
                                          </p:val>
                                        </p:tav>
                                      </p:tavLst>
                                    </p:anim>
                                    <p:anim calcmode="lin" valueType="num">
                                      <p:cBhvr>
                                        <p:cTn id="96" dur="1000" fill="hold"/>
                                        <p:tgtEl>
                                          <p:spTgt spid="43"/>
                                        </p:tgtEl>
                                        <p:attrNameLst>
                                          <p:attrName>ppt_h</p:attrName>
                                        </p:attrNameLst>
                                      </p:cBhvr>
                                      <p:tavLst>
                                        <p:tav tm="0">
                                          <p:val>
                                            <p:fltVal val="0"/>
                                          </p:val>
                                        </p:tav>
                                        <p:tav tm="100000">
                                          <p:val>
                                            <p:strVal val="#ppt_h"/>
                                          </p:val>
                                        </p:tav>
                                      </p:tavLst>
                                    </p:anim>
                                    <p:anim calcmode="lin" valueType="num">
                                      <p:cBhvr>
                                        <p:cTn id="97" dur="1000" fill="hold"/>
                                        <p:tgtEl>
                                          <p:spTgt spid="43"/>
                                        </p:tgtEl>
                                        <p:attrNameLst>
                                          <p:attrName>style.rotation</p:attrName>
                                        </p:attrNameLst>
                                      </p:cBhvr>
                                      <p:tavLst>
                                        <p:tav tm="0">
                                          <p:val>
                                            <p:fltVal val="90"/>
                                          </p:val>
                                        </p:tav>
                                        <p:tav tm="100000">
                                          <p:val>
                                            <p:fltVal val="0"/>
                                          </p:val>
                                        </p:tav>
                                      </p:tavLst>
                                    </p:anim>
                                    <p:animEffect transition="in" filter="fade">
                                      <p:cBhvr>
                                        <p:cTn id="98" dur="1000"/>
                                        <p:tgtEl>
                                          <p:spTgt spid="43"/>
                                        </p:tgtEl>
                                      </p:cBhvr>
                                    </p:animEffect>
                                  </p:childTnLst>
                                </p:cTn>
                              </p:par>
                              <p:par>
                                <p:cTn id="99" presetID="31" presetClass="entr" presetSubtype="0" fill="hold" grpId="0" nodeType="withEffect">
                                  <p:stCondLst>
                                    <p:cond delay="250"/>
                                  </p:stCondLst>
                                  <p:childTnLst>
                                    <p:set>
                                      <p:cBhvr>
                                        <p:cTn id="100" dur="1" fill="hold">
                                          <p:stCondLst>
                                            <p:cond delay="0"/>
                                          </p:stCondLst>
                                        </p:cTn>
                                        <p:tgtEl>
                                          <p:spTgt spid="44"/>
                                        </p:tgtEl>
                                        <p:attrNameLst>
                                          <p:attrName>style.visibility</p:attrName>
                                        </p:attrNameLst>
                                      </p:cBhvr>
                                      <p:to>
                                        <p:strVal val="visible"/>
                                      </p:to>
                                    </p:set>
                                    <p:anim calcmode="lin" valueType="num">
                                      <p:cBhvr>
                                        <p:cTn id="101" dur="1000" fill="hold"/>
                                        <p:tgtEl>
                                          <p:spTgt spid="44"/>
                                        </p:tgtEl>
                                        <p:attrNameLst>
                                          <p:attrName>ppt_w</p:attrName>
                                        </p:attrNameLst>
                                      </p:cBhvr>
                                      <p:tavLst>
                                        <p:tav tm="0">
                                          <p:val>
                                            <p:fltVal val="0"/>
                                          </p:val>
                                        </p:tav>
                                        <p:tav tm="100000">
                                          <p:val>
                                            <p:strVal val="#ppt_w"/>
                                          </p:val>
                                        </p:tav>
                                      </p:tavLst>
                                    </p:anim>
                                    <p:anim calcmode="lin" valueType="num">
                                      <p:cBhvr>
                                        <p:cTn id="102" dur="1000" fill="hold"/>
                                        <p:tgtEl>
                                          <p:spTgt spid="44"/>
                                        </p:tgtEl>
                                        <p:attrNameLst>
                                          <p:attrName>ppt_h</p:attrName>
                                        </p:attrNameLst>
                                      </p:cBhvr>
                                      <p:tavLst>
                                        <p:tav tm="0">
                                          <p:val>
                                            <p:fltVal val="0"/>
                                          </p:val>
                                        </p:tav>
                                        <p:tav tm="100000">
                                          <p:val>
                                            <p:strVal val="#ppt_h"/>
                                          </p:val>
                                        </p:tav>
                                      </p:tavLst>
                                    </p:anim>
                                    <p:anim calcmode="lin" valueType="num">
                                      <p:cBhvr>
                                        <p:cTn id="103" dur="1000" fill="hold"/>
                                        <p:tgtEl>
                                          <p:spTgt spid="44"/>
                                        </p:tgtEl>
                                        <p:attrNameLst>
                                          <p:attrName>style.rotation</p:attrName>
                                        </p:attrNameLst>
                                      </p:cBhvr>
                                      <p:tavLst>
                                        <p:tav tm="0">
                                          <p:val>
                                            <p:fltVal val="90"/>
                                          </p:val>
                                        </p:tav>
                                        <p:tav tm="100000">
                                          <p:val>
                                            <p:fltVal val="0"/>
                                          </p:val>
                                        </p:tav>
                                      </p:tavLst>
                                    </p:anim>
                                    <p:animEffect transition="in" filter="fade">
                                      <p:cBhvr>
                                        <p:cTn id="104" dur="1000"/>
                                        <p:tgtEl>
                                          <p:spTgt spid="44"/>
                                        </p:tgtEl>
                                      </p:cBhvr>
                                    </p:animEffect>
                                  </p:childTnLst>
                                </p:cTn>
                              </p:par>
                              <p:par>
                                <p:cTn id="105" presetID="31" presetClass="entr" presetSubtype="0" fill="hold" grpId="0" nodeType="withEffect">
                                  <p:stCondLst>
                                    <p:cond delay="250"/>
                                  </p:stCondLst>
                                  <p:childTnLst>
                                    <p:set>
                                      <p:cBhvr>
                                        <p:cTn id="106" dur="1" fill="hold">
                                          <p:stCondLst>
                                            <p:cond delay="0"/>
                                          </p:stCondLst>
                                        </p:cTn>
                                        <p:tgtEl>
                                          <p:spTgt spid="45"/>
                                        </p:tgtEl>
                                        <p:attrNameLst>
                                          <p:attrName>style.visibility</p:attrName>
                                        </p:attrNameLst>
                                      </p:cBhvr>
                                      <p:to>
                                        <p:strVal val="visible"/>
                                      </p:to>
                                    </p:set>
                                    <p:anim calcmode="lin" valueType="num">
                                      <p:cBhvr>
                                        <p:cTn id="107" dur="1000" fill="hold"/>
                                        <p:tgtEl>
                                          <p:spTgt spid="45"/>
                                        </p:tgtEl>
                                        <p:attrNameLst>
                                          <p:attrName>ppt_w</p:attrName>
                                        </p:attrNameLst>
                                      </p:cBhvr>
                                      <p:tavLst>
                                        <p:tav tm="0">
                                          <p:val>
                                            <p:fltVal val="0"/>
                                          </p:val>
                                        </p:tav>
                                        <p:tav tm="100000">
                                          <p:val>
                                            <p:strVal val="#ppt_w"/>
                                          </p:val>
                                        </p:tav>
                                      </p:tavLst>
                                    </p:anim>
                                    <p:anim calcmode="lin" valueType="num">
                                      <p:cBhvr>
                                        <p:cTn id="108" dur="1000" fill="hold"/>
                                        <p:tgtEl>
                                          <p:spTgt spid="45"/>
                                        </p:tgtEl>
                                        <p:attrNameLst>
                                          <p:attrName>ppt_h</p:attrName>
                                        </p:attrNameLst>
                                      </p:cBhvr>
                                      <p:tavLst>
                                        <p:tav tm="0">
                                          <p:val>
                                            <p:fltVal val="0"/>
                                          </p:val>
                                        </p:tav>
                                        <p:tav tm="100000">
                                          <p:val>
                                            <p:strVal val="#ppt_h"/>
                                          </p:val>
                                        </p:tav>
                                      </p:tavLst>
                                    </p:anim>
                                    <p:anim calcmode="lin" valueType="num">
                                      <p:cBhvr>
                                        <p:cTn id="109" dur="1000" fill="hold"/>
                                        <p:tgtEl>
                                          <p:spTgt spid="45"/>
                                        </p:tgtEl>
                                        <p:attrNameLst>
                                          <p:attrName>style.rotation</p:attrName>
                                        </p:attrNameLst>
                                      </p:cBhvr>
                                      <p:tavLst>
                                        <p:tav tm="0">
                                          <p:val>
                                            <p:fltVal val="90"/>
                                          </p:val>
                                        </p:tav>
                                        <p:tav tm="100000">
                                          <p:val>
                                            <p:fltVal val="0"/>
                                          </p:val>
                                        </p:tav>
                                      </p:tavLst>
                                    </p:anim>
                                    <p:animEffect transition="in" filter="fade">
                                      <p:cBhvr>
                                        <p:cTn id="110" dur="1000"/>
                                        <p:tgtEl>
                                          <p:spTgt spid="45"/>
                                        </p:tgtEl>
                                      </p:cBhvr>
                                    </p:animEffect>
                                  </p:childTnLst>
                                </p:cTn>
                              </p:par>
                              <p:par>
                                <p:cTn id="111" presetID="31" presetClass="entr" presetSubtype="0" fill="hold" grpId="0" nodeType="withEffect">
                                  <p:stCondLst>
                                    <p:cond delay="250"/>
                                  </p:stCondLst>
                                  <p:childTnLst>
                                    <p:set>
                                      <p:cBhvr>
                                        <p:cTn id="112" dur="1" fill="hold">
                                          <p:stCondLst>
                                            <p:cond delay="0"/>
                                          </p:stCondLst>
                                        </p:cTn>
                                        <p:tgtEl>
                                          <p:spTgt spid="46"/>
                                        </p:tgtEl>
                                        <p:attrNameLst>
                                          <p:attrName>style.visibility</p:attrName>
                                        </p:attrNameLst>
                                      </p:cBhvr>
                                      <p:to>
                                        <p:strVal val="visible"/>
                                      </p:to>
                                    </p:set>
                                    <p:anim calcmode="lin" valueType="num">
                                      <p:cBhvr>
                                        <p:cTn id="113" dur="1000" fill="hold"/>
                                        <p:tgtEl>
                                          <p:spTgt spid="46"/>
                                        </p:tgtEl>
                                        <p:attrNameLst>
                                          <p:attrName>ppt_w</p:attrName>
                                        </p:attrNameLst>
                                      </p:cBhvr>
                                      <p:tavLst>
                                        <p:tav tm="0">
                                          <p:val>
                                            <p:fltVal val="0"/>
                                          </p:val>
                                        </p:tav>
                                        <p:tav tm="100000">
                                          <p:val>
                                            <p:strVal val="#ppt_w"/>
                                          </p:val>
                                        </p:tav>
                                      </p:tavLst>
                                    </p:anim>
                                    <p:anim calcmode="lin" valueType="num">
                                      <p:cBhvr>
                                        <p:cTn id="114" dur="1000" fill="hold"/>
                                        <p:tgtEl>
                                          <p:spTgt spid="46"/>
                                        </p:tgtEl>
                                        <p:attrNameLst>
                                          <p:attrName>ppt_h</p:attrName>
                                        </p:attrNameLst>
                                      </p:cBhvr>
                                      <p:tavLst>
                                        <p:tav tm="0">
                                          <p:val>
                                            <p:fltVal val="0"/>
                                          </p:val>
                                        </p:tav>
                                        <p:tav tm="100000">
                                          <p:val>
                                            <p:strVal val="#ppt_h"/>
                                          </p:val>
                                        </p:tav>
                                      </p:tavLst>
                                    </p:anim>
                                    <p:anim calcmode="lin" valueType="num">
                                      <p:cBhvr>
                                        <p:cTn id="115" dur="1000" fill="hold"/>
                                        <p:tgtEl>
                                          <p:spTgt spid="46"/>
                                        </p:tgtEl>
                                        <p:attrNameLst>
                                          <p:attrName>style.rotation</p:attrName>
                                        </p:attrNameLst>
                                      </p:cBhvr>
                                      <p:tavLst>
                                        <p:tav tm="0">
                                          <p:val>
                                            <p:fltVal val="90"/>
                                          </p:val>
                                        </p:tav>
                                        <p:tav tm="100000">
                                          <p:val>
                                            <p:fltVal val="0"/>
                                          </p:val>
                                        </p:tav>
                                      </p:tavLst>
                                    </p:anim>
                                    <p:animEffect transition="in" filter="fade">
                                      <p:cBhvr>
                                        <p:cTn id="116" dur="1000"/>
                                        <p:tgtEl>
                                          <p:spTgt spid="46"/>
                                        </p:tgtEl>
                                      </p:cBhvr>
                                    </p:animEffect>
                                  </p:childTnLst>
                                </p:cTn>
                              </p:par>
                              <p:par>
                                <p:cTn id="117" presetID="31" presetClass="entr" presetSubtype="0" fill="hold" grpId="0" nodeType="withEffect">
                                  <p:stCondLst>
                                    <p:cond delay="25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1000" fill="hold"/>
                                        <p:tgtEl>
                                          <p:spTgt spid="47"/>
                                        </p:tgtEl>
                                        <p:attrNameLst>
                                          <p:attrName>ppt_w</p:attrName>
                                        </p:attrNameLst>
                                      </p:cBhvr>
                                      <p:tavLst>
                                        <p:tav tm="0">
                                          <p:val>
                                            <p:fltVal val="0"/>
                                          </p:val>
                                        </p:tav>
                                        <p:tav tm="100000">
                                          <p:val>
                                            <p:strVal val="#ppt_w"/>
                                          </p:val>
                                        </p:tav>
                                      </p:tavLst>
                                    </p:anim>
                                    <p:anim calcmode="lin" valueType="num">
                                      <p:cBhvr>
                                        <p:cTn id="120" dur="1000" fill="hold"/>
                                        <p:tgtEl>
                                          <p:spTgt spid="47"/>
                                        </p:tgtEl>
                                        <p:attrNameLst>
                                          <p:attrName>ppt_h</p:attrName>
                                        </p:attrNameLst>
                                      </p:cBhvr>
                                      <p:tavLst>
                                        <p:tav tm="0">
                                          <p:val>
                                            <p:fltVal val="0"/>
                                          </p:val>
                                        </p:tav>
                                        <p:tav tm="100000">
                                          <p:val>
                                            <p:strVal val="#ppt_h"/>
                                          </p:val>
                                        </p:tav>
                                      </p:tavLst>
                                    </p:anim>
                                    <p:anim calcmode="lin" valueType="num">
                                      <p:cBhvr>
                                        <p:cTn id="121" dur="1000" fill="hold"/>
                                        <p:tgtEl>
                                          <p:spTgt spid="47"/>
                                        </p:tgtEl>
                                        <p:attrNameLst>
                                          <p:attrName>style.rotation</p:attrName>
                                        </p:attrNameLst>
                                      </p:cBhvr>
                                      <p:tavLst>
                                        <p:tav tm="0">
                                          <p:val>
                                            <p:fltVal val="90"/>
                                          </p:val>
                                        </p:tav>
                                        <p:tav tm="100000">
                                          <p:val>
                                            <p:fltVal val="0"/>
                                          </p:val>
                                        </p:tav>
                                      </p:tavLst>
                                    </p:anim>
                                    <p:animEffect transition="in" filter="fade">
                                      <p:cBhvr>
                                        <p:cTn id="122" dur="1000"/>
                                        <p:tgtEl>
                                          <p:spTgt spid="47"/>
                                        </p:tgtEl>
                                      </p:cBhvr>
                                    </p:animEffect>
                                  </p:childTnLst>
                                </p:cTn>
                              </p:par>
                              <p:par>
                                <p:cTn id="123" presetID="31" presetClass="entr" presetSubtype="0" fill="hold" grpId="0" nodeType="withEffect">
                                  <p:stCondLst>
                                    <p:cond delay="250"/>
                                  </p:stCondLst>
                                  <p:childTnLst>
                                    <p:set>
                                      <p:cBhvr>
                                        <p:cTn id="124" dur="1" fill="hold">
                                          <p:stCondLst>
                                            <p:cond delay="0"/>
                                          </p:stCondLst>
                                        </p:cTn>
                                        <p:tgtEl>
                                          <p:spTgt spid="48"/>
                                        </p:tgtEl>
                                        <p:attrNameLst>
                                          <p:attrName>style.visibility</p:attrName>
                                        </p:attrNameLst>
                                      </p:cBhvr>
                                      <p:to>
                                        <p:strVal val="visible"/>
                                      </p:to>
                                    </p:set>
                                    <p:anim calcmode="lin" valueType="num">
                                      <p:cBhvr>
                                        <p:cTn id="125" dur="1000" fill="hold"/>
                                        <p:tgtEl>
                                          <p:spTgt spid="48"/>
                                        </p:tgtEl>
                                        <p:attrNameLst>
                                          <p:attrName>ppt_w</p:attrName>
                                        </p:attrNameLst>
                                      </p:cBhvr>
                                      <p:tavLst>
                                        <p:tav tm="0">
                                          <p:val>
                                            <p:fltVal val="0"/>
                                          </p:val>
                                        </p:tav>
                                        <p:tav tm="100000">
                                          <p:val>
                                            <p:strVal val="#ppt_w"/>
                                          </p:val>
                                        </p:tav>
                                      </p:tavLst>
                                    </p:anim>
                                    <p:anim calcmode="lin" valueType="num">
                                      <p:cBhvr>
                                        <p:cTn id="126" dur="1000" fill="hold"/>
                                        <p:tgtEl>
                                          <p:spTgt spid="48"/>
                                        </p:tgtEl>
                                        <p:attrNameLst>
                                          <p:attrName>ppt_h</p:attrName>
                                        </p:attrNameLst>
                                      </p:cBhvr>
                                      <p:tavLst>
                                        <p:tav tm="0">
                                          <p:val>
                                            <p:fltVal val="0"/>
                                          </p:val>
                                        </p:tav>
                                        <p:tav tm="100000">
                                          <p:val>
                                            <p:strVal val="#ppt_h"/>
                                          </p:val>
                                        </p:tav>
                                      </p:tavLst>
                                    </p:anim>
                                    <p:anim calcmode="lin" valueType="num">
                                      <p:cBhvr>
                                        <p:cTn id="127" dur="1000" fill="hold"/>
                                        <p:tgtEl>
                                          <p:spTgt spid="48"/>
                                        </p:tgtEl>
                                        <p:attrNameLst>
                                          <p:attrName>style.rotation</p:attrName>
                                        </p:attrNameLst>
                                      </p:cBhvr>
                                      <p:tavLst>
                                        <p:tav tm="0">
                                          <p:val>
                                            <p:fltVal val="90"/>
                                          </p:val>
                                        </p:tav>
                                        <p:tav tm="100000">
                                          <p:val>
                                            <p:fltVal val="0"/>
                                          </p:val>
                                        </p:tav>
                                      </p:tavLst>
                                    </p:anim>
                                    <p:animEffect transition="in" filter="fade">
                                      <p:cBhvr>
                                        <p:cTn id="128" dur="1000"/>
                                        <p:tgtEl>
                                          <p:spTgt spid="48"/>
                                        </p:tgtEl>
                                      </p:cBhvr>
                                    </p:animEffect>
                                  </p:childTnLst>
                                </p:cTn>
                              </p:par>
                              <p:par>
                                <p:cTn id="129" presetID="31" presetClass="entr" presetSubtype="0" fill="hold" grpId="0" nodeType="withEffect">
                                  <p:stCondLst>
                                    <p:cond delay="250"/>
                                  </p:stCondLst>
                                  <p:childTnLst>
                                    <p:set>
                                      <p:cBhvr>
                                        <p:cTn id="130" dur="1" fill="hold">
                                          <p:stCondLst>
                                            <p:cond delay="0"/>
                                          </p:stCondLst>
                                        </p:cTn>
                                        <p:tgtEl>
                                          <p:spTgt spid="49"/>
                                        </p:tgtEl>
                                        <p:attrNameLst>
                                          <p:attrName>style.visibility</p:attrName>
                                        </p:attrNameLst>
                                      </p:cBhvr>
                                      <p:to>
                                        <p:strVal val="visible"/>
                                      </p:to>
                                    </p:set>
                                    <p:anim calcmode="lin" valueType="num">
                                      <p:cBhvr>
                                        <p:cTn id="131" dur="1000" fill="hold"/>
                                        <p:tgtEl>
                                          <p:spTgt spid="49"/>
                                        </p:tgtEl>
                                        <p:attrNameLst>
                                          <p:attrName>ppt_w</p:attrName>
                                        </p:attrNameLst>
                                      </p:cBhvr>
                                      <p:tavLst>
                                        <p:tav tm="0">
                                          <p:val>
                                            <p:fltVal val="0"/>
                                          </p:val>
                                        </p:tav>
                                        <p:tav tm="100000">
                                          <p:val>
                                            <p:strVal val="#ppt_w"/>
                                          </p:val>
                                        </p:tav>
                                      </p:tavLst>
                                    </p:anim>
                                    <p:anim calcmode="lin" valueType="num">
                                      <p:cBhvr>
                                        <p:cTn id="132" dur="1000" fill="hold"/>
                                        <p:tgtEl>
                                          <p:spTgt spid="49"/>
                                        </p:tgtEl>
                                        <p:attrNameLst>
                                          <p:attrName>ppt_h</p:attrName>
                                        </p:attrNameLst>
                                      </p:cBhvr>
                                      <p:tavLst>
                                        <p:tav tm="0">
                                          <p:val>
                                            <p:fltVal val="0"/>
                                          </p:val>
                                        </p:tav>
                                        <p:tav tm="100000">
                                          <p:val>
                                            <p:strVal val="#ppt_h"/>
                                          </p:val>
                                        </p:tav>
                                      </p:tavLst>
                                    </p:anim>
                                    <p:anim calcmode="lin" valueType="num">
                                      <p:cBhvr>
                                        <p:cTn id="133" dur="1000" fill="hold"/>
                                        <p:tgtEl>
                                          <p:spTgt spid="49"/>
                                        </p:tgtEl>
                                        <p:attrNameLst>
                                          <p:attrName>style.rotation</p:attrName>
                                        </p:attrNameLst>
                                      </p:cBhvr>
                                      <p:tavLst>
                                        <p:tav tm="0">
                                          <p:val>
                                            <p:fltVal val="90"/>
                                          </p:val>
                                        </p:tav>
                                        <p:tav tm="100000">
                                          <p:val>
                                            <p:fltVal val="0"/>
                                          </p:val>
                                        </p:tav>
                                      </p:tavLst>
                                    </p:anim>
                                    <p:animEffect transition="in" filter="fade">
                                      <p:cBhvr>
                                        <p:cTn id="134" dur="1000"/>
                                        <p:tgtEl>
                                          <p:spTgt spid="49"/>
                                        </p:tgtEl>
                                      </p:cBhvr>
                                    </p:animEffect>
                                  </p:childTnLst>
                                </p:cTn>
                              </p:par>
                              <p:par>
                                <p:cTn id="135" presetID="31" presetClass="entr" presetSubtype="0" fill="hold" grpId="0" nodeType="withEffect">
                                  <p:stCondLst>
                                    <p:cond delay="250"/>
                                  </p:stCondLst>
                                  <p:childTnLst>
                                    <p:set>
                                      <p:cBhvr>
                                        <p:cTn id="136" dur="1" fill="hold">
                                          <p:stCondLst>
                                            <p:cond delay="0"/>
                                          </p:stCondLst>
                                        </p:cTn>
                                        <p:tgtEl>
                                          <p:spTgt spid="50"/>
                                        </p:tgtEl>
                                        <p:attrNameLst>
                                          <p:attrName>style.visibility</p:attrName>
                                        </p:attrNameLst>
                                      </p:cBhvr>
                                      <p:to>
                                        <p:strVal val="visible"/>
                                      </p:to>
                                    </p:set>
                                    <p:anim calcmode="lin" valueType="num">
                                      <p:cBhvr>
                                        <p:cTn id="137" dur="1000" fill="hold"/>
                                        <p:tgtEl>
                                          <p:spTgt spid="50"/>
                                        </p:tgtEl>
                                        <p:attrNameLst>
                                          <p:attrName>ppt_w</p:attrName>
                                        </p:attrNameLst>
                                      </p:cBhvr>
                                      <p:tavLst>
                                        <p:tav tm="0">
                                          <p:val>
                                            <p:fltVal val="0"/>
                                          </p:val>
                                        </p:tav>
                                        <p:tav tm="100000">
                                          <p:val>
                                            <p:strVal val="#ppt_w"/>
                                          </p:val>
                                        </p:tav>
                                      </p:tavLst>
                                    </p:anim>
                                    <p:anim calcmode="lin" valueType="num">
                                      <p:cBhvr>
                                        <p:cTn id="138" dur="1000" fill="hold"/>
                                        <p:tgtEl>
                                          <p:spTgt spid="50"/>
                                        </p:tgtEl>
                                        <p:attrNameLst>
                                          <p:attrName>ppt_h</p:attrName>
                                        </p:attrNameLst>
                                      </p:cBhvr>
                                      <p:tavLst>
                                        <p:tav tm="0">
                                          <p:val>
                                            <p:fltVal val="0"/>
                                          </p:val>
                                        </p:tav>
                                        <p:tav tm="100000">
                                          <p:val>
                                            <p:strVal val="#ppt_h"/>
                                          </p:val>
                                        </p:tav>
                                      </p:tavLst>
                                    </p:anim>
                                    <p:anim calcmode="lin" valueType="num">
                                      <p:cBhvr>
                                        <p:cTn id="139" dur="1000" fill="hold"/>
                                        <p:tgtEl>
                                          <p:spTgt spid="50"/>
                                        </p:tgtEl>
                                        <p:attrNameLst>
                                          <p:attrName>style.rotation</p:attrName>
                                        </p:attrNameLst>
                                      </p:cBhvr>
                                      <p:tavLst>
                                        <p:tav tm="0">
                                          <p:val>
                                            <p:fltVal val="90"/>
                                          </p:val>
                                        </p:tav>
                                        <p:tav tm="100000">
                                          <p:val>
                                            <p:fltVal val="0"/>
                                          </p:val>
                                        </p:tav>
                                      </p:tavLst>
                                    </p:anim>
                                    <p:animEffect transition="in" filter="fade">
                                      <p:cBhvr>
                                        <p:cTn id="140" dur="1000"/>
                                        <p:tgtEl>
                                          <p:spTgt spid="50"/>
                                        </p:tgtEl>
                                      </p:cBhvr>
                                    </p:animEffect>
                                  </p:childTnLst>
                                </p:cTn>
                              </p:par>
                              <p:par>
                                <p:cTn id="141" presetID="31" presetClass="entr" presetSubtype="0" fill="hold" grpId="0" nodeType="withEffect">
                                  <p:stCondLst>
                                    <p:cond delay="250"/>
                                  </p:stCondLst>
                                  <p:childTnLst>
                                    <p:set>
                                      <p:cBhvr>
                                        <p:cTn id="142" dur="1" fill="hold">
                                          <p:stCondLst>
                                            <p:cond delay="0"/>
                                          </p:stCondLst>
                                        </p:cTn>
                                        <p:tgtEl>
                                          <p:spTgt spid="51"/>
                                        </p:tgtEl>
                                        <p:attrNameLst>
                                          <p:attrName>style.visibility</p:attrName>
                                        </p:attrNameLst>
                                      </p:cBhvr>
                                      <p:to>
                                        <p:strVal val="visible"/>
                                      </p:to>
                                    </p:set>
                                    <p:anim calcmode="lin" valueType="num">
                                      <p:cBhvr>
                                        <p:cTn id="143" dur="1000" fill="hold"/>
                                        <p:tgtEl>
                                          <p:spTgt spid="51"/>
                                        </p:tgtEl>
                                        <p:attrNameLst>
                                          <p:attrName>ppt_w</p:attrName>
                                        </p:attrNameLst>
                                      </p:cBhvr>
                                      <p:tavLst>
                                        <p:tav tm="0">
                                          <p:val>
                                            <p:fltVal val="0"/>
                                          </p:val>
                                        </p:tav>
                                        <p:tav tm="100000">
                                          <p:val>
                                            <p:strVal val="#ppt_w"/>
                                          </p:val>
                                        </p:tav>
                                      </p:tavLst>
                                    </p:anim>
                                    <p:anim calcmode="lin" valueType="num">
                                      <p:cBhvr>
                                        <p:cTn id="144" dur="1000" fill="hold"/>
                                        <p:tgtEl>
                                          <p:spTgt spid="51"/>
                                        </p:tgtEl>
                                        <p:attrNameLst>
                                          <p:attrName>ppt_h</p:attrName>
                                        </p:attrNameLst>
                                      </p:cBhvr>
                                      <p:tavLst>
                                        <p:tav tm="0">
                                          <p:val>
                                            <p:fltVal val="0"/>
                                          </p:val>
                                        </p:tav>
                                        <p:tav tm="100000">
                                          <p:val>
                                            <p:strVal val="#ppt_h"/>
                                          </p:val>
                                        </p:tav>
                                      </p:tavLst>
                                    </p:anim>
                                    <p:anim calcmode="lin" valueType="num">
                                      <p:cBhvr>
                                        <p:cTn id="145" dur="1000" fill="hold"/>
                                        <p:tgtEl>
                                          <p:spTgt spid="51"/>
                                        </p:tgtEl>
                                        <p:attrNameLst>
                                          <p:attrName>style.rotation</p:attrName>
                                        </p:attrNameLst>
                                      </p:cBhvr>
                                      <p:tavLst>
                                        <p:tav tm="0">
                                          <p:val>
                                            <p:fltVal val="90"/>
                                          </p:val>
                                        </p:tav>
                                        <p:tav tm="100000">
                                          <p:val>
                                            <p:fltVal val="0"/>
                                          </p:val>
                                        </p:tav>
                                      </p:tavLst>
                                    </p:anim>
                                    <p:animEffect transition="in" filter="fade">
                                      <p:cBhvr>
                                        <p:cTn id="146" dur="1000"/>
                                        <p:tgtEl>
                                          <p:spTgt spid="51"/>
                                        </p:tgtEl>
                                      </p:cBhvr>
                                    </p:animEffect>
                                  </p:childTnLst>
                                </p:cTn>
                              </p:par>
                              <p:par>
                                <p:cTn id="147" presetID="31" presetClass="entr" presetSubtype="0" fill="hold" grpId="0" nodeType="withEffect">
                                  <p:stCondLst>
                                    <p:cond delay="250"/>
                                  </p:stCondLst>
                                  <p:childTnLst>
                                    <p:set>
                                      <p:cBhvr>
                                        <p:cTn id="148" dur="1" fill="hold">
                                          <p:stCondLst>
                                            <p:cond delay="0"/>
                                          </p:stCondLst>
                                        </p:cTn>
                                        <p:tgtEl>
                                          <p:spTgt spid="52"/>
                                        </p:tgtEl>
                                        <p:attrNameLst>
                                          <p:attrName>style.visibility</p:attrName>
                                        </p:attrNameLst>
                                      </p:cBhvr>
                                      <p:to>
                                        <p:strVal val="visible"/>
                                      </p:to>
                                    </p:set>
                                    <p:anim calcmode="lin" valueType="num">
                                      <p:cBhvr>
                                        <p:cTn id="149" dur="1000" fill="hold"/>
                                        <p:tgtEl>
                                          <p:spTgt spid="52"/>
                                        </p:tgtEl>
                                        <p:attrNameLst>
                                          <p:attrName>ppt_w</p:attrName>
                                        </p:attrNameLst>
                                      </p:cBhvr>
                                      <p:tavLst>
                                        <p:tav tm="0">
                                          <p:val>
                                            <p:fltVal val="0"/>
                                          </p:val>
                                        </p:tav>
                                        <p:tav tm="100000">
                                          <p:val>
                                            <p:strVal val="#ppt_w"/>
                                          </p:val>
                                        </p:tav>
                                      </p:tavLst>
                                    </p:anim>
                                    <p:anim calcmode="lin" valueType="num">
                                      <p:cBhvr>
                                        <p:cTn id="150" dur="1000" fill="hold"/>
                                        <p:tgtEl>
                                          <p:spTgt spid="52"/>
                                        </p:tgtEl>
                                        <p:attrNameLst>
                                          <p:attrName>ppt_h</p:attrName>
                                        </p:attrNameLst>
                                      </p:cBhvr>
                                      <p:tavLst>
                                        <p:tav tm="0">
                                          <p:val>
                                            <p:fltVal val="0"/>
                                          </p:val>
                                        </p:tav>
                                        <p:tav tm="100000">
                                          <p:val>
                                            <p:strVal val="#ppt_h"/>
                                          </p:val>
                                        </p:tav>
                                      </p:tavLst>
                                    </p:anim>
                                    <p:anim calcmode="lin" valueType="num">
                                      <p:cBhvr>
                                        <p:cTn id="151" dur="1000" fill="hold"/>
                                        <p:tgtEl>
                                          <p:spTgt spid="52"/>
                                        </p:tgtEl>
                                        <p:attrNameLst>
                                          <p:attrName>style.rotation</p:attrName>
                                        </p:attrNameLst>
                                      </p:cBhvr>
                                      <p:tavLst>
                                        <p:tav tm="0">
                                          <p:val>
                                            <p:fltVal val="90"/>
                                          </p:val>
                                        </p:tav>
                                        <p:tav tm="100000">
                                          <p:val>
                                            <p:fltVal val="0"/>
                                          </p:val>
                                        </p:tav>
                                      </p:tavLst>
                                    </p:anim>
                                    <p:animEffect transition="in" filter="fade">
                                      <p:cBhvr>
                                        <p:cTn id="152" dur="1000"/>
                                        <p:tgtEl>
                                          <p:spTgt spid="52"/>
                                        </p:tgtEl>
                                      </p:cBhvr>
                                    </p:animEffect>
                                  </p:childTnLst>
                                </p:cTn>
                              </p:par>
                              <p:par>
                                <p:cTn id="153" presetID="31" presetClass="entr" presetSubtype="0" fill="hold" grpId="0" nodeType="withEffect">
                                  <p:stCondLst>
                                    <p:cond delay="250"/>
                                  </p:stCondLst>
                                  <p:childTnLst>
                                    <p:set>
                                      <p:cBhvr>
                                        <p:cTn id="154" dur="1" fill="hold">
                                          <p:stCondLst>
                                            <p:cond delay="0"/>
                                          </p:stCondLst>
                                        </p:cTn>
                                        <p:tgtEl>
                                          <p:spTgt spid="53"/>
                                        </p:tgtEl>
                                        <p:attrNameLst>
                                          <p:attrName>style.visibility</p:attrName>
                                        </p:attrNameLst>
                                      </p:cBhvr>
                                      <p:to>
                                        <p:strVal val="visible"/>
                                      </p:to>
                                    </p:set>
                                    <p:anim calcmode="lin" valueType="num">
                                      <p:cBhvr>
                                        <p:cTn id="155" dur="1000" fill="hold"/>
                                        <p:tgtEl>
                                          <p:spTgt spid="53"/>
                                        </p:tgtEl>
                                        <p:attrNameLst>
                                          <p:attrName>ppt_w</p:attrName>
                                        </p:attrNameLst>
                                      </p:cBhvr>
                                      <p:tavLst>
                                        <p:tav tm="0">
                                          <p:val>
                                            <p:fltVal val="0"/>
                                          </p:val>
                                        </p:tav>
                                        <p:tav tm="100000">
                                          <p:val>
                                            <p:strVal val="#ppt_w"/>
                                          </p:val>
                                        </p:tav>
                                      </p:tavLst>
                                    </p:anim>
                                    <p:anim calcmode="lin" valueType="num">
                                      <p:cBhvr>
                                        <p:cTn id="156" dur="1000" fill="hold"/>
                                        <p:tgtEl>
                                          <p:spTgt spid="53"/>
                                        </p:tgtEl>
                                        <p:attrNameLst>
                                          <p:attrName>ppt_h</p:attrName>
                                        </p:attrNameLst>
                                      </p:cBhvr>
                                      <p:tavLst>
                                        <p:tav tm="0">
                                          <p:val>
                                            <p:fltVal val="0"/>
                                          </p:val>
                                        </p:tav>
                                        <p:tav tm="100000">
                                          <p:val>
                                            <p:strVal val="#ppt_h"/>
                                          </p:val>
                                        </p:tav>
                                      </p:tavLst>
                                    </p:anim>
                                    <p:anim calcmode="lin" valueType="num">
                                      <p:cBhvr>
                                        <p:cTn id="157" dur="1000" fill="hold"/>
                                        <p:tgtEl>
                                          <p:spTgt spid="53"/>
                                        </p:tgtEl>
                                        <p:attrNameLst>
                                          <p:attrName>style.rotation</p:attrName>
                                        </p:attrNameLst>
                                      </p:cBhvr>
                                      <p:tavLst>
                                        <p:tav tm="0">
                                          <p:val>
                                            <p:fltVal val="90"/>
                                          </p:val>
                                        </p:tav>
                                        <p:tav tm="100000">
                                          <p:val>
                                            <p:fltVal val="0"/>
                                          </p:val>
                                        </p:tav>
                                      </p:tavLst>
                                    </p:anim>
                                    <p:animEffect transition="in" filter="fade">
                                      <p:cBhvr>
                                        <p:cTn id="158" dur="1000"/>
                                        <p:tgtEl>
                                          <p:spTgt spid="53"/>
                                        </p:tgtEl>
                                      </p:cBhvr>
                                    </p:animEffect>
                                  </p:childTnLst>
                                </p:cTn>
                              </p:par>
                              <p:par>
                                <p:cTn id="159" presetID="31" presetClass="entr" presetSubtype="0" fill="hold" grpId="0" nodeType="withEffect">
                                  <p:stCondLst>
                                    <p:cond delay="250"/>
                                  </p:stCondLst>
                                  <p:childTnLst>
                                    <p:set>
                                      <p:cBhvr>
                                        <p:cTn id="160" dur="1" fill="hold">
                                          <p:stCondLst>
                                            <p:cond delay="0"/>
                                          </p:stCondLst>
                                        </p:cTn>
                                        <p:tgtEl>
                                          <p:spTgt spid="54"/>
                                        </p:tgtEl>
                                        <p:attrNameLst>
                                          <p:attrName>style.visibility</p:attrName>
                                        </p:attrNameLst>
                                      </p:cBhvr>
                                      <p:to>
                                        <p:strVal val="visible"/>
                                      </p:to>
                                    </p:set>
                                    <p:anim calcmode="lin" valueType="num">
                                      <p:cBhvr>
                                        <p:cTn id="161" dur="1000" fill="hold"/>
                                        <p:tgtEl>
                                          <p:spTgt spid="54"/>
                                        </p:tgtEl>
                                        <p:attrNameLst>
                                          <p:attrName>ppt_w</p:attrName>
                                        </p:attrNameLst>
                                      </p:cBhvr>
                                      <p:tavLst>
                                        <p:tav tm="0">
                                          <p:val>
                                            <p:fltVal val="0"/>
                                          </p:val>
                                        </p:tav>
                                        <p:tav tm="100000">
                                          <p:val>
                                            <p:strVal val="#ppt_w"/>
                                          </p:val>
                                        </p:tav>
                                      </p:tavLst>
                                    </p:anim>
                                    <p:anim calcmode="lin" valueType="num">
                                      <p:cBhvr>
                                        <p:cTn id="162" dur="1000" fill="hold"/>
                                        <p:tgtEl>
                                          <p:spTgt spid="54"/>
                                        </p:tgtEl>
                                        <p:attrNameLst>
                                          <p:attrName>ppt_h</p:attrName>
                                        </p:attrNameLst>
                                      </p:cBhvr>
                                      <p:tavLst>
                                        <p:tav tm="0">
                                          <p:val>
                                            <p:fltVal val="0"/>
                                          </p:val>
                                        </p:tav>
                                        <p:tav tm="100000">
                                          <p:val>
                                            <p:strVal val="#ppt_h"/>
                                          </p:val>
                                        </p:tav>
                                      </p:tavLst>
                                    </p:anim>
                                    <p:anim calcmode="lin" valueType="num">
                                      <p:cBhvr>
                                        <p:cTn id="163" dur="1000" fill="hold"/>
                                        <p:tgtEl>
                                          <p:spTgt spid="54"/>
                                        </p:tgtEl>
                                        <p:attrNameLst>
                                          <p:attrName>style.rotation</p:attrName>
                                        </p:attrNameLst>
                                      </p:cBhvr>
                                      <p:tavLst>
                                        <p:tav tm="0">
                                          <p:val>
                                            <p:fltVal val="90"/>
                                          </p:val>
                                        </p:tav>
                                        <p:tav tm="100000">
                                          <p:val>
                                            <p:fltVal val="0"/>
                                          </p:val>
                                        </p:tav>
                                      </p:tavLst>
                                    </p:anim>
                                    <p:animEffect transition="in" filter="fade">
                                      <p:cBhvr>
                                        <p:cTn id="164" dur="1000"/>
                                        <p:tgtEl>
                                          <p:spTgt spid="54"/>
                                        </p:tgtEl>
                                      </p:cBhvr>
                                    </p:animEffect>
                                  </p:childTnLst>
                                </p:cTn>
                              </p:par>
                              <p:par>
                                <p:cTn id="165" presetID="31" presetClass="entr" presetSubtype="0" fill="hold" grpId="0" nodeType="withEffect">
                                  <p:stCondLst>
                                    <p:cond delay="250"/>
                                  </p:stCondLst>
                                  <p:childTnLst>
                                    <p:set>
                                      <p:cBhvr>
                                        <p:cTn id="166" dur="1" fill="hold">
                                          <p:stCondLst>
                                            <p:cond delay="0"/>
                                          </p:stCondLst>
                                        </p:cTn>
                                        <p:tgtEl>
                                          <p:spTgt spid="55"/>
                                        </p:tgtEl>
                                        <p:attrNameLst>
                                          <p:attrName>style.visibility</p:attrName>
                                        </p:attrNameLst>
                                      </p:cBhvr>
                                      <p:to>
                                        <p:strVal val="visible"/>
                                      </p:to>
                                    </p:set>
                                    <p:anim calcmode="lin" valueType="num">
                                      <p:cBhvr>
                                        <p:cTn id="167" dur="1000" fill="hold"/>
                                        <p:tgtEl>
                                          <p:spTgt spid="55"/>
                                        </p:tgtEl>
                                        <p:attrNameLst>
                                          <p:attrName>ppt_w</p:attrName>
                                        </p:attrNameLst>
                                      </p:cBhvr>
                                      <p:tavLst>
                                        <p:tav tm="0">
                                          <p:val>
                                            <p:fltVal val="0"/>
                                          </p:val>
                                        </p:tav>
                                        <p:tav tm="100000">
                                          <p:val>
                                            <p:strVal val="#ppt_w"/>
                                          </p:val>
                                        </p:tav>
                                      </p:tavLst>
                                    </p:anim>
                                    <p:anim calcmode="lin" valueType="num">
                                      <p:cBhvr>
                                        <p:cTn id="168" dur="1000" fill="hold"/>
                                        <p:tgtEl>
                                          <p:spTgt spid="55"/>
                                        </p:tgtEl>
                                        <p:attrNameLst>
                                          <p:attrName>ppt_h</p:attrName>
                                        </p:attrNameLst>
                                      </p:cBhvr>
                                      <p:tavLst>
                                        <p:tav tm="0">
                                          <p:val>
                                            <p:fltVal val="0"/>
                                          </p:val>
                                        </p:tav>
                                        <p:tav tm="100000">
                                          <p:val>
                                            <p:strVal val="#ppt_h"/>
                                          </p:val>
                                        </p:tav>
                                      </p:tavLst>
                                    </p:anim>
                                    <p:anim calcmode="lin" valueType="num">
                                      <p:cBhvr>
                                        <p:cTn id="169" dur="1000" fill="hold"/>
                                        <p:tgtEl>
                                          <p:spTgt spid="55"/>
                                        </p:tgtEl>
                                        <p:attrNameLst>
                                          <p:attrName>style.rotation</p:attrName>
                                        </p:attrNameLst>
                                      </p:cBhvr>
                                      <p:tavLst>
                                        <p:tav tm="0">
                                          <p:val>
                                            <p:fltVal val="90"/>
                                          </p:val>
                                        </p:tav>
                                        <p:tav tm="100000">
                                          <p:val>
                                            <p:fltVal val="0"/>
                                          </p:val>
                                        </p:tav>
                                      </p:tavLst>
                                    </p:anim>
                                    <p:animEffect transition="in" filter="fade">
                                      <p:cBhvr>
                                        <p:cTn id="17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10"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643975"/>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84" name="组合 83"/>
          <p:cNvGrpSpPr/>
          <p:nvPr/>
        </p:nvGrpSpPr>
        <p:grpSpPr>
          <a:xfrm>
            <a:off x="695987" y="1071240"/>
            <a:ext cx="1609079" cy="1608497"/>
            <a:chOff x="1367367" y="1923540"/>
            <a:chExt cx="2091076" cy="2091076"/>
          </a:xfrm>
        </p:grpSpPr>
        <p:pic>
          <p:nvPicPr>
            <p:cNvPr id="85" name="图片 8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52218" y="2113785"/>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86" name="组合 85"/>
            <p:cNvGrpSpPr/>
            <p:nvPr/>
          </p:nvGrpSpPr>
          <p:grpSpPr>
            <a:xfrm>
              <a:off x="1367367" y="1923540"/>
              <a:ext cx="2091076" cy="2091076"/>
              <a:chOff x="4742449" y="2216782"/>
              <a:chExt cx="3801476" cy="3801476"/>
            </a:xfrm>
          </p:grpSpPr>
          <p:sp>
            <p:nvSpPr>
              <p:cNvPr id="87" name="任意多边形 86"/>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8" name="圆角矩形 87"/>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 name="圆角矩形 88"/>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90" name="组合 89"/>
          <p:cNvGrpSpPr/>
          <p:nvPr/>
        </p:nvGrpSpPr>
        <p:grpSpPr>
          <a:xfrm>
            <a:off x="2742810" y="1071240"/>
            <a:ext cx="1609079" cy="1608497"/>
            <a:chOff x="3751324" y="1923540"/>
            <a:chExt cx="2091076" cy="2091076"/>
          </a:xfrm>
        </p:grpSpPr>
        <p:pic>
          <p:nvPicPr>
            <p:cNvPr id="91" name="图片 9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07120" y="2113785"/>
              <a:ext cx="1921373" cy="171058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92" name="组合 91"/>
            <p:cNvGrpSpPr/>
            <p:nvPr/>
          </p:nvGrpSpPr>
          <p:grpSpPr>
            <a:xfrm>
              <a:off x="3751324" y="1923540"/>
              <a:ext cx="2091076" cy="2091076"/>
              <a:chOff x="4742449" y="2216782"/>
              <a:chExt cx="3801476" cy="3801476"/>
            </a:xfrm>
          </p:grpSpPr>
          <p:sp>
            <p:nvSpPr>
              <p:cNvPr id="93" name="任意多边形 92"/>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 name="圆角矩形 93"/>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圆角矩形 94"/>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96" name="组合 95"/>
          <p:cNvGrpSpPr/>
          <p:nvPr/>
        </p:nvGrpSpPr>
        <p:grpSpPr>
          <a:xfrm>
            <a:off x="4786446" y="1071240"/>
            <a:ext cx="1615449" cy="1608497"/>
            <a:chOff x="6258959" y="1923540"/>
            <a:chExt cx="2099355" cy="2091076"/>
          </a:xfrm>
        </p:grpSpPr>
        <p:pic>
          <p:nvPicPr>
            <p:cNvPr id="97" name="图片 9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6941" y="2113786"/>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98" name="组合 97"/>
            <p:cNvGrpSpPr/>
            <p:nvPr/>
          </p:nvGrpSpPr>
          <p:grpSpPr>
            <a:xfrm>
              <a:off x="6258959" y="1923540"/>
              <a:ext cx="2091076" cy="2091076"/>
              <a:chOff x="4742449" y="2216782"/>
              <a:chExt cx="3801476" cy="3801476"/>
            </a:xfrm>
          </p:grpSpPr>
          <p:sp>
            <p:nvSpPr>
              <p:cNvPr id="99" name="任意多边形 9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 name="圆角矩形 9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 name="圆角矩形 10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102" name="组合 101"/>
          <p:cNvGrpSpPr/>
          <p:nvPr/>
        </p:nvGrpSpPr>
        <p:grpSpPr>
          <a:xfrm>
            <a:off x="6832781" y="1071240"/>
            <a:ext cx="1616423" cy="1608497"/>
            <a:chOff x="8787513" y="1923540"/>
            <a:chExt cx="2100620" cy="2091076"/>
          </a:xfrm>
        </p:grpSpPr>
        <p:pic>
          <p:nvPicPr>
            <p:cNvPr id="103" name="图片 10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966762" y="2113784"/>
              <a:ext cx="1921371" cy="1710589"/>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104" name="组合 103"/>
            <p:cNvGrpSpPr/>
            <p:nvPr/>
          </p:nvGrpSpPr>
          <p:grpSpPr>
            <a:xfrm>
              <a:off x="8787513" y="1923540"/>
              <a:ext cx="2091076" cy="2091076"/>
              <a:chOff x="4742449" y="2216782"/>
              <a:chExt cx="3801476" cy="3801476"/>
            </a:xfrm>
          </p:grpSpPr>
          <p:sp>
            <p:nvSpPr>
              <p:cNvPr id="105" name="任意多边形 10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6" name="圆角矩形 10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7" name="圆角矩形 10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108" name="文本框 23"/>
          <p:cNvSpPr txBox="1"/>
          <p:nvPr/>
        </p:nvSpPr>
        <p:spPr>
          <a:xfrm>
            <a:off x="718069"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nvGrpSpPr>
          <p:cNvPr id="109" name="组合 108"/>
          <p:cNvGrpSpPr/>
          <p:nvPr/>
        </p:nvGrpSpPr>
        <p:grpSpPr>
          <a:xfrm>
            <a:off x="705647" y="3036432"/>
            <a:ext cx="1447988" cy="478780"/>
            <a:chOff x="940739" y="4267247"/>
            <a:chExt cx="1930400" cy="638521"/>
          </a:xfrm>
        </p:grpSpPr>
        <p:sp>
          <p:nvSpPr>
            <p:cNvPr id="110" name="任意多边形 109"/>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1" name="任意多边形 110"/>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2" name="文本框 146"/>
            <p:cNvSpPr txBox="1"/>
            <p:nvPr/>
          </p:nvSpPr>
          <p:spPr>
            <a:xfrm>
              <a:off x="1009001" y="4323745"/>
              <a:ext cx="1793875" cy="331022"/>
            </a:xfrm>
            <a:prstGeom prst="rect">
              <a:avLst/>
            </a:prstGeom>
            <a:noFill/>
          </p:spPr>
          <p:txBody>
            <a:bodyPr wrap="square" rtlCol="0">
              <a:spAutoFit/>
            </a:bodyPr>
            <a:lstStyle/>
            <a:p>
              <a:pPr algn="ctr"/>
              <a:r>
                <a:rPr lang="zh-CN" altLang="en-US" sz="1013" b="1" dirty="0">
                  <a:solidFill>
                    <a:srgbClr val="EB9624"/>
                  </a:solidFill>
                  <a:latin typeface="+mn-ea"/>
                </a:rPr>
                <a:t>输入待用名</a:t>
              </a:r>
            </a:p>
          </p:txBody>
        </p:sp>
      </p:grpSp>
      <p:grpSp>
        <p:nvGrpSpPr>
          <p:cNvPr id="113" name="组合 112"/>
          <p:cNvGrpSpPr/>
          <p:nvPr/>
        </p:nvGrpSpPr>
        <p:grpSpPr>
          <a:xfrm>
            <a:off x="2802550" y="3036432"/>
            <a:ext cx="1447988" cy="478780"/>
            <a:chOff x="940739" y="4267247"/>
            <a:chExt cx="1930400" cy="638521"/>
          </a:xfrm>
        </p:grpSpPr>
        <p:sp>
          <p:nvSpPr>
            <p:cNvPr id="114" name="任意多边形 113"/>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5" name="任意多边形 114"/>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6" name="文本框 146"/>
            <p:cNvSpPr txBox="1"/>
            <p:nvPr/>
          </p:nvSpPr>
          <p:spPr>
            <a:xfrm>
              <a:off x="1009001" y="4323745"/>
              <a:ext cx="1793875" cy="331022"/>
            </a:xfrm>
            <a:prstGeom prst="rect">
              <a:avLst/>
            </a:prstGeom>
            <a:noFill/>
          </p:spPr>
          <p:txBody>
            <a:bodyPr wrap="square" rtlCol="0">
              <a:spAutoFit/>
            </a:bodyPr>
            <a:lstStyle/>
            <a:p>
              <a:pPr algn="ctr"/>
              <a:r>
                <a:rPr lang="zh-CN" altLang="en-US" sz="1013" b="1" dirty="0">
                  <a:solidFill>
                    <a:srgbClr val="01ACBE"/>
                  </a:solidFill>
                  <a:latin typeface="+mn-ea"/>
                </a:rPr>
                <a:t>输入待用名</a:t>
              </a:r>
            </a:p>
          </p:txBody>
        </p:sp>
      </p:grpSp>
      <p:grpSp>
        <p:nvGrpSpPr>
          <p:cNvPr id="117" name="组合 116"/>
          <p:cNvGrpSpPr/>
          <p:nvPr/>
        </p:nvGrpSpPr>
        <p:grpSpPr>
          <a:xfrm>
            <a:off x="4899453" y="3036432"/>
            <a:ext cx="1447988" cy="478780"/>
            <a:chOff x="940739" y="4267247"/>
            <a:chExt cx="1930400" cy="638521"/>
          </a:xfrm>
        </p:grpSpPr>
        <p:sp>
          <p:nvSpPr>
            <p:cNvPr id="118" name="任意多边形 117"/>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9" name="任意多边形 118"/>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0" name="文本框 146"/>
            <p:cNvSpPr txBox="1"/>
            <p:nvPr/>
          </p:nvSpPr>
          <p:spPr>
            <a:xfrm>
              <a:off x="1009001" y="4323745"/>
              <a:ext cx="1793875" cy="331022"/>
            </a:xfrm>
            <a:prstGeom prst="rect">
              <a:avLst/>
            </a:prstGeom>
            <a:noFill/>
          </p:spPr>
          <p:txBody>
            <a:bodyPr wrap="square" rtlCol="0">
              <a:spAutoFit/>
            </a:bodyPr>
            <a:lstStyle/>
            <a:p>
              <a:pPr algn="ctr"/>
              <a:r>
                <a:rPr lang="zh-CN" altLang="en-US" sz="1013" b="1" dirty="0">
                  <a:solidFill>
                    <a:srgbClr val="FF7171"/>
                  </a:solidFill>
                  <a:latin typeface="+mn-ea"/>
                </a:rPr>
                <a:t>输入待用名</a:t>
              </a:r>
            </a:p>
          </p:txBody>
        </p:sp>
      </p:grpSp>
      <p:grpSp>
        <p:nvGrpSpPr>
          <p:cNvPr id="121" name="组合 120"/>
          <p:cNvGrpSpPr/>
          <p:nvPr/>
        </p:nvGrpSpPr>
        <p:grpSpPr>
          <a:xfrm>
            <a:off x="6996357" y="3036432"/>
            <a:ext cx="1447988" cy="478780"/>
            <a:chOff x="940739" y="4267247"/>
            <a:chExt cx="1930400" cy="638521"/>
          </a:xfrm>
        </p:grpSpPr>
        <p:sp>
          <p:nvSpPr>
            <p:cNvPr id="122" name="任意多边形 121"/>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3" name="任意多边形 122"/>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4" name="文本框 146"/>
            <p:cNvSpPr txBox="1"/>
            <p:nvPr/>
          </p:nvSpPr>
          <p:spPr>
            <a:xfrm>
              <a:off x="1009001" y="4323745"/>
              <a:ext cx="1793875" cy="331022"/>
            </a:xfrm>
            <a:prstGeom prst="rect">
              <a:avLst/>
            </a:prstGeom>
            <a:noFill/>
          </p:spPr>
          <p:txBody>
            <a:bodyPr wrap="square" rtlCol="0">
              <a:spAutoFit/>
            </a:bodyPr>
            <a:lstStyle/>
            <a:p>
              <a:pPr algn="ctr"/>
              <a:r>
                <a:rPr lang="zh-CN" altLang="en-US" sz="1013" b="1" dirty="0">
                  <a:solidFill>
                    <a:srgbClr val="7030A0"/>
                  </a:solidFill>
                  <a:latin typeface="+mn-ea"/>
                </a:rPr>
                <a:t>输入待用名</a:t>
              </a:r>
            </a:p>
          </p:txBody>
        </p:sp>
      </p:grpSp>
      <p:sp>
        <p:nvSpPr>
          <p:cNvPr id="125" name="文本框 23"/>
          <p:cNvSpPr txBox="1"/>
          <p:nvPr/>
        </p:nvSpPr>
        <p:spPr>
          <a:xfrm>
            <a:off x="2853753"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126" name="文本框 23"/>
          <p:cNvSpPr txBox="1"/>
          <p:nvPr/>
        </p:nvSpPr>
        <p:spPr>
          <a:xfrm>
            <a:off x="4954546"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127" name="文本框 23"/>
          <p:cNvSpPr txBox="1"/>
          <p:nvPr/>
        </p:nvSpPr>
        <p:spPr>
          <a:xfrm>
            <a:off x="7069993"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Tree>
    <p:extLst>
      <p:ext uri="{BB962C8B-B14F-4D97-AF65-F5344CB8AC3E}">
        <p14:creationId xmlns:p14="http://schemas.microsoft.com/office/powerpoint/2010/main" val="388449711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53" presetClass="entr" presetSubtype="16" fill="hold" nodeType="afterEffect">
                                  <p:stCondLst>
                                    <p:cond delay="0"/>
                                  </p:stCondLst>
                                  <p:childTnLst>
                                    <p:set>
                                      <p:cBhvr>
                                        <p:cTn id="31" dur="1" fill="hold">
                                          <p:stCondLst>
                                            <p:cond delay="0"/>
                                          </p:stCondLst>
                                        </p:cTn>
                                        <p:tgtEl>
                                          <p:spTgt spid="84"/>
                                        </p:tgtEl>
                                        <p:attrNameLst>
                                          <p:attrName>style.visibility</p:attrName>
                                        </p:attrNameLst>
                                      </p:cBhvr>
                                      <p:to>
                                        <p:strVal val="visible"/>
                                      </p:to>
                                    </p:set>
                                    <p:anim calcmode="lin" valueType="num">
                                      <p:cBhvr>
                                        <p:cTn id="32" dur="100" fill="hold"/>
                                        <p:tgtEl>
                                          <p:spTgt spid="84"/>
                                        </p:tgtEl>
                                        <p:attrNameLst>
                                          <p:attrName>ppt_w</p:attrName>
                                        </p:attrNameLst>
                                      </p:cBhvr>
                                      <p:tavLst>
                                        <p:tav tm="0">
                                          <p:val>
                                            <p:fltVal val="0"/>
                                          </p:val>
                                        </p:tav>
                                        <p:tav tm="100000">
                                          <p:val>
                                            <p:strVal val="#ppt_w"/>
                                          </p:val>
                                        </p:tav>
                                      </p:tavLst>
                                    </p:anim>
                                    <p:anim calcmode="lin" valueType="num">
                                      <p:cBhvr>
                                        <p:cTn id="33" dur="100" fill="hold"/>
                                        <p:tgtEl>
                                          <p:spTgt spid="84"/>
                                        </p:tgtEl>
                                        <p:attrNameLst>
                                          <p:attrName>ppt_h</p:attrName>
                                        </p:attrNameLst>
                                      </p:cBhvr>
                                      <p:tavLst>
                                        <p:tav tm="0">
                                          <p:val>
                                            <p:fltVal val="0"/>
                                          </p:val>
                                        </p:tav>
                                        <p:tav tm="100000">
                                          <p:val>
                                            <p:strVal val="#ppt_h"/>
                                          </p:val>
                                        </p:tav>
                                      </p:tavLst>
                                    </p:anim>
                                    <p:animEffect transition="in" filter="fade">
                                      <p:cBhvr>
                                        <p:cTn id="34" dur="100"/>
                                        <p:tgtEl>
                                          <p:spTgt spid="84"/>
                                        </p:tgtEl>
                                      </p:cBhvr>
                                    </p:animEffect>
                                  </p:childTnLst>
                                </p:cTn>
                              </p:par>
                              <p:par>
                                <p:cTn id="35" presetID="6" presetClass="emph" presetSubtype="0" fill="hold" nodeType="withEffect">
                                  <p:stCondLst>
                                    <p:cond delay="100"/>
                                  </p:stCondLst>
                                  <p:childTnLst>
                                    <p:animScale>
                                      <p:cBhvr>
                                        <p:cTn id="36" dur="100" fill="hold"/>
                                        <p:tgtEl>
                                          <p:spTgt spid="84"/>
                                        </p:tgtEl>
                                      </p:cBhvr>
                                      <p:by x="110000" y="110000"/>
                                    </p:animScale>
                                  </p:childTnLst>
                                </p:cTn>
                              </p:par>
                              <p:par>
                                <p:cTn id="37" presetID="6" presetClass="emph" presetSubtype="0" fill="hold" nodeType="withEffect">
                                  <p:stCondLst>
                                    <p:cond delay="200"/>
                                  </p:stCondLst>
                                  <p:childTnLst>
                                    <p:animScale>
                                      <p:cBhvr>
                                        <p:cTn id="38" dur="200" fill="hold"/>
                                        <p:tgtEl>
                                          <p:spTgt spid="84"/>
                                        </p:tgtEl>
                                      </p:cBhvr>
                                      <p:by x="90000" y="90000"/>
                                    </p:animScale>
                                  </p:childTnLst>
                                </p:cTn>
                              </p:par>
                              <p:par>
                                <p:cTn id="39" presetID="6" presetClass="emph" presetSubtype="0" fill="hold" nodeType="withEffect">
                                  <p:stCondLst>
                                    <p:cond delay="400"/>
                                  </p:stCondLst>
                                  <p:childTnLst>
                                    <p:animScale>
                                      <p:cBhvr>
                                        <p:cTn id="40" dur="100" fill="hold"/>
                                        <p:tgtEl>
                                          <p:spTgt spid="84"/>
                                        </p:tgtEl>
                                      </p:cBhvr>
                                      <p:by x="105000" y="105000"/>
                                    </p:animScale>
                                  </p:childTnLst>
                                </p:cTn>
                              </p:par>
                              <p:par>
                                <p:cTn id="41" presetID="6" presetClass="emph" presetSubtype="0" fill="hold" nodeType="withEffect">
                                  <p:stCondLst>
                                    <p:cond delay="500"/>
                                  </p:stCondLst>
                                  <p:childTnLst>
                                    <p:animScale>
                                      <p:cBhvr>
                                        <p:cTn id="42" dur="200" fill="hold"/>
                                        <p:tgtEl>
                                          <p:spTgt spid="84"/>
                                        </p:tgtEl>
                                      </p:cBhvr>
                                      <p:by x="95000" y="95000"/>
                                    </p:animScale>
                                  </p:childTnLst>
                                </p:cTn>
                              </p:par>
                            </p:childTnLst>
                          </p:cTn>
                        </p:par>
                        <p:par>
                          <p:cTn id="43" fill="hold">
                            <p:stCondLst>
                              <p:cond delay="1950"/>
                            </p:stCondLst>
                            <p:childTnLst>
                              <p:par>
                                <p:cTn id="44" presetID="53" presetClass="entr" presetSubtype="16" fill="hold" nodeType="afterEffect">
                                  <p:stCondLst>
                                    <p:cond delay="0"/>
                                  </p:stCondLst>
                                  <p:childTnLst>
                                    <p:set>
                                      <p:cBhvr>
                                        <p:cTn id="45" dur="1" fill="hold">
                                          <p:stCondLst>
                                            <p:cond delay="0"/>
                                          </p:stCondLst>
                                        </p:cTn>
                                        <p:tgtEl>
                                          <p:spTgt spid="90"/>
                                        </p:tgtEl>
                                        <p:attrNameLst>
                                          <p:attrName>style.visibility</p:attrName>
                                        </p:attrNameLst>
                                      </p:cBhvr>
                                      <p:to>
                                        <p:strVal val="visible"/>
                                      </p:to>
                                    </p:set>
                                    <p:anim calcmode="lin" valueType="num">
                                      <p:cBhvr>
                                        <p:cTn id="46" dur="100" fill="hold"/>
                                        <p:tgtEl>
                                          <p:spTgt spid="90"/>
                                        </p:tgtEl>
                                        <p:attrNameLst>
                                          <p:attrName>ppt_w</p:attrName>
                                        </p:attrNameLst>
                                      </p:cBhvr>
                                      <p:tavLst>
                                        <p:tav tm="0">
                                          <p:val>
                                            <p:fltVal val="0"/>
                                          </p:val>
                                        </p:tav>
                                        <p:tav tm="100000">
                                          <p:val>
                                            <p:strVal val="#ppt_w"/>
                                          </p:val>
                                        </p:tav>
                                      </p:tavLst>
                                    </p:anim>
                                    <p:anim calcmode="lin" valueType="num">
                                      <p:cBhvr>
                                        <p:cTn id="47" dur="100" fill="hold"/>
                                        <p:tgtEl>
                                          <p:spTgt spid="90"/>
                                        </p:tgtEl>
                                        <p:attrNameLst>
                                          <p:attrName>ppt_h</p:attrName>
                                        </p:attrNameLst>
                                      </p:cBhvr>
                                      <p:tavLst>
                                        <p:tav tm="0">
                                          <p:val>
                                            <p:fltVal val="0"/>
                                          </p:val>
                                        </p:tav>
                                        <p:tav tm="100000">
                                          <p:val>
                                            <p:strVal val="#ppt_h"/>
                                          </p:val>
                                        </p:tav>
                                      </p:tavLst>
                                    </p:anim>
                                    <p:animEffect transition="in" filter="fade">
                                      <p:cBhvr>
                                        <p:cTn id="48" dur="100"/>
                                        <p:tgtEl>
                                          <p:spTgt spid="90"/>
                                        </p:tgtEl>
                                      </p:cBhvr>
                                    </p:animEffect>
                                  </p:childTnLst>
                                </p:cTn>
                              </p:par>
                              <p:par>
                                <p:cTn id="49" presetID="6" presetClass="emph" presetSubtype="0" fill="hold" nodeType="withEffect">
                                  <p:stCondLst>
                                    <p:cond delay="100"/>
                                  </p:stCondLst>
                                  <p:childTnLst>
                                    <p:animScale>
                                      <p:cBhvr>
                                        <p:cTn id="50" dur="100" fill="hold"/>
                                        <p:tgtEl>
                                          <p:spTgt spid="90"/>
                                        </p:tgtEl>
                                      </p:cBhvr>
                                      <p:by x="110000" y="110000"/>
                                    </p:animScale>
                                  </p:childTnLst>
                                </p:cTn>
                              </p:par>
                              <p:par>
                                <p:cTn id="51" presetID="6" presetClass="emph" presetSubtype="0" fill="hold" nodeType="withEffect">
                                  <p:stCondLst>
                                    <p:cond delay="200"/>
                                  </p:stCondLst>
                                  <p:childTnLst>
                                    <p:animScale>
                                      <p:cBhvr>
                                        <p:cTn id="52" dur="200" fill="hold"/>
                                        <p:tgtEl>
                                          <p:spTgt spid="90"/>
                                        </p:tgtEl>
                                      </p:cBhvr>
                                      <p:by x="90000" y="90000"/>
                                    </p:animScale>
                                  </p:childTnLst>
                                </p:cTn>
                              </p:par>
                              <p:par>
                                <p:cTn id="53" presetID="6" presetClass="emph" presetSubtype="0" fill="hold" nodeType="withEffect">
                                  <p:stCondLst>
                                    <p:cond delay="400"/>
                                  </p:stCondLst>
                                  <p:childTnLst>
                                    <p:animScale>
                                      <p:cBhvr>
                                        <p:cTn id="54" dur="100" fill="hold"/>
                                        <p:tgtEl>
                                          <p:spTgt spid="90"/>
                                        </p:tgtEl>
                                      </p:cBhvr>
                                      <p:by x="105000" y="105000"/>
                                    </p:animScale>
                                  </p:childTnLst>
                                </p:cTn>
                              </p:par>
                              <p:par>
                                <p:cTn id="55" presetID="6" presetClass="emph" presetSubtype="0" fill="hold" nodeType="withEffect">
                                  <p:stCondLst>
                                    <p:cond delay="500"/>
                                  </p:stCondLst>
                                  <p:childTnLst>
                                    <p:animScale>
                                      <p:cBhvr>
                                        <p:cTn id="56" dur="200" fill="hold"/>
                                        <p:tgtEl>
                                          <p:spTgt spid="90"/>
                                        </p:tgtEl>
                                      </p:cBhvr>
                                      <p:by x="95000" y="95000"/>
                                    </p:animScale>
                                  </p:childTnLst>
                                </p:cTn>
                              </p:par>
                            </p:childTnLst>
                          </p:cTn>
                        </p:par>
                        <p:par>
                          <p:cTn id="57" fill="hold">
                            <p:stCondLst>
                              <p:cond delay="2650"/>
                            </p:stCondLst>
                            <p:childTnLst>
                              <p:par>
                                <p:cTn id="58" presetID="53" presetClass="entr" presetSubtype="16" fill="hold" nodeType="afterEffect">
                                  <p:stCondLst>
                                    <p:cond delay="0"/>
                                  </p:stCondLst>
                                  <p:childTnLst>
                                    <p:set>
                                      <p:cBhvr>
                                        <p:cTn id="59" dur="1" fill="hold">
                                          <p:stCondLst>
                                            <p:cond delay="0"/>
                                          </p:stCondLst>
                                        </p:cTn>
                                        <p:tgtEl>
                                          <p:spTgt spid="96"/>
                                        </p:tgtEl>
                                        <p:attrNameLst>
                                          <p:attrName>style.visibility</p:attrName>
                                        </p:attrNameLst>
                                      </p:cBhvr>
                                      <p:to>
                                        <p:strVal val="visible"/>
                                      </p:to>
                                    </p:set>
                                    <p:anim calcmode="lin" valueType="num">
                                      <p:cBhvr>
                                        <p:cTn id="60" dur="100" fill="hold"/>
                                        <p:tgtEl>
                                          <p:spTgt spid="96"/>
                                        </p:tgtEl>
                                        <p:attrNameLst>
                                          <p:attrName>ppt_w</p:attrName>
                                        </p:attrNameLst>
                                      </p:cBhvr>
                                      <p:tavLst>
                                        <p:tav tm="0">
                                          <p:val>
                                            <p:fltVal val="0"/>
                                          </p:val>
                                        </p:tav>
                                        <p:tav tm="100000">
                                          <p:val>
                                            <p:strVal val="#ppt_w"/>
                                          </p:val>
                                        </p:tav>
                                      </p:tavLst>
                                    </p:anim>
                                    <p:anim calcmode="lin" valueType="num">
                                      <p:cBhvr>
                                        <p:cTn id="61" dur="100" fill="hold"/>
                                        <p:tgtEl>
                                          <p:spTgt spid="96"/>
                                        </p:tgtEl>
                                        <p:attrNameLst>
                                          <p:attrName>ppt_h</p:attrName>
                                        </p:attrNameLst>
                                      </p:cBhvr>
                                      <p:tavLst>
                                        <p:tav tm="0">
                                          <p:val>
                                            <p:fltVal val="0"/>
                                          </p:val>
                                        </p:tav>
                                        <p:tav tm="100000">
                                          <p:val>
                                            <p:strVal val="#ppt_h"/>
                                          </p:val>
                                        </p:tav>
                                      </p:tavLst>
                                    </p:anim>
                                    <p:animEffect transition="in" filter="fade">
                                      <p:cBhvr>
                                        <p:cTn id="62" dur="100"/>
                                        <p:tgtEl>
                                          <p:spTgt spid="96"/>
                                        </p:tgtEl>
                                      </p:cBhvr>
                                    </p:animEffect>
                                  </p:childTnLst>
                                </p:cTn>
                              </p:par>
                              <p:par>
                                <p:cTn id="63" presetID="6" presetClass="emph" presetSubtype="0" fill="hold" nodeType="withEffect">
                                  <p:stCondLst>
                                    <p:cond delay="100"/>
                                  </p:stCondLst>
                                  <p:childTnLst>
                                    <p:animScale>
                                      <p:cBhvr>
                                        <p:cTn id="64" dur="100" fill="hold"/>
                                        <p:tgtEl>
                                          <p:spTgt spid="96"/>
                                        </p:tgtEl>
                                      </p:cBhvr>
                                      <p:by x="110000" y="110000"/>
                                    </p:animScale>
                                  </p:childTnLst>
                                </p:cTn>
                              </p:par>
                              <p:par>
                                <p:cTn id="65" presetID="6" presetClass="emph" presetSubtype="0" fill="hold" nodeType="withEffect">
                                  <p:stCondLst>
                                    <p:cond delay="200"/>
                                  </p:stCondLst>
                                  <p:childTnLst>
                                    <p:animScale>
                                      <p:cBhvr>
                                        <p:cTn id="66" dur="200" fill="hold"/>
                                        <p:tgtEl>
                                          <p:spTgt spid="96"/>
                                        </p:tgtEl>
                                      </p:cBhvr>
                                      <p:by x="90000" y="90000"/>
                                    </p:animScale>
                                  </p:childTnLst>
                                </p:cTn>
                              </p:par>
                              <p:par>
                                <p:cTn id="67" presetID="6" presetClass="emph" presetSubtype="0" fill="hold" nodeType="withEffect">
                                  <p:stCondLst>
                                    <p:cond delay="400"/>
                                  </p:stCondLst>
                                  <p:childTnLst>
                                    <p:animScale>
                                      <p:cBhvr>
                                        <p:cTn id="68" dur="100" fill="hold"/>
                                        <p:tgtEl>
                                          <p:spTgt spid="96"/>
                                        </p:tgtEl>
                                      </p:cBhvr>
                                      <p:by x="105000" y="105000"/>
                                    </p:animScale>
                                  </p:childTnLst>
                                </p:cTn>
                              </p:par>
                              <p:par>
                                <p:cTn id="69" presetID="6" presetClass="emph" presetSubtype="0" fill="hold" nodeType="withEffect">
                                  <p:stCondLst>
                                    <p:cond delay="500"/>
                                  </p:stCondLst>
                                  <p:childTnLst>
                                    <p:animScale>
                                      <p:cBhvr>
                                        <p:cTn id="70" dur="200" fill="hold"/>
                                        <p:tgtEl>
                                          <p:spTgt spid="96"/>
                                        </p:tgtEl>
                                      </p:cBhvr>
                                      <p:by x="95000" y="95000"/>
                                    </p:animScale>
                                  </p:childTnLst>
                                </p:cTn>
                              </p:par>
                            </p:childTnLst>
                          </p:cTn>
                        </p:par>
                        <p:par>
                          <p:cTn id="71" fill="hold">
                            <p:stCondLst>
                              <p:cond delay="3350"/>
                            </p:stCondLst>
                            <p:childTnLst>
                              <p:par>
                                <p:cTn id="72" presetID="53" presetClass="entr" presetSubtype="16" fill="hold" nodeType="afterEffect">
                                  <p:stCondLst>
                                    <p:cond delay="0"/>
                                  </p:stCondLst>
                                  <p:childTnLst>
                                    <p:set>
                                      <p:cBhvr>
                                        <p:cTn id="73" dur="1" fill="hold">
                                          <p:stCondLst>
                                            <p:cond delay="0"/>
                                          </p:stCondLst>
                                        </p:cTn>
                                        <p:tgtEl>
                                          <p:spTgt spid="102"/>
                                        </p:tgtEl>
                                        <p:attrNameLst>
                                          <p:attrName>style.visibility</p:attrName>
                                        </p:attrNameLst>
                                      </p:cBhvr>
                                      <p:to>
                                        <p:strVal val="visible"/>
                                      </p:to>
                                    </p:set>
                                    <p:anim calcmode="lin" valueType="num">
                                      <p:cBhvr>
                                        <p:cTn id="74" dur="100" fill="hold"/>
                                        <p:tgtEl>
                                          <p:spTgt spid="102"/>
                                        </p:tgtEl>
                                        <p:attrNameLst>
                                          <p:attrName>ppt_w</p:attrName>
                                        </p:attrNameLst>
                                      </p:cBhvr>
                                      <p:tavLst>
                                        <p:tav tm="0">
                                          <p:val>
                                            <p:fltVal val="0"/>
                                          </p:val>
                                        </p:tav>
                                        <p:tav tm="100000">
                                          <p:val>
                                            <p:strVal val="#ppt_w"/>
                                          </p:val>
                                        </p:tav>
                                      </p:tavLst>
                                    </p:anim>
                                    <p:anim calcmode="lin" valueType="num">
                                      <p:cBhvr>
                                        <p:cTn id="75" dur="100" fill="hold"/>
                                        <p:tgtEl>
                                          <p:spTgt spid="102"/>
                                        </p:tgtEl>
                                        <p:attrNameLst>
                                          <p:attrName>ppt_h</p:attrName>
                                        </p:attrNameLst>
                                      </p:cBhvr>
                                      <p:tavLst>
                                        <p:tav tm="0">
                                          <p:val>
                                            <p:fltVal val="0"/>
                                          </p:val>
                                        </p:tav>
                                        <p:tav tm="100000">
                                          <p:val>
                                            <p:strVal val="#ppt_h"/>
                                          </p:val>
                                        </p:tav>
                                      </p:tavLst>
                                    </p:anim>
                                    <p:animEffect transition="in" filter="fade">
                                      <p:cBhvr>
                                        <p:cTn id="76" dur="100"/>
                                        <p:tgtEl>
                                          <p:spTgt spid="102"/>
                                        </p:tgtEl>
                                      </p:cBhvr>
                                    </p:animEffect>
                                  </p:childTnLst>
                                </p:cTn>
                              </p:par>
                              <p:par>
                                <p:cTn id="77" presetID="6" presetClass="emph" presetSubtype="0" fill="hold" nodeType="withEffect">
                                  <p:stCondLst>
                                    <p:cond delay="100"/>
                                  </p:stCondLst>
                                  <p:childTnLst>
                                    <p:animScale>
                                      <p:cBhvr>
                                        <p:cTn id="78" dur="100" fill="hold"/>
                                        <p:tgtEl>
                                          <p:spTgt spid="102"/>
                                        </p:tgtEl>
                                      </p:cBhvr>
                                      <p:by x="110000" y="110000"/>
                                    </p:animScale>
                                  </p:childTnLst>
                                </p:cTn>
                              </p:par>
                              <p:par>
                                <p:cTn id="79" presetID="6" presetClass="emph" presetSubtype="0" fill="hold" nodeType="withEffect">
                                  <p:stCondLst>
                                    <p:cond delay="200"/>
                                  </p:stCondLst>
                                  <p:childTnLst>
                                    <p:animScale>
                                      <p:cBhvr>
                                        <p:cTn id="80" dur="200" fill="hold"/>
                                        <p:tgtEl>
                                          <p:spTgt spid="102"/>
                                        </p:tgtEl>
                                      </p:cBhvr>
                                      <p:by x="90000" y="90000"/>
                                    </p:animScale>
                                  </p:childTnLst>
                                </p:cTn>
                              </p:par>
                              <p:par>
                                <p:cTn id="81" presetID="6" presetClass="emph" presetSubtype="0" fill="hold" nodeType="withEffect">
                                  <p:stCondLst>
                                    <p:cond delay="400"/>
                                  </p:stCondLst>
                                  <p:childTnLst>
                                    <p:animScale>
                                      <p:cBhvr>
                                        <p:cTn id="82" dur="100" fill="hold"/>
                                        <p:tgtEl>
                                          <p:spTgt spid="102"/>
                                        </p:tgtEl>
                                      </p:cBhvr>
                                      <p:by x="105000" y="105000"/>
                                    </p:animScale>
                                  </p:childTnLst>
                                </p:cTn>
                              </p:par>
                              <p:par>
                                <p:cTn id="83" presetID="6" presetClass="emph" presetSubtype="0" fill="hold" nodeType="withEffect">
                                  <p:stCondLst>
                                    <p:cond delay="500"/>
                                  </p:stCondLst>
                                  <p:childTnLst>
                                    <p:animScale>
                                      <p:cBhvr>
                                        <p:cTn id="84" dur="200" fill="hold"/>
                                        <p:tgtEl>
                                          <p:spTgt spid="102"/>
                                        </p:tgtEl>
                                      </p:cBhvr>
                                      <p:by x="95000" y="95000"/>
                                    </p:animScale>
                                  </p:childTnLst>
                                </p:cTn>
                              </p:par>
                            </p:childTnLst>
                          </p:cTn>
                        </p:par>
                        <p:par>
                          <p:cTn id="85" fill="hold">
                            <p:stCondLst>
                              <p:cond delay="4050"/>
                            </p:stCondLst>
                            <p:childTnLst>
                              <p:par>
                                <p:cTn id="86" presetID="42" presetClass="entr" presetSubtype="0" fill="hold" nodeType="afterEffect">
                                  <p:stCondLst>
                                    <p:cond delay="0"/>
                                  </p:stCondLst>
                                  <p:childTnLst>
                                    <p:set>
                                      <p:cBhvr>
                                        <p:cTn id="87" dur="1" fill="hold">
                                          <p:stCondLst>
                                            <p:cond delay="0"/>
                                          </p:stCondLst>
                                        </p:cTn>
                                        <p:tgtEl>
                                          <p:spTgt spid="109"/>
                                        </p:tgtEl>
                                        <p:attrNameLst>
                                          <p:attrName>style.visibility</p:attrName>
                                        </p:attrNameLst>
                                      </p:cBhvr>
                                      <p:to>
                                        <p:strVal val="visible"/>
                                      </p:to>
                                    </p:set>
                                    <p:animEffect transition="in" filter="fade">
                                      <p:cBhvr>
                                        <p:cTn id="88" dur="500"/>
                                        <p:tgtEl>
                                          <p:spTgt spid="109"/>
                                        </p:tgtEl>
                                      </p:cBhvr>
                                    </p:animEffect>
                                    <p:anim calcmode="lin" valueType="num">
                                      <p:cBhvr>
                                        <p:cTn id="89" dur="500" fill="hold"/>
                                        <p:tgtEl>
                                          <p:spTgt spid="109"/>
                                        </p:tgtEl>
                                        <p:attrNameLst>
                                          <p:attrName>ppt_x</p:attrName>
                                        </p:attrNameLst>
                                      </p:cBhvr>
                                      <p:tavLst>
                                        <p:tav tm="0">
                                          <p:val>
                                            <p:strVal val="#ppt_x"/>
                                          </p:val>
                                        </p:tav>
                                        <p:tav tm="100000">
                                          <p:val>
                                            <p:strVal val="#ppt_x"/>
                                          </p:val>
                                        </p:tav>
                                      </p:tavLst>
                                    </p:anim>
                                    <p:anim calcmode="lin" valueType="num">
                                      <p:cBhvr>
                                        <p:cTn id="90" dur="500" fill="hold"/>
                                        <p:tgtEl>
                                          <p:spTgt spid="109"/>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113"/>
                                        </p:tgtEl>
                                        <p:attrNameLst>
                                          <p:attrName>style.visibility</p:attrName>
                                        </p:attrNameLst>
                                      </p:cBhvr>
                                      <p:to>
                                        <p:strVal val="visible"/>
                                      </p:to>
                                    </p:set>
                                    <p:animEffect transition="in" filter="fade">
                                      <p:cBhvr>
                                        <p:cTn id="93" dur="500"/>
                                        <p:tgtEl>
                                          <p:spTgt spid="113"/>
                                        </p:tgtEl>
                                      </p:cBhvr>
                                    </p:animEffect>
                                    <p:anim calcmode="lin" valueType="num">
                                      <p:cBhvr>
                                        <p:cTn id="94" dur="500" fill="hold"/>
                                        <p:tgtEl>
                                          <p:spTgt spid="113"/>
                                        </p:tgtEl>
                                        <p:attrNameLst>
                                          <p:attrName>ppt_x</p:attrName>
                                        </p:attrNameLst>
                                      </p:cBhvr>
                                      <p:tavLst>
                                        <p:tav tm="0">
                                          <p:val>
                                            <p:strVal val="#ppt_x"/>
                                          </p:val>
                                        </p:tav>
                                        <p:tav tm="100000">
                                          <p:val>
                                            <p:strVal val="#ppt_x"/>
                                          </p:val>
                                        </p:tav>
                                      </p:tavLst>
                                    </p:anim>
                                    <p:anim calcmode="lin" valueType="num">
                                      <p:cBhvr>
                                        <p:cTn id="95" dur="500" fill="hold"/>
                                        <p:tgtEl>
                                          <p:spTgt spid="113"/>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117"/>
                                        </p:tgtEl>
                                        <p:attrNameLst>
                                          <p:attrName>style.visibility</p:attrName>
                                        </p:attrNameLst>
                                      </p:cBhvr>
                                      <p:to>
                                        <p:strVal val="visible"/>
                                      </p:to>
                                    </p:set>
                                    <p:animEffect transition="in" filter="fade">
                                      <p:cBhvr>
                                        <p:cTn id="98" dur="500"/>
                                        <p:tgtEl>
                                          <p:spTgt spid="117"/>
                                        </p:tgtEl>
                                      </p:cBhvr>
                                    </p:animEffect>
                                    <p:anim calcmode="lin" valueType="num">
                                      <p:cBhvr>
                                        <p:cTn id="99" dur="500" fill="hold"/>
                                        <p:tgtEl>
                                          <p:spTgt spid="117"/>
                                        </p:tgtEl>
                                        <p:attrNameLst>
                                          <p:attrName>ppt_x</p:attrName>
                                        </p:attrNameLst>
                                      </p:cBhvr>
                                      <p:tavLst>
                                        <p:tav tm="0">
                                          <p:val>
                                            <p:strVal val="#ppt_x"/>
                                          </p:val>
                                        </p:tav>
                                        <p:tav tm="100000">
                                          <p:val>
                                            <p:strVal val="#ppt_x"/>
                                          </p:val>
                                        </p:tav>
                                      </p:tavLst>
                                    </p:anim>
                                    <p:anim calcmode="lin" valueType="num">
                                      <p:cBhvr>
                                        <p:cTn id="100" dur="500" fill="hold"/>
                                        <p:tgtEl>
                                          <p:spTgt spid="117"/>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121"/>
                                        </p:tgtEl>
                                        <p:attrNameLst>
                                          <p:attrName>style.visibility</p:attrName>
                                        </p:attrNameLst>
                                      </p:cBhvr>
                                      <p:to>
                                        <p:strVal val="visible"/>
                                      </p:to>
                                    </p:set>
                                    <p:animEffect transition="in" filter="fade">
                                      <p:cBhvr>
                                        <p:cTn id="103" dur="500"/>
                                        <p:tgtEl>
                                          <p:spTgt spid="121"/>
                                        </p:tgtEl>
                                      </p:cBhvr>
                                    </p:animEffect>
                                    <p:anim calcmode="lin" valueType="num">
                                      <p:cBhvr>
                                        <p:cTn id="104" dur="500" fill="hold"/>
                                        <p:tgtEl>
                                          <p:spTgt spid="121"/>
                                        </p:tgtEl>
                                        <p:attrNameLst>
                                          <p:attrName>ppt_x</p:attrName>
                                        </p:attrNameLst>
                                      </p:cBhvr>
                                      <p:tavLst>
                                        <p:tav tm="0">
                                          <p:val>
                                            <p:strVal val="#ppt_x"/>
                                          </p:val>
                                        </p:tav>
                                        <p:tav tm="100000">
                                          <p:val>
                                            <p:strVal val="#ppt_x"/>
                                          </p:val>
                                        </p:tav>
                                      </p:tavLst>
                                    </p:anim>
                                    <p:anim calcmode="lin" valueType="num">
                                      <p:cBhvr>
                                        <p:cTn id="105" dur="500" fill="hold"/>
                                        <p:tgtEl>
                                          <p:spTgt spid="121"/>
                                        </p:tgtEl>
                                        <p:attrNameLst>
                                          <p:attrName>ppt_y</p:attrName>
                                        </p:attrNameLst>
                                      </p:cBhvr>
                                      <p:tavLst>
                                        <p:tav tm="0">
                                          <p:val>
                                            <p:strVal val="#ppt_y+.1"/>
                                          </p:val>
                                        </p:tav>
                                        <p:tav tm="100000">
                                          <p:val>
                                            <p:strVal val="#ppt_y"/>
                                          </p:val>
                                        </p:tav>
                                      </p:tavLst>
                                    </p:anim>
                                  </p:childTnLst>
                                </p:cTn>
                              </p:par>
                            </p:childTnLst>
                          </p:cTn>
                        </p:par>
                        <p:par>
                          <p:cTn id="106" fill="hold">
                            <p:stCondLst>
                              <p:cond delay="4550"/>
                            </p:stCondLst>
                            <p:childTnLst>
                              <p:par>
                                <p:cTn id="107" presetID="22" presetClass="entr" presetSubtype="1" fill="hold" grpId="0" nodeType="afterEffect">
                                  <p:stCondLst>
                                    <p:cond delay="0"/>
                                  </p:stCondLst>
                                  <p:childTnLst>
                                    <p:set>
                                      <p:cBhvr>
                                        <p:cTn id="108" dur="1" fill="hold">
                                          <p:stCondLst>
                                            <p:cond delay="0"/>
                                          </p:stCondLst>
                                        </p:cTn>
                                        <p:tgtEl>
                                          <p:spTgt spid="108"/>
                                        </p:tgtEl>
                                        <p:attrNameLst>
                                          <p:attrName>style.visibility</p:attrName>
                                        </p:attrNameLst>
                                      </p:cBhvr>
                                      <p:to>
                                        <p:strVal val="visible"/>
                                      </p:to>
                                    </p:set>
                                    <p:animEffect transition="in" filter="wipe(up)">
                                      <p:cBhvr>
                                        <p:cTn id="109" dur="500"/>
                                        <p:tgtEl>
                                          <p:spTgt spid="108"/>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125"/>
                                        </p:tgtEl>
                                        <p:attrNameLst>
                                          <p:attrName>style.visibility</p:attrName>
                                        </p:attrNameLst>
                                      </p:cBhvr>
                                      <p:to>
                                        <p:strVal val="visible"/>
                                      </p:to>
                                    </p:set>
                                    <p:animEffect transition="in" filter="wipe(up)">
                                      <p:cBhvr>
                                        <p:cTn id="112" dur="500"/>
                                        <p:tgtEl>
                                          <p:spTgt spid="125"/>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126"/>
                                        </p:tgtEl>
                                        <p:attrNameLst>
                                          <p:attrName>style.visibility</p:attrName>
                                        </p:attrNameLst>
                                      </p:cBhvr>
                                      <p:to>
                                        <p:strVal val="visible"/>
                                      </p:to>
                                    </p:set>
                                    <p:animEffect transition="in" filter="wipe(up)">
                                      <p:cBhvr>
                                        <p:cTn id="115" dur="500"/>
                                        <p:tgtEl>
                                          <p:spTgt spid="126"/>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127"/>
                                        </p:tgtEl>
                                        <p:attrNameLst>
                                          <p:attrName>style.visibility</p:attrName>
                                        </p:attrNameLst>
                                      </p:cBhvr>
                                      <p:to>
                                        <p:strVal val="visible"/>
                                      </p:to>
                                    </p:set>
                                    <p:animEffect transition="in" filter="wipe(up)">
                                      <p:cBhvr>
                                        <p:cTn id="118"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08" grpId="0"/>
      <p:bldP spid="125" grpId="0"/>
      <p:bldP spid="126" grpId="0"/>
      <p:bldP spid="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643975"/>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71" name="组合 70"/>
          <p:cNvGrpSpPr/>
          <p:nvPr/>
        </p:nvGrpSpPr>
        <p:grpSpPr>
          <a:xfrm>
            <a:off x="3275687" y="659302"/>
            <a:ext cx="1528244" cy="3682424"/>
            <a:chOff x="1318582" y="1445159"/>
            <a:chExt cx="2037393" cy="4911035"/>
          </a:xfrm>
        </p:grpSpPr>
        <p:sp>
          <p:nvSpPr>
            <p:cNvPr id="72" name="直角三角形 71"/>
            <p:cNvSpPr/>
            <p:nvPr/>
          </p:nvSpPr>
          <p:spPr>
            <a:xfrm flipV="1">
              <a:off x="1731963" y="5491030"/>
              <a:ext cx="1624012" cy="579567"/>
            </a:xfrm>
            <a:prstGeom prst="rtTriangle">
              <a:avLst/>
            </a:prstGeom>
            <a:gradFill>
              <a:gsLst>
                <a:gs pos="60000">
                  <a:srgbClr val="797979">
                    <a:alpha val="34000"/>
                  </a:srgbClr>
                </a:gs>
                <a:gs pos="100000">
                  <a:schemeClr val="tx1">
                    <a:alpha val="31000"/>
                  </a:schemeClr>
                </a:gs>
                <a:gs pos="0">
                  <a:schemeClr val="bg1">
                    <a:lumMod val="95000"/>
                    <a:alpha val="0"/>
                  </a:scheme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 name="直角三角形 72"/>
            <p:cNvSpPr/>
            <p:nvPr/>
          </p:nvSpPr>
          <p:spPr>
            <a:xfrm>
              <a:off x="1725613" y="1760538"/>
              <a:ext cx="1454903" cy="526353"/>
            </a:xfrm>
            <a:prstGeom prst="rtTriangle">
              <a:avLst/>
            </a:prstGeom>
            <a:gradFill>
              <a:gsLst>
                <a:gs pos="49000">
                  <a:srgbClr val="797979">
                    <a:alpha val="30000"/>
                  </a:srgbClr>
                </a:gs>
                <a:gs pos="100000">
                  <a:schemeClr val="tx1">
                    <a:alpha val="29000"/>
                  </a:schemeClr>
                </a:gs>
                <a:gs pos="0">
                  <a:schemeClr val="bg1">
                    <a:lumMod val="95000"/>
                    <a:alpha val="0"/>
                  </a:scheme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同侧圆角矩形 73"/>
            <p:cNvSpPr/>
            <p:nvPr/>
          </p:nvSpPr>
          <p:spPr>
            <a:xfrm rot="16200000">
              <a:off x="541305" y="3041940"/>
              <a:ext cx="3272027" cy="1717474"/>
            </a:xfrm>
            <a:prstGeom prst="round2SameRect">
              <a:avLst>
                <a:gd name="adj1" fmla="val 23877"/>
                <a:gd name="adj2" fmla="val 0"/>
              </a:avLst>
            </a:prstGeom>
            <a:gradFill flip="none" rotWithShape="1">
              <a:gsLst>
                <a:gs pos="0">
                  <a:srgbClr val="E87071"/>
                </a:gs>
                <a:gs pos="100000">
                  <a:srgbClr val="E03C3C"/>
                </a:gs>
              </a:gsLst>
              <a:lin ang="8100000" scaled="1"/>
              <a:tileRect/>
            </a:gradFill>
            <a:ln w="15875">
              <a:gradFill flip="none" rotWithShape="1">
                <a:gsLst>
                  <a:gs pos="49000">
                    <a:srgbClr val="E87071"/>
                  </a:gs>
                  <a:gs pos="0">
                    <a:srgbClr val="F5C3C3"/>
                  </a:gs>
                  <a:gs pos="100000">
                    <a:srgbClr val="D7232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pic>
          <p:nvPicPr>
            <p:cNvPr id="75" name="图片 74"/>
            <p:cNvPicPr>
              <a:picLocks noChangeAspect="1"/>
            </p:cNvPicPr>
            <p:nvPr/>
          </p:nvPicPr>
          <p:blipFill rotWithShape="1">
            <a:blip r:embed="rId2" cstate="screen">
              <a:grayscl/>
              <a:extLst>
                <a:ext uri="{BEBA8EAE-BF5A-486C-A8C5-ECC9F3942E4B}">
                  <a14:imgProps xmlns:a14="http://schemas.microsoft.com/office/drawing/2010/main">
                    <a14:imgLayer r:embed="rId3">
                      <a14:imgEffect>
                        <a14:colorTemperature colorTemp="2000"/>
                      </a14:imgEffect>
                      <a14:imgEffect>
                        <a14:saturation sat="400000"/>
                      </a14:imgEffect>
                    </a14:imgLayer>
                  </a14:imgProps>
                </a:ext>
                <a:ext uri="{28A0092B-C50C-407E-A947-70E740481C1C}">
                  <a14:useLocalDpi xmlns:a14="http://schemas.microsoft.com/office/drawing/2010/main"/>
                </a:ext>
              </a:extLst>
            </a:blip>
            <a:srcRect/>
            <a:stretch/>
          </p:blipFill>
          <p:spPr>
            <a:xfrm rot="16200000" flipH="1">
              <a:off x="475221" y="3782802"/>
              <a:ext cx="4911035" cy="235749"/>
            </a:xfrm>
            <a:prstGeom prst="rect">
              <a:avLst/>
            </a:prstGeom>
          </p:spPr>
        </p:pic>
      </p:grpSp>
      <p:grpSp>
        <p:nvGrpSpPr>
          <p:cNvPr id="76" name="组合 75"/>
          <p:cNvGrpSpPr/>
          <p:nvPr/>
        </p:nvGrpSpPr>
        <p:grpSpPr>
          <a:xfrm>
            <a:off x="4472818" y="1012364"/>
            <a:ext cx="1528244" cy="3682424"/>
            <a:chOff x="1318582" y="1445159"/>
            <a:chExt cx="2037393" cy="4911035"/>
          </a:xfrm>
        </p:grpSpPr>
        <p:sp>
          <p:nvSpPr>
            <p:cNvPr id="77" name="直角三角形 76"/>
            <p:cNvSpPr/>
            <p:nvPr/>
          </p:nvSpPr>
          <p:spPr>
            <a:xfrm flipV="1">
              <a:off x="1731963" y="5491030"/>
              <a:ext cx="1624012" cy="579567"/>
            </a:xfrm>
            <a:prstGeom prst="rtTriangle">
              <a:avLst/>
            </a:prstGeom>
            <a:gradFill>
              <a:gsLst>
                <a:gs pos="60000">
                  <a:srgbClr val="797979">
                    <a:alpha val="34000"/>
                  </a:srgbClr>
                </a:gs>
                <a:gs pos="100000">
                  <a:schemeClr val="tx1">
                    <a:alpha val="31000"/>
                  </a:schemeClr>
                </a:gs>
                <a:gs pos="0">
                  <a:schemeClr val="bg1">
                    <a:lumMod val="95000"/>
                    <a:alpha val="0"/>
                  </a:scheme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直角三角形 77"/>
            <p:cNvSpPr/>
            <p:nvPr/>
          </p:nvSpPr>
          <p:spPr>
            <a:xfrm>
              <a:off x="1725613" y="1760538"/>
              <a:ext cx="1454903" cy="526353"/>
            </a:xfrm>
            <a:prstGeom prst="rtTriangle">
              <a:avLst/>
            </a:prstGeom>
            <a:gradFill>
              <a:gsLst>
                <a:gs pos="49000">
                  <a:srgbClr val="797979">
                    <a:alpha val="30000"/>
                  </a:srgbClr>
                </a:gs>
                <a:gs pos="100000">
                  <a:schemeClr val="tx1">
                    <a:alpha val="29000"/>
                  </a:schemeClr>
                </a:gs>
                <a:gs pos="0">
                  <a:schemeClr val="bg1">
                    <a:lumMod val="95000"/>
                    <a:alpha val="0"/>
                  </a:scheme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9" name="同侧圆角矩形 78"/>
            <p:cNvSpPr/>
            <p:nvPr/>
          </p:nvSpPr>
          <p:spPr>
            <a:xfrm rot="16200000">
              <a:off x="541305" y="3041940"/>
              <a:ext cx="3272027" cy="1717474"/>
            </a:xfrm>
            <a:prstGeom prst="round2SameRect">
              <a:avLst>
                <a:gd name="adj1" fmla="val 23877"/>
                <a:gd name="adj2" fmla="val 0"/>
              </a:avLst>
            </a:prstGeom>
            <a:gradFill flip="none" rotWithShape="1">
              <a:gsLst>
                <a:gs pos="0">
                  <a:srgbClr val="FFC671"/>
                </a:gs>
                <a:gs pos="100000">
                  <a:srgbClr val="FF9B09"/>
                </a:gs>
              </a:gsLst>
              <a:lin ang="8100000" scaled="1"/>
              <a:tileRect/>
            </a:gradFill>
            <a:ln w="15875">
              <a:gradFill flip="none" rotWithShape="1">
                <a:gsLst>
                  <a:gs pos="50000">
                    <a:srgbClr val="F3B65D"/>
                  </a:gs>
                  <a:gs pos="0">
                    <a:srgbClr val="FFE3B9"/>
                  </a:gs>
                  <a:gs pos="100000">
                    <a:srgbClr val="E6890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pic>
          <p:nvPicPr>
            <p:cNvPr id="80" name="图片 79"/>
            <p:cNvPicPr>
              <a:picLocks noChangeAspect="1"/>
            </p:cNvPicPr>
            <p:nvPr/>
          </p:nvPicPr>
          <p:blipFill rotWithShape="1">
            <a:blip r:embed="rId2" cstate="screen">
              <a:grayscl/>
              <a:extLst>
                <a:ext uri="{BEBA8EAE-BF5A-486C-A8C5-ECC9F3942E4B}">
                  <a14:imgProps xmlns:a14="http://schemas.microsoft.com/office/drawing/2010/main">
                    <a14:imgLayer r:embed="rId3">
                      <a14:imgEffect>
                        <a14:colorTemperature colorTemp="2000"/>
                      </a14:imgEffect>
                      <a14:imgEffect>
                        <a14:saturation sat="400000"/>
                      </a14:imgEffect>
                    </a14:imgLayer>
                  </a14:imgProps>
                </a:ext>
                <a:ext uri="{28A0092B-C50C-407E-A947-70E740481C1C}">
                  <a14:useLocalDpi xmlns:a14="http://schemas.microsoft.com/office/drawing/2010/main"/>
                </a:ext>
              </a:extLst>
            </a:blip>
            <a:srcRect/>
            <a:stretch/>
          </p:blipFill>
          <p:spPr>
            <a:xfrm rot="16200000" flipH="1">
              <a:off x="475221" y="3782802"/>
              <a:ext cx="4911035" cy="235749"/>
            </a:xfrm>
            <a:prstGeom prst="rect">
              <a:avLst/>
            </a:prstGeom>
          </p:spPr>
        </p:pic>
      </p:grpSp>
      <p:grpSp>
        <p:nvGrpSpPr>
          <p:cNvPr id="81" name="组合 80"/>
          <p:cNvGrpSpPr/>
          <p:nvPr/>
        </p:nvGrpSpPr>
        <p:grpSpPr>
          <a:xfrm>
            <a:off x="5669950" y="1383753"/>
            <a:ext cx="1528244" cy="3682424"/>
            <a:chOff x="1318582" y="1445159"/>
            <a:chExt cx="2037393" cy="4911035"/>
          </a:xfrm>
        </p:grpSpPr>
        <p:sp>
          <p:nvSpPr>
            <p:cNvPr id="82" name="直角三角形 81"/>
            <p:cNvSpPr/>
            <p:nvPr/>
          </p:nvSpPr>
          <p:spPr>
            <a:xfrm flipV="1">
              <a:off x="1731963" y="5491030"/>
              <a:ext cx="1624012" cy="579567"/>
            </a:xfrm>
            <a:prstGeom prst="rtTriangle">
              <a:avLst/>
            </a:prstGeom>
            <a:gradFill>
              <a:gsLst>
                <a:gs pos="60000">
                  <a:srgbClr val="797979">
                    <a:alpha val="34000"/>
                  </a:srgbClr>
                </a:gs>
                <a:gs pos="100000">
                  <a:schemeClr val="tx1">
                    <a:alpha val="31000"/>
                  </a:schemeClr>
                </a:gs>
                <a:gs pos="0">
                  <a:schemeClr val="bg1">
                    <a:lumMod val="95000"/>
                    <a:alpha val="0"/>
                  </a:scheme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直角三角形 82"/>
            <p:cNvSpPr/>
            <p:nvPr/>
          </p:nvSpPr>
          <p:spPr>
            <a:xfrm>
              <a:off x="1725613" y="1760538"/>
              <a:ext cx="1454903" cy="526353"/>
            </a:xfrm>
            <a:prstGeom prst="rtTriangle">
              <a:avLst/>
            </a:prstGeom>
            <a:gradFill>
              <a:gsLst>
                <a:gs pos="49000">
                  <a:srgbClr val="797979">
                    <a:alpha val="30000"/>
                  </a:srgbClr>
                </a:gs>
                <a:gs pos="100000">
                  <a:schemeClr val="tx1">
                    <a:alpha val="29000"/>
                  </a:schemeClr>
                </a:gs>
                <a:gs pos="0">
                  <a:schemeClr val="bg1">
                    <a:lumMod val="95000"/>
                    <a:alpha val="0"/>
                  </a:scheme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同侧圆角矩形 83"/>
            <p:cNvSpPr/>
            <p:nvPr/>
          </p:nvSpPr>
          <p:spPr>
            <a:xfrm rot="16200000">
              <a:off x="541305" y="3041940"/>
              <a:ext cx="3272027" cy="1717474"/>
            </a:xfrm>
            <a:prstGeom prst="round2SameRect">
              <a:avLst>
                <a:gd name="adj1" fmla="val 23877"/>
                <a:gd name="adj2" fmla="val 0"/>
              </a:avLst>
            </a:prstGeom>
            <a:gradFill flip="none" rotWithShape="1">
              <a:gsLst>
                <a:gs pos="0">
                  <a:srgbClr val="01C4D9"/>
                </a:gs>
                <a:gs pos="100000">
                  <a:srgbClr val="0194A3"/>
                </a:gs>
              </a:gsLst>
              <a:lin ang="8100000" scaled="1"/>
              <a:tileRect/>
            </a:gradFill>
            <a:ln w="15875">
              <a:gradFill flip="none" rotWithShape="1">
                <a:gsLst>
                  <a:gs pos="49000">
                    <a:srgbClr val="5DBAC4"/>
                  </a:gs>
                  <a:gs pos="0">
                    <a:srgbClr val="B9F8FF"/>
                  </a:gs>
                  <a:gs pos="100000">
                    <a:srgbClr val="017C89"/>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pic>
          <p:nvPicPr>
            <p:cNvPr id="85" name="图片 84"/>
            <p:cNvPicPr>
              <a:picLocks noChangeAspect="1"/>
            </p:cNvPicPr>
            <p:nvPr/>
          </p:nvPicPr>
          <p:blipFill rotWithShape="1">
            <a:blip r:embed="rId2" cstate="screen">
              <a:grayscl/>
              <a:extLst>
                <a:ext uri="{BEBA8EAE-BF5A-486C-A8C5-ECC9F3942E4B}">
                  <a14:imgProps xmlns:a14="http://schemas.microsoft.com/office/drawing/2010/main">
                    <a14:imgLayer r:embed="rId3">
                      <a14:imgEffect>
                        <a14:colorTemperature colorTemp="2000"/>
                      </a14:imgEffect>
                      <a14:imgEffect>
                        <a14:saturation sat="400000"/>
                      </a14:imgEffect>
                    </a14:imgLayer>
                  </a14:imgProps>
                </a:ext>
                <a:ext uri="{28A0092B-C50C-407E-A947-70E740481C1C}">
                  <a14:useLocalDpi xmlns:a14="http://schemas.microsoft.com/office/drawing/2010/main"/>
                </a:ext>
              </a:extLst>
            </a:blip>
            <a:srcRect/>
            <a:stretch/>
          </p:blipFill>
          <p:spPr>
            <a:xfrm rot="16200000" flipH="1">
              <a:off x="475221" y="3782802"/>
              <a:ext cx="4911035" cy="235749"/>
            </a:xfrm>
            <a:prstGeom prst="rect">
              <a:avLst/>
            </a:prstGeom>
          </p:spPr>
        </p:pic>
      </p:grpSp>
      <p:grpSp>
        <p:nvGrpSpPr>
          <p:cNvPr id="86" name="组合 85"/>
          <p:cNvGrpSpPr/>
          <p:nvPr/>
        </p:nvGrpSpPr>
        <p:grpSpPr>
          <a:xfrm>
            <a:off x="6867079" y="1755142"/>
            <a:ext cx="1528244" cy="3682424"/>
            <a:chOff x="1318582" y="1445159"/>
            <a:chExt cx="2037393" cy="4911035"/>
          </a:xfrm>
        </p:grpSpPr>
        <p:sp>
          <p:nvSpPr>
            <p:cNvPr id="87" name="直角三角形 86"/>
            <p:cNvSpPr/>
            <p:nvPr/>
          </p:nvSpPr>
          <p:spPr>
            <a:xfrm flipV="1">
              <a:off x="1731963" y="5491030"/>
              <a:ext cx="1624012" cy="579567"/>
            </a:xfrm>
            <a:prstGeom prst="rtTriangle">
              <a:avLst/>
            </a:prstGeom>
            <a:gradFill>
              <a:gsLst>
                <a:gs pos="60000">
                  <a:srgbClr val="797979">
                    <a:alpha val="34000"/>
                  </a:srgbClr>
                </a:gs>
                <a:gs pos="100000">
                  <a:schemeClr val="tx1">
                    <a:alpha val="31000"/>
                  </a:schemeClr>
                </a:gs>
                <a:gs pos="0">
                  <a:schemeClr val="bg1">
                    <a:lumMod val="95000"/>
                    <a:alpha val="0"/>
                  </a:scheme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8" name="直角三角形 87"/>
            <p:cNvSpPr/>
            <p:nvPr/>
          </p:nvSpPr>
          <p:spPr>
            <a:xfrm>
              <a:off x="1725613" y="1760538"/>
              <a:ext cx="1454903" cy="526353"/>
            </a:xfrm>
            <a:prstGeom prst="rtTriangle">
              <a:avLst/>
            </a:prstGeom>
            <a:gradFill>
              <a:gsLst>
                <a:gs pos="49000">
                  <a:srgbClr val="797979">
                    <a:alpha val="30000"/>
                  </a:srgbClr>
                </a:gs>
                <a:gs pos="100000">
                  <a:schemeClr val="tx1">
                    <a:alpha val="29000"/>
                  </a:schemeClr>
                </a:gs>
                <a:gs pos="0">
                  <a:schemeClr val="bg1">
                    <a:lumMod val="95000"/>
                    <a:alpha val="0"/>
                  </a:schemeClr>
                </a:gs>
              </a:gsLst>
              <a:lin ang="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 name="同侧圆角矩形 88"/>
            <p:cNvSpPr/>
            <p:nvPr/>
          </p:nvSpPr>
          <p:spPr>
            <a:xfrm rot="16200000">
              <a:off x="541305" y="3041940"/>
              <a:ext cx="3272027" cy="1717474"/>
            </a:xfrm>
            <a:prstGeom prst="round2SameRect">
              <a:avLst>
                <a:gd name="adj1" fmla="val 23877"/>
                <a:gd name="adj2" fmla="val 0"/>
              </a:avLst>
            </a:prstGeom>
            <a:gradFill flip="none" rotWithShape="1">
              <a:gsLst>
                <a:gs pos="0">
                  <a:srgbClr val="00E2BC"/>
                </a:gs>
                <a:gs pos="100000">
                  <a:srgbClr val="00967D"/>
                </a:gs>
              </a:gsLst>
              <a:lin ang="8100000" scaled="1"/>
              <a:tileRect/>
            </a:gradFill>
            <a:ln w="15875">
              <a:gradFill flip="none" rotWithShape="1">
                <a:gsLst>
                  <a:gs pos="49000">
                    <a:srgbClr val="00C4A3"/>
                  </a:gs>
                  <a:gs pos="0">
                    <a:srgbClr val="09FFD6"/>
                  </a:gs>
                  <a:gs pos="100000">
                    <a:srgbClr val="007E69"/>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pic>
          <p:nvPicPr>
            <p:cNvPr id="90" name="图片 89"/>
            <p:cNvPicPr>
              <a:picLocks noChangeAspect="1"/>
            </p:cNvPicPr>
            <p:nvPr/>
          </p:nvPicPr>
          <p:blipFill rotWithShape="1">
            <a:blip r:embed="rId2" cstate="screen">
              <a:grayscl/>
              <a:extLst>
                <a:ext uri="{BEBA8EAE-BF5A-486C-A8C5-ECC9F3942E4B}">
                  <a14:imgProps xmlns:a14="http://schemas.microsoft.com/office/drawing/2010/main">
                    <a14:imgLayer r:embed="rId3">
                      <a14:imgEffect>
                        <a14:colorTemperature colorTemp="2000"/>
                      </a14:imgEffect>
                      <a14:imgEffect>
                        <a14:saturation sat="400000"/>
                      </a14:imgEffect>
                    </a14:imgLayer>
                  </a14:imgProps>
                </a:ext>
                <a:ext uri="{28A0092B-C50C-407E-A947-70E740481C1C}">
                  <a14:useLocalDpi xmlns:a14="http://schemas.microsoft.com/office/drawing/2010/main"/>
                </a:ext>
              </a:extLst>
            </a:blip>
            <a:srcRect/>
            <a:stretch/>
          </p:blipFill>
          <p:spPr>
            <a:xfrm rot="16200000" flipH="1">
              <a:off x="475221" y="3782802"/>
              <a:ext cx="4911035" cy="235749"/>
            </a:xfrm>
            <a:prstGeom prst="rect">
              <a:avLst/>
            </a:prstGeom>
          </p:spPr>
        </p:pic>
      </p:grpSp>
      <p:grpSp>
        <p:nvGrpSpPr>
          <p:cNvPr id="91" name="组合 90"/>
          <p:cNvGrpSpPr/>
          <p:nvPr/>
        </p:nvGrpSpPr>
        <p:grpSpPr>
          <a:xfrm>
            <a:off x="3421052" y="1407370"/>
            <a:ext cx="505896" cy="600164"/>
            <a:chOff x="4560808" y="1584759"/>
            <a:chExt cx="674440" cy="800403"/>
          </a:xfrm>
        </p:grpSpPr>
        <p:sp>
          <p:nvSpPr>
            <p:cNvPr id="92" name="椭圆 91"/>
            <p:cNvSpPr/>
            <p:nvPr/>
          </p:nvSpPr>
          <p:spPr>
            <a:xfrm>
              <a:off x="4560808" y="1618057"/>
              <a:ext cx="674440" cy="674440"/>
            </a:xfrm>
            <a:prstGeom prst="ellipse">
              <a:avLst/>
            </a:prstGeom>
            <a:solidFill>
              <a:schemeClr val="bg1">
                <a:lumMod val="95000"/>
              </a:schemeClr>
            </a:solidFill>
            <a:ln w="22225">
              <a:gradFill flip="none" rotWithShape="1">
                <a:gsLst>
                  <a:gs pos="0">
                    <a:srgbClr val="D12121"/>
                  </a:gs>
                  <a:gs pos="100000">
                    <a:srgbClr val="F0A6A6"/>
                  </a:gs>
                </a:gsLst>
                <a:lin ang="2700000" scaled="1"/>
                <a:tileRect/>
              </a:gradFill>
            </a:ln>
            <a:effectLst>
              <a:innerShdw blurRad="63500" dist="254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 name="文本框 63"/>
            <p:cNvSpPr txBox="1"/>
            <p:nvPr/>
          </p:nvSpPr>
          <p:spPr>
            <a:xfrm>
              <a:off x="4619487" y="1584759"/>
              <a:ext cx="561699" cy="800403"/>
            </a:xfrm>
            <a:prstGeom prst="rect">
              <a:avLst/>
            </a:prstGeom>
            <a:noFill/>
          </p:spPr>
          <p:txBody>
            <a:bodyPr wrap="square" rtlCol="0">
              <a:spAutoFit/>
            </a:bodyPr>
            <a:lstStyle/>
            <a:p>
              <a:pPr algn="ctr"/>
              <a:r>
                <a:rPr lang="en-US" altLang="zh-CN" sz="3300" dirty="0">
                  <a:solidFill>
                    <a:srgbClr val="E87071"/>
                  </a:solidFill>
                  <a:latin typeface="Impact" panose="020B0806030902050204" pitchFamily="34" charset="0"/>
                </a:rPr>
                <a:t>1</a:t>
              </a:r>
              <a:endParaRPr lang="zh-CN" altLang="en-US" sz="3300" dirty="0">
                <a:solidFill>
                  <a:srgbClr val="E87071"/>
                </a:solidFill>
                <a:latin typeface="Impact" panose="020B0806030902050204" pitchFamily="34" charset="0"/>
              </a:endParaRPr>
            </a:p>
          </p:txBody>
        </p:sp>
      </p:grpSp>
      <p:grpSp>
        <p:nvGrpSpPr>
          <p:cNvPr id="94" name="组合 93"/>
          <p:cNvGrpSpPr/>
          <p:nvPr/>
        </p:nvGrpSpPr>
        <p:grpSpPr>
          <a:xfrm>
            <a:off x="4648711" y="1792163"/>
            <a:ext cx="505896" cy="600164"/>
            <a:chOff x="6197474" y="2097937"/>
            <a:chExt cx="674440" cy="800405"/>
          </a:xfrm>
        </p:grpSpPr>
        <p:sp>
          <p:nvSpPr>
            <p:cNvPr id="95" name="椭圆 94"/>
            <p:cNvSpPr/>
            <p:nvPr/>
          </p:nvSpPr>
          <p:spPr>
            <a:xfrm>
              <a:off x="6197474" y="2139438"/>
              <a:ext cx="674440" cy="674440"/>
            </a:xfrm>
            <a:prstGeom prst="ellipse">
              <a:avLst/>
            </a:prstGeom>
            <a:solidFill>
              <a:schemeClr val="bg1">
                <a:lumMod val="95000"/>
              </a:schemeClr>
            </a:solidFill>
            <a:ln w="22225">
              <a:gradFill flip="none" rotWithShape="1">
                <a:gsLst>
                  <a:gs pos="0">
                    <a:srgbClr val="FFA41F"/>
                  </a:gs>
                  <a:gs pos="100000">
                    <a:srgbClr val="FFD597"/>
                  </a:gs>
                </a:gsLst>
                <a:lin ang="2700000" scaled="1"/>
                <a:tileRect/>
              </a:gradFill>
            </a:ln>
            <a:effectLst>
              <a:innerShdw blurRad="63500" dist="254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文本框 64"/>
            <p:cNvSpPr txBox="1"/>
            <p:nvPr/>
          </p:nvSpPr>
          <p:spPr>
            <a:xfrm>
              <a:off x="6253844" y="2097937"/>
              <a:ext cx="561699" cy="800405"/>
            </a:xfrm>
            <a:prstGeom prst="rect">
              <a:avLst/>
            </a:prstGeom>
            <a:noFill/>
          </p:spPr>
          <p:txBody>
            <a:bodyPr wrap="square" rtlCol="0">
              <a:spAutoFit/>
            </a:bodyPr>
            <a:lstStyle/>
            <a:p>
              <a:pPr algn="ctr"/>
              <a:r>
                <a:rPr lang="en-US" altLang="zh-CN" sz="3300" dirty="0">
                  <a:solidFill>
                    <a:srgbClr val="FFB850"/>
                  </a:solidFill>
                  <a:latin typeface="Impact" panose="020B0806030902050204" pitchFamily="34" charset="0"/>
                </a:rPr>
                <a:t>2</a:t>
              </a:r>
              <a:endParaRPr lang="zh-CN" altLang="en-US" sz="3300" dirty="0">
                <a:solidFill>
                  <a:srgbClr val="FFB850"/>
                </a:solidFill>
                <a:latin typeface="Impact" panose="020B0806030902050204" pitchFamily="34" charset="0"/>
              </a:endParaRPr>
            </a:p>
          </p:txBody>
        </p:sp>
      </p:grpSp>
      <p:grpSp>
        <p:nvGrpSpPr>
          <p:cNvPr id="97" name="组合 96"/>
          <p:cNvGrpSpPr/>
          <p:nvPr/>
        </p:nvGrpSpPr>
        <p:grpSpPr>
          <a:xfrm>
            <a:off x="5826824" y="2153341"/>
            <a:ext cx="505896" cy="600164"/>
            <a:chOff x="7768088" y="2579617"/>
            <a:chExt cx="674440" cy="800403"/>
          </a:xfrm>
        </p:grpSpPr>
        <p:sp>
          <p:nvSpPr>
            <p:cNvPr id="98" name="椭圆 97"/>
            <p:cNvSpPr/>
            <p:nvPr/>
          </p:nvSpPr>
          <p:spPr>
            <a:xfrm>
              <a:off x="7768088" y="2614418"/>
              <a:ext cx="674440" cy="674440"/>
            </a:xfrm>
            <a:prstGeom prst="ellipse">
              <a:avLst/>
            </a:prstGeom>
            <a:solidFill>
              <a:schemeClr val="bg1">
                <a:lumMod val="95000"/>
              </a:schemeClr>
            </a:solidFill>
            <a:ln w="22225">
              <a:gradFill flip="none" rotWithShape="1">
                <a:gsLst>
                  <a:gs pos="0">
                    <a:srgbClr val="019DAD"/>
                  </a:gs>
                  <a:gs pos="100000">
                    <a:srgbClr val="2AEAFE"/>
                  </a:gs>
                </a:gsLst>
                <a:lin ang="2700000" scaled="1"/>
                <a:tileRect/>
              </a:gradFill>
            </a:ln>
            <a:effectLst>
              <a:innerShdw blurRad="63500" dist="254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 name="文本框 65"/>
            <p:cNvSpPr txBox="1"/>
            <p:nvPr/>
          </p:nvSpPr>
          <p:spPr>
            <a:xfrm>
              <a:off x="7834075" y="2579617"/>
              <a:ext cx="561699" cy="800403"/>
            </a:xfrm>
            <a:prstGeom prst="rect">
              <a:avLst/>
            </a:prstGeom>
            <a:noFill/>
          </p:spPr>
          <p:txBody>
            <a:bodyPr wrap="square" rtlCol="0">
              <a:spAutoFit/>
            </a:bodyPr>
            <a:lstStyle/>
            <a:p>
              <a:pPr algn="ctr"/>
              <a:r>
                <a:rPr lang="en-US" altLang="zh-CN" sz="3300" dirty="0">
                  <a:solidFill>
                    <a:srgbClr val="01ACBE"/>
                  </a:solidFill>
                  <a:latin typeface="Impact" panose="020B0806030902050204" pitchFamily="34" charset="0"/>
                </a:rPr>
                <a:t>3</a:t>
              </a:r>
              <a:endParaRPr lang="zh-CN" altLang="en-US" sz="3300" dirty="0">
                <a:solidFill>
                  <a:srgbClr val="01ACBE"/>
                </a:solidFill>
                <a:latin typeface="Impact" panose="020B0806030902050204" pitchFamily="34" charset="0"/>
              </a:endParaRPr>
            </a:p>
          </p:txBody>
        </p:sp>
      </p:grpSp>
      <p:grpSp>
        <p:nvGrpSpPr>
          <p:cNvPr id="100" name="组合 99"/>
          <p:cNvGrpSpPr/>
          <p:nvPr/>
        </p:nvGrpSpPr>
        <p:grpSpPr>
          <a:xfrm>
            <a:off x="7030274" y="2499552"/>
            <a:ext cx="505896" cy="600164"/>
            <a:chOff x="9372478" y="3041339"/>
            <a:chExt cx="674440" cy="800403"/>
          </a:xfrm>
        </p:grpSpPr>
        <p:sp>
          <p:nvSpPr>
            <p:cNvPr id="101" name="椭圆 100"/>
            <p:cNvSpPr/>
            <p:nvPr/>
          </p:nvSpPr>
          <p:spPr>
            <a:xfrm>
              <a:off x="9372478" y="3094380"/>
              <a:ext cx="674440" cy="674440"/>
            </a:xfrm>
            <a:prstGeom prst="ellipse">
              <a:avLst/>
            </a:prstGeom>
            <a:solidFill>
              <a:schemeClr val="bg1">
                <a:lumMod val="95000"/>
              </a:schemeClr>
            </a:solidFill>
            <a:ln w="22225">
              <a:gradFill flip="none" rotWithShape="1">
                <a:gsLst>
                  <a:gs pos="0">
                    <a:srgbClr val="00AC8F"/>
                  </a:gs>
                  <a:gs pos="100000">
                    <a:srgbClr val="11FFD7"/>
                  </a:gs>
                </a:gsLst>
                <a:lin ang="2700000" scaled="1"/>
                <a:tileRect/>
              </a:gradFill>
            </a:ln>
            <a:effectLst>
              <a:innerShdw blurRad="63500" dist="254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 name="文本框 66"/>
            <p:cNvSpPr txBox="1"/>
            <p:nvPr/>
          </p:nvSpPr>
          <p:spPr>
            <a:xfrm>
              <a:off x="9428848" y="3041339"/>
              <a:ext cx="561699" cy="800403"/>
            </a:xfrm>
            <a:prstGeom prst="rect">
              <a:avLst/>
            </a:prstGeom>
            <a:noFill/>
          </p:spPr>
          <p:txBody>
            <a:bodyPr wrap="square" rtlCol="0">
              <a:spAutoFit/>
            </a:bodyPr>
            <a:lstStyle/>
            <a:p>
              <a:pPr algn="ctr"/>
              <a:r>
                <a:rPr lang="en-US" altLang="zh-CN" sz="3300" dirty="0">
                  <a:solidFill>
                    <a:srgbClr val="00AF92"/>
                  </a:solidFill>
                  <a:latin typeface="Impact" panose="020B0806030902050204" pitchFamily="34" charset="0"/>
                </a:rPr>
                <a:t>4</a:t>
              </a:r>
              <a:endParaRPr lang="zh-CN" altLang="en-US" sz="3300" dirty="0">
                <a:solidFill>
                  <a:srgbClr val="00AF92"/>
                </a:solidFill>
                <a:latin typeface="Impact" panose="020B0806030902050204" pitchFamily="34" charset="0"/>
              </a:endParaRPr>
            </a:p>
          </p:txBody>
        </p:sp>
      </p:grpSp>
      <p:grpSp>
        <p:nvGrpSpPr>
          <p:cNvPr id="103" name="组合 102"/>
          <p:cNvGrpSpPr/>
          <p:nvPr/>
        </p:nvGrpSpPr>
        <p:grpSpPr>
          <a:xfrm>
            <a:off x="3420126" y="3189294"/>
            <a:ext cx="363746" cy="357291"/>
            <a:chOff x="5037571" y="856343"/>
            <a:chExt cx="715006" cy="702571"/>
          </a:xfrm>
        </p:grpSpPr>
        <p:sp>
          <p:nvSpPr>
            <p:cNvPr id="104"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5"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6"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07" name="组合 106"/>
          <p:cNvGrpSpPr/>
          <p:nvPr/>
        </p:nvGrpSpPr>
        <p:grpSpPr>
          <a:xfrm>
            <a:off x="4655427" y="3585051"/>
            <a:ext cx="361483" cy="341225"/>
            <a:chOff x="6460269" y="872801"/>
            <a:chExt cx="709154" cy="669655"/>
          </a:xfrm>
          <a:solidFill>
            <a:schemeClr val="bg1"/>
          </a:solidFill>
        </p:grpSpPr>
        <p:sp>
          <p:nvSpPr>
            <p:cNvPr id="108"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9"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10" name="组合 109"/>
          <p:cNvGrpSpPr/>
          <p:nvPr/>
        </p:nvGrpSpPr>
        <p:grpSpPr>
          <a:xfrm>
            <a:off x="5866081" y="3898913"/>
            <a:ext cx="342251" cy="344441"/>
            <a:chOff x="5042691" y="2273920"/>
            <a:chExt cx="702937" cy="707692"/>
          </a:xfrm>
          <a:solidFill>
            <a:schemeClr val="bg1"/>
          </a:solidFill>
        </p:grpSpPr>
        <p:sp>
          <p:nvSpPr>
            <p:cNvPr id="1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2"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13" name="组合 112"/>
          <p:cNvGrpSpPr/>
          <p:nvPr/>
        </p:nvGrpSpPr>
        <p:grpSpPr>
          <a:xfrm>
            <a:off x="7063029" y="4271780"/>
            <a:ext cx="302975" cy="300831"/>
            <a:chOff x="6463926" y="2278309"/>
            <a:chExt cx="708057" cy="703302"/>
          </a:xfrm>
        </p:grpSpPr>
        <p:sp>
          <p:nvSpPr>
            <p:cNvPr id="114"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5"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6"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7"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18" name="文本框 194"/>
          <p:cNvSpPr txBox="1"/>
          <p:nvPr/>
        </p:nvSpPr>
        <p:spPr>
          <a:xfrm>
            <a:off x="628055" y="1216473"/>
            <a:ext cx="2269541" cy="461665"/>
          </a:xfrm>
          <a:prstGeom prst="rect">
            <a:avLst/>
          </a:prstGeom>
          <a:noFill/>
        </p:spPr>
        <p:txBody>
          <a:bodyPr wrap="square" rtlCol="0">
            <a:spAutoFit/>
          </a:bodyPr>
          <a:lstStyle/>
          <a:p>
            <a:r>
              <a:rPr lang="zh-CN" altLang="en-US" sz="2400" dirty="0">
                <a:solidFill>
                  <a:srgbClr val="01ACBE"/>
                </a:solidFill>
                <a:latin typeface="微软雅黑" panose="020B0503020204020204" pitchFamily="34" charset="-122"/>
                <a:ea typeface="微软雅黑" panose="020B0503020204020204" pitchFamily="34" charset="-122"/>
              </a:rPr>
              <a:t>在此添加标题</a:t>
            </a:r>
          </a:p>
        </p:txBody>
      </p:sp>
      <p:cxnSp>
        <p:nvCxnSpPr>
          <p:cNvPr id="119" name="直接连接符 118"/>
          <p:cNvCxnSpPr/>
          <p:nvPr/>
        </p:nvCxnSpPr>
        <p:spPr>
          <a:xfrm>
            <a:off x="694138" y="1772747"/>
            <a:ext cx="2094438" cy="0"/>
          </a:xfrm>
          <a:prstGeom prst="line">
            <a:avLst/>
          </a:prstGeom>
          <a:ln w="19050">
            <a:solidFill>
              <a:srgbClr val="01ACBE"/>
            </a:solidFill>
          </a:ln>
        </p:spPr>
        <p:style>
          <a:lnRef idx="1">
            <a:schemeClr val="accent1"/>
          </a:lnRef>
          <a:fillRef idx="0">
            <a:schemeClr val="accent1"/>
          </a:fillRef>
          <a:effectRef idx="0">
            <a:schemeClr val="accent1"/>
          </a:effectRef>
          <a:fontRef idx="minor">
            <a:schemeClr val="tx1"/>
          </a:fontRef>
        </p:style>
      </p:cxnSp>
      <p:sp>
        <p:nvSpPr>
          <p:cNvPr id="120" name="文本框 107"/>
          <p:cNvSpPr txBox="1"/>
          <p:nvPr/>
        </p:nvSpPr>
        <p:spPr>
          <a:xfrm>
            <a:off x="628055" y="1934728"/>
            <a:ext cx="2269541" cy="2192908"/>
          </a:xfrm>
          <a:prstGeom prst="rect">
            <a:avLst/>
          </a:prstGeom>
          <a:noFill/>
        </p:spPr>
        <p:txBody>
          <a:bodyPr wrap="square" rtlCol="0">
            <a:spAutoFit/>
          </a:bodyPr>
          <a:lstStyle/>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点击添加文字说明详情介绍点击添加文字说明详情介绍点击添加文字说明详情介绍点击添加文字说明详情介绍</a:t>
            </a:r>
          </a:p>
          <a:p>
            <a:pPr algn="just">
              <a:lnSpc>
                <a:spcPct val="130000"/>
              </a:lnSpc>
            </a:pP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点击添加文字说明详情介绍点击添加文字说明详情介绍</a:t>
            </a:r>
          </a:p>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a:p>
            <a:pPr algn="just">
              <a:lnSpc>
                <a:spcPct val="130000"/>
              </a:lnSpc>
            </a:pP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3349871" y="2167814"/>
            <a:ext cx="1104688" cy="876182"/>
            <a:chOff x="4465912" y="2598921"/>
            <a:chExt cx="1472725" cy="1168513"/>
          </a:xfrm>
        </p:grpSpPr>
        <p:sp>
          <p:nvSpPr>
            <p:cNvPr id="122" name="文本框 68"/>
            <p:cNvSpPr txBox="1"/>
            <p:nvPr/>
          </p:nvSpPr>
          <p:spPr>
            <a:xfrm>
              <a:off x="4465912" y="2598921"/>
              <a:ext cx="1472725" cy="369417"/>
            </a:xfrm>
            <a:prstGeom prst="rect">
              <a:avLst/>
            </a:prstGeom>
            <a:noFill/>
          </p:spPr>
          <p:txBody>
            <a:bodyPr wrap="square" rtlCol="0">
              <a:spAutoFit/>
            </a:bodyPr>
            <a:lstStyle/>
            <a:p>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123" name="文本框 129"/>
            <p:cNvSpPr txBox="1"/>
            <p:nvPr/>
          </p:nvSpPr>
          <p:spPr>
            <a:xfrm>
              <a:off x="4548345" y="2951638"/>
              <a:ext cx="1312951" cy="815796"/>
            </a:xfrm>
            <a:prstGeom prst="rect">
              <a:avLst/>
            </a:prstGeom>
            <a:noFill/>
          </p:spPr>
          <p:txBody>
            <a:bodyPr wrap="square" rtlCol="0">
              <a:spAutoFit/>
            </a:bodyPr>
            <a:lstStyle/>
            <a:p>
              <a:pPr>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24" name="组合 123"/>
          <p:cNvGrpSpPr/>
          <p:nvPr/>
        </p:nvGrpSpPr>
        <p:grpSpPr>
          <a:xfrm>
            <a:off x="4579530" y="2543732"/>
            <a:ext cx="1104688" cy="884627"/>
            <a:chOff x="6105244" y="3100260"/>
            <a:chExt cx="1472725" cy="1179776"/>
          </a:xfrm>
        </p:grpSpPr>
        <p:sp>
          <p:nvSpPr>
            <p:cNvPr id="125" name="文本框 71"/>
            <p:cNvSpPr txBox="1"/>
            <p:nvPr/>
          </p:nvSpPr>
          <p:spPr>
            <a:xfrm>
              <a:off x="6105244" y="3100260"/>
              <a:ext cx="1472725" cy="369417"/>
            </a:xfrm>
            <a:prstGeom prst="rect">
              <a:avLst/>
            </a:prstGeom>
            <a:noFill/>
          </p:spPr>
          <p:txBody>
            <a:bodyPr wrap="square" rtlCol="0">
              <a:spAutoFit/>
            </a:bodyPr>
            <a:lstStyle/>
            <a:p>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126" name="文本框 129"/>
            <p:cNvSpPr txBox="1"/>
            <p:nvPr/>
          </p:nvSpPr>
          <p:spPr>
            <a:xfrm>
              <a:off x="6159068" y="3464239"/>
              <a:ext cx="1312951" cy="815797"/>
            </a:xfrm>
            <a:prstGeom prst="rect">
              <a:avLst/>
            </a:prstGeom>
            <a:noFill/>
          </p:spPr>
          <p:txBody>
            <a:bodyPr wrap="square" rtlCol="0">
              <a:spAutoFit/>
            </a:bodyPr>
            <a:lstStyle/>
            <a:p>
              <a:pPr>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27" name="组合 126"/>
          <p:cNvGrpSpPr/>
          <p:nvPr/>
        </p:nvGrpSpPr>
        <p:grpSpPr>
          <a:xfrm>
            <a:off x="5787123" y="2872270"/>
            <a:ext cx="1104688" cy="854224"/>
            <a:chOff x="7715158" y="3538410"/>
            <a:chExt cx="1472725" cy="1139229"/>
          </a:xfrm>
        </p:grpSpPr>
        <p:sp>
          <p:nvSpPr>
            <p:cNvPr id="128" name="文本框 74"/>
            <p:cNvSpPr txBox="1"/>
            <p:nvPr/>
          </p:nvSpPr>
          <p:spPr>
            <a:xfrm>
              <a:off x="7715158" y="3538410"/>
              <a:ext cx="1472725" cy="369417"/>
            </a:xfrm>
            <a:prstGeom prst="rect">
              <a:avLst/>
            </a:prstGeom>
            <a:noFill/>
          </p:spPr>
          <p:txBody>
            <a:bodyPr wrap="square" rtlCol="0">
              <a:spAutoFit/>
            </a:bodyPr>
            <a:lstStyle/>
            <a:p>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129" name="文本框 129"/>
            <p:cNvSpPr txBox="1"/>
            <p:nvPr/>
          </p:nvSpPr>
          <p:spPr>
            <a:xfrm>
              <a:off x="7806591" y="3861842"/>
              <a:ext cx="1312951" cy="815797"/>
            </a:xfrm>
            <a:prstGeom prst="rect">
              <a:avLst/>
            </a:prstGeom>
            <a:noFill/>
          </p:spPr>
          <p:txBody>
            <a:bodyPr wrap="square" rtlCol="0">
              <a:spAutoFit/>
            </a:bodyPr>
            <a:lstStyle/>
            <a:p>
              <a:pPr>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30" name="组合 129"/>
          <p:cNvGrpSpPr/>
          <p:nvPr/>
        </p:nvGrpSpPr>
        <p:grpSpPr>
          <a:xfrm>
            <a:off x="6978159" y="3242297"/>
            <a:ext cx="1104688" cy="888648"/>
            <a:chOff x="9303001" y="4031895"/>
            <a:chExt cx="1472725" cy="1185139"/>
          </a:xfrm>
        </p:grpSpPr>
        <p:sp>
          <p:nvSpPr>
            <p:cNvPr id="131" name="文本框 77"/>
            <p:cNvSpPr txBox="1"/>
            <p:nvPr/>
          </p:nvSpPr>
          <p:spPr>
            <a:xfrm>
              <a:off x="9303001" y="4031895"/>
              <a:ext cx="1472725" cy="369418"/>
            </a:xfrm>
            <a:prstGeom prst="rect">
              <a:avLst/>
            </a:prstGeom>
            <a:noFill/>
          </p:spPr>
          <p:txBody>
            <a:bodyPr wrap="square" rtlCol="0">
              <a:spAutoFit/>
            </a:bodyPr>
            <a:lstStyle/>
            <a:p>
              <a:r>
                <a:rPr lang="zh-CN" altLang="en-US" sz="1200" dirty="0">
                  <a:solidFill>
                    <a:prstClr val="white"/>
                  </a:solidFill>
                  <a:latin typeface="时尚中黑简体" panose="01010104010101010101" pitchFamily="2" charset="-122"/>
                  <a:ea typeface="时尚中黑简体" panose="01010104010101010101" pitchFamily="2" charset="-122"/>
                </a:rPr>
                <a:t>在此添加标题</a:t>
              </a:r>
            </a:p>
          </p:txBody>
        </p:sp>
        <p:sp>
          <p:nvSpPr>
            <p:cNvPr id="132" name="文本框 129"/>
            <p:cNvSpPr txBox="1"/>
            <p:nvPr/>
          </p:nvSpPr>
          <p:spPr>
            <a:xfrm>
              <a:off x="9390767" y="4401237"/>
              <a:ext cx="1312951" cy="815797"/>
            </a:xfrm>
            <a:prstGeom prst="rect">
              <a:avLst/>
            </a:prstGeom>
            <a:noFill/>
          </p:spPr>
          <p:txBody>
            <a:bodyPr wrap="square" rtlCol="0">
              <a:spAutoFit/>
            </a:bodyPr>
            <a:lstStyle/>
            <a:p>
              <a:pPr>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grpSp>
    </p:spTree>
    <p:extLst>
      <p:ext uri="{BB962C8B-B14F-4D97-AF65-F5344CB8AC3E}">
        <p14:creationId xmlns:p14="http://schemas.microsoft.com/office/powerpoint/2010/main" val="96009077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 presetClass="entr" presetSubtype="2" accel="40000" fill="hold" nodeType="afterEffect" p14:presetBounceEnd="40000">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40000">
                                          <p:cBhvr additive="base">
                                            <p:cTn id="32" dur="1500" fill="hold"/>
                                            <p:tgtEl>
                                              <p:spTgt spid="71"/>
                                            </p:tgtEl>
                                            <p:attrNameLst>
                                              <p:attrName>ppt_x</p:attrName>
                                            </p:attrNameLst>
                                          </p:cBhvr>
                                          <p:tavLst>
                                            <p:tav tm="0">
                                              <p:val>
                                                <p:strVal val="1+#ppt_w/2"/>
                                              </p:val>
                                            </p:tav>
                                            <p:tav tm="100000">
                                              <p:val>
                                                <p:strVal val="#ppt_x"/>
                                              </p:val>
                                            </p:tav>
                                          </p:tavLst>
                                        </p:anim>
                                        <p:anim calcmode="lin" valueType="num" p14:bounceEnd="40000">
                                          <p:cBhvr additive="base">
                                            <p:cTn id="33" dur="1500" fill="hold"/>
                                            <p:tgtEl>
                                              <p:spTgt spid="71"/>
                                            </p:tgtEl>
                                            <p:attrNameLst>
                                              <p:attrName>ppt_y</p:attrName>
                                            </p:attrNameLst>
                                          </p:cBhvr>
                                          <p:tavLst>
                                            <p:tav tm="0">
                                              <p:val>
                                                <p:strVal val="#ppt_y"/>
                                              </p:val>
                                            </p:tav>
                                            <p:tav tm="100000">
                                              <p:val>
                                                <p:strVal val="#ppt_y"/>
                                              </p:val>
                                            </p:tav>
                                          </p:tavLst>
                                        </p:anim>
                                      </p:childTnLst>
                                    </p:cTn>
                                  </p:par>
                                  <p:par>
                                    <p:cTn id="34" presetID="2" presetClass="entr" presetSubtype="2" accel="40000" fill="hold" nodeType="withEffect" p14:presetBounceEnd="40000">
                                      <p:stCondLst>
                                        <p:cond delay="250"/>
                                      </p:stCondLst>
                                      <p:childTnLst>
                                        <p:set>
                                          <p:cBhvr>
                                            <p:cTn id="35" dur="1" fill="hold">
                                              <p:stCondLst>
                                                <p:cond delay="0"/>
                                              </p:stCondLst>
                                            </p:cTn>
                                            <p:tgtEl>
                                              <p:spTgt spid="76"/>
                                            </p:tgtEl>
                                            <p:attrNameLst>
                                              <p:attrName>style.visibility</p:attrName>
                                            </p:attrNameLst>
                                          </p:cBhvr>
                                          <p:to>
                                            <p:strVal val="visible"/>
                                          </p:to>
                                        </p:set>
                                        <p:anim calcmode="lin" valueType="num" p14:bounceEnd="40000">
                                          <p:cBhvr additive="base">
                                            <p:cTn id="36" dur="1500" fill="hold"/>
                                            <p:tgtEl>
                                              <p:spTgt spid="76"/>
                                            </p:tgtEl>
                                            <p:attrNameLst>
                                              <p:attrName>ppt_x</p:attrName>
                                            </p:attrNameLst>
                                          </p:cBhvr>
                                          <p:tavLst>
                                            <p:tav tm="0">
                                              <p:val>
                                                <p:strVal val="1+#ppt_w/2"/>
                                              </p:val>
                                            </p:tav>
                                            <p:tav tm="100000">
                                              <p:val>
                                                <p:strVal val="#ppt_x"/>
                                              </p:val>
                                            </p:tav>
                                          </p:tavLst>
                                        </p:anim>
                                        <p:anim calcmode="lin" valueType="num" p14:bounceEnd="40000">
                                          <p:cBhvr additive="base">
                                            <p:cTn id="37" dur="1500" fill="hold"/>
                                            <p:tgtEl>
                                              <p:spTgt spid="76"/>
                                            </p:tgtEl>
                                            <p:attrNameLst>
                                              <p:attrName>ppt_y</p:attrName>
                                            </p:attrNameLst>
                                          </p:cBhvr>
                                          <p:tavLst>
                                            <p:tav tm="0">
                                              <p:val>
                                                <p:strVal val="#ppt_y"/>
                                              </p:val>
                                            </p:tav>
                                            <p:tav tm="100000">
                                              <p:val>
                                                <p:strVal val="#ppt_y"/>
                                              </p:val>
                                            </p:tav>
                                          </p:tavLst>
                                        </p:anim>
                                      </p:childTnLst>
                                    </p:cTn>
                                  </p:par>
                                  <p:par>
                                    <p:cTn id="38" presetID="2" presetClass="entr" presetSubtype="2" accel="40000" fill="hold" nodeType="withEffect" p14:presetBounceEnd="40000">
                                      <p:stCondLst>
                                        <p:cond delay="500"/>
                                      </p:stCondLst>
                                      <p:childTnLst>
                                        <p:set>
                                          <p:cBhvr>
                                            <p:cTn id="39" dur="1" fill="hold">
                                              <p:stCondLst>
                                                <p:cond delay="0"/>
                                              </p:stCondLst>
                                            </p:cTn>
                                            <p:tgtEl>
                                              <p:spTgt spid="81"/>
                                            </p:tgtEl>
                                            <p:attrNameLst>
                                              <p:attrName>style.visibility</p:attrName>
                                            </p:attrNameLst>
                                          </p:cBhvr>
                                          <p:to>
                                            <p:strVal val="visible"/>
                                          </p:to>
                                        </p:set>
                                        <p:anim calcmode="lin" valueType="num" p14:bounceEnd="40000">
                                          <p:cBhvr additive="base">
                                            <p:cTn id="40" dur="1500" fill="hold"/>
                                            <p:tgtEl>
                                              <p:spTgt spid="81"/>
                                            </p:tgtEl>
                                            <p:attrNameLst>
                                              <p:attrName>ppt_x</p:attrName>
                                            </p:attrNameLst>
                                          </p:cBhvr>
                                          <p:tavLst>
                                            <p:tav tm="0">
                                              <p:val>
                                                <p:strVal val="1+#ppt_w/2"/>
                                              </p:val>
                                            </p:tav>
                                            <p:tav tm="100000">
                                              <p:val>
                                                <p:strVal val="#ppt_x"/>
                                              </p:val>
                                            </p:tav>
                                          </p:tavLst>
                                        </p:anim>
                                        <p:anim calcmode="lin" valueType="num" p14:bounceEnd="40000">
                                          <p:cBhvr additive="base">
                                            <p:cTn id="41" dur="1500" fill="hold"/>
                                            <p:tgtEl>
                                              <p:spTgt spid="81"/>
                                            </p:tgtEl>
                                            <p:attrNameLst>
                                              <p:attrName>ppt_y</p:attrName>
                                            </p:attrNameLst>
                                          </p:cBhvr>
                                          <p:tavLst>
                                            <p:tav tm="0">
                                              <p:val>
                                                <p:strVal val="#ppt_y"/>
                                              </p:val>
                                            </p:tav>
                                            <p:tav tm="100000">
                                              <p:val>
                                                <p:strVal val="#ppt_y"/>
                                              </p:val>
                                            </p:tav>
                                          </p:tavLst>
                                        </p:anim>
                                      </p:childTnLst>
                                    </p:cTn>
                                  </p:par>
                                  <p:par>
                                    <p:cTn id="42" presetID="2" presetClass="entr" presetSubtype="2" accel="40000" fill="hold" nodeType="withEffect" p14:presetBounceEnd="40000">
                                      <p:stCondLst>
                                        <p:cond delay="750"/>
                                      </p:stCondLst>
                                      <p:childTnLst>
                                        <p:set>
                                          <p:cBhvr>
                                            <p:cTn id="43" dur="1" fill="hold">
                                              <p:stCondLst>
                                                <p:cond delay="0"/>
                                              </p:stCondLst>
                                            </p:cTn>
                                            <p:tgtEl>
                                              <p:spTgt spid="86"/>
                                            </p:tgtEl>
                                            <p:attrNameLst>
                                              <p:attrName>style.visibility</p:attrName>
                                            </p:attrNameLst>
                                          </p:cBhvr>
                                          <p:to>
                                            <p:strVal val="visible"/>
                                          </p:to>
                                        </p:set>
                                        <p:anim calcmode="lin" valueType="num" p14:bounceEnd="40000">
                                          <p:cBhvr additive="base">
                                            <p:cTn id="44" dur="1500" fill="hold"/>
                                            <p:tgtEl>
                                              <p:spTgt spid="86"/>
                                            </p:tgtEl>
                                            <p:attrNameLst>
                                              <p:attrName>ppt_x</p:attrName>
                                            </p:attrNameLst>
                                          </p:cBhvr>
                                          <p:tavLst>
                                            <p:tav tm="0">
                                              <p:val>
                                                <p:strVal val="1+#ppt_w/2"/>
                                              </p:val>
                                            </p:tav>
                                            <p:tav tm="100000">
                                              <p:val>
                                                <p:strVal val="#ppt_x"/>
                                              </p:val>
                                            </p:tav>
                                          </p:tavLst>
                                        </p:anim>
                                        <p:anim calcmode="lin" valueType="num" p14:bounceEnd="40000">
                                          <p:cBhvr additive="base">
                                            <p:cTn id="45" dur="1500" fill="hold"/>
                                            <p:tgtEl>
                                              <p:spTgt spid="8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1" presetClass="entr" presetSubtype="1" fill="hold" nodeType="after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wheel(1)">
                                          <p:cBhvr>
                                            <p:cTn id="49" dur="1250"/>
                                            <p:tgtEl>
                                              <p:spTgt spid="91"/>
                                            </p:tgtEl>
                                          </p:cBhvr>
                                        </p:animEffect>
                                      </p:childTnLst>
                                    </p:cTn>
                                  </p:par>
                                  <p:par>
                                    <p:cTn id="50" presetID="21" presetClass="entr" presetSubtype="1" fill="hold" nodeType="withEffect">
                                      <p:stCondLst>
                                        <p:cond delay="250"/>
                                      </p:stCondLst>
                                      <p:childTnLst>
                                        <p:set>
                                          <p:cBhvr>
                                            <p:cTn id="51" dur="1" fill="hold">
                                              <p:stCondLst>
                                                <p:cond delay="0"/>
                                              </p:stCondLst>
                                            </p:cTn>
                                            <p:tgtEl>
                                              <p:spTgt spid="94"/>
                                            </p:tgtEl>
                                            <p:attrNameLst>
                                              <p:attrName>style.visibility</p:attrName>
                                            </p:attrNameLst>
                                          </p:cBhvr>
                                          <p:to>
                                            <p:strVal val="visible"/>
                                          </p:to>
                                        </p:set>
                                        <p:animEffect transition="in" filter="wheel(1)">
                                          <p:cBhvr>
                                            <p:cTn id="52" dur="1250"/>
                                            <p:tgtEl>
                                              <p:spTgt spid="94"/>
                                            </p:tgtEl>
                                          </p:cBhvr>
                                        </p:animEffect>
                                      </p:childTnLst>
                                    </p:cTn>
                                  </p:par>
                                  <p:par>
                                    <p:cTn id="53" presetID="21" presetClass="entr" presetSubtype="1" fill="hold" nodeType="withEffect">
                                      <p:stCondLst>
                                        <p:cond delay="500"/>
                                      </p:stCondLst>
                                      <p:childTnLst>
                                        <p:set>
                                          <p:cBhvr>
                                            <p:cTn id="54" dur="1" fill="hold">
                                              <p:stCondLst>
                                                <p:cond delay="0"/>
                                              </p:stCondLst>
                                            </p:cTn>
                                            <p:tgtEl>
                                              <p:spTgt spid="97"/>
                                            </p:tgtEl>
                                            <p:attrNameLst>
                                              <p:attrName>style.visibility</p:attrName>
                                            </p:attrNameLst>
                                          </p:cBhvr>
                                          <p:to>
                                            <p:strVal val="visible"/>
                                          </p:to>
                                        </p:set>
                                        <p:animEffect transition="in" filter="wheel(1)">
                                          <p:cBhvr>
                                            <p:cTn id="55" dur="1250"/>
                                            <p:tgtEl>
                                              <p:spTgt spid="97"/>
                                            </p:tgtEl>
                                          </p:cBhvr>
                                        </p:animEffect>
                                      </p:childTnLst>
                                    </p:cTn>
                                  </p:par>
                                  <p:par>
                                    <p:cTn id="56" presetID="21" presetClass="entr" presetSubtype="1" fill="hold" nodeType="withEffect">
                                      <p:stCondLst>
                                        <p:cond delay="750"/>
                                      </p:stCondLst>
                                      <p:childTnLst>
                                        <p:set>
                                          <p:cBhvr>
                                            <p:cTn id="57" dur="1" fill="hold">
                                              <p:stCondLst>
                                                <p:cond delay="0"/>
                                              </p:stCondLst>
                                            </p:cTn>
                                            <p:tgtEl>
                                              <p:spTgt spid="100"/>
                                            </p:tgtEl>
                                            <p:attrNameLst>
                                              <p:attrName>style.visibility</p:attrName>
                                            </p:attrNameLst>
                                          </p:cBhvr>
                                          <p:to>
                                            <p:strVal val="visible"/>
                                          </p:to>
                                        </p:set>
                                        <p:animEffect transition="in" filter="wheel(1)">
                                          <p:cBhvr>
                                            <p:cTn id="58" dur="1250"/>
                                            <p:tgtEl>
                                              <p:spTgt spid="100"/>
                                            </p:tgtEl>
                                          </p:cBhvr>
                                        </p:animEffect>
                                      </p:childTnLst>
                                    </p:cTn>
                                  </p:par>
                                </p:childTnLst>
                              </p:cTn>
                            </p:par>
                            <p:par>
                              <p:cTn id="59" fill="hold">
                                <p:stCondLst>
                                  <p:cond delay="5500"/>
                                </p:stCondLst>
                                <p:childTnLst>
                                  <p:par>
                                    <p:cTn id="60" presetID="53" presetClass="entr" presetSubtype="16" fill="hold" nodeType="afterEffect">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cBhvr>
                                            <p:cTn id="62" dur="500" fill="hold"/>
                                            <p:tgtEl>
                                              <p:spTgt spid="113"/>
                                            </p:tgtEl>
                                            <p:attrNameLst>
                                              <p:attrName>ppt_w</p:attrName>
                                            </p:attrNameLst>
                                          </p:cBhvr>
                                          <p:tavLst>
                                            <p:tav tm="0">
                                              <p:val>
                                                <p:fltVal val="0"/>
                                              </p:val>
                                            </p:tav>
                                            <p:tav tm="100000">
                                              <p:val>
                                                <p:strVal val="#ppt_w"/>
                                              </p:val>
                                            </p:tav>
                                          </p:tavLst>
                                        </p:anim>
                                        <p:anim calcmode="lin" valueType="num">
                                          <p:cBhvr>
                                            <p:cTn id="63" dur="500" fill="hold"/>
                                            <p:tgtEl>
                                              <p:spTgt spid="113"/>
                                            </p:tgtEl>
                                            <p:attrNameLst>
                                              <p:attrName>ppt_h</p:attrName>
                                            </p:attrNameLst>
                                          </p:cBhvr>
                                          <p:tavLst>
                                            <p:tav tm="0">
                                              <p:val>
                                                <p:fltVal val="0"/>
                                              </p:val>
                                            </p:tav>
                                            <p:tav tm="100000">
                                              <p:val>
                                                <p:strVal val="#ppt_h"/>
                                              </p:val>
                                            </p:tav>
                                          </p:tavLst>
                                        </p:anim>
                                        <p:animEffect transition="in" filter="fade">
                                          <p:cBhvr>
                                            <p:cTn id="64" dur="500"/>
                                            <p:tgtEl>
                                              <p:spTgt spid="113"/>
                                            </p:tgtEl>
                                          </p:cBhvr>
                                        </p:animEffect>
                                      </p:childTnLst>
                                    </p:cTn>
                                  </p:par>
                                  <p:par>
                                    <p:cTn id="65" presetID="53" presetClass="entr" presetSubtype="16" fill="hold" nodeType="withEffect">
                                      <p:stCondLst>
                                        <p:cond delay="0"/>
                                      </p:stCondLst>
                                      <p:childTnLst>
                                        <p:set>
                                          <p:cBhvr>
                                            <p:cTn id="66" dur="1" fill="hold">
                                              <p:stCondLst>
                                                <p:cond delay="0"/>
                                              </p:stCondLst>
                                            </p:cTn>
                                            <p:tgtEl>
                                              <p:spTgt spid="110"/>
                                            </p:tgtEl>
                                            <p:attrNameLst>
                                              <p:attrName>style.visibility</p:attrName>
                                            </p:attrNameLst>
                                          </p:cBhvr>
                                          <p:to>
                                            <p:strVal val="visible"/>
                                          </p:to>
                                        </p:set>
                                        <p:anim calcmode="lin" valueType="num">
                                          <p:cBhvr>
                                            <p:cTn id="67" dur="500" fill="hold"/>
                                            <p:tgtEl>
                                              <p:spTgt spid="110"/>
                                            </p:tgtEl>
                                            <p:attrNameLst>
                                              <p:attrName>ppt_w</p:attrName>
                                            </p:attrNameLst>
                                          </p:cBhvr>
                                          <p:tavLst>
                                            <p:tav tm="0">
                                              <p:val>
                                                <p:fltVal val="0"/>
                                              </p:val>
                                            </p:tav>
                                            <p:tav tm="100000">
                                              <p:val>
                                                <p:strVal val="#ppt_w"/>
                                              </p:val>
                                            </p:tav>
                                          </p:tavLst>
                                        </p:anim>
                                        <p:anim calcmode="lin" valueType="num">
                                          <p:cBhvr>
                                            <p:cTn id="68" dur="500" fill="hold"/>
                                            <p:tgtEl>
                                              <p:spTgt spid="110"/>
                                            </p:tgtEl>
                                            <p:attrNameLst>
                                              <p:attrName>ppt_h</p:attrName>
                                            </p:attrNameLst>
                                          </p:cBhvr>
                                          <p:tavLst>
                                            <p:tav tm="0">
                                              <p:val>
                                                <p:fltVal val="0"/>
                                              </p:val>
                                            </p:tav>
                                            <p:tav tm="100000">
                                              <p:val>
                                                <p:strVal val="#ppt_h"/>
                                              </p:val>
                                            </p:tav>
                                          </p:tavLst>
                                        </p:anim>
                                        <p:animEffect transition="in" filter="fade">
                                          <p:cBhvr>
                                            <p:cTn id="69" dur="500"/>
                                            <p:tgtEl>
                                              <p:spTgt spid="110"/>
                                            </p:tgtEl>
                                          </p:cBhvr>
                                        </p:animEffect>
                                      </p:childTnLst>
                                    </p:cTn>
                                  </p:par>
                                  <p:par>
                                    <p:cTn id="70" presetID="53" presetClass="entr" presetSubtype="16" fill="hold" nodeType="withEffect">
                                      <p:stCondLst>
                                        <p:cond delay="0"/>
                                      </p:stCondLst>
                                      <p:childTnLst>
                                        <p:set>
                                          <p:cBhvr>
                                            <p:cTn id="71" dur="1" fill="hold">
                                              <p:stCondLst>
                                                <p:cond delay="0"/>
                                              </p:stCondLst>
                                            </p:cTn>
                                            <p:tgtEl>
                                              <p:spTgt spid="107"/>
                                            </p:tgtEl>
                                            <p:attrNameLst>
                                              <p:attrName>style.visibility</p:attrName>
                                            </p:attrNameLst>
                                          </p:cBhvr>
                                          <p:to>
                                            <p:strVal val="visible"/>
                                          </p:to>
                                        </p:set>
                                        <p:anim calcmode="lin" valueType="num">
                                          <p:cBhvr>
                                            <p:cTn id="72" dur="500" fill="hold"/>
                                            <p:tgtEl>
                                              <p:spTgt spid="107"/>
                                            </p:tgtEl>
                                            <p:attrNameLst>
                                              <p:attrName>ppt_w</p:attrName>
                                            </p:attrNameLst>
                                          </p:cBhvr>
                                          <p:tavLst>
                                            <p:tav tm="0">
                                              <p:val>
                                                <p:fltVal val="0"/>
                                              </p:val>
                                            </p:tav>
                                            <p:tav tm="100000">
                                              <p:val>
                                                <p:strVal val="#ppt_w"/>
                                              </p:val>
                                            </p:tav>
                                          </p:tavLst>
                                        </p:anim>
                                        <p:anim calcmode="lin" valueType="num">
                                          <p:cBhvr>
                                            <p:cTn id="73" dur="500" fill="hold"/>
                                            <p:tgtEl>
                                              <p:spTgt spid="107"/>
                                            </p:tgtEl>
                                            <p:attrNameLst>
                                              <p:attrName>ppt_h</p:attrName>
                                            </p:attrNameLst>
                                          </p:cBhvr>
                                          <p:tavLst>
                                            <p:tav tm="0">
                                              <p:val>
                                                <p:fltVal val="0"/>
                                              </p:val>
                                            </p:tav>
                                            <p:tav tm="100000">
                                              <p:val>
                                                <p:strVal val="#ppt_h"/>
                                              </p:val>
                                            </p:tav>
                                          </p:tavLst>
                                        </p:anim>
                                        <p:animEffect transition="in" filter="fade">
                                          <p:cBhvr>
                                            <p:cTn id="74" dur="500"/>
                                            <p:tgtEl>
                                              <p:spTgt spid="107"/>
                                            </p:tgtEl>
                                          </p:cBhvr>
                                        </p:animEffect>
                                      </p:childTnLst>
                                    </p:cTn>
                                  </p:par>
                                  <p:par>
                                    <p:cTn id="75" presetID="53" presetClass="entr" presetSubtype="16" fill="hold" nodeType="withEffect">
                                      <p:stCondLst>
                                        <p:cond delay="0"/>
                                      </p:stCondLst>
                                      <p:childTnLst>
                                        <p:set>
                                          <p:cBhvr>
                                            <p:cTn id="76" dur="1" fill="hold">
                                              <p:stCondLst>
                                                <p:cond delay="0"/>
                                              </p:stCondLst>
                                            </p:cTn>
                                            <p:tgtEl>
                                              <p:spTgt spid="103"/>
                                            </p:tgtEl>
                                            <p:attrNameLst>
                                              <p:attrName>style.visibility</p:attrName>
                                            </p:attrNameLst>
                                          </p:cBhvr>
                                          <p:to>
                                            <p:strVal val="visible"/>
                                          </p:to>
                                        </p:set>
                                        <p:anim calcmode="lin" valueType="num">
                                          <p:cBhvr>
                                            <p:cTn id="77" dur="500" fill="hold"/>
                                            <p:tgtEl>
                                              <p:spTgt spid="103"/>
                                            </p:tgtEl>
                                            <p:attrNameLst>
                                              <p:attrName>ppt_w</p:attrName>
                                            </p:attrNameLst>
                                          </p:cBhvr>
                                          <p:tavLst>
                                            <p:tav tm="0">
                                              <p:val>
                                                <p:fltVal val="0"/>
                                              </p:val>
                                            </p:tav>
                                            <p:tav tm="100000">
                                              <p:val>
                                                <p:strVal val="#ppt_w"/>
                                              </p:val>
                                            </p:tav>
                                          </p:tavLst>
                                        </p:anim>
                                        <p:anim calcmode="lin" valueType="num">
                                          <p:cBhvr>
                                            <p:cTn id="78" dur="500" fill="hold"/>
                                            <p:tgtEl>
                                              <p:spTgt spid="103"/>
                                            </p:tgtEl>
                                            <p:attrNameLst>
                                              <p:attrName>ppt_h</p:attrName>
                                            </p:attrNameLst>
                                          </p:cBhvr>
                                          <p:tavLst>
                                            <p:tav tm="0">
                                              <p:val>
                                                <p:fltVal val="0"/>
                                              </p:val>
                                            </p:tav>
                                            <p:tav tm="100000">
                                              <p:val>
                                                <p:strVal val="#ppt_h"/>
                                              </p:val>
                                            </p:tav>
                                          </p:tavLst>
                                        </p:anim>
                                        <p:animEffect transition="in" filter="fade">
                                          <p:cBhvr>
                                            <p:cTn id="79" dur="500"/>
                                            <p:tgtEl>
                                              <p:spTgt spid="103"/>
                                            </p:tgtEl>
                                          </p:cBhvr>
                                        </p:animEffect>
                                      </p:childTnLst>
                                    </p:cTn>
                                  </p:par>
                                </p:childTnLst>
                              </p:cTn>
                            </p:par>
                            <p:par>
                              <p:cTn id="80" fill="hold">
                                <p:stCondLst>
                                  <p:cond delay="6000"/>
                                </p:stCondLst>
                                <p:childTnLst>
                                  <p:par>
                                    <p:cTn id="81" presetID="16" presetClass="entr" presetSubtype="37" fill="hold" nodeType="afterEffect">
                                      <p:stCondLst>
                                        <p:cond delay="0"/>
                                      </p:stCondLst>
                                      <p:childTnLst>
                                        <p:set>
                                          <p:cBhvr>
                                            <p:cTn id="82" dur="1" fill="hold">
                                              <p:stCondLst>
                                                <p:cond delay="0"/>
                                              </p:stCondLst>
                                            </p:cTn>
                                            <p:tgtEl>
                                              <p:spTgt spid="121"/>
                                            </p:tgtEl>
                                            <p:attrNameLst>
                                              <p:attrName>style.visibility</p:attrName>
                                            </p:attrNameLst>
                                          </p:cBhvr>
                                          <p:to>
                                            <p:strVal val="visible"/>
                                          </p:to>
                                        </p:set>
                                        <p:animEffect transition="in" filter="barn(outVertical)">
                                          <p:cBhvr>
                                            <p:cTn id="83" dur="500"/>
                                            <p:tgtEl>
                                              <p:spTgt spid="121"/>
                                            </p:tgtEl>
                                          </p:cBhvr>
                                        </p:animEffect>
                                      </p:childTnLst>
                                    </p:cTn>
                                  </p:par>
                                  <p:par>
                                    <p:cTn id="84" presetID="16" presetClass="entr" presetSubtype="37" fill="hold" nodeType="withEffect">
                                      <p:stCondLst>
                                        <p:cond delay="0"/>
                                      </p:stCondLst>
                                      <p:childTnLst>
                                        <p:set>
                                          <p:cBhvr>
                                            <p:cTn id="85" dur="1" fill="hold">
                                              <p:stCondLst>
                                                <p:cond delay="0"/>
                                              </p:stCondLst>
                                            </p:cTn>
                                            <p:tgtEl>
                                              <p:spTgt spid="124"/>
                                            </p:tgtEl>
                                            <p:attrNameLst>
                                              <p:attrName>style.visibility</p:attrName>
                                            </p:attrNameLst>
                                          </p:cBhvr>
                                          <p:to>
                                            <p:strVal val="visible"/>
                                          </p:to>
                                        </p:set>
                                        <p:animEffect transition="in" filter="barn(outVertical)">
                                          <p:cBhvr>
                                            <p:cTn id="86" dur="500"/>
                                            <p:tgtEl>
                                              <p:spTgt spid="124"/>
                                            </p:tgtEl>
                                          </p:cBhvr>
                                        </p:animEffect>
                                      </p:childTnLst>
                                    </p:cTn>
                                  </p:par>
                                  <p:par>
                                    <p:cTn id="87" presetID="16" presetClass="entr" presetSubtype="37" fill="hold" nodeType="withEffect">
                                      <p:stCondLst>
                                        <p:cond delay="0"/>
                                      </p:stCondLst>
                                      <p:childTnLst>
                                        <p:set>
                                          <p:cBhvr>
                                            <p:cTn id="88" dur="1" fill="hold">
                                              <p:stCondLst>
                                                <p:cond delay="0"/>
                                              </p:stCondLst>
                                            </p:cTn>
                                            <p:tgtEl>
                                              <p:spTgt spid="127"/>
                                            </p:tgtEl>
                                            <p:attrNameLst>
                                              <p:attrName>style.visibility</p:attrName>
                                            </p:attrNameLst>
                                          </p:cBhvr>
                                          <p:to>
                                            <p:strVal val="visible"/>
                                          </p:to>
                                        </p:set>
                                        <p:animEffect transition="in" filter="barn(outVertical)">
                                          <p:cBhvr>
                                            <p:cTn id="89" dur="500"/>
                                            <p:tgtEl>
                                              <p:spTgt spid="127"/>
                                            </p:tgtEl>
                                          </p:cBhvr>
                                        </p:animEffect>
                                      </p:childTnLst>
                                    </p:cTn>
                                  </p:par>
                                  <p:par>
                                    <p:cTn id="90" presetID="16" presetClass="entr" presetSubtype="37" fill="hold" nodeType="withEffect">
                                      <p:stCondLst>
                                        <p:cond delay="0"/>
                                      </p:stCondLst>
                                      <p:childTnLst>
                                        <p:set>
                                          <p:cBhvr>
                                            <p:cTn id="91" dur="1" fill="hold">
                                              <p:stCondLst>
                                                <p:cond delay="0"/>
                                              </p:stCondLst>
                                            </p:cTn>
                                            <p:tgtEl>
                                              <p:spTgt spid="130"/>
                                            </p:tgtEl>
                                            <p:attrNameLst>
                                              <p:attrName>style.visibility</p:attrName>
                                            </p:attrNameLst>
                                          </p:cBhvr>
                                          <p:to>
                                            <p:strVal val="visible"/>
                                          </p:to>
                                        </p:set>
                                        <p:animEffect transition="in" filter="barn(outVertical)">
                                          <p:cBhvr>
                                            <p:cTn id="92" dur="500"/>
                                            <p:tgtEl>
                                              <p:spTgt spid="130"/>
                                            </p:tgtEl>
                                          </p:cBhvr>
                                        </p:animEffect>
                                      </p:childTnLst>
                                    </p:cTn>
                                  </p:par>
                                </p:childTnLst>
                              </p:cTn>
                            </p:par>
                            <p:par>
                              <p:cTn id="93" fill="hold">
                                <p:stCondLst>
                                  <p:cond delay="6500"/>
                                </p:stCondLst>
                                <p:childTnLst>
                                  <p:par>
                                    <p:cTn id="94" presetID="22" presetClass="entr" presetSubtype="8" fill="hold" grpId="0"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par>
                              <p:cTn id="97" fill="hold">
                                <p:stCondLst>
                                  <p:cond delay="7000"/>
                                </p:stCondLst>
                                <p:childTnLst>
                                  <p:par>
                                    <p:cTn id="98" presetID="22" presetClass="entr" presetSubtype="8" fill="hold" nodeType="afterEffect">
                                      <p:stCondLst>
                                        <p:cond delay="0"/>
                                      </p:stCondLst>
                                      <p:childTnLst>
                                        <p:set>
                                          <p:cBhvr>
                                            <p:cTn id="99" dur="1" fill="hold">
                                              <p:stCondLst>
                                                <p:cond delay="0"/>
                                              </p:stCondLst>
                                            </p:cTn>
                                            <p:tgtEl>
                                              <p:spTgt spid="119"/>
                                            </p:tgtEl>
                                            <p:attrNameLst>
                                              <p:attrName>style.visibility</p:attrName>
                                            </p:attrNameLst>
                                          </p:cBhvr>
                                          <p:to>
                                            <p:strVal val="visible"/>
                                          </p:to>
                                        </p:set>
                                        <p:animEffect transition="in" filter="wipe(left)">
                                          <p:cBhvr>
                                            <p:cTn id="100" dur="500"/>
                                            <p:tgtEl>
                                              <p:spTgt spid="119"/>
                                            </p:tgtEl>
                                          </p:cBhvr>
                                        </p:animEffect>
                                      </p:childTnLst>
                                    </p:cTn>
                                  </p:par>
                                  <p:par>
                                    <p:cTn id="101" presetID="10" presetClass="entr" presetSubtype="0" fill="hold" grpId="0" nodeType="withEffect">
                                      <p:stCondLst>
                                        <p:cond delay="0"/>
                                      </p:stCondLst>
                                      <p:iterate type="lt">
                                        <p:tmPct val="10000"/>
                                      </p:iterate>
                                      <p:childTnLst>
                                        <p:set>
                                          <p:cBhvr>
                                            <p:cTn id="102" dur="1" fill="hold">
                                              <p:stCondLst>
                                                <p:cond delay="0"/>
                                              </p:stCondLst>
                                            </p:cTn>
                                            <p:tgtEl>
                                              <p:spTgt spid="120"/>
                                            </p:tgtEl>
                                            <p:attrNameLst>
                                              <p:attrName>style.visibility</p:attrName>
                                            </p:attrNameLst>
                                          </p:cBhvr>
                                          <p:to>
                                            <p:strVal val="visible"/>
                                          </p:to>
                                        </p:set>
                                        <p:animEffect transition="in" filter="fade">
                                          <p:cBhvr>
                                            <p:cTn id="103"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18" grpId="0"/>
          <p:bldP spid="1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 presetClass="entr" presetSubtype="2" accel="40000" fill="hold"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1500" fill="hold"/>
                                            <p:tgtEl>
                                              <p:spTgt spid="71"/>
                                            </p:tgtEl>
                                            <p:attrNameLst>
                                              <p:attrName>ppt_x</p:attrName>
                                            </p:attrNameLst>
                                          </p:cBhvr>
                                          <p:tavLst>
                                            <p:tav tm="0">
                                              <p:val>
                                                <p:strVal val="1+#ppt_w/2"/>
                                              </p:val>
                                            </p:tav>
                                            <p:tav tm="100000">
                                              <p:val>
                                                <p:strVal val="#ppt_x"/>
                                              </p:val>
                                            </p:tav>
                                          </p:tavLst>
                                        </p:anim>
                                        <p:anim calcmode="lin" valueType="num">
                                          <p:cBhvr additive="base">
                                            <p:cTn id="33" dur="1500" fill="hold"/>
                                            <p:tgtEl>
                                              <p:spTgt spid="71"/>
                                            </p:tgtEl>
                                            <p:attrNameLst>
                                              <p:attrName>ppt_y</p:attrName>
                                            </p:attrNameLst>
                                          </p:cBhvr>
                                          <p:tavLst>
                                            <p:tav tm="0">
                                              <p:val>
                                                <p:strVal val="#ppt_y"/>
                                              </p:val>
                                            </p:tav>
                                            <p:tav tm="100000">
                                              <p:val>
                                                <p:strVal val="#ppt_y"/>
                                              </p:val>
                                            </p:tav>
                                          </p:tavLst>
                                        </p:anim>
                                      </p:childTnLst>
                                    </p:cTn>
                                  </p:par>
                                  <p:par>
                                    <p:cTn id="34" presetID="2" presetClass="entr" presetSubtype="2" accel="40000" fill="hold" nodeType="withEffect">
                                      <p:stCondLst>
                                        <p:cond delay="250"/>
                                      </p:stCondLst>
                                      <p:childTnLst>
                                        <p:set>
                                          <p:cBhvr>
                                            <p:cTn id="35" dur="1" fill="hold">
                                              <p:stCondLst>
                                                <p:cond delay="0"/>
                                              </p:stCondLst>
                                            </p:cTn>
                                            <p:tgtEl>
                                              <p:spTgt spid="76"/>
                                            </p:tgtEl>
                                            <p:attrNameLst>
                                              <p:attrName>style.visibility</p:attrName>
                                            </p:attrNameLst>
                                          </p:cBhvr>
                                          <p:to>
                                            <p:strVal val="visible"/>
                                          </p:to>
                                        </p:set>
                                        <p:anim calcmode="lin" valueType="num">
                                          <p:cBhvr additive="base">
                                            <p:cTn id="36" dur="1500" fill="hold"/>
                                            <p:tgtEl>
                                              <p:spTgt spid="76"/>
                                            </p:tgtEl>
                                            <p:attrNameLst>
                                              <p:attrName>ppt_x</p:attrName>
                                            </p:attrNameLst>
                                          </p:cBhvr>
                                          <p:tavLst>
                                            <p:tav tm="0">
                                              <p:val>
                                                <p:strVal val="1+#ppt_w/2"/>
                                              </p:val>
                                            </p:tav>
                                            <p:tav tm="100000">
                                              <p:val>
                                                <p:strVal val="#ppt_x"/>
                                              </p:val>
                                            </p:tav>
                                          </p:tavLst>
                                        </p:anim>
                                        <p:anim calcmode="lin" valueType="num">
                                          <p:cBhvr additive="base">
                                            <p:cTn id="37" dur="1500" fill="hold"/>
                                            <p:tgtEl>
                                              <p:spTgt spid="76"/>
                                            </p:tgtEl>
                                            <p:attrNameLst>
                                              <p:attrName>ppt_y</p:attrName>
                                            </p:attrNameLst>
                                          </p:cBhvr>
                                          <p:tavLst>
                                            <p:tav tm="0">
                                              <p:val>
                                                <p:strVal val="#ppt_y"/>
                                              </p:val>
                                            </p:tav>
                                            <p:tav tm="100000">
                                              <p:val>
                                                <p:strVal val="#ppt_y"/>
                                              </p:val>
                                            </p:tav>
                                          </p:tavLst>
                                        </p:anim>
                                      </p:childTnLst>
                                    </p:cTn>
                                  </p:par>
                                  <p:par>
                                    <p:cTn id="38" presetID="2" presetClass="entr" presetSubtype="2" accel="40000" fill="hold" nodeType="withEffect">
                                      <p:stCondLst>
                                        <p:cond delay="500"/>
                                      </p:stCondLst>
                                      <p:childTnLst>
                                        <p:set>
                                          <p:cBhvr>
                                            <p:cTn id="39" dur="1" fill="hold">
                                              <p:stCondLst>
                                                <p:cond delay="0"/>
                                              </p:stCondLst>
                                            </p:cTn>
                                            <p:tgtEl>
                                              <p:spTgt spid="81"/>
                                            </p:tgtEl>
                                            <p:attrNameLst>
                                              <p:attrName>style.visibility</p:attrName>
                                            </p:attrNameLst>
                                          </p:cBhvr>
                                          <p:to>
                                            <p:strVal val="visible"/>
                                          </p:to>
                                        </p:set>
                                        <p:anim calcmode="lin" valueType="num">
                                          <p:cBhvr additive="base">
                                            <p:cTn id="40" dur="1500" fill="hold"/>
                                            <p:tgtEl>
                                              <p:spTgt spid="81"/>
                                            </p:tgtEl>
                                            <p:attrNameLst>
                                              <p:attrName>ppt_x</p:attrName>
                                            </p:attrNameLst>
                                          </p:cBhvr>
                                          <p:tavLst>
                                            <p:tav tm="0">
                                              <p:val>
                                                <p:strVal val="1+#ppt_w/2"/>
                                              </p:val>
                                            </p:tav>
                                            <p:tav tm="100000">
                                              <p:val>
                                                <p:strVal val="#ppt_x"/>
                                              </p:val>
                                            </p:tav>
                                          </p:tavLst>
                                        </p:anim>
                                        <p:anim calcmode="lin" valueType="num">
                                          <p:cBhvr additive="base">
                                            <p:cTn id="41" dur="1500" fill="hold"/>
                                            <p:tgtEl>
                                              <p:spTgt spid="81"/>
                                            </p:tgtEl>
                                            <p:attrNameLst>
                                              <p:attrName>ppt_y</p:attrName>
                                            </p:attrNameLst>
                                          </p:cBhvr>
                                          <p:tavLst>
                                            <p:tav tm="0">
                                              <p:val>
                                                <p:strVal val="#ppt_y"/>
                                              </p:val>
                                            </p:tav>
                                            <p:tav tm="100000">
                                              <p:val>
                                                <p:strVal val="#ppt_y"/>
                                              </p:val>
                                            </p:tav>
                                          </p:tavLst>
                                        </p:anim>
                                      </p:childTnLst>
                                    </p:cTn>
                                  </p:par>
                                  <p:par>
                                    <p:cTn id="42" presetID="2" presetClass="entr" presetSubtype="2" accel="40000" fill="hold" nodeType="withEffect">
                                      <p:stCondLst>
                                        <p:cond delay="750"/>
                                      </p:stCondLst>
                                      <p:childTnLst>
                                        <p:set>
                                          <p:cBhvr>
                                            <p:cTn id="43" dur="1" fill="hold">
                                              <p:stCondLst>
                                                <p:cond delay="0"/>
                                              </p:stCondLst>
                                            </p:cTn>
                                            <p:tgtEl>
                                              <p:spTgt spid="86"/>
                                            </p:tgtEl>
                                            <p:attrNameLst>
                                              <p:attrName>style.visibility</p:attrName>
                                            </p:attrNameLst>
                                          </p:cBhvr>
                                          <p:to>
                                            <p:strVal val="visible"/>
                                          </p:to>
                                        </p:set>
                                        <p:anim calcmode="lin" valueType="num">
                                          <p:cBhvr additive="base">
                                            <p:cTn id="44" dur="1500" fill="hold"/>
                                            <p:tgtEl>
                                              <p:spTgt spid="86"/>
                                            </p:tgtEl>
                                            <p:attrNameLst>
                                              <p:attrName>ppt_x</p:attrName>
                                            </p:attrNameLst>
                                          </p:cBhvr>
                                          <p:tavLst>
                                            <p:tav tm="0">
                                              <p:val>
                                                <p:strVal val="1+#ppt_w/2"/>
                                              </p:val>
                                            </p:tav>
                                            <p:tav tm="100000">
                                              <p:val>
                                                <p:strVal val="#ppt_x"/>
                                              </p:val>
                                            </p:tav>
                                          </p:tavLst>
                                        </p:anim>
                                        <p:anim calcmode="lin" valueType="num">
                                          <p:cBhvr additive="base">
                                            <p:cTn id="45" dur="1500" fill="hold"/>
                                            <p:tgtEl>
                                              <p:spTgt spid="8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1" presetClass="entr" presetSubtype="1" fill="hold" nodeType="after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wheel(1)">
                                          <p:cBhvr>
                                            <p:cTn id="49" dur="1250"/>
                                            <p:tgtEl>
                                              <p:spTgt spid="91"/>
                                            </p:tgtEl>
                                          </p:cBhvr>
                                        </p:animEffect>
                                      </p:childTnLst>
                                    </p:cTn>
                                  </p:par>
                                  <p:par>
                                    <p:cTn id="50" presetID="21" presetClass="entr" presetSubtype="1" fill="hold" nodeType="withEffect">
                                      <p:stCondLst>
                                        <p:cond delay="250"/>
                                      </p:stCondLst>
                                      <p:childTnLst>
                                        <p:set>
                                          <p:cBhvr>
                                            <p:cTn id="51" dur="1" fill="hold">
                                              <p:stCondLst>
                                                <p:cond delay="0"/>
                                              </p:stCondLst>
                                            </p:cTn>
                                            <p:tgtEl>
                                              <p:spTgt spid="94"/>
                                            </p:tgtEl>
                                            <p:attrNameLst>
                                              <p:attrName>style.visibility</p:attrName>
                                            </p:attrNameLst>
                                          </p:cBhvr>
                                          <p:to>
                                            <p:strVal val="visible"/>
                                          </p:to>
                                        </p:set>
                                        <p:animEffect transition="in" filter="wheel(1)">
                                          <p:cBhvr>
                                            <p:cTn id="52" dur="1250"/>
                                            <p:tgtEl>
                                              <p:spTgt spid="94"/>
                                            </p:tgtEl>
                                          </p:cBhvr>
                                        </p:animEffect>
                                      </p:childTnLst>
                                    </p:cTn>
                                  </p:par>
                                  <p:par>
                                    <p:cTn id="53" presetID="21" presetClass="entr" presetSubtype="1" fill="hold" nodeType="withEffect">
                                      <p:stCondLst>
                                        <p:cond delay="500"/>
                                      </p:stCondLst>
                                      <p:childTnLst>
                                        <p:set>
                                          <p:cBhvr>
                                            <p:cTn id="54" dur="1" fill="hold">
                                              <p:stCondLst>
                                                <p:cond delay="0"/>
                                              </p:stCondLst>
                                            </p:cTn>
                                            <p:tgtEl>
                                              <p:spTgt spid="97"/>
                                            </p:tgtEl>
                                            <p:attrNameLst>
                                              <p:attrName>style.visibility</p:attrName>
                                            </p:attrNameLst>
                                          </p:cBhvr>
                                          <p:to>
                                            <p:strVal val="visible"/>
                                          </p:to>
                                        </p:set>
                                        <p:animEffect transition="in" filter="wheel(1)">
                                          <p:cBhvr>
                                            <p:cTn id="55" dur="1250"/>
                                            <p:tgtEl>
                                              <p:spTgt spid="97"/>
                                            </p:tgtEl>
                                          </p:cBhvr>
                                        </p:animEffect>
                                      </p:childTnLst>
                                    </p:cTn>
                                  </p:par>
                                  <p:par>
                                    <p:cTn id="56" presetID="21" presetClass="entr" presetSubtype="1" fill="hold" nodeType="withEffect">
                                      <p:stCondLst>
                                        <p:cond delay="750"/>
                                      </p:stCondLst>
                                      <p:childTnLst>
                                        <p:set>
                                          <p:cBhvr>
                                            <p:cTn id="57" dur="1" fill="hold">
                                              <p:stCondLst>
                                                <p:cond delay="0"/>
                                              </p:stCondLst>
                                            </p:cTn>
                                            <p:tgtEl>
                                              <p:spTgt spid="100"/>
                                            </p:tgtEl>
                                            <p:attrNameLst>
                                              <p:attrName>style.visibility</p:attrName>
                                            </p:attrNameLst>
                                          </p:cBhvr>
                                          <p:to>
                                            <p:strVal val="visible"/>
                                          </p:to>
                                        </p:set>
                                        <p:animEffect transition="in" filter="wheel(1)">
                                          <p:cBhvr>
                                            <p:cTn id="58" dur="1250"/>
                                            <p:tgtEl>
                                              <p:spTgt spid="100"/>
                                            </p:tgtEl>
                                          </p:cBhvr>
                                        </p:animEffect>
                                      </p:childTnLst>
                                    </p:cTn>
                                  </p:par>
                                </p:childTnLst>
                              </p:cTn>
                            </p:par>
                            <p:par>
                              <p:cTn id="59" fill="hold">
                                <p:stCondLst>
                                  <p:cond delay="5500"/>
                                </p:stCondLst>
                                <p:childTnLst>
                                  <p:par>
                                    <p:cTn id="60" presetID="53" presetClass="entr" presetSubtype="16" fill="hold" nodeType="afterEffect">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cBhvr>
                                            <p:cTn id="62" dur="500" fill="hold"/>
                                            <p:tgtEl>
                                              <p:spTgt spid="113"/>
                                            </p:tgtEl>
                                            <p:attrNameLst>
                                              <p:attrName>ppt_w</p:attrName>
                                            </p:attrNameLst>
                                          </p:cBhvr>
                                          <p:tavLst>
                                            <p:tav tm="0">
                                              <p:val>
                                                <p:fltVal val="0"/>
                                              </p:val>
                                            </p:tav>
                                            <p:tav tm="100000">
                                              <p:val>
                                                <p:strVal val="#ppt_w"/>
                                              </p:val>
                                            </p:tav>
                                          </p:tavLst>
                                        </p:anim>
                                        <p:anim calcmode="lin" valueType="num">
                                          <p:cBhvr>
                                            <p:cTn id="63" dur="500" fill="hold"/>
                                            <p:tgtEl>
                                              <p:spTgt spid="113"/>
                                            </p:tgtEl>
                                            <p:attrNameLst>
                                              <p:attrName>ppt_h</p:attrName>
                                            </p:attrNameLst>
                                          </p:cBhvr>
                                          <p:tavLst>
                                            <p:tav tm="0">
                                              <p:val>
                                                <p:fltVal val="0"/>
                                              </p:val>
                                            </p:tav>
                                            <p:tav tm="100000">
                                              <p:val>
                                                <p:strVal val="#ppt_h"/>
                                              </p:val>
                                            </p:tav>
                                          </p:tavLst>
                                        </p:anim>
                                        <p:animEffect transition="in" filter="fade">
                                          <p:cBhvr>
                                            <p:cTn id="64" dur="500"/>
                                            <p:tgtEl>
                                              <p:spTgt spid="113"/>
                                            </p:tgtEl>
                                          </p:cBhvr>
                                        </p:animEffect>
                                      </p:childTnLst>
                                    </p:cTn>
                                  </p:par>
                                  <p:par>
                                    <p:cTn id="65" presetID="53" presetClass="entr" presetSubtype="16" fill="hold" nodeType="withEffect">
                                      <p:stCondLst>
                                        <p:cond delay="0"/>
                                      </p:stCondLst>
                                      <p:childTnLst>
                                        <p:set>
                                          <p:cBhvr>
                                            <p:cTn id="66" dur="1" fill="hold">
                                              <p:stCondLst>
                                                <p:cond delay="0"/>
                                              </p:stCondLst>
                                            </p:cTn>
                                            <p:tgtEl>
                                              <p:spTgt spid="110"/>
                                            </p:tgtEl>
                                            <p:attrNameLst>
                                              <p:attrName>style.visibility</p:attrName>
                                            </p:attrNameLst>
                                          </p:cBhvr>
                                          <p:to>
                                            <p:strVal val="visible"/>
                                          </p:to>
                                        </p:set>
                                        <p:anim calcmode="lin" valueType="num">
                                          <p:cBhvr>
                                            <p:cTn id="67" dur="500" fill="hold"/>
                                            <p:tgtEl>
                                              <p:spTgt spid="110"/>
                                            </p:tgtEl>
                                            <p:attrNameLst>
                                              <p:attrName>ppt_w</p:attrName>
                                            </p:attrNameLst>
                                          </p:cBhvr>
                                          <p:tavLst>
                                            <p:tav tm="0">
                                              <p:val>
                                                <p:fltVal val="0"/>
                                              </p:val>
                                            </p:tav>
                                            <p:tav tm="100000">
                                              <p:val>
                                                <p:strVal val="#ppt_w"/>
                                              </p:val>
                                            </p:tav>
                                          </p:tavLst>
                                        </p:anim>
                                        <p:anim calcmode="lin" valueType="num">
                                          <p:cBhvr>
                                            <p:cTn id="68" dur="500" fill="hold"/>
                                            <p:tgtEl>
                                              <p:spTgt spid="110"/>
                                            </p:tgtEl>
                                            <p:attrNameLst>
                                              <p:attrName>ppt_h</p:attrName>
                                            </p:attrNameLst>
                                          </p:cBhvr>
                                          <p:tavLst>
                                            <p:tav tm="0">
                                              <p:val>
                                                <p:fltVal val="0"/>
                                              </p:val>
                                            </p:tav>
                                            <p:tav tm="100000">
                                              <p:val>
                                                <p:strVal val="#ppt_h"/>
                                              </p:val>
                                            </p:tav>
                                          </p:tavLst>
                                        </p:anim>
                                        <p:animEffect transition="in" filter="fade">
                                          <p:cBhvr>
                                            <p:cTn id="69" dur="500"/>
                                            <p:tgtEl>
                                              <p:spTgt spid="110"/>
                                            </p:tgtEl>
                                          </p:cBhvr>
                                        </p:animEffect>
                                      </p:childTnLst>
                                    </p:cTn>
                                  </p:par>
                                  <p:par>
                                    <p:cTn id="70" presetID="53" presetClass="entr" presetSubtype="16" fill="hold" nodeType="withEffect">
                                      <p:stCondLst>
                                        <p:cond delay="0"/>
                                      </p:stCondLst>
                                      <p:childTnLst>
                                        <p:set>
                                          <p:cBhvr>
                                            <p:cTn id="71" dur="1" fill="hold">
                                              <p:stCondLst>
                                                <p:cond delay="0"/>
                                              </p:stCondLst>
                                            </p:cTn>
                                            <p:tgtEl>
                                              <p:spTgt spid="107"/>
                                            </p:tgtEl>
                                            <p:attrNameLst>
                                              <p:attrName>style.visibility</p:attrName>
                                            </p:attrNameLst>
                                          </p:cBhvr>
                                          <p:to>
                                            <p:strVal val="visible"/>
                                          </p:to>
                                        </p:set>
                                        <p:anim calcmode="lin" valueType="num">
                                          <p:cBhvr>
                                            <p:cTn id="72" dur="500" fill="hold"/>
                                            <p:tgtEl>
                                              <p:spTgt spid="107"/>
                                            </p:tgtEl>
                                            <p:attrNameLst>
                                              <p:attrName>ppt_w</p:attrName>
                                            </p:attrNameLst>
                                          </p:cBhvr>
                                          <p:tavLst>
                                            <p:tav tm="0">
                                              <p:val>
                                                <p:fltVal val="0"/>
                                              </p:val>
                                            </p:tav>
                                            <p:tav tm="100000">
                                              <p:val>
                                                <p:strVal val="#ppt_w"/>
                                              </p:val>
                                            </p:tav>
                                          </p:tavLst>
                                        </p:anim>
                                        <p:anim calcmode="lin" valueType="num">
                                          <p:cBhvr>
                                            <p:cTn id="73" dur="500" fill="hold"/>
                                            <p:tgtEl>
                                              <p:spTgt spid="107"/>
                                            </p:tgtEl>
                                            <p:attrNameLst>
                                              <p:attrName>ppt_h</p:attrName>
                                            </p:attrNameLst>
                                          </p:cBhvr>
                                          <p:tavLst>
                                            <p:tav tm="0">
                                              <p:val>
                                                <p:fltVal val="0"/>
                                              </p:val>
                                            </p:tav>
                                            <p:tav tm="100000">
                                              <p:val>
                                                <p:strVal val="#ppt_h"/>
                                              </p:val>
                                            </p:tav>
                                          </p:tavLst>
                                        </p:anim>
                                        <p:animEffect transition="in" filter="fade">
                                          <p:cBhvr>
                                            <p:cTn id="74" dur="500"/>
                                            <p:tgtEl>
                                              <p:spTgt spid="107"/>
                                            </p:tgtEl>
                                          </p:cBhvr>
                                        </p:animEffect>
                                      </p:childTnLst>
                                    </p:cTn>
                                  </p:par>
                                  <p:par>
                                    <p:cTn id="75" presetID="53" presetClass="entr" presetSubtype="16" fill="hold" nodeType="withEffect">
                                      <p:stCondLst>
                                        <p:cond delay="0"/>
                                      </p:stCondLst>
                                      <p:childTnLst>
                                        <p:set>
                                          <p:cBhvr>
                                            <p:cTn id="76" dur="1" fill="hold">
                                              <p:stCondLst>
                                                <p:cond delay="0"/>
                                              </p:stCondLst>
                                            </p:cTn>
                                            <p:tgtEl>
                                              <p:spTgt spid="103"/>
                                            </p:tgtEl>
                                            <p:attrNameLst>
                                              <p:attrName>style.visibility</p:attrName>
                                            </p:attrNameLst>
                                          </p:cBhvr>
                                          <p:to>
                                            <p:strVal val="visible"/>
                                          </p:to>
                                        </p:set>
                                        <p:anim calcmode="lin" valueType="num">
                                          <p:cBhvr>
                                            <p:cTn id="77" dur="500" fill="hold"/>
                                            <p:tgtEl>
                                              <p:spTgt spid="103"/>
                                            </p:tgtEl>
                                            <p:attrNameLst>
                                              <p:attrName>ppt_w</p:attrName>
                                            </p:attrNameLst>
                                          </p:cBhvr>
                                          <p:tavLst>
                                            <p:tav tm="0">
                                              <p:val>
                                                <p:fltVal val="0"/>
                                              </p:val>
                                            </p:tav>
                                            <p:tav tm="100000">
                                              <p:val>
                                                <p:strVal val="#ppt_w"/>
                                              </p:val>
                                            </p:tav>
                                          </p:tavLst>
                                        </p:anim>
                                        <p:anim calcmode="lin" valueType="num">
                                          <p:cBhvr>
                                            <p:cTn id="78" dur="500" fill="hold"/>
                                            <p:tgtEl>
                                              <p:spTgt spid="103"/>
                                            </p:tgtEl>
                                            <p:attrNameLst>
                                              <p:attrName>ppt_h</p:attrName>
                                            </p:attrNameLst>
                                          </p:cBhvr>
                                          <p:tavLst>
                                            <p:tav tm="0">
                                              <p:val>
                                                <p:fltVal val="0"/>
                                              </p:val>
                                            </p:tav>
                                            <p:tav tm="100000">
                                              <p:val>
                                                <p:strVal val="#ppt_h"/>
                                              </p:val>
                                            </p:tav>
                                          </p:tavLst>
                                        </p:anim>
                                        <p:animEffect transition="in" filter="fade">
                                          <p:cBhvr>
                                            <p:cTn id="79" dur="500"/>
                                            <p:tgtEl>
                                              <p:spTgt spid="103"/>
                                            </p:tgtEl>
                                          </p:cBhvr>
                                        </p:animEffect>
                                      </p:childTnLst>
                                    </p:cTn>
                                  </p:par>
                                </p:childTnLst>
                              </p:cTn>
                            </p:par>
                            <p:par>
                              <p:cTn id="80" fill="hold">
                                <p:stCondLst>
                                  <p:cond delay="6000"/>
                                </p:stCondLst>
                                <p:childTnLst>
                                  <p:par>
                                    <p:cTn id="81" presetID="16" presetClass="entr" presetSubtype="37" fill="hold" nodeType="afterEffect">
                                      <p:stCondLst>
                                        <p:cond delay="0"/>
                                      </p:stCondLst>
                                      <p:childTnLst>
                                        <p:set>
                                          <p:cBhvr>
                                            <p:cTn id="82" dur="1" fill="hold">
                                              <p:stCondLst>
                                                <p:cond delay="0"/>
                                              </p:stCondLst>
                                            </p:cTn>
                                            <p:tgtEl>
                                              <p:spTgt spid="121"/>
                                            </p:tgtEl>
                                            <p:attrNameLst>
                                              <p:attrName>style.visibility</p:attrName>
                                            </p:attrNameLst>
                                          </p:cBhvr>
                                          <p:to>
                                            <p:strVal val="visible"/>
                                          </p:to>
                                        </p:set>
                                        <p:animEffect transition="in" filter="barn(outVertical)">
                                          <p:cBhvr>
                                            <p:cTn id="83" dur="500"/>
                                            <p:tgtEl>
                                              <p:spTgt spid="121"/>
                                            </p:tgtEl>
                                          </p:cBhvr>
                                        </p:animEffect>
                                      </p:childTnLst>
                                    </p:cTn>
                                  </p:par>
                                  <p:par>
                                    <p:cTn id="84" presetID="16" presetClass="entr" presetSubtype="37" fill="hold" nodeType="withEffect">
                                      <p:stCondLst>
                                        <p:cond delay="0"/>
                                      </p:stCondLst>
                                      <p:childTnLst>
                                        <p:set>
                                          <p:cBhvr>
                                            <p:cTn id="85" dur="1" fill="hold">
                                              <p:stCondLst>
                                                <p:cond delay="0"/>
                                              </p:stCondLst>
                                            </p:cTn>
                                            <p:tgtEl>
                                              <p:spTgt spid="124"/>
                                            </p:tgtEl>
                                            <p:attrNameLst>
                                              <p:attrName>style.visibility</p:attrName>
                                            </p:attrNameLst>
                                          </p:cBhvr>
                                          <p:to>
                                            <p:strVal val="visible"/>
                                          </p:to>
                                        </p:set>
                                        <p:animEffect transition="in" filter="barn(outVertical)">
                                          <p:cBhvr>
                                            <p:cTn id="86" dur="500"/>
                                            <p:tgtEl>
                                              <p:spTgt spid="124"/>
                                            </p:tgtEl>
                                          </p:cBhvr>
                                        </p:animEffect>
                                      </p:childTnLst>
                                    </p:cTn>
                                  </p:par>
                                  <p:par>
                                    <p:cTn id="87" presetID="16" presetClass="entr" presetSubtype="37" fill="hold" nodeType="withEffect">
                                      <p:stCondLst>
                                        <p:cond delay="0"/>
                                      </p:stCondLst>
                                      <p:childTnLst>
                                        <p:set>
                                          <p:cBhvr>
                                            <p:cTn id="88" dur="1" fill="hold">
                                              <p:stCondLst>
                                                <p:cond delay="0"/>
                                              </p:stCondLst>
                                            </p:cTn>
                                            <p:tgtEl>
                                              <p:spTgt spid="127"/>
                                            </p:tgtEl>
                                            <p:attrNameLst>
                                              <p:attrName>style.visibility</p:attrName>
                                            </p:attrNameLst>
                                          </p:cBhvr>
                                          <p:to>
                                            <p:strVal val="visible"/>
                                          </p:to>
                                        </p:set>
                                        <p:animEffect transition="in" filter="barn(outVertical)">
                                          <p:cBhvr>
                                            <p:cTn id="89" dur="500"/>
                                            <p:tgtEl>
                                              <p:spTgt spid="127"/>
                                            </p:tgtEl>
                                          </p:cBhvr>
                                        </p:animEffect>
                                      </p:childTnLst>
                                    </p:cTn>
                                  </p:par>
                                  <p:par>
                                    <p:cTn id="90" presetID="16" presetClass="entr" presetSubtype="37" fill="hold" nodeType="withEffect">
                                      <p:stCondLst>
                                        <p:cond delay="0"/>
                                      </p:stCondLst>
                                      <p:childTnLst>
                                        <p:set>
                                          <p:cBhvr>
                                            <p:cTn id="91" dur="1" fill="hold">
                                              <p:stCondLst>
                                                <p:cond delay="0"/>
                                              </p:stCondLst>
                                            </p:cTn>
                                            <p:tgtEl>
                                              <p:spTgt spid="130"/>
                                            </p:tgtEl>
                                            <p:attrNameLst>
                                              <p:attrName>style.visibility</p:attrName>
                                            </p:attrNameLst>
                                          </p:cBhvr>
                                          <p:to>
                                            <p:strVal val="visible"/>
                                          </p:to>
                                        </p:set>
                                        <p:animEffect transition="in" filter="barn(outVertical)">
                                          <p:cBhvr>
                                            <p:cTn id="92" dur="500"/>
                                            <p:tgtEl>
                                              <p:spTgt spid="130"/>
                                            </p:tgtEl>
                                          </p:cBhvr>
                                        </p:animEffect>
                                      </p:childTnLst>
                                    </p:cTn>
                                  </p:par>
                                </p:childTnLst>
                              </p:cTn>
                            </p:par>
                            <p:par>
                              <p:cTn id="93" fill="hold">
                                <p:stCondLst>
                                  <p:cond delay="6500"/>
                                </p:stCondLst>
                                <p:childTnLst>
                                  <p:par>
                                    <p:cTn id="94" presetID="22" presetClass="entr" presetSubtype="8" fill="hold" grpId="0"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par>
                              <p:cTn id="97" fill="hold">
                                <p:stCondLst>
                                  <p:cond delay="7000"/>
                                </p:stCondLst>
                                <p:childTnLst>
                                  <p:par>
                                    <p:cTn id="98" presetID="22" presetClass="entr" presetSubtype="8" fill="hold" nodeType="afterEffect">
                                      <p:stCondLst>
                                        <p:cond delay="0"/>
                                      </p:stCondLst>
                                      <p:childTnLst>
                                        <p:set>
                                          <p:cBhvr>
                                            <p:cTn id="99" dur="1" fill="hold">
                                              <p:stCondLst>
                                                <p:cond delay="0"/>
                                              </p:stCondLst>
                                            </p:cTn>
                                            <p:tgtEl>
                                              <p:spTgt spid="119"/>
                                            </p:tgtEl>
                                            <p:attrNameLst>
                                              <p:attrName>style.visibility</p:attrName>
                                            </p:attrNameLst>
                                          </p:cBhvr>
                                          <p:to>
                                            <p:strVal val="visible"/>
                                          </p:to>
                                        </p:set>
                                        <p:animEffect transition="in" filter="wipe(left)">
                                          <p:cBhvr>
                                            <p:cTn id="100" dur="500"/>
                                            <p:tgtEl>
                                              <p:spTgt spid="119"/>
                                            </p:tgtEl>
                                          </p:cBhvr>
                                        </p:animEffect>
                                      </p:childTnLst>
                                    </p:cTn>
                                  </p:par>
                                  <p:par>
                                    <p:cTn id="101" presetID="10" presetClass="entr" presetSubtype="0" fill="hold" grpId="0" nodeType="withEffect">
                                      <p:stCondLst>
                                        <p:cond delay="0"/>
                                      </p:stCondLst>
                                      <p:iterate type="lt">
                                        <p:tmPct val="10000"/>
                                      </p:iterate>
                                      <p:childTnLst>
                                        <p:set>
                                          <p:cBhvr>
                                            <p:cTn id="102" dur="1" fill="hold">
                                              <p:stCondLst>
                                                <p:cond delay="0"/>
                                              </p:stCondLst>
                                            </p:cTn>
                                            <p:tgtEl>
                                              <p:spTgt spid="120"/>
                                            </p:tgtEl>
                                            <p:attrNameLst>
                                              <p:attrName>style.visibility</p:attrName>
                                            </p:attrNameLst>
                                          </p:cBhvr>
                                          <p:to>
                                            <p:strVal val="visible"/>
                                          </p:to>
                                        </p:set>
                                        <p:animEffect transition="in" filter="fade">
                                          <p:cBhvr>
                                            <p:cTn id="103"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18" grpId="0"/>
          <p:bldP spid="12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643975"/>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84" name="圆角矩形 83"/>
          <p:cNvSpPr/>
          <p:nvPr/>
        </p:nvSpPr>
        <p:spPr>
          <a:xfrm rot="2581990">
            <a:off x="1566329" y="1738207"/>
            <a:ext cx="1249797" cy="1249345"/>
          </a:xfrm>
          <a:prstGeom prst="roundRect">
            <a:avLst>
              <a:gd name="adj" fmla="val 12985"/>
            </a:avLst>
          </a:prstGeom>
          <a:solidFill>
            <a:srgbClr val="FFB850"/>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 name="圆角矩形 84"/>
          <p:cNvSpPr/>
          <p:nvPr/>
        </p:nvSpPr>
        <p:spPr>
          <a:xfrm rot="2581990">
            <a:off x="3270868" y="2668262"/>
            <a:ext cx="989694" cy="989336"/>
          </a:xfrm>
          <a:prstGeom prst="roundRect">
            <a:avLst>
              <a:gd name="adj" fmla="val 12985"/>
            </a:avLst>
          </a:prstGeom>
          <a:solidFill>
            <a:srgbClr val="E87071"/>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6" name="圆角矩形 85"/>
          <p:cNvSpPr/>
          <p:nvPr/>
        </p:nvSpPr>
        <p:spPr>
          <a:xfrm rot="2581990">
            <a:off x="6385640" y="2525507"/>
            <a:ext cx="989694" cy="989336"/>
          </a:xfrm>
          <a:prstGeom prst="roundRect">
            <a:avLst>
              <a:gd name="adj" fmla="val 12985"/>
            </a:avLst>
          </a:prstGeom>
          <a:solidFill>
            <a:srgbClr val="663C77"/>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7" name="圆角矩形 86"/>
          <p:cNvSpPr/>
          <p:nvPr/>
        </p:nvSpPr>
        <p:spPr>
          <a:xfrm rot="2581990">
            <a:off x="4627576" y="1623054"/>
            <a:ext cx="1249797" cy="1249345"/>
          </a:xfrm>
          <a:prstGeom prst="roundRect">
            <a:avLst>
              <a:gd name="adj" fmla="val 12985"/>
            </a:avLst>
          </a:prstGeom>
          <a:solidFill>
            <a:srgbClr val="01ACBE"/>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88" name="组合 87"/>
          <p:cNvGrpSpPr/>
          <p:nvPr/>
        </p:nvGrpSpPr>
        <p:grpSpPr>
          <a:xfrm>
            <a:off x="1400497" y="1940399"/>
            <a:ext cx="6059135" cy="1599168"/>
            <a:chOff x="1867086" y="2587797"/>
            <a:chExt cx="8077794" cy="2132718"/>
          </a:xfrm>
        </p:grpSpPr>
        <p:sp>
          <p:nvSpPr>
            <p:cNvPr id="89" name="任意多边形 88"/>
            <p:cNvSpPr/>
            <p:nvPr/>
          </p:nvSpPr>
          <p:spPr>
            <a:xfrm rot="21481990">
              <a:off x="1867086" y="2587797"/>
              <a:ext cx="8077794" cy="2132718"/>
            </a:xfrm>
            <a:custGeom>
              <a:avLst/>
              <a:gdLst>
                <a:gd name="connsiteX0" fmla="*/ 6382501 w 7023637"/>
                <a:gd name="connsiteY0" fmla="*/ 230936 h 1854397"/>
                <a:gd name="connsiteX1" fmla="*/ 6984659 w 7023637"/>
                <a:gd name="connsiteY1" fmla="*/ 833094 h 1854397"/>
                <a:gd name="connsiteX2" fmla="*/ 6984659 w 7023637"/>
                <a:gd name="connsiteY2" fmla="*/ 1021294 h 1854397"/>
                <a:gd name="connsiteX3" fmla="*/ 6382502 w 7023637"/>
                <a:gd name="connsiteY3" fmla="*/ 1623452 h 1854397"/>
                <a:gd name="connsiteX4" fmla="*/ 6238324 w 7023637"/>
                <a:gd name="connsiteY4" fmla="*/ 1652686 h 1854397"/>
                <a:gd name="connsiteX5" fmla="*/ 6233468 w 7023637"/>
                <a:gd name="connsiteY5" fmla="*/ 1649461 h 1854397"/>
                <a:gd name="connsiteX6" fmla="*/ 5619292 w 7023637"/>
                <a:gd name="connsiteY6" fmla="*/ 1035284 h 1854397"/>
                <a:gd name="connsiteX7" fmla="*/ 5381956 w 7023637"/>
                <a:gd name="connsiteY7" fmla="*/ 1035284 h 1854397"/>
                <a:gd name="connsiteX8" fmla="*/ 4622585 w 7023637"/>
                <a:gd name="connsiteY8" fmla="*/ 1794655 h 1854397"/>
                <a:gd name="connsiteX9" fmla="*/ 4612056 w 7023637"/>
                <a:gd name="connsiteY9" fmla="*/ 1810510 h 1854397"/>
                <a:gd name="connsiteX10" fmla="*/ 4564487 w 7023637"/>
                <a:gd name="connsiteY10" fmla="*/ 1842098 h 1854397"/>
                <a:gd name="connsiteX11" fmla="*/ 4423292 w 7023637"/>
                <a:gd name="connsiteY11" fmla="*/ 1835186 h 1854397"/>
                <a:gd name="connsiteX12" fmla="*/ 4387173 w 7023637"/>
                <a:gd name="connsiteY12" fmla="*/ 1808553 h 1854397"/>
                <a:gd name="connsiteX13" fmla="*/ 4380859 w 7023637"/>
                <a:gd name="connsiteY13" fmla="*/ 1799045 h 1854397"/>
                <a:gd name="connsiteX14" fmla="*/ 3621487 w 7023637"/>
                <a:gd name="connsiteY14" fmla="*/ 1039674 h 1854397"/>
                <a:gd name="connsiteX15" fmla="*/ 3439668 w 7023637"/>
                <a:gd name="connsiteY15" fmla="*/ 1002808 h 1854397"/>
                <a:gd name="connsiteX16" fmla="*/ 3407952 w 7023637"/>
                <a:gd name="connsiteY16" fmla="*/ 1023869 h 1854397"/>
                <a:gd name="connsiteX17" fmla="*/ 2808370 w 7023637"/>
                <a:gd name="connsiteY17" fmla="*/ 1623451 h 1854397"/>
                <a:gd name="connsiteX18" fmla="*/ 2620170 w 7023637"/>
                <a:gd name="connsiteY18" fmla="*/ 1623451 h 1854397"/>
                <a:gd name="connsiteX19" fmla="*/ 2194586 w 7023637"/>
                <a:gd name="connsiteY19" fmla="*/ 1197867 h 1854397"/>
                <a:gd name="connsiteX20" fmla="*/ 2194565 w 7023637"/>
                <a:gd name="connsiteY20" fmla="*/ 1197867 h 1854397"/>
                <a:gd name="connsiteX21" fmla="*/ 2042569 w 7023637"/>
                <a:gd name="connsiteY21" fmla="*/ 1045871 h 1854397"/>
                <a:gd name="connsiteX22" fmla="*/ 1805233 w 7023637"/>
                <a:gd name="connsiteY22" fmla="*/ 1045871 h 1854397"/>
                <a:gd name="connsiteX23" fmla="*/ 1045861 w 7023637"/>
                <a:gd name="connsiteY23" fmla="*/ 1805242 h 1854397"/>
                <a:gd name="connsiteX24" fmla="*/ 1045860 w 7023637"/>
                <a:gd name="connsiteY24" fmla="*/ 1805244 h 1854397"/>
                <a:gd name="connsiteX25" fmla="*/ 990345 w 7023637"/>
                <a:gd name="connsiteY25" fmla="*/ 1842109 h 1854397"/>
                <a:gd name="connsiteX26" fmla="*/ 808525 w 7023637"/>
                <a:gd name="connsiteY26" fmla="*/ 1805243 h 1854397"/>
                <a:gd name="connsiteX27" fmla="*/ 49154 w 7023637"/>
                <a:gd name="connsiteY27" fmla="*/ 1045872 h 1854397"/>
                <a:gd name="connsiteX28" fmla="*/ 49154 w 7023637"/>
                <a:gd name="connsiteY28" fmla="*/ 808536 h 1854397"/>
                <a:gd name="connsiteX29" fmla="*/ 808525 w 7023637"/>
                <a:gd name="connsiteY29" fmla="*/ 49164 h 1854397"/>
                <a:gd name="connsiteX30" fmla="*/ 1045861 w 7023637"/>
                <a:gd name="connsiteY30" fmla="*/ 49164 h 1854397"/>
                <a:gd name="connsiteX31" fmla="*/ 1653226 w 7023637"/>
                <a:gd name="connsiteY31" fmla="*/ 656529 h 1854397"/>
                <a:gd name="connsiteX32" fmla="*/ 1653248 w 7023637"/>
                <a:gd name="connsiteY32" fmla="*/ 656529 h 1854397"/>
                <a:gd name="connsiteX33" fmla="*/ 1805243 w 7023637"/>
                <a:gd name="connsiteY33" fmla="*/ 808524 h 1854397"/>
                <a:gd name="connsiteX34" fmla="*/ 2042579 w 7023637"/>
                <a:gd name="connsiteY34" fmla="*/ 808524 h 1854397"/>
                <a:gd name="connsiteX35" fmla="*/ 2112731 w 7023637"/>
                <a:gd name="connsiteY35" fmla="*/ 738372 h 1854397"/>
                <a:gd name="connsiteX36" fmla="*/ 2620169 w 7023637"/>
                <a:gd name="connsiteY36" fmla="*/ 230935 h 1854397"/>
                <a:gd name="connsiteX37" fmla="*/ 2808370 w 7023637"/>
                <a:gd name="connsiteY37" fmla="*/ 230935 h 1854397"/>
                <a:gd name="connsiteX38" fmla="*/ 3236140 w 7023637"/>
                <a:gd name="connsiteY38" fmla="*/ 658705 h 1854397"/>
                <a:gd name="connsiteX39" fmla="*/ 3240530 w 7023637"/>
                <a:gd name="connsiteY39" fmla="*/ 658705 h 1854397"/>
                <a:gd name="connsiteX40" fmla="*/ 3388156 w 7023637"/>
                <a:gd name="connsiteY40" fmla="*/ 806331 h 1854397"/>
                <a:gd name="connsiteX41" fmla="*/ 3625492 w 7023637"/>
                <a:gd name="connsiteY41" fmla="*/ 806331 h 1854397"/>
                <a:gd name="connsiteX42" fmla="*/ 4382672 w 7023637"/>
                <a:gd name="connsiteY42" fmla="*/ 49151 h 1854397"/>
                <a:gd name="connsiteX43" fmla="*/ 4438185 w 7023637"/>
                <a:gd name="connsiteY43" fmla="*/ 12288 h 1854397"/>
                <a:gd name="connsiteX44" fmla="*/ 4579381 w 7023637"/>
                <a:gd name="connsiteY44" fmla="*/ 19201 h 1854397"/>
                <a:gd name="connsiteX45" fmla="*/ 4615497 w 7023637"/>
                <a:gd name="connsiteY45" fmla="*/ 45831 h 1854397"/>
                <a:gd name="connsiteX46" fmla="*/ 4621812 w 7023637"/>
                <a:gd name="connsiteY46" fmla="*/ 55341 h 1854397"/>
                <a:gd name="connsiteX47" fmla="*/ 5381183 w 7023637"/>
                <a:gd name="connsiteY47" fmla="*/ 814712 h 1854397"/>
                <a:gd name="connsiteX48" fmla="*/ 5618519 w 7023637"/>
                <a:gd name="connsiteY48" fmla="*/ 814712 h 1854397"/>
                <a:gd name="connsiteX49" fmla="*/ 6218098 w 7023637"/>
                <a:gd name="connsiteY49" fmla="*/ 215133 h 1854397"/>
                <a:gd name="connsiteX50" fmla="*/ 6238324 w 7023637"/>
                <a:gd name="connsiteY50" fmla="*/ 201702 h 1854397"/>
                <a:gd name="connsiteX51" fmla="*/ 6382501 w 7023637"/>
                <a:gd name="connsiteY51" fmla="*/ 230936 h 18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23637" h="1854397">
                  <a:moveTo>
                    <a:pt x="6382501" y="230936"/>
                  </a:moveTo>
                  <a:lnTo>
                    <a:pt x="6984659" y="833094"/>
                  </a:lnTo>
                  <a:cubicBezTo>
                    <a:pt x="7036630" y="885064"/>
                    <a:pt x="7036630" y="969325"/>
                    <a:pt x="6984659" y="1021294"/>
                  </a:cubicBezTo>
                  <a:lnTo>
                    <a:pt x="6382502" y="1623452"/>
                  </a:lnTo>
                  <a:cubicBezTo>
                    <a:pt x="6343525" y="1662430"/>
                    <a:pt x="6286384" y="1672174"/>
                    <a:pt x="6238324" y="1652686"/>
                  </a:cubicBezTo>
                  <a:lnTo>
                    <a:pt x="6233468" y="1649461"/>
                  </a:lnTo>
                  <a:lnTo>
                    <a:pt x="5619292" y="1035284"/>
                  </a:lnTo>
                  <a:cubicBezTo>
                    <a:pt x="5553753" y="969745"/>
                    <a:pt x="5447494" y="969745"/>
                    <a:pt x="5381956" y="1035284"/>
                  </a:cubicBezTo>
                  <a:lnTo>
                    <a:pt x="4622585" y="1794655"/>
                  </a:lnTo>
                  <a:lnTo>
                    <a:pt x="4612056" y="1810510"/>
                  </a:lnTo>
                  <a:lnTo>
                    <a:pt x="4564487" y="1842098"/>
                  </a:lnTo>
                  <a:cubicBezTo>
                    <a:pt x="4519032" y="1860531"/>
                    <a:pt x="4467136" y="1858226"/>
                    <a:pt x="4423292" y="1835186"/>
                  </a:cubicBezTo>
                  <a:lnTo>
                    <a:pt x="4387173" y="1808553"/>
                  </a:lnTo>
                  <a:lnTo>
                    <a:pt x="4380859" y="1799045"/>
                  </a:lnTo>
                  <a:lnTo>
                    <a:pt x="3621487" y="1039674"/>
                  </a:lnTo>
                  <a:cubicBezTo>
                    <a:pt x="3572333" y="990520"/>
                    <a:pt x="3500274" y="978231"/>
                    <a:pt x="3439668" y="1002808"/>
                  </a:cubicBezTo>
                  <a:lnTo>
                    <a:pt x="3407952" y="1023869"/>
                  </a:lnTo>
                  <a:lnTo>
                    <a:pt x="2808370" y="1623451"/>
                  </a:lnTo>
                  <a:cubicBezTo>
                    <a:pt x="2756400" y="1675421"/>
                    <a:pt x="2672140" y="1675421"/>
                    <a:pt x="2620170" y="1623451"/>
                  </a:cubicBezTo>
                  <a:lnTo>
                    <a:pt x="2194586" y="1197867"/>
                  </a:lnTo>
                  <a:lnTo>
                    <a:pt x="2194565" y="1197867"/>
                  </a:lnTo>
                  <a:lnTo>
                    <a:pt x="2042569" y="1045871"/>
                  </a:lnTo>
                  <a:cubicBezTo>
                    <a:pt x="1977030" y="980332"/>
                    <a:pt x="1870772" y="980332"/>
                    <a:pt x="1805233" y="1045871"/>
                  </a:cubicBezTo>
                  <a:lnTo>
                    <a:pt x="1045861" y="1805242"/>
                  </a:lnTo>
                  <a:lnTo>
                    <a:pt x="1045860" y="1805244"/>
                  </a:lnTo>
                  <a:lnTo>
                    <a:pt x="990345" y="1842109"/>
                  </a:lnTo>
                  <a:cubicBezTo>
                    <a:pt x="929738" y="1866686"/>
                    <a:pt x="857679" y="1854397"/>
                    <a:pt x="808525" y="1805243"/>
                  </a:cubicBezTo>
                  <a:lnTo>
                    <a:pt x="49154" y="1045872"/>
                  </a:lnTo>
                  <a:cubicBezTo>
                    <a:pt x="-16385" y="980333"/>
                    <a:pt x="-16385" y="874074"/>
                    <a:pt x="49154" y="808536"/>
                  </a:cubicBezTo>
                  <a:lnTo>
                    <a:pt x="808525" y="49164"/>
                  </a:lnTo>
                  <a:cubicBezTo>
                    <a:pt x="874064" y="-16375"/>
                    <a:pt x="980322" y="-16375"/>
                    <a:pt x="1045861" y="49164"/>
                  </a:cubicBezTo>
                  <a:lnTo>
                    <a:pt x="1653226" y="656529"/>
                  </a:lnTo>
                  <a:lnTo>
                    <a:pt x="1653248" y="656529"/>
                  </a:lnTo>
                  <a:lnTo>
                    <a:pt x="1805243" y="808524"/>
                  </a:lnTo>
                  <a:cubicBezTo>
                    <a:pt x="1870782" y="874063"/>
                    <a:pt x="1977040" y="874063"/>
                    <a:pt x="2042579" y="808524"/>
                  </a:cubicBezTo>
                  <a:lnTo>
                    <a:pt x="2112731" y="738372"/>
                  </a:lnTo>
                  <a:lnTo>
                    <a:pt x="2620169" y="230935"/>
                  </a:lnTo>
                  <a:cubicBezTo>
                    <a:pt x="2672139" y="178964"/>
                    <a:pt x="2756399" y="178964"/>
                    <a:pt x="2808370" y="230935"/>
                  </a:cubicBezTo>
                  <a:lnTo>
                    <a:pt x="3236140" y="658705"/>
                  </a:lnTo>
                  <a:lnTo>
                    <a:pt x="3240530" y="658705"/>
                  </a:lnTo>
                  <a:lnTo>
                    <a:pt x="3388156" y="806331"/>
                  </a:lnTo>
                  <a:cubicBezTo>
                    <a:pt x="3453695" y="871870"/>
                    <a:pt x="3559954" y="871870"/>
                    <a:pt x="3625492" y="806331"/>
                  </a:cubicBezTo>
                  <a:lnTo>
                    <a:pt x="4382672" y="49151"/>
                  </a:lnTo>
                  <a:lnTo>
                    <a:pt x="4438185" y="12288"/>
                  </a:lnTo>
                  <a:cubicBezTo>
                    <a:pt x="4483639" y="-6144"/>
                    <a:pt x="4535536" y="-3840"/>
                    <a:pt x="4579381" y="19201"/>
                  </a:cubicBezTo>
                  <a:lnTo>
                    <a:pt x="4615497" y="45831"/>
                  </a:lnTo>
                  <a:lnTo>
                    <a:pt x="4621812" y="55341"/>
                  </a:lnTo>
                  <a:lnTo>
                    <a:pt x="5381183" y="814712"/>
                  </a:lnTo>
                  <a:cubicBezTo>
                    <a:pt x="5446722" y="880251"/>
                    <a:pt x="5552980" y="880251"/>
                    <a:pt x="5618519" y="814712"/>
                  </a:cubicBezTo>
                  <a:lnTo>
                    <a:pt x="6218098" y="215133"/>
                  </a:lnTo>
                  <a:lnTo>
                    <a:pt x="6238324" y="201702"/>
                  </a:lnTo>
                  <a:cubicBezTo>
                    <a:pt x="6286383" y="182213"/>
                    <a:pt x="6343523" y="191958"/>
                    <a:pt x="6382501" y="230936"/>
                  </a:cubicBezTo>
                  <a:close/>
                </a:path>
              </a:pathLst>
            </a:custGeom>
            <a:gradFill>
              <a:gsLst>
                <a:gs pos="100000">
                  <a:srgbClr val="F5F5F5"/>
                </a:gs>
                <a:gs pos="0">
                  <a:srgbClr val="D9D9D9"/>
                </a:gs>
              </a:gsLst>
              <a:lin ang="5400000" scaled="0"/>
            </a:gradFill>
            <a:ln w="22225">
              <a:gradFill>
                <a:gsLst>
                  <a:gs pos="0">
                    <a:schemeClr val="bg1"/>
                  </a:gs>
                  <a:gs pos="100000">
                    <a:schemeClr val="bg1">
                      <a:lumMod val="85000"/>
                    </a:schemeClr>
                  </a:gs>
                </a:gsLst>
                <a:lin ang="5400000" scaled="1"/>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0" name="组合 89"/>
            <p:cNvGrpSpPr/>
            <p:nvPr/>
          </p:nvGrpSpPr>
          <p:grpSpPr>
            <a:xfrm>
              <a:off x="2334755" y="2991558"/>
              <a:ext cx="1298236" cy="738835"/>
              <a:chOff x="3499046" y="4615023"/>
              <a:chExt cx="1128815" cy="642418"/>
            </a:xfrm>
          </p:grpSpPr>
          <p:sp>
            <p:nvSpPr>
              <p:cNvPr id="126" name="文本框 45"/>
              <p:cNvSpPr txBox="1"/>
              <p:nvPr/>
            </p:nvSpPr>
            <p:spPr>
              <a:xfrm>
                <a:off x="4005561" y="4615023"/>
                <a:ext cx="622300" cy="642418"/>
              </a:xfrm>
              <a:prstGeom prst="rect">
                <a:avLst/>
              </a:prstGeom>
              <a:noFill/>
            </p:spPr>
            <p:txBody>
              <a:bodyPr wrap="square" rtlCol="0">
                <a:spAutoFit/>
              </a:bodyPr>
              <a:lstStyle/>
              <a:p>
                <a:pPr algn="ctr"/>
                <a:r>
                  <a:rPr lang="en-US" altLang="zh-CN" sz="3000" dirty="0">
                    <a:solidFill>
                      <a:srgbClr val="FFB850"/>
                    </a:solidFill>
                    <a:latin typeface="Impact" panose="020B0806030902050204" pitchFamily="34" charset="0"/>
                  </a:rPr>
                  <a:t>A</a:t>
                </a:r>
                <a:endParaRPr lang="zh-CN" altLang="en-US" sz="3000" dirty="0">
                  <a:solidFill>
                    <a:srgbClr val="FFB850"/>
                  </a:solidFill>
                  <a:latin typeface="Impact" panose="020B0806030902050204" pitchFamily="34" charset="0"/>
                </a:endParaRPr>
              </a:p>
            </p:txBody>
          </p:sp>
          <p:sp>
            <p:nvSpPr>
              <p:cNvPr id="127" name="文本框 46"/>
              <p:cNvSpPr txBox="1"/>
              <p:nvPr/>
            </p:nvSpPr>
            <p:spPr>
              <a:xfrm>
                <a:off x="3499046" y="4891975"/>
                <a:ext cx="745732" cy="287824"/>
              </a:xfrm>
              <a:prstGeom prst="rect">
                <a:avLst/>
              </a:prstGeom>
              <a:noFill/>
            </p:spPr>
            <p:txBody>
              <a:bodyPr wrap="square" rtlCol="0">
                <a:spAutoFit/>
              </a:bodyPr>
              <a:lstStyle/>
              <a:p>
                <a:pPr algn="ctr"/>
                <a:r>
                  <a:rPr lang="en-US" altLang="zh-CN" sz="1013" dirty="0">
                    <a:solidFill>
                      <a:prstClr val="white">
                        <a:lumMod val="65000"/>
                      </a:prstClr>
                    </a:solidFill>
                    <a:latin typeface="Impact" panose="020B0806030902050204" pitchFamily="34" charset="0"/>
                  </a:rPr>
                  <a:t>STEP</a:t>
                </a:r>
                <a:endParaRPr lang="zh-CN" altLang="en-US" sz="1013" dirty="0">
                  <a:solidFill>
                    <a:prstClr val="white">
                      <a:lumMod val="65000"/>
                    </a:prstClr>
                  </a:solidFill>
                  <a:latin typeface="Impact" panose="020B0806030902050204" pitchFamily="34" charset="0"/>
                </a:endParaRPr>
              </a:p>
            </p:txBody>
          </p:sp>
        </p:grpSp>
        <p:grpSp>
          <p:nvGrpSpPr>
            <p:cNvPr id="91" name="组合 90"/>
            <p:cNvGrpSpPr/>
            <p:nvPr/>
          </p:nvGrpSpPr>
          <p:grpSpPr>
            <a:xfrm>
              <a:off x="4322326" y="3056886"/>
              <a:ext cx="1239811" cy="677265"/>
              <a:chOff x="3556196" y="4615023"/>
              <a:chExt cx="1078015" cy="588882"/>
            </a:xfrm>
          </p:grpSpPr>
          <p:sp>
            <p:nvSpPr>
              <p:cNvPr id="124" name="文本框 49"/>
              <p:cNvSpPr txBox="1"/>
              <p:nvPr/>
            </p:nvSpPr>
            <p:spPr>
              <a:xfrm>
                <a:off x="4011911" y="4615023"/>
                <a:ext cx="622300" cy="588882"/>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B</a:t>
                </a:r>
                <a:endParaRPr lang="zh-CN" altLang="en-US" sz="2700" dirty="0">
                  <a:solidFill>
                    <a:srgbClr val="E87071"/>
                  </a:solidFill>
                  <a:latin typeface="Impact" panose="020B0806030902050204" pitchFamily="34" charset="0"/>
                </a:endParaRPr>
              </a:p>
            </p:txBody>
          </p:sp>
          <p:sp>
            <p:nvSpPr>
              <p:cNvPr id="125" name="文本框 50"/>
              <p:cNvSpPr txBox="1"/>
              <p:nvPr/>
            </p:nvSpPr>
            <p:spPr>
              <a:xfrm>
                <a:off x="3556196" y="4860226"/>
                <a:ext cx="745732" cy="321209"/>
              </a:xfrm>
              <a:prstGeom prst="rect">
                <a:avLst/>
              </a:prstGeom>
              <a:noFill/>
            </p:spPr>
            <p:txBody>
              <a:bodyPr wrap="square" rtlCol="0">
                <a:spAutoFit/>
              </a:bodyPr>
              <a:lstStyle/>
              <a:p>
                <a:pPr algn="ctr"/>
                <a:r>
                  <a:rPr lang="en-US" altLang="zh-CN" sz="1200" dirty="0">
                    <a:solidFill>
                      <a:prstClr val="white">
                        <a:lumMod val="65000"/>
                      </a:prstClr>
                    </a:solidFill>
                    <a:latin typeface="Impact" panose="020B0806030902050204" pitchFamily="34" charset="0"/>
                  </a:rPr>
                  <a:t>STEP</a:t>
                </a:r>
                <a:endParaRPr lang="zh-CN" altLang="en-US" sz="1200" dirty="0">
                  <a:solidFill>
                    <a:prstClr val="white">
                      <a:lumMod val="65000"/>
                    </a:prstClr>
                  </a:solidFill>
                  <a:latin typeface="Impact" panose="020B0806030902050204" pitchFamily="34" charset="0"/>
                </a:endParaRPr>
              </a:p>
            </p:txBody>
          </p:sp>
        </p:grpSp>
        <p:grpSp>
          <p:nvGrpSpPr>
            <p:cNvPr id="92" name="组合 91"/>
            <p:cNvGrpSpPr/>
            <p:nvPr/>
          </p:nvGrpSpPr>
          <p:grpSpPr>
            <a:xfrm>
              <a:off x="6419525" y="2836259"/>
              <a:ext cx="1298236" cy="738835"/>
              <a:chOff x="3499046" y="4615023"/>
              <a:chExt cx="1128815" cy="642418"/>
            </a:xfrm>
          </p:grpSpPr>
          <p:sp>
            <p:nvSpPr>
              <p:cNvPr id="122" name="文本框 52"/>
              <p:cNvSpPr txBox="1"/>
              <p:nvPr/>
            </p:nvSpPr>
            <p:spPr>
              <a:xfrm>
                <a:off x="4005561" y="4615023"/>
                <a:ext cx="622300" cy="642418"/>
              </a:xfrm>
              <a:prstGeom prst="rect">
                <a:avLst/>
              </a:prstGeom>
              <a:noFill/>
            </p:spPr>
            <p:txBody>
              <a:bodyPr wrap="square" rtlCol="0">
                <a:spAutoFit/>
              </a:bodyPr>
              <a:lstStyle/>
              <a:p>
                <a:pPr algn="ctr"/>
                <a:r>
                  <a:rPr lang="en-US" altLang="zh-CN" sz="3000" dirty="0">
                    <a:solidFill>
                      <a:srgbClr val="01ACBE"/>
                    </a:solidFill>
                    <a:latin typeface="Impact" panose="020B0806030902050204" pitchFamily="34" charset="0"/>
                  </a:rPr>
                  <a:t>C</a:t>
                </a:r>
                <a:endParaRPr lang="zh-CN" altLang="en-US" sz="3000" dirty="0">
                  <a:solidFill>
                    <a:srgbClr val="01ACBE"/>
                  </a:solidFill>
                  <a:latin typeface="Impact" panose="020B0806030902050204" pitchFamily="34" charset="0"/>
                </a:endParaRPr>
              </a:p>
            </p:txBody>
          </p:sp>
          <p:sp>
            <p:nvSpPr>
              <p:cNvPr id="123" name="文本框 53"/>
              <p:cNvSpPr txBox="1"/>
              <p:nvPr/>
            </p:nvSpPr>
            <p:spPr>
              <a:xfrm>
                <a:off x="3499046" y="4891975"/>
                <a:ext cx="745732" cy="287824"/>
              </a:xfrm>
              <a:prstGeom prst="rect">
                <a:avLst/>
              </a:prstGeom>
              <a:noFill/>
            </p:spPr>
            <p:txBody>
              <a:bodyPr wrap="square" rtlCol="0">
                <a:spAutoFit/>
              </a:bodyPr>
              <a:lstStyle/>
              <a:p>
                <a:pPr algn="ctr"/>
                <a:r>
                  <a:rPr lang="en-US" altLang="zh-CN" sz="1013" dirty="0">
                    <a:solidFill>
                      <a:prstClr val="white">
                        <a:lumMod val="65000"/>
                      </a:prstClr>
                    </a:solidFill>
                    <a:latin typeface="Impact" panose="020B0806030902050204" pitchFamily="34" charset="0"/>
                  </a:rPr>
                  <a:t>STEP</a:t>
                </a:r>
                <a:endParaRPr lang="zh-CN" altLang="en-US" sz="1013" dirty="0">
                  <a:solidFill>
                    <a:prstClr val="white">
                      <a:lumMod val="65000"/>
                    </a:prstClr>
                  </a:solidFill>
                  <a:latin typeface="Impact" panose="020B0806030902050204" pitchFamily="34" charset="0"/>
                </a:endParaRPr>
              </a:p>
            </p:txBody>
          </p:sp>
        </p:grpSp>
        <p:grpSp>
          <p:nvGrpSpPr>
            <p:cNvPr id="93" name="组合 92"/>
            <p:cNvGrpSpPr/>
            <p:nvPr/>
          </p:nvGrpSpPr>
          <p:grpSpPr>
            <a:xfrm>
              <a:off x="8463100" y="2991561"/>
              <a:ext cx="1239811" cy="677265"/>
              <a:chOff x="3556196" y="4615023"/>
              <a:chExt cx="1078015" cy="588882"/>
            </a:xfrm>
          </p:grpSpPr>
          <p:sp>
            <p:nvSpPr>
              <p:cNvPr id="120" name="文本框 55"/>
              <p:cNvSpPr txBox="1"/>
              <p:nvPr/>
            </p:nvSpPr>
            <p:spPr>
              <a:xfrm>
                <a:off x="4011911" y="4615023"/>
                <a:ext cx="622300" cy="588882"/>
              </a:xfrm>
              <a:prstGeom prst="rect">
                <a:avLst/>
              </a:prstGeom>
              <a:noFill/>
            </p:spPr>
            <p:txBody>
              <a:bodyPr wrap="square" rtlCol="0">
                <a:spAutoFit/>
              </a:bodyPr>
              <a:lstStyle/>
              <a:p>
                <a:pPr algn="ctr"/>
                <a:r>
                  <a:rPr lang="en-US" altLang="zh-CN" sz="2700" dirty="0">
                    <a:solidFill>
                      <a:srgbClr val="663C77"/>
                    </a:solidFill>
                    <a:latin typeface="Impact" panose="020B0806030902050204" pitchFamily="34" charset="0"/>
                  </a:rPr>
                  <a:t>D</a:t>
                </a:r>
                <a:endParaRPr lang="zh-CN" altLang="en-US" sz="2700" dirty="0">
                  <a:solidFill>
                    <a:srgbClr val="663C77"/>
                  </a:solidFill>
                  <a:latin typeface="Impact" panose="020B0806030902050204" pitchFamily="34" charset="0"/>
                </a:endParaRPr>
              </a:p>
            </p:txBody>
          </p:sp>
          <p:sp>
            <p:nvSpPr>
              <p:cNvPr id="121" name="文本框 56"/>
              <p:cNvSpPr txBox="1"/>
              <p:nvPr/>
            </p:nvSpPr>
            <p:spPr>
              <a:xfrm>
                <a:off x="3556196" y="4860226"/>
                <a:ext cx="745732" cy="321209"/>
              </a:xfrm>
              <a:prstGeom prst="rect">
                <a:avLst/>
              </a:prstGeom>
              <a:noFill/>
            </p:spPr>
            <p:txBody>
              <a:bodyPr wrap="square" rtlCol="0">
                <a:spAutoFit/>
              </a:bodyPr>
              <a:lstStyle/>
              <a:p>
                <a:pPr algn="ctr"/>
                <a:r>
                  <a:rPr lang="en-US" altLang="zh-CN" sz="1200" dirty="0">
                    <a:solidFill>
                      <a:prstClr val="white">
                        <a:lumMod val="65000"/>
                      </a:prstClr>
                    </a:solidFill>
                    <a:latin typeface="Impact" panose="020B0806030902050204" pitchFamily="34" charset="0"/>
                  </a:rPr>
                  <a:t>STEP</a:t>
                </a:r>
                <a:endParaRPr lang="zh-CN" altLang="en-US" sz="1200" dirty="0">
                  <a:solidFill>
                    <a:prstClr val="white">
                      <a:lumMod val="65000"/>
                    </a:prstClr>
                  </a:solidFill>
                  <a:latin typeface="Impact" panose="020B0806030902050204" pitchFamily="34" charset="0"/>
                </a:endParaRPr>
              </a:p>
            </p:txBody>
          </p:sp>
        </p:grpSp>
        <p:grpSp>
          <p:nvGrpSpPr>
            <p:cNvPr id="94" name="Group 4"/>
            <p:cNvGrpSpPr>
              <a:grpSpLocks noChangeAspect="1"/>
            </p:cNvGrpSpPr>
            <p:nvPr/>
          </p:nvGrpSpPr>
          <p:grpSpPr bwMode="auto">
            <a:xfrm>
              <a:off x="6760006" y="3656172"/>
              <a:ext cx="608364" cy="577625"/>
              <a:chOff x="4797" y="1501"/>
              <a:chExt cx="950" cy="902"/>
            </a:xfrm>
            <a:solidFill>
              <a:srgbClr val="01ACBE"/>
            </a:solidFill>
          </p:grpSpPr>
          <p:sp>
            <p:nvSpPr>
              <p:cNvPr id="115" name="Freeform 5"/>
              <p:cNvSpPr>
                <a:spLocks/>
              </p:cNvSpPr>
              <p:nvPr/>
            </p:nvSpPr>
            <p:spPr bwMode="auto">
              <a:xfrm>
                <a:off x="4797" y="1501"/>
                <a:ext cx="950" cy="902"/>
              </a:xfrm>
              <a:custGeom>
                <a:avLst/>
                <a:gdLst>
                  <a:gd name="T0" fmla="*/ 384 w 399"/>
                  <a:gd name="T1" fmla="*/ 350 h 379"/>
                  <a:gd name="T2" fmla="*/ 371 w 399"/>
                  <a:gd name="T3" fmla="*/ 360 h 379"/>
                  <a:gd name="T4" fmla="*/ 307 w 399"/>
                  <a:gd name="T5" fmla="*/ 360 h 379"/>
                  <a:gd name="T6" fmla="*/ 307 w 399"/>
                  <a:gd name="T7" fmla="*/ 349 h 379"/>
                  <a:gd name="T8" fmla="*/ 297 w 399"/>
                  <a:gd name="T9" fmla="*/ 349 h 379"/>
                  <a:gd name="T10" fmla="*/ 297 w 399"/>
                  <a:gd name="T11" fmla="*/ 360 h 379"/>
                  <a:gd name="T12" fmla="*/ 224 w 399"/>
                  <a:gd name="T13" fmla="*/ 360 h 379"/>
                  <a:gd name="T14" fmla="*/ 224 w 399"/>
                  <a:gd name="T15" fmla="*/ 349 h 379"/>
                  <a:gd name="T16" fmla="*/ 215 w 399"/>
                  <a:gd name="T17" fmla="*/ 349 h 379"/>
                  <a:gd name="T18" fmla="*/ 215 w 399"/>
                  <a:gd name="T19" fmla="*/ 360 h 379"/>
                  <a:gd name="T20" fmla="*/ 141 w 399"/>
                  <a:gd name="T21" fmla="*/ 360 h 379"/>
                  <a:gd name="T22" fmla="*/ 141 w 399"/>
                  <a:gd name="T23" fmla="*/ 349 h 379"/>
                  <a:gd name="T24" fmla="*/ 132 w 399"/>
                  <a:gd name="T25" fmla="*/ 349 h 379"/>
                  <a:gd name="T26" fmla="*/ 132 w 399"/>
                  <a:gd name="T27" fmla="*/ 360 h 379"/>
                  <a:gd name="T28" fmla="*/ 59 w 399"/>
                  <a:gd name="T29" fmla="*/ 360 h 379"/>
                  <a:gd name="T30" fmla="*/ 59 w 399"/>
                  <a:gd name="T31" fmla="*/ 349 h 379"/>
                  <a:gd name="T32" fmla="*/ 49 w 399"/>
                  <a:gd name="T33" fmla="*/ 349 h 379"/>
                  <a:gd name="T34" fmla="*/ 49 w 399"/>
                  <a:gd name="T35" fmla="*/ 360 h 379"/>
                  <a:gd name="T36" fmla="*/ 20 w 399"/>
                  <a:gd name="T37" fmla="*/ 360 h 379"/>
                  <a:gd name="T38" fmla="*/ 20 w 399"/>
                  <a:gd name="T39" fmla="*/ 331 h 379"/>
                  <a:gd name="T40" fmla="*/ 31 w 399"/>
                  <a:gd name="T41" fmla="*/ 331 h 379"/>
                  <a:gd name="T42" fmla="*/ 31 w 399"/>
                  <a:gd name="T43" fmla="*/ 322 h 379"/>
                  <a:gd name="T44" fmla="*/ 20 w 399"/>
                  <a:gd name="T45" fmla="*/ 322 h 379"/>
                  <a:gd name="T46" fmla="*/ 20 w 399"/>
                  <a:gd name="T47" fmla="*/ 244 h 379"/>
                  <a:gd name="T48" fmla="*/ 31 w 399"/>
                  <a:gd name="T49" fmla="*/ 244 h 379"/>
                  <a:gd name="T50" fmla="*/ 31 w 399"/>
                  <a:gd name="T51" fmla="*/ 235 h 379"/>
                  <a:gd name="T52" fmla="*/ 20 w 399"/>
                  <a:gd name="T53" fmla="*/ 235 h 379"/>
                  <a:gd name="T54" fmla="*/ 20 w 399"/>
                  <a:gd name="T55" fmla="*/ 157 h 379"/>
                  <a:gd name="T56" fmla="*/ 31 w 399"/>
                  <a:gd name="T57" fmla="*/ 157 h 379"/>
                  <a:gd name="T58" fmla="*/ 31 w 399"/>
                  <a:gd name="T59" fmla="*/ 148 h 379"/>
                  <a:gd name="T60" fmla="*/ 20 w 399"/>
                  <a:gd name="T61" fmla="*/ 148 h 379"/>
                  <a:gd name="T62" fmla="*/ 20 w 399"/>
                  <a:gd name="T63" fmla="*/ 70 h 379"/>
                  <a:gd name="T64" fmla="*/ 31 w 399"/>
                  <a:gd name="T65" fmla="*/ 70 h 379"/>
                  <a:gd name="T66" fmla="*/ 31 w 399"/>
                  <a:gd name="T67" fmla="*/ 61 h 379"/>
                  <a:gd name="T68" fmla="*/ 20 w 399"/>
                  <a:gd name="T69" fmla="*/ 61 h 379"/>
                  <a:gd name="T70" fmla="*/ 20 w 399"/>
                  <a:gd name="T71" fmla="*/ 28 h 379"/>
                  <a:gd name="T72" fmla="*/ 30 w 399"/>
                  <a:gd name="T73" fmla="*/ 14 h 379"/>
                  <a:gd name="T74" fmla="*/ 16 w 399"/>
                  <a:gd name="T75" fmla="*/ 0 h 379"/>
                  <a:gd name="T76" fmla="*/ 1 w 399"/>
                  <a:gd name="T77" fmla="*/ 14 h 379"/>
                  <a:gd name="T78" fmla="*/ 11 w 399"/>
                  <a:gd name="T79" fmla="*/ 28 h 379"/>
                  <a:gd name="T80" fmla="*/ 11 w 399"/>
                  <a:gd name="T81" fmla="*/ 61 h 379"/>
                  <a:gd name="T82" fmla="*/ 0 w 399"/>
                  <a:gd name="T83" fmla="*/ 61 h 379"/>
                  <a:gd name="T84" fmla="*/ 0 w 399"/>
                  <a:gd name="T85" fmla="*/ 70 h 379"/>
                  <a:gd name="T86" fmla="*/ 11 w 399"/>
                  <a:gd name="T87" fmla="*/ 70 h 379"/>
                  <a:gd name="T88" fmla="*/ 11 w 399"/>
                  <a:gd name="T89" fmla="*/ 148 h 379"/>
                  <a:gd name="T90" fmla="*/ 0 w 399"/>
                  <a:gd name="T91" fmla="*/ 148 h 379"/>
                  <a:gd name="T92" fmla="*/ 0 w 399"/>
                  <a:gd name="T93" fmla="*/ 157 h 379"/>
                  <a:gd name="T94" fmla="*/ 11 w 399"/>
                  <a:gd name="T95" fmla="*/ 157 h 379"/>
                  <a:gd name="T96" fmla="*/ 11 w 399"/>
                  <a:gd name="T97" fmla="*/ 235 h 379"/>
                  <a:gd name="T98" fmla="*/ 0 w 399"/>
                  <a:gd name="T99" fmla="*/ 235 h 379"/>
                  <a:gd name="T100" fmla="*/ 0 w 399"/>
                  <a:gd name="T101" fmla="*/ 244 h 379"/>
                  <a:gd name="T102" fmla="*/ 11 w 399"/>
                  <a:gd name="T103" fmla="*/ 244 h 379"/>
                  <a:gd name="T104" fmla="*/ 11 w 399"/>
                  <a:gd name="T105" fmla="*/ 322 h 379"/>
                  <a:gd name="T106" fmla="*/ 0 w 399"/>
                  <a:gd name="T107" fmla="*/ 322 h 379"/>
                  <a:gd name="T108" fmla="*/ 0 w 399"/>
                  <a:gd name="T109" fmla="*/ 331 h 379"/>
                  <a:gd name="T110" fmla="*/ 11 w 399"/>
                  <a:gd name="T111" fmla="*/ 331 h 379"/>
                  <a:gd name="T112" fmla="*/ 11 w 399"/>
                  <a:gd name="T113" fmla="*/ 369 h 379"/>
                  <a:gd name="T114" fmla="*/ 371 w 399"/>
                  <a:gd name="T115" fmla="*/ 369 h 379"/>
                  <a:gd name="T116" fmla="*/ 384 w 399"/>
                  <a:gd name="T117" fmla="*/ 379 h 379"/>
                  <a:gd name="T118" fmla="*/ 399 w 399"/>
                  <a:gd name="T119" fmla="*/ 365 h 379"/>
                  <a:gd name="T120" fmla="*/ 384 w 399"/>
                  <a:gd name="T121" fmla="*/ 35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379">
                    <a:moveTo>
                      <a:pt x="384" y="350"/>
                    </a:moveTo>
                    <a:cubicBezTo>
                      <a:pt x="378" y="350"/>
                      <a:pt x="373" y="354"/>
                      <a:pt x="371" y="360"/>
                    </a:cubicBezTo>
                    <a:cubicBezTo>
                      <a:pt x="307" y="360"/>
                      <a:pt x="307" y="360"/>
                      <a:pt x="307" y="360"/>
                    </a:cubicBezTo>
                    <a:cubicBezTo>
                      <a:pt x="307" y="349"/>
                      <a:pt x="307" y="349"/>
                      <a:pt x="307" y="349"/>
                    </a:cubicBezTo>
                    <a:cubicBezTo>
                      <a:pt x="297" y="349"/>
                      <a:pt x="297" y="349"/>
                      <a:pt x="297" y="349"/>
                    </a:cubicBezTo>
                    <a:cubicBezTo>
                      <a:pt x="297" y="360"/>
                      <a:pt x="297" y="360"/>
                      <a:pt x="297" y="360"/>
                    </a:cubicBezTo>
                    <a:cubicBezTo>
                      <a:pt x="224" y="360"/>
                      <a:pt x="224" y="360"/>
                      <a:pt x="224" y="360"/>
                    </a:cubicBezTo>
                    <a:cubicBezTo>
                      <a:pt x="224" y="349"/>
                      <a:pt x="224" y="349"/>
                      <a:pt x="224" y="349"/>
                    </a:cubicBezTo>
                    <a:cubicBezTo>
                      <a:pt x="215" y="349"/>
                      <a:pt x="215" y="349"/>
                      <a:pt x="215" y="349"/>
                    </a:cubicBezTo>
                    <a:cubicBezTo>
                      <a:pt x="215" y="360"/>
                      <a:pt x="215" y="360"/>
                      <a:pt x="215" y="360"/>
                    </a:cubicBezTo>
                    <a:cubicBezTo>
                      <a:pt x="141" y="360"/>
                      <a:pt x="141" y="360"/>
                      <a:pt x="141" y="360"/>
                    </a:cubicBezTo>
                    <a:cubicBezTo>
                      <a:pt x="141" y="349"/>
                      <a:pt x="141" y="349"/>
                      <a:pt x="141" y="349"/>
                    </a:cubicBezTo>
                    <a:cubicBezTo>
                      <a:pt x="132" y="349"/>
                      <a:pt x="132" y="349"/>
                      <a:pt x="132" y="349"/>
                    </a:cubicBezTo>
                    <a:cubicBezTo>
                      <a:pt x="132" y="360"/>
                      <a:pt x="132" y="360"/>
                      <a:pt x="132" y="360"/>
                    </a:cubicBezTo>
                    <a:cubicBezTo>
                      <a:pt x="59" y="360"/>
                      <a:pt x="59" y="360"/>
                      <a:pt x="59" y="360"/>
                    </a:cubicBezTo>
                    <a:cubicBezTo>
                      <a:pt x="59" y="349"/>
                      <a:pt x="59" y="349"/>
                      <a:pt x="59" y="349"/>
                    </a:cubicBezTo>
                    <a:cubicBezTo>
                      <a:pt x="49" y="349"/>
                      <a:pt x="49" y="349"/>
                      <a:pt x="49" y="349"/>
                    </a:cubicBezTo>
                    <a:cubicBezTo>
                      <a:pt x="49" y="360"/>
                      <a:pt x="49" y="360"/>
                      <a:pt x="49" y="360"/>
                    </a:cubicBezTo>
                    <a:cubicBezTo>
                      <a:pt x="20" y="360"/>
                      <a:pt x="20" y="360"/>
                      <a:pt x="20" y="360"/>
                    </a:cubicBezTo>
                    <a:cubicBezTo>
                      <a:pt x="20" y="331"/>
                      <a:pt x="20" y="331"/>
                      <a:pt x="20" y="331"/>
                    </a:cubicBezTo>
                    <a:cubicBezTo>
                      <a:pt x="31" y="331"/>
                      <a:pt x="31" y="331"/>
                      <a:pt x="31" y="331"/>
                    </a:cubicBezTo>
                    <a:cubicBezTo>
                      <a:pt x="31" y="322"/>
                      <a:pt x="31" y="322"/>
                      <a:pt x="31" y="322"/>
                    </a:cubicBezTo>
                    <a:cubicBezTo>
                      <a:pt x="20" y="322"/>
                      <a:pt x="20" y="322"/>
                      <a:pt x="20" y="322"/>
                    </a:cubicBezTo>
                    <a:cubicBezTo>
                      <a:pt x="20" y="244"/>
                      <a:pt x="20" y="244"/>
                      <a:pt x="20" y="244"/>
                    </a:cubicBezTo>
                    <a:cubicBezTo>
                      <a:pt x="31" y="244"/>
                      <a:pt x="31" y="244"/>
                      <a:pt x="31" y="244"/>
                    </a:cubicBezTo>
                    <a:cubicBezTo>
                      <a:pt x="31" y="235"/>
                      <a:pt x="31" y="235"/>
                      <a:pt x="31" y="235"/>
                    </a:cubicBezTo>
                    <a:cubicBezTo>
                      <a:pt x="20" y="235"/>
                      <a:pt x="20" y="235"/>
                      <a:pt x="20" y="235"/>
                    </a:cubicBezTo>
                    <a:cubicBezTo>
                      <a:pt x="20" y="157"/>
                      <a:pt x="20" y="157"/>
                      <a:pt x="20" y="157"/>
                    </a:cubicBezTo>
                    <a:cubicBezTo>
                      <a:pt x="31" y="157"/>
                      <a:pt x="31" y="157"/>
                      <a:pt x="31" y="157"/>
                    </a:cubicBezTo>
                    <a:cubicBezTo>
                      <a:pt x="31" y="148"/>
                      <a:pt x="31" y="148"/>
                      <a:pt x="31" y="148"/>
                    </a:cubicBezTo>
                    <a:cubicBezTo>
                      <a:pt x="20" y="148"/>
                      <a:pt x="20" y="148"/>
                      <a:pt x="20" y="148"/>
                    </a:cubicBezTo>
                    <a:cubicBezTo>
                      <a:pt x="20" y="70"/>
                      <a:pt x="20" y="70"/>
                      <a:pt x="20" y="70"/>
                    </a:cubicBezTo>
                    <a:cubicBezTo>
                      <a:pt x="31" y="70"/>
                      <a:pt x="31" y="70"/>
                      <a:pt x="31" y="70"/>
                    </a:cubicBezTo>
                    <a:cubicBezTo>
                      <a:pt x="31" y="61"/>
                      <a:pt x="31" y="61"/>
                      <a:pt x="31" y="61"/>
                    </a:cubicBezTo>
                    <a:cubicBezTo>
                      <a:pt x="20" y="61"/>
                      <a:pt x="20" y="61"/>
                      <a:pt x="20" y="61"/>
                    </a:cubicBezTo>
                    <a:cubicBezTo>
                      <a:pt x="20" y="28"/>
                      <a:pt x="20" y="28"/>
                      <a:pt x="20" y="28"/>
                    </a:cubicBezTo>
                    <a:cubicBezTo>
                      <a:pt x="26" y="26"/>
                      <a:pt x="30" y="21"/>
                      <a:pt x="30" y="14"/>
                    </a:cubicBezTo>
                    <a:cubicBezTo>
                      <a:pt x="30" y="6"/>
                      <a:pt x="24" y="0"/>
                      <a:pt x="16" y="0"/>
                    </a:cubicBezTo>
                    <a:cubicBezTo>
                      <a:pt x="8" y="0"/>
                      <a:pt x="1" y="6"/>
                      <a:pt x="1" y="14"/>
                    </a:cubicBezTo>
                    <a:cubicBezTo>
                      <a:pt x="1" y="21"/>
                      <a:pt x="5" y="26"/>
                      <a:pt x="11" y="28"/>
                    </a:cubicBezTo>
                    <a:cubicBezTo>
                      <a:pt x="11" y="61"/>
                      <a:pt x="11" y="61"/>
                      <a:pt x="11" y="61"/>
                    </a:cubicBezTo>
                    <a:cubicBezTo>
                      <a:pt x="0" y="61"/>
                      <a:pt x="0" y="61"/>
                      <a:pt x="0" y="61"/>
                    </a:cubicBezTo>
                    <a:cubicBezTo>
                      <a:pt x="0" y="70"/>
                      <a:pt x="0" y="70"/>
                      <a:pt x="0" y="70"/>
                    </a:cubicBezTo>
                    <a:cubicBezTo>
                      <a:pt x="11" y="70"/>
                      <a:pt x="11" y="70"/>
                      <a:pt x="11" y="70"/>
                    </a:cubicBezTo>
                    <a:cubicBezTo>
                      <a:pt x="11" y="148"/>
                      <a:pt x="11" y="148"/>
                      <a:pt x="11" y="148"/>
                    </a:cubicBezTo>
                    <a:cubicBezTo>
                      <a:pt x="0" y="148"/>
                      <a:pt x="0" y="148"/>
                      <a:pt x="0" y="148"/>
                    </a:cubicBezTo>
                    <a:cubicBezTo>
                      <a:pt x="0" y="157"/>
                      <a:pt x="0" y="157"/>
                      <a:pt x="0" y="157"/>
                    </a:cubicBezTo>
                    <a:cubicBezTo>
                      <a:pt x="11" y="157"/>
                      <a:pt x="11" y="157"/>
                      <a:pt x="11" y="157"/>
                    </a:cubicBezTo>
                    <a:cubicBezTo>
                      <a:pt x="11" y="235"/>
                      <a:pt x="11" y="235"/>
                      <a:pt x="11" y="235"/>
                    </a:cubicBezTo>
                    <a:cubicBezTo>
                      <a:pt x="0" y="235"/>
                      <a:pt x="0" y="235"/>
                      <a:pt x="0" y="235"/>
                    </a:cubicBezTo>
                    <a:cubicBezTo>
                      <a:pt x="0" y="244"/>
                      <a:pt x="0" y="244"/>
                      <a:pt x="0" y="244"/>
                    </a:cubicBezTo>
                    <a:cubicBezTo>
                      <a:pt x="11" y="244"/>
                      <a:pt x="11" y="244"/>
                      <a:pt x="11" y="244"/>
                    </a:cubicBezTo>
                    <a:cubicBezTo>
                      <a:pt x="11" y="322"/>
                      <a:pt x="11" y="322"/>
                      <a:pt x="11" y="322"/>
                    </a:cubicBezTo>
                    <a:cubicBezTo>
                      <a:pt x="0" y="322"/>
                      <a:pt x="0" y="322"/>
                      <a:pt x="0" y="322"/>
                    </a:cubicBezTo>
                    <a:cubicBezTo>
                      <a:pt x="0" y="331"/>
                      <a:pt x="0" y="331"/>
                      <a:pt x="0" y="331"/>
                    </a:cubicBezTo>
                    <a:cubicBezTo>
                      <a:pt x="11" y="331"/>
                      <a:pt x="11" y="331"/>
                      <a:pt x="11" y="331"/>
                    </a:cubicBezTo>
                    <a:cubicBezTo>
                      <a:pt x="11" y="369"/>
                      <a:pt x="11" y="369"/>
                      <a:pt x="11" y="369"/>
                    </a:cubicBezTo>
                    <a:cubicBezTo>
                      <a:pt x="371" y="369"/>
                      <a:pt x="371" y="369"/>
                      <a:pt x="371" y="369"/>
                    </a:cubicBezTo>
                    <a:cubicBezTo>
                      <a:pt x="373" y="375"/>
                      <a:pt x="378" y="379"/>
                      <a:pt x="384" y="379"/>
                    </a:cubicBezTo>
                    <a:cubicBezTo>
                      <a:pt x="392" y="379"/>
                      <a:pt x="399" y="372"/>
                      <a:pt x="399" y="365"/>
                    </a:cubicBezTo>
                    <a:cubicBezTo>
                      <a:pt x="399" y="357"/>
                      <a:pt x="392" y="350"/>
                      <a:pt x="384" y="35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6" name="Freeform 6"/>
              <p:cNvSpPr>
                <a:spLocks/>
              </p:cNvSpPr>
              <p:nvPr/>
            </p:nvSpPr>
            <p:spPr bwMode="auto">
              <a:xfrm>
                <a:off x="4868" y="1594"/>
                <a:ext cx="793" cy="667"/>
              </a:xfrm>
              <a:custGeom>
                <a:avLst/>
                <a:gdLst>
                  <a:gd name="T0" fmla="*/ 206 w 333"/>
                  <a:gd name="T1" fmla="*/ 121 h 280"/>
                  <a:gd name="T2" fmla="*/ 189 w 333"/>
                  <a:gd name="T3" fmla="*/ 104 h 280"/>
                  <a:gd name="T4" fmla="*/ 101 w 333"/>
                  <a:gd name="T5" fmla="*/ 193 h 280"/>
                  <a:gd name="T6" fmla="*/ 80 w 333"/>
                  <a:gd name="T7" fmla="*/ 172 h 280"/>
                  <a:gd name="T8" fmla="*/ 0 w 333"/>
                  <a:gd name="T9" fmla="*/ 252 h 280"/>
                  <a:gd name="T10" fmla="*/ 0 w 333"/>
                  <a:gd name="T11" fmla="*/ 276 h 280"/>
                  <a:gd name="T12" fmla="*/ 8 w 333"/>
                  <a:gd name="T13" fmla="*/ 276 h 280"/>
                  <a:gd name="T14" fmla="*/ 8 w 333"/>
                  <a:gd name="T15" fmla="*/ 280 h 280"/>
                  <a:gd name="T16" fmla="*/ 70 w 333"/>
                  <a:gd name="T17" fmla="*/ 217 h 280"/>
                  <a:gd name="T18" fmla="*/ 115 w 333"/>
                  <a:gd name="T19" fmla="*/ 262 h 280"/>
                  <a:gd name="T20" fmla="*/ 201 w 333"/>
                  <a:gd name="T21" fmla="*/ 176 h 280"/>
                  <a:gd name="T22" fmla="*/ 251 w 333"/>
                  <a:gd name="T23" fmla="*/ 226 h 280"/>
                  <a:gd name="T24" fmla="*/ 333 w 333"/>
                  <a:gd name="T25" fmla="*/ 137 h 280"/>
                  <a:gd name="T26" fmla="*/ 333 w 333"/>
                  <a:gd name="T27" fmla="*/ 0 h 280"/>
                  <a:gd name="T28" fmla="*/ 206 w 333"/>
                  <a:gd name="T29"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280">
                    <a:moveTo>
                      <a:pt x="206" y="121"/>
                    </a:moveTo>
                    <a:cubicBezTo>
                      <a:pt x="206" y="121"/>
                      <a:pt x="192" y="107"/>
                      <a:pt x="189" y="104"/>
                    </a:cubicBezTo>
                    <a:cubicBezTo>
                      <a:pt x="185" y="108"/>
                      <a:pt x="101" y="193"/>
                      <a:pt x="101" y="193"/>
                    </a:cubicBezTo>
                    <a:cubicBezTo>
                      <a:pt x="101" y="193"/>
                      <a:pt x="84" y="176"/>
                      <a:pt x="80" y="172"/>
                    </a:cubicBezTo>
                    <a:cubicBezTo>
                      <a:pt x="0" y="252"/>
                      <a:pt x="0" y="252"/>
                      <a:pt x="0" y="252"/>
                    </a:cubicBezTo>
                    <a:cubicBezTo>
                      <a:pt x="0" y="276"/>
                      <a:pt x="0" y="276"/>
                      <a:pt x="0" y="276"/>
                    </a:cubicBezTo>
                    <a:cubicBezTo>
                      <a:pt x="4" y="276"/>
                      <a:pt x="8" y="276"/>
                      <a:pt x="8" y="276"/>
                    </a:cubicBezTo>
                    <a:cubicBezTo>
                      <a:pt x="8" y="280"/>
                      <a:pt x="8" y="280"/>
                      <a:pt x="8" y="280"/>
                    </a:cubicBezTo>
                    <a:cubicBezTo>
                      <a:pt x="70" y="217"/>
                      <a:pt x="70" y="217"/>
                      <a:pt x="70" y="217"/>
                    </a:cubicBezTo>
                    <a:cubicBezTo>
                      <a:pt x="70" y="217"/>
                      <a:pt x="106" y="253"/>
                      <a:pt x="115" y="262"/>
                    </a:cubicBezTo>
                    <a:cubicBezTo>
                      <a:pt x="127" y="251"/>
                      <a:pt x="201" y="176"/>
                      <a:pt x="201" y="176"/>
                    </a:cubicBezTo>
                    <a:cubicBezTo>
                      <a:pt x="201" y="176"/>
                      <a:pt x="240" y="216"/>
                      <a:pt x="251" y="226"/>
                    </a:cubicBezTo>
                    <a:cubicBezTo>
                      <a:pt x="260" y="216"/>
                      <a:pt x="312" y="160"/>
                      <a:pt x="333" y="137"/>
                    </a:cubicBezTo>
                    <a:cubicBezTo>
                      <a:pt x="333" y="0"/>
                      <a:pt x="333" y="0"/>
                      <a:pt x="333" y="0"/>
                    </a:cubicBezTo>
                    <a:lnTo>
                      <a:pt x="20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7" name="Freeform 7"/>
              <p:cNvSpPr>
                <a:spLocks/>
              </p:cNvSpPr>
              <p:nvPr/>
            </p:nvSpPr>
            <p:spPr bwMode="auto">
              <a:xfrm>
                <a:off x="4868" y="1563"/>
                <a:ext cx="793" cy="621"/>
              </a:xfrm>
              <a:custGeom>
                <a:avLst/>
                <a:gdLst>
                  <a:gd name="T0" fmla="*/ 491 w 793"/>
                  <a:gd name="T1" fmla="*/ 288 h 621"/>
                  <a:gd name="T2" fmla="*/ 458 w 793"/>
                  <a:gd name="T3" fmla="*/ 252 h 621"/>
                  <a:gd name="T4" fmla="*/ 450 w 793"/>
                  <a:gd name="T5" fmla="*/ 248 h 621"/>
                  <a:gd name="T6" fmla="*/ 446 w 793"/>
                  <a:gd name="T7" fmla="*/ 252 h 621"/>
                  <a:gd name="T8" fmla="*/ 241 w 793"/>
                  <a:gd name="T9" fmla="*/ 457 h 621"/>
                  <a:gd name="T10" fmla="*/ 198 w 793"/>
                  <a:gd name="T11" fmla="*/ 414 h 621"/>
                  <a:gd name="T12" fmla="*/ 191 w 793"/>
                  <a:gd name="T13" fmla="*/ 409 h 621"/>
                  <a:gd name="T14" fmla="*/ 0 w 793"/>
                  <a:gd name="T15" fmla="*/ 600 h 621"/>
                  <a:gd name="T16" fmla="*/ 0 w 793"/>
                  <a:gd name="T17" fmla="*/ 609 h 621"/>
                  <a:gd name="T18" fmla="*/ 0 w 793"/>
                  <a:gd name="T19" fmla="*/ 621 h 621"/>
                  <a:gd name="T20" fmla="*/ 191 w 793"/>
                  <a:gd name="T21" fmla="*/ 431 h 621"/>
                  <a:gd name="T22" fmla="*/ 236 w 793"/>
                  <a:gd name="T23" fmla="*/ 474 h 621"/>
                  <a:gd name="T24" fmla="*/ 241 w 793"/>
                  <a:gd name="T25" fmla="*/ 479 h 621"/>
                  <a:gd name="T26" fmla="*/ 246 w 793"/>
                  <a:gd name="T27" fmla="*/ 474 h 621"/>
                  <a:gd name="T28" fmla="*/ 450 w 793"/>
                  <a:gd name="T29" fmla="*/ 269 h 621"/>
                  <a:gd name="T30" fmla="*/ 486 w 793"/>
                  <a:gd name="T31" fmla="*/ 302 h 621"/>
                  <a:gd name="T32" fmla="*/ 491 w 793"/>
                  <a:gd name="T33" fmla="*/ 307 h 621"/>
                  <a:gd name="T34" fmla="*/ 496 w 793"/>
                  <a:gd name="T35" fmla="*/ 302 h 621"/>
                  <a:gd name="T36" fmla="*/ 793 w 793"/>
                  <a:gd name="T37" fmla="*/ 19 h 621"/>
                  <a:gd name="T38" fmla="*/ 793 w 793"/>
                  <a:gd name="T39" fmla="*/ 0 h 621"/>
                  <a:gd name="T40" fmla="*/ 491 w 793"/>
                  <a:gd name="T41" fmla="*/ 2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3" h="621">
                    <a:moveTo>
                      <a:pt x="491" y="288"/>
                    </a:moveTo>
                    <a:lnTo>
                      <a:pt x="458" y="252"/>
                    </a:lnTo>
                    <a:lnTo>
                      <a:pt x="450" y="248"/>
                    </a:lnTo>
                    <a:lnTo>
                      <a:pt x="446" y="252"/>
                    </a:lnTo>
                    <a:lnTo>
                      <a:pt x="241" y="457"/>
                    </a:lnTo>
                    <a:lnTo>
                      <a:pt x="198" y="414"/>
                    </a:lnTo>
                    <a:lnTo>
                      <a:pt x="191" y="409"/>
                    </a:lnTo>
                    <a:lnTo>
                      <a:pt x="0" y="600"/>
                    </a:lnTo>
                    <a:lnTo>
                      <a:pt x="0" y="609"/>
                    </a:lnTo>
                    <a:lnTo>
                      <a:pt x="0" y="621"/>
                    </a:lnTo>
                    <a:lnTo>
                      <a:pt x="191" y="431"/>
                    </a:lnTo>
                    <a:lnTo>
                      <a:pt x="236" y="474"/>
                    </a:lnTo>
                    <a:lnTo>
                      <a:pt x="241" y="479"/>
                    </a:lnTo>
                    <a:lnTo>
                      <a:pt x="246" y="474"/>
                    </a:lnTo>
                    <a:lnTo>
                      <a:pt x="450" y="269"/>
                    </a:lnTo>
                    <a:lnTo>
                      <a:pt x="486" y="302"/>
                    </a:lnTo>
                    <a:lnTo>
                      <a:pt x="491" y="307"/>
                    </a:lnTo>
                    <a:lnTo>
                      <a:pt x="496" y="302"/>
                    </a:lnTo>
                    <a:lnTo>
                      <a:pt x="793" y="19"/>
                    </a:lnTo>
                    <a:lnTo>
                      <a:pt x="793" y="0"/>
                    </a:lnTo>
                    <a:lnTo>
                      <a:pt x="491"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8" name="Freeform 8"/>
              <p:cNvSpPr>
                <a:spLocks/>
              </p:cNvSpPr>
              <p:nvPr/>
            </p:nvSpPr>
            <p:spPr bwMode="auto">
              <a:xfrm>
                <a:off x="4868" y="1984"/>
                <a:ext cx="793" cy="360"/>
              </a:xfrm>
              <a:custGeom>
                <a:avLst/>
                <a:gdLst>
                  <a:gd name="T0" fmla="*/ 251 w 333"/>
                  <a:gd name="T1" fmla="*/ 89 h 151"/>
                  <a:gd name="T2" fmla="*/ 201 w 333"/>
                  <a:gd name="T3" fmla="*/ 39 h 151"/>
                  <a:gd name="T4" fmla="*/ 115 w 333"/>
                  <a:gd name="T5" fmla="*/ 125 h 151"/>
                  <a:gd name="T6" fmla="*/ 70 w 333"/>
                  <a:gd name="T7" fmla="*/ 80 h 151"/>
                  <a:gd name="T8" fmla="*/ 0 w 333"/>
                  <a:gd name="T9" fmla="*/ 150 h 151"/>
                  <a:gd name="T10" fmla="*/ 0 w 333"/>
                  <a:gd name="T11" fmla="*/ 151 h 151"/>
                  <a:gd name="T12" fmla="*/ 13 w 333"/>
                  <a:gd name="T13" fmla="*/ 151 h 151"/>
                  <a:gd name="T14" fmla="*/ 13 w 333"/>
                  <a:gd name="T15" fmla="*/ 140 h 151"/>
                  <a:gd name="T16" fmla="*/ 35 w 333"/>
                  <a:gd name="T17" fmla="*/ 140 h 151"/>
                  <a:gd name="T18" fmla="*/ 35 w 333"/>
                  <a:gd name="T19" fmla="*/ 151 h 151"/>
                  <a:gd name="T20" fmla="*/ 96 w 333"/>
                  <a:gd name="T21" fmla="*/ 151 h 151"/>
                  <a:gd name="T22" fmla="*/ 96 w 333"/>
                  <a:gd name="T23" fmla="*/ 140 h 151"/>
                  <a:gd name="T24" fmla="*/ 118 w 333"/>
                  <a:gd name="T25" fmla="*/ 140 h 151"/>
                  <a:gd name="T26" fmla="*/ 118 w 333"/>
                  <a:gd name="T27" fmla="*/ 151 h 151"/>
                  <a:gd name="T28" fmla="*/ 178 w 333"/>
                  <a:gd name="T29" fmla="*/ 151 h 151"/>
                  <a:gd name="T30" fmla="*/ 178 w 333"/>
                  <a:gd name="T31" fmla="*/ 140 h 151"/>
                  <a:gd name="T32" fmla="*/ 200 w 333"/>
                  <a:gd name="T33" fmla="*/ 140 h 151"/>
                  <a:gd name="T34" fmla="*/ 200 w 333"/>
                  <a:gd name="T35" fmla="*/ 151 h 151"/>
                  <a:gd name="T36" fmla="*/ 261 w 333"/>
                  <a:gd name="T37" fmla="*/ 151 h 151"/>
                  <a:gd name="T38" fmla="*/ 261 w 333"/>
                  <a:gd name="T39" fmla="*/ 140 h 151"/>
                  <a:gd name="T40" fmla="*/ 283 w 333"/>
                  <a:gd name="T41" fmla="*/ 140 h 151"/>
                  <a:gd name="T42" fmla="*/ 283 w 333"/>
                  <a:gd name="T43" fmla="*/ 151 h 151"/>
                  <a:gd name="T44" fmla="*/ 333 w 333"/>
                  <a:gd name="T45" fmla="*/ 151 h 151"/>
                  <a:gd name="T46" fmla="*/ 333 w 333"/>
                  <a:gd name="T47" fmla="*/ 0 h 151"/>
                  <a:gd name="T48" fmla="*/ 251 w 333"/>
                  <a:gd name="T49"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3" h="151">
                    <a:moveTo>
                      <a:pt x="251" y="89"/>
                    </a:moveTo>
                    <a:cubicBezTo>
                      <a:pt x="251" y="89"/>
                      <a:pt x="205" y="43"/>
                      <a:pt x="201" y="39"/>
                    </a:cubicBezTo>
                    <a:cubicBezTo>
                      <a:pt x="197" y="43"/>
                      <a:pt x="115" y="125"/>
                      <a:pt x="115" y="125"/>
                    </a:cubicBezTo>
                    <a:cubicBezTo>
                      <a:pt x="115" y="125"/>
                      <a:pt x="75" y="84"/>
                      <a:pt x="70" y="80"/>
                    </a:cubicBezTo>
                    <a:cubicBezTo>
                      <a:pt x="0" y="150"/>
                      <a:pt x="0" y="150"/>
                      <a:pt x="0" y="150"/>
                    </a:cubicBezTo>
                    <a:cubicBezTo>
                      <a:pt x="0" y="151"/>
                      <a:pt x="0" y="151"/>
                      <a:pt x="0" y="151"/>
                    </a:cubicBezTo>
                    <a:cubicBezTo>
                      <a:pt x="13" y="151"/>
                      <a:pt x="13" y="151"/>
                      <a:pt x="13" y="151"/>
                    </a:cubicBezTo>
                    <a:cubicBezTo>
                      <a:pt x="13" y="148"/>
                      <a:pt x="13" y="140"/>
                      <a:pt x="13" y="140"/>
                    </a:cubicBezTo>
                    <a:cubicBezTo>
                      <a:pt x="35" y="140"/>
                      <a:pt x="35" y="140"/>
                      <a:pt x="35" y="140"/>
                    </a:cubicBezTo>
                    <a:cubicBezTo>
                      <a:pt x="35" y="140"/>
                      <a:pt x="35" y="148"/>
                      <a:pt x="35" y="151"/>
                    </a:cubicBezTo>
                    <a:cubicBezTo>
                      <a:pt x="96" y="151"/>
                      <a:pt x="96" y="151"/>
                      <a:pt x="96" y="151"/>
                    </a:cubicBezTo>
                    <a:cubicBezTo>
                      <a:pt x="96" y="148"/>
                      <a:pt x="96" y="140"/>
                      <a:pt x="96" y="140"/>
                    </a:cubicBezTo>
                    <a:cubicBezTo>
                      <a:pt x="118" y="140"/>
                      <a:pt x="118" y="140"/>
                      <a:pt x="118" y="140"/>
                    </a:cubicBezTo>
                    <a:cubicBezTo>
                      <a:pt x="118" y="140"/>
                      <a:pt x="118" y="148"/>
                      <a:pt x="118" y="151"/>
                    </a:cubicBezTo>
                    <a:cubicBezTo>
                      <a:pt x="178" y="151"/>
                      <a:pt x="178" y="151"/>
                      <a:pt x="178" y="151"/>
                    </a:cubicBezTo>
                    <a:cubicBezTo>
                      <a:pt x="178" y="148"/>
                      <a:pt x="178" y="140"/>
                      <a:pt x="178" y="140"/>
                    </a:cubicBezTo>
                    <a:cubicBezTo>
                      <a:pt x="200" y="140"/>
                      <a:pt x="200" y="140"/>
                      <a:pt x="200" y="140"/>
                    </a:cubicBezTo>
                    <a:cubicBezTo>
                      <a:pt x="200" y="140"/>
                      <a:pt x="200" y="148"/>
                      <a:pt x="200" y="151"/>
                    </a:cubicBezTo>
                    <a:cubicBezTo>
                      <a:pt x="261" y="151"/>
                      <a:pt x="261" y="151"/>
                      <a:pt x="261" y="151"/>
                    </a:cubicBezTo>
                    <a:cubicBezTo>
                      <a:pt x="261" y="148"/>
                      <a:pt x="261" y="140"/>
                      <a:pt x="261" y="140"/>
                    </a:cubicBezTo>
                    <a:cubicBezTo>
                      <a:pt x="283" y="140"/>
                      <a:pt x="283" y="140"/>
                      <a:pt x="283" y="140"/>
                    </a:cubicBezTo>
                    <a:cubicBezTo>
                      <a:pt x="283" y="140"/>
                      <a:pt x="283" y="148"/>
                      <a:pt x="283" y="151"/>
                    </a:cubicBezTo>
                    <a:cubicBezTo>
                      <a:pt x="333" y="151"/>
                      <a:pt x="333" y="151"/>
                      <a:pt x="333" y="151"/>
                    </a:cubicBezTo>
                    <a:cubicBezTo>
                      <a:pt x="333" y="0"/>
                      <a:pt x="333" y="0"/>
                      <a:pt x="333" y="0"/>
                    </a:cubicBezTo>
                    <a:lnTo>
                      <a:pt x="251"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9" name="Freeform 9"/>
              <p:cNvSpPr>
                <a:spLocks/>
              </p:cNvSpPr>
              <p:nvPr/>
            </p:nvSpPr>
            <p:spPr bwMode="auto">
              <a:xfrm>
                <a:off x="4868" y="1951"/>
                <a:ext cx="793" cy="381"/>
              </a:xfrm>
              <a:custGeom>
                <a:avLst/>
                <a:gdLst>
                  <a:gd name="T0" fmla="*/ 598 w 793"/>
                  <a:gd name="T1" fmla="*/ 212 h 381"/>
                  <a:gd name="T2" fmla="*/ 479 w 793"/>
                  <a:gd name="T3" fmla="*/ 95 h 381"/>
                  <a:gd name="T4" fmla="*/ 474 w 793"/>
                  <a:gd name="T5" fmla="*/ 100 h 381"/>
                  <a:gd name="T6" fmla="*/ 274 w 793"/>
                  <a:gd name="T7" fmla="*/ 300 h 381"/>
                  <a:gd name="T8" fmla="*/ 167 w 793"/>
                  <a:gd name="T9" fmla="*/ 193 h 381"/>
                  <a:gd name="T10" fmla="*/ 0 w 793"/>
                  <a:gd name="T11" fmla="*/ 360 h 381"/>
                  <a:gd name="T12" fmla="*/ 0 w 793"/>
                  <a:gd name="T13" fmla="*/ 369 h 381"/>
                  <a:gd name="T14" fmla="*/ 0 w 793"/>
                  <a:gd name="T15" fmla="*/ 381 h 381"/>
                  <a:gd name="T16" fmla="*/ 167 w 793"/>
                  <a:gd name="T17" fmla="*/ 212 h 381"/>
                  <a:gd name="T18" fmla="*/ 274 w 793"/>
                  <a:gd name="T19" fmla="*/ 319 h 381"/>
                  <a:gd name="T20" fmla="*/ 281 w 793"/>
                  <a:gd name="T21" fmla="*/ 314 h 381"/>
                  <a:gd name="T22" fmla="*/ 479 w 793"/>
                  <a:gd name="T23" fmla="*/ 117 h 381"/>
                  <a:gd name="T24" fmla="*/ 593 w 793"/>
                  <a:gd name="T25" fmla="*/ 229 h 381"/>
                  <a:gd name="T26" fmla="*/ 598 w 793"/>
                  <a:gd name="T27" fmla="*/ 233 h 381"/>
                  <a:gd name="T28" fmla="*/ 603 w 793"/>
                  <a:gd name="T29" fmla="*/ 229 h 381"/>
                  <a:gd name="T30" fmla="*/ 793 w 793"/>
                  <a:gd name="T31" fmla="*/ 24 h 381"/>
                  <a:gd name="T32" fmla="*/ 793 w 793"/>
                  <a:gd name="T33" fmla="*/ 0 h 381"/>
                  <a:gd name="T34" fmla="*/ 598 w 793"/>
                  <a:gd name="T35" fmla="*/ 21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3" h="381">
                    <a:moveTo>
                      <a:pt x="598" y="212"/>
                    </a:moveTo>
                    <a:lnTo>
                      <a:pt x="479" y="95"/>
                    </a:lnTo>
                    <a:lnTo>
                      <a:pt x="474" y="100"/>
                    </a:lnTo>
                    <a:lnTo>
                      <a:pt x="274" y="300"/>
                    </a:lnTo>
                    <a:lnTo>
                      <a:pt x="167" y="193"/>
                    </a:lnTo>
                    <a:lnTo>
                      <a:pt x="0" y="360"/>
                    </a:lnTo>
                    <a:lnTo>
                      <a:pt x="0" y="369"/>
                    </a:lnTo>
                    <a:lnTo>
                      <a:pt x="0" y="381"/>
                    </a:lnTo>
                    <a:lnTo>
                      <a:pt x="167" y="212"/>
                    </a:lnTo>
                    <a:lnTo>
                      <a:pt x="274" y="319"/>
                    </a:lnTo>
                    <a:lnTo>
                      <a:pt x="281" y="314"/>
                    </a:lnTo>
                    <a:lnTo>
                      <a:pt x="479" y="117"/>
                    </a:lnTo>
                    <a:lnTo>
                      <a:pt x="593" y="229"/>
                    </a:lnTo>
                    <a:lnTo>
                      <a:pt x="598" y="233"/>
                    </a:lnTo>
                    <a:lnTo>
                      <a:pt x="603" y="229"/>
                    </a:lnTo>
                    <a:lnTo>
                      <a:pt x="793" y="24"/>
                    </a:lnTo>
                    <a:lnTo>
                      <a:pt x="793" y="0"/>
                    </a:lnTo>
                    <a:lnTo>
                      <a:pt x="598"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95" name="Group 12"/>
            <p:cNvGrpSpPr>
              <a:grpSpLocks noChangeAspect="1"/>
            </p:cNvGrpSpPr>
            <p:nvPr/>
          </p:nvGrpSpPr>
          <p:grpSpPr bwMode="auto">
            <a:xfrm>
              <a:off x="2641103" y="3855164"/>
              <a:ext cx="591336" cy="566092"/>
              <a:chOff x="851" y="1961"/>
              <a:chExt cx="773" cy="740"/>
            </a:xfrm>
            <a:solidFill>
              <a:srgbClr val="FFB850"/>
            </a:solidFill>
          </p:grpSpPr>
          <p:sp>
            <p:nvSpPr>
              <p:cNvPr id="109" name="Freeform 13"/>
              <p:cNvSpPr>
                <a:spLocks noEditPoints="1"/>
              </p:cNvSpPr>
              <p:nvPr/>
            </p:nvSpPr>
            <p:spPr bwMode="auto">
              <a:xfrm>
                <a:off x="851" y="2424"/>
                <a:ext cx="277" cy="277"/>
              </a:xfrm>
              <a:custGeom>
                <a:avLst/>
                <a:gdLst>
                  <a:gd name="T0" fmla="*/ 116 w 116"/>
                  <a:gd name="T1" fmla="*/ 67 h 116"/>
                  <a:gd name="T2" fmla="*/ 116 w 116"/>
                  <a:gd name="T3" fmla="*/ 49 h 116"/>
                  <a:gd name="T4" fmla="*/ 106 w 116"/>
                  <a:gd name="T5" fmla="*/ 49 h 116"/>
                  <a:gd name="T6" fmla="*/ 98 w 116"/>
                  <a:gd name="T7" fmla="*/ 31 h 116"/>
                  <a:gd name="T8" fmla="*/ 106 w 116"/>
                  <a:gd name="T9" fmla="*/ 23 h 116"/>
                  <a:gd name="T10" fmla="*/ 93 w 116"/>
                  <a:gd name="T11" fmla="*/ 10 h 116"/>
                  <a:gd name="T12" fmla="*/ 85 w 116"/>
                  <a:gd name="T13" fmla="*/ 18 h 116"/>
                  <a:gd name="T14" fmla="*/ 67 w 116"/>
                  <a:gd name="T15" fmla="*/ 11 h 116"/>
                  <a:gd name="T16" fmla="*/ 67 w 116"/>
                  <a:gd name="T17" fmla="*/ 0 h 116"/>
                  <a:gd name="T18" fmla="*/ 49 w 116"/>
                  <a:gd name="T19" fmla="*/ 0 h 116"/>
                  <a:gd name="T20" fmla="*/ 49 w 116"/>
                  <a:gd name="T21" fmla="*/ 11 h 116"/>
                  <a:gd name="T22" fmla="*/ 31 w 116"/>
                  <a:gd name="T23" fmla="*/ 18 h 116"/>
                  <a:gd name="T24" fmla="*/ 23 w 116"/>
                  <a:gd name="T25" fmla="*/ 10 h 116"/>
                  <a:gd name="T26" fmla="*/ 10 w 116"/>
                  <a:gd name="T27" fmla="*/ 23 h 116"/>
                  <a:gd name="T28" fmla="*/ 18 w 116"/>
                  <a:gd name="T29" fmla="*/ 31 h 116"/>
                  <a:gd name="T30" fmla="*/ 11 w 116"/>
                  <a:gd name="T31" fmla="*/ 49 h 116"/>
                  <a:gd name="T32" fmla="*/ 0 w 116"/>
                  <a:gd name="T33" fmla="*/ 49 h 116"/>
                  <a:gd name="T34" fmla="*/ 0 w 116"/>
                  <a:gd name="T35" fmla="*/ 67 h 116"/>
                  <a:gd name="T36" fmla="*/ 11 w 116"/>
                  <a:gd name="T37" fmla="*/ 67 h 116"/>
                  <a:gd name="T38" fmla="*/ 18 w 116"/>
                  <a:gd name="T39" fmla="*/ 85 h 116"/>
                  <a:gd name="T40" fmla="*/ 10 w 116"/>
                  <a:gd name="T41" fmla="*/ 93 h 116"/>
                  <a:gd name="T42" fmla="*/ 23 w 116"/>
                  <a:gd name="T43" fmla="*/ 106 h 116"/>
                  <a:gd name="T44" fmla="*/ 31 w 116"/>
                  <a:gd name="T45" fmla="*/ 98 h 116"/>
                  <a:gd name="T46" fmla="*/ 49 w 116"/>
                  <a:gd name="T47" fmla="*/ 106 h 116"/>
                  <a:gd name="T48" fmla="*/ 49 w 116"/>
                  <a:gd name="T49" fmla="*/ 116 h 116"/>
                  <a:gd name="T50" fmla="*/ 67 w 116"/>
                  <a:gd name="T51" fmla="*/ 116 h 116"/>
                  <a:gd name="T52" fmla="*/ 67 w 116"/>
                  <a:gd name="T53" fmla="*/ 106 h 116"/>
                  <a:gd name="T54" fmla="*/ 85 w 116"/>
                  <a:gd name="T55" fmla="*/ 98 h 116"/>
                  <a:gd name="T56" fmla="*/ 93 w 116"/>
                  <a:gd name="T57" fmla="*/ 106 h 116"/>
                  <a:gd name="T58" fmla="*/ 106 w 116"/>
                  <a:gd name="T59" fmla="*/ 93 h 116"/>
                  <a:gd name="T60" fmla="*/ 98 w 116"/>
                  <a:gd name="T61" fmla="*/ 85 h 116"/>
                  <a:gd name="T62" fmla="*/ 106 w 116"/>
                  <a:gd name="T63" fmla="*/ 67 h 116"/>
                  <a:gd name="T64" fmla="*/ 116 w 116"/>
                  <a:gd name="T65" fmla="*/ 67 h 116"/>
                  <a:gd name="T66" fmla="*/ 58 w 116"/>
                  <a:gd name="T67" fmla="*/ 88 h 116"/>
                  <a:gd name="T68" fmla="*/ 28 w 116"/>
                  <a:gd name="T69" fmla="*/ 58 h 116"/>
                  <a:gd name="T70" fmla="*/ 58 w 116"/>
                  <a:gd name="T71" fmla="*/ 28 h 116"/>
                  <a:gd name="T72" fmla="*/ 88 w 116"/>
                  <a:gd name="T73" fmla="*/ 58 h 116"/>
                  <a:gd name="T74" fmla="*/ 58 w 116"/>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16">
                    <a:moveTo>
                      <a:pt x="116" y="67"/>
                    </a:moveTo>
                    <a:cubicBezTo>
                      <a:pt x="116" y="49"/>
                      <a:pt x="116" y="49"/>
                      <a:pt x="116" y="49"/>
                    </a:cubicBezTo>
                    <a:cubicBezTo>
                      <a:pt x="106" y="49"/>
                      <a:pt x="106" y="49"/>
                      <a:pt x="106" y="49"/>
                    </a:cubicBezTo>
                    <a:cubicBezTo>
                      <a:pt x="104" y="42"/>
                      <a:pt x="102" y="36"/>
                      <a:pt x="98" y="31"/>
                    </a:cubicBezTo>
                    <a:cubicBezTo>
                      <a:pt x="106" y="23"/>
                      <a:pt x="106" y="23"/>
                      <a:pt x="106" y="23"/>
                    </a:cubicBezTo>
                    <a:cubicBezTo>
                      <a:pt x="93" y="10"/>
                      <a:pt x="93" y="10"/>
                      <a:pt x="93" y="10"/>
                    </a:cubicBezTo>
                    <a:cubicBezTo>
                      <a:pt x="85" y="18"/>
                      <a:pt x="85" y="18"/>
                      <a:pt x="85" y="18"/>
                    </a:cubicBezTo>
                    <a:cubicBezTo>
                      <a:pt x="80" y="14"/>
                      <a:pt x="74" y="12"/>
                      <a:pt x="67" y="11"/>
                    </a:cubicBezTo>
                    <a:cubicBezTo>
                      <a:pt x="67" y="0"/>
                      <a:pt x="67" y="0"/>
                      <a:pt x="67" y="0"/>
                    </a:cubicBezTo>
                    <a:cubicBezTo>
                      <a:pt x="49" y="0"/>
                      <a:pt x="49" y="0"/>
                      <a:pt x="49" y="0"/>
                    </a:cubicBezTo>
                    <a:cubicBezTo>
                      <a:pt x="49" y="11"/>
                      <a:pt x="49" y="11"/>
                      <a:pt x="49" y="11"/>
                    </a:cubicBezTo>
                    <a:cubicBezTo>
                      <a:pt x="42" y="12"/>
                      <a:pt x="36" y="14"/>
                      <a:pt x="31" y="18"/>
                    </a:cubicBezTo>
                    <a:cubicBezTo>
                      <a:pt x="23" y="10"/>
                      <a:pt x="23" y="10"/>
                      <a:pt x="23" y="10"/>
                    </a:cubicBezTo>
                    <a:cubicBezTo>
                      <a:pt x="10" y="23"/>
                      <a:pt x="10" y="23"/>
                      <a:pt x="10" y="23"/>
                    </a:cubicBezTo>
                    <a:cubicBezTo>
                      <a:pt x="18" y="31"/>
                      <a:pt x="18" y="31"/>
                      <a:pt x="18" y="31"/>
                    </a:cubicBezTo>
                    <a:cubicBezTo>
                      <a:pt x="14" y="36"/>
                      <a:pt x="12" y="42"/>
                      <a:pt x="11" y="49"/>
                    </a:cubicBezTo>
                    <a:cubicBezTo>
                      <a:pt x="0" y="49"/>
                      <a:pt x="0" y="49"/>
                      <a:pt x="0" y="49"/>
                    </a:cubicBezTo>
                    <a:cubicBezTo>
                      <a:pt x="0" y="67"/>
                      <a:pt x="0" y="67"/>
                      <a:pt x="0" y="67"/>
                    </a:cubicBezTo>
                    <a:cubicBezTo>
                      <a:pt x="11" y="67"/>
                      <a:pt x="11" y="67"/>
                      <a:pt x="11" y="67"/>
                    </a:cubicBezTo>
                    <a:cubicBezTo>
                      <a:pt x="12" y="74"/>
                      <a:pt x="14" y="80"/>
                      <a:pt x="18" y="85"/>
                    </a:cubicBezTo>
                    <a:cubicBezTo>
                      <a:pt x="10" y="93"/>
                      <a:pt x="10" y="93"/>
                      <a:pt x="10" y="93"/>
                    </a:cubicBezTo>
                    <a:cubicBezTo>
                      <a:pt x="23" y="106"/>
                      <a:pt x="23" y="106"/>
                      <a:pt x="23" y="106"/>
                    </a:cubicBezTo>
                    <a:cubicBezTo>
                      <a:pt x="31" y="98"/>
                      <a:pt x="31" y="98"/>
                      <a:pt x="31" y="98"/>
                    </a:cubicBezTo>
                    <a:cubicBezTo>
                      <a:pt x="36" y="102"/>
                      <a:pt x="42" y="104"/>
                      <a:pt x="49" y="106"/>
                    </a:cubicBezTo>
                    <a:cubicBezTo>
                      <a:pt x="49" y="116"/>
                      <a:pt x="49" y="116"/>
                      <a:pt x="49" y="116"/>
                    </a:cubicBezTo>
                    <a:cubicBezTo>
                      <a:pt x="67" y="116"/>
                      <a:pt x="67" y="116"/>
                      <a:pt x="67" y="116"/>
                    </a:cubicBezTo>
                    <a:cubicBezTo>
                      <a:pt x="67" y="106"/>
                      <a:pt x="67" y="106"/>
                      <a:pt x="67" y="106"/>
                    </a:cubicBezTo>
                    <a:cubicBezTo>
                      <a:pt x="74" y="104"/>
                      <a:pt x="80" y="102"/>
                      <a:pt x="85" y="98"/>
                    </a:cubicBezTo>
                    <a:cubicBezTo>
                      <a:pt x="93" y="106"/>
                      <a:pt x="93" y="106"/>
                      <a:pt x="93" y="106"/>
                    </a:cubicBezTo>
                    <a:cubicBezTo>
                      <a:pt x="106" y="93"/>
                      <a:pt x="106" y="93"/>
                      <a:pt x="106" y="93"/>
                    </a:cubicBezTo>
                    <a:cubicBezTo>
                      <a:pt x="98" y="85"/>
                      <a:pt x="98" y="85"/>
                      <a:pt x="98" y="85"/>
                    </a:cubicBezTo>
                    <a:cubicBezTo>
                      <a:pt x="102" y="80"/>
                      <a:pt x="104" y="74"/>
                      <a:pt x="106" y="67"/>
                    </a:cubicBezTo>
                    <a:lnTo>
                      <a:pt x="116" y="67"/>
                    </a:lnTo>
                    <a:close/>
                    <a:moveTo>
                      <a:pt x="58" y="88"/>
                    </a:moveTo>
                    <a:cubicBezTo>
                      <a:pt x="41" y="88"/>
                      <a:pt x="28" y="75"/>
                      <a:pt x="28" y="58"/>
                    </a:cubicBezTo>
                    <a:cubicBezTo>
                      <a:pt x="28" y="41"/>
                      <a:pt x="41" y="28"/>
                      <a:pt x="58" y="28"/>
                    </a:cubicBezTo>
                    <a:cubicBezTo>
                      <a:pt x="75" y="28"/>
                      <a:pt x="88" y="41"/>
                      <a:pt x="88" y="58"/>
                    </a:cubicBezTo>
                    <a:cubicBezTo>
                      <a:pt x="88" y="75"/>
                      <a:pt x="75" y="88"/>
                      <a:pt x="58" y="88"/>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0" name="Freeform 14"/>
              <p:cNvSpPr>
                <a:spLocks noEditPoints="1"/>
              </p:cNvSpPr>
              <p:nvPr/>
            </p:nvSpPr>
            <p:spPr bwMode="auto">
              <a:xfrm>
                <a:off x="1202" y="2424"/>
                <a:ext cx="279" cy="277"/>
              </a:xfrm>
              <a:custGeom>
                <a:avLst/>
                <a:gdLst>
                  <a:gd name="T0" fmla="*/ 117 w 117"/>
                  <a:gd name="T1" fmla="*/ 67 h 116"/>
                  <a:gd name="T2" fmla="*/ 117 w 117"/>
                  <a:gd name="T3" fmla="*/ 49 h 116"/>
                  <a:gd name="T4" fmla="*/ 106 w 117"/>
                  <a:gd name="T5" fmla="*/ 49 h 116"/>
                  <a:gd name="T6" fmla="*/ 98 w 117"/>
                  <a:gd name="T7" fmla="*/ 31 h 116"/>
                  <a:gd name="T8" fmla="*/ 106 w 117"/>
                  <a:gd name="T9" fmla="*/ 23 h 116"/>
                  <a:gd name="T10" fmla="*/ 93 w 117"/>
                  <a:gd name="T11" fmla="*/ 10 h 116"/>
                  <a:gd name="T12" fmla="*/ 86 w 117"/>
                  <a:gd name="T13" fmla="*/ 18 h 116"/>
                  <a:gd name="T14" fmla="*/ 67 w 117"/>
                  <a:gd name="T15" fmla="*/ 11 h 116"/>
                  <a:gd name="T16" fmla="*/ 67 w 117"/>
                  <a:gd name="T17" fmla="*/ 0 h 116"/>
                  <a:gd name="T18" fmla="*/ 49 w 117"/>
                  <a:gd name="T19" fmla="*/ 0 h 116"/>
                  <a:gd name="T20" fmla="*/ 49 w 117"/>
                  <a:gd name="T21" fmla="*/ 11 h 116"/>
                  <a:gd name="T22" fmla="*/ 31 w 117"/>
                  <a:gd name="T23" fmla="*/ 18 h 116"/>
                  <a:gd name="T24" fmla="*/ 24 w 117"/>
                  <a:gd name="T25" fmla="*/ 10 h 116"/>
                  <a:gd name="T26" fmla="*/ 11 w 117"/>
                  <a:gd name="T27" fmla="*/ 23 h 116"/>
                  <a:gd name="T28" fmla="*/ 18 w 117"/>
                  <a:gd name="T29" fmla="*/ 31 h 116"/>
                  <a:gd name="T30" fmla="*/ 11 w 117"/>
                  <a:gd name="T31" fmla="*/ 49 h 116"/>
                  <a:gd name="T32" fmla="*/ 0 w 117"/>
                  <a:gd name="T33" fmla="*/ 49 h 116"/>
                  <a:gd name="T34" fmla="*/ 0 w 117"/>
                  <a:gd name="T35" fmla="*/ 67 h 116"/>
                  <a:gd name="T36" fmla="*/ 11 w 117"/>
                  <a:gd name="T37" fmla="*/ 67 h 116"/>
                  <a:gd name="T38" fmla="*/ 18 w 117"/>
                  <a:gd name="T39" fmla="*/ 85 h 116"/>
                  <a:gd name="T40" fmla="*/ 11 w 117"/>
                  <a:gd name="T41" fmla="*/ 93 h 116"/>
                  <a:gd name="T42" fmla="*/ 24 w 117"/>
                  <a:gd name="T43" fmla="*/ 106 h 116"/>
                  <a:gd name="T44" fmla="*/ 31 w 117"/>
                  <a:gd name="T45" fmla="*/ 98 h 116"/>
                  <a:gd name="T46" fmla="*/ 49 w 117"/>
                  <a:gd name="T47" fmla="*/ 106 h 116"/>
                  <a:gd name="T48" fmla="*/ 49 w 117"/>
                  <a:gd name="T49" fmla="*/ 116 h 116"/>
                  <a:gd name="T50" fmla="*/ 67 w 117"/>
                  <a:gd name="T51" fmla="*/ 116 h 116"/>
                  <a:gd name="T52" fmla="*/ 67 w 117"/>
                  <a:gd name="T53" fmla="*/ 106 h 116"/>
                  <a:gd name="T54" fmla="*/ 86 w 117"/>
                  <a:gd name="T55" fmla="*/ 98 h 116"/>
                  <a:gd name="T56" fmla="*/ 93 w 117"/>
                  <a:gd name="T57" fmla="*/ 106 h 116"/>
                  <a:gd name="T58" fmla="*/ 106 w 117"/>
                  <a:gd name="T59" fmla="*/ 93 h 116"/>
                  <a:gd name="T60" fmla="*/ 98 w 117"/>
                  <a:gd name="T61" fmla="*/ 85 h 116"/>
                  <a:gd name="T62" fmla="*/ 106 w 117"/>
                  <a:gd name="T63" fmla="*/ 67 h 116"/>
                  <a:gd name="T64" fmla="*/ 117 w 117"/>
                  <a:gd name="T65" fmla="*/ 67 h 116"/>
                  <a:gd name="T66" fmla="*/ 58 w 117"/>
                  <a:gd name="T67" fmla="*/ 88 h 116"/>
                  <a:gd name="T68" fmla="*/ 28 w 117"/>
                  <a:gd name="T69" fmla="*/ 58 h 116"/>
                  <a:gd name="T70" fmla="*/ 58 w 117"/>
                  <a:gd name="T71" fmla="*/ 28 h 116"/>
                  <a:gd name="T72" fmla="*/ 89 w 117"/>
                  <a:gd name="T73" fmla="*/ 58 h 116"/>
                  <a:gd name="T74" fmla="*/ 58 w 117"/>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16">
                    <a:moveTo>
                      <a:pt x="117" y="67"/>
                    </a:moveTo>
                    <a:cubicBezTo>
                      <a:pt x="117" y="49"/>
                      <a:pt x="117" y="49"/>
                      <a:pt x="117" y="49"/>
                    </a:cubicBezTo>
                    <a:cubicBezTo>
                      <a:pt x="106" y="49"/>
                      <a:pt x="106" y="49"/>
                      <a:pt x="106" y="49"/>
                    </a:cubicBezTo>
                    <a:cubicBezTo>
                      <a:pt x="105" y="42"/>
                      <a:pt x="102" y="36"/>
                      <a:pt x="98" y="31"/>
                    </a:cubicBezTo>
                    <a:cubicBezTo>
                      <a:pt x="106" y="23"/>
                      <a:pt x="106" y="23"/>
                      <a:pt x="106" y="23"/>
                    </a:cubicBezTo>
                    <a:cubicBezTo>
                      <a:pt x="93" y="10"/>
                      <a:pt x="93" y="10"/>
                      <a:pt x="93" y="10"/>
                    </a:cubicBezTo>
                    <a:cubicBezTo>
                      <a:pt x="86" y="18"/>
                      <a:pt x="86" y="18"/>
                      <a:pt x="86" y="18"/>
                    </a:cubicBezTo>
                    <a:cubicBezTo>
                      <a:pt x="80" y="14"/>
                      <a:pt x="74" y="12"/>
                      <a:pt x="67" y="11"/>
                    </a:cubicBezTo>
                    <a:cubicBezTo>
                      <a:pt x="67" y="0"/>
                      <a:pt x="67" y="0"/>
                      <a:pt x="67" y="0"/>
                    </a:cubicBezTo>
                    <a:cubicBezTo>
                      <a:pt x="49" y="0"/>
                      <a:pt x="49" y="0"/>
                      <a:pt x="49" y="0"/>
                    </a:cubicBezTo>
                    <a:cubicBezTo>
                      <a:pt x="49" y="11"/>
                      <a:pt x="49" y="11"/>
                      <a:pt x="49" y="11"/>
                    </a:cubicBezTo>
                    <a:cubicBezTo>
                      <a:pt x="43" y="12"/>
                      <a:pt x="37" y="14"/>
                      <a:pt x="31" y="18"/>
                    </a:cubicBezTo>
                    <a:cubicBezTo>
                      <a:pt x="24" y="10"/>
                      <a:pt x="24" y="10"/>
                      <a:pt x="24" y="10"/>
                    </a:cubicBezTo>
                    <a:cubicBezTo>
                      <a:pt x="11" y="23"/>
                      <a:pt x="11" y="23"/>
                      <a:pt x="11" y="23"/>
                    </a:cubicBezTo>
                    <a:cubicBezTo>
                      <a:pt x="18" y="31"/>
                      <a:pt x="18" y="31"/>
                      <a:pt x="18" y="31"/>
                    </a:cubicBezTo>
                    <a:cubicBezTo>
                      <a:pt x="15" y="36"/>
                      <a:pt x="12" y="42"/>
                      <a:pt x="11" y="49"/>
                    </a:cubicBezTo>
                    <a:cubicBezTo>
                      <a:pt x="0" y="49"/>
                      <a:pt x="0" y="49"/>
                      <a:pt x="0" y="49"/>
                    </a:cubicBezTo>
                    <a:cubicBezTo>
                      <a:pt x="0" y="67"/>
                      <a:pt x="0" y="67"/>
                      <a:pt x="0" y="67"/>
                    </a:cubicBezTo>
                    <a:cubicBezTo>
                      <a:pt x="11" y="67"/>
                      <a:pt x="11" y="67"/>
                      <a:pt x="11" y="67"/>
                    </a:cubicBezTo>
                    <a:cubicBezTo>
                      <a:pt x="12" y="74"/>
                      <a:pt x="15" y="80"/>
                      <a:pt x="18" y="85"/>
                    </a:cubicBezTo>
                    <a:cubicBezTo>
                      <a:pt x="11" y="93"/>
                      <a:pt x="11" y="93"/>
                      <a:pt x="11" y="93"/>
                    </a:cubicBezTo>
                    <a:cubicBezTo>
                      <a:pt x="24" y="106"/>
                      <a:pt x="24" y="106"/>
                      <a:pt x="24" y="106"/>
                    </a:cubicBezTo>
                    <a:cubicBezTo>
                      <a:pt x="31" y="98"/>
                      <a:pt x="31" y="98"/>
                      <a:pt x="31" y="98"/>
                    </a:cubicBezTo>
                    <a:cubicBezTo>
                      <a:pt x="37" y="102"/>
                      <a:pt x="43" y="104"/>
                      <a:pt x="49" y="106"/>
                    </a:cubicBezTo>
                    <a:cubicBezTo>
                      <a:pt x="49" y="116"/>
                      <a:pt x="49" y="116"/>
                      <a:pt x="49" y="116"/>
                    </a:cubicBezTo>
                    <a:cubicBezTo>
                      <a:pt x="67" y="116"/>
                      <a:pt x="67" y="116"/>
                      <a:pt x="67" y="116"/>
                    </a:cubicBezTo>
                    <a:cubicBezTo>
                      <a:pt x="67" y="106"/>
                      <a:pt x="67" y="106"/>
                      <a:pt x="67" y="106"/>
                    </a:cubicBezTo>
                    <a:cubicBezTo>
                      <a:pt x="74" y="104"/>
                      <a:pt x="80" y="102"/>
                      <a:pt x="86" y="98"/>
                    </a:cubicBezTo>
                    <a:cubicBezTo>
                      <a:pt x="93" y="106"/>
                      <a:pt x="93" y="106"/>
                      <a:pt x="93" y="106"/>
                    </a:cubicBezTo>
                    <a:cubicBezTo>
                      <a:pt x="106" y="93"/>
                      <a:pt x="106" y="93"/>
                      <a:pt x="106" y="93"/>
                    </a:cubicBezTo>
                    <a:cubicBezTo>
                      <a:pt x="98" y="85"/>
                      <a:pt x="98" y="85"/>
                      <a:pt x="98" y="85"/>
                    </a:cubicBezTo>
                    <a:cubicBezTo>
                      <a:pt x="102" y="80"/>
                      <a:pt x="105" y="74"/>
                      <a:pt x="106" y="67"/>
                    </a:cubicBezTo>
                    <a:lnTo>
                      <a:pt x="117" y="67"/>
                    </a:lnTo>
                    <a:close/>
                    <a:moveTo>
                      <a:pt x="58" y="88"/>
                    </a:moveTo>
                    <a:cubicBezTo>
                      <a:pt x="42" y="88"/>
                      <a:pt x="28" y="75"/>
                      <a:pt x="28" y="58"/>
                    </a:cubicBezTo>
                    <a:cubicBezTo>
                      <a:pt x="28" y="41"/>
                      <a:pt x="42" y="28"/>
                      <a:pt x="58" y="28"/>
                    </a:cubicBezTo>
                    <a:cubicBezTo>
                      <a:pt x="75" y="28"/>
                      <a:pt x="89" y="41"/>
                      <a:pt x="89" y="58"/>
                    </a:cubicBezTo>
                    <a:cubicBezTo>
                      <a:pt x="89" y="75"/>
                      <a:pt x="75" y="88"/>
                      <a:pt x="58" y="88"/>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1" name="Freeform 15"/>
              <p:cNvSpPr>
                <a:spLocks noEditPoints="1"/>
              </p:cNvSpPr>
              <p:nvPr/>
            </p:nvSpPr>
            <p:spPr bwMode="auto">
              <a:xfrm>
                <a:off x="1059" y="2259"/>
                <a:ext cx="217" cy="220"/>
              </a:xfrm>
              <a:custGeom>
                <a:avLst/>
                <a:gdLst>
                  <a:gd name="T0" fmla="*/ 90 w 91"/>
                  <a:gd name="T1" fmla="*/ 42 h 92"/>
                  <a:gd name="T2" fmla="*/ 88 w 91"/>
                  <a:gd name="T3" fmla="*/ 45 h 92"/>
                  <a:gd name="T4" fmla="*/ 91 w 91"/>
                  <a:gd name="T5" fmla="*/ 44 h 92"/>
                  <a:gd name="T6" fmla="*/ 90 w 91"/>
                  <a:gd name="T7" fmla="*/ 42 h 92"/>
                  <a:gd name="T8" fmla="*/ 80 w 91"/>
                  <a:gd name="T9" fmla="*/ 57 h 92"/>
                  <a:gd name="T10" fmla="*/ 81 w 91"/>
                  <a:gd name="T11" fmla="*/ 51 h 92"/>
                  <a:gd name="T12" fmla="*/ 73 w 91"/>
                  <a:gd name="T13" fmla="*/ 56 h 92"/>
                  <a:gd name="T14" fmla="*/ 61 w 91"/>
                  <a:gd name="T15" fmla="*/ 56 h 92"/>
                  <a:gd name="T16" fmla="*/ 35 w 91"/>
                  <a:gd name="T17" fmla="*/ 62 h 92"/>
                  <a:gd name="T18" fmla="*/ 28 w 91"/>
                  <a:gd name="T19" fmla="*/ 36 h 92"/>
                  <a:gd name="T20" fmla="*/ 54 w 91"/>
                  <a:gd name="T21" fmla="*/ 29 h 92"/>
                  <a:gd name="T22" fmla="*/ 66 w 91"/>
                  <a:gd name="T23" fmla="*/ 6 h 92"/>
                  <a:gd name="T24" fmla="*/ 60 w 91"/>
                  <a:gd name="T25" fmla="*/ 3 h 92"/>
                  <a:gd name="T26" fmla="*/ 56 w 91"/>
                  <a:gd name="T27" fmla="*/ 10 h 92"/>
                  <a:gd name="T28" fmla="*/ 45 w 91"/>
                  <a:gd name="T29" fmla="*/ 9 h 92"/>
                  <a:gd name="T30" fmla="*/ 43 w 91"/>
                  <a:gd name="T31" fmla="*/ 0 h 92"/>
                  <a:gd name="T32" fmla="*/ 37 w 91"/>
                  <a:gd name="T33" fmla="*/ 1 h 92"/>
                  <a:gd name="T34" fmla="*/ 27 w 91"/>
                  <a:gd name="T35" fmla="*/ 9 h 92"/>
                  <a:gd name="T36" fmla="*/ 27 w 91"/>
                  <a:gd name="T37" fmla="*/ 13 h 92"/>
                  <a:gd name="T38" fmla="*/ 19 w 91"/>
                  <a:gd name="T39" fmla="*/ 19 h 92"/>
                  <a:gd name="T40" fmla="*/ 15 w 91"/>
                  <a:gd name="T41" fmla="*/ 17 h 92"/>
                  <a:gd name="T42" fmla="*/ 15 w 91"/>
                  <a:gd name="T43" fmla="*/ 20 h 92"/>
                  <a:gd name="T44" fmla="*/ 9 w 91"/>
                  <a:gd name="T45" fmla="*/ 30 h 92"/>
                  <a:gd name="T46" fmla="*/ 8 w 91"/>
                  <a:gd name="T47" fmla="*/ 34 h 92"/>
                  <a:gd name="T48" fmla="*/ 9 w 91"/>
                  <a:gd name="T49" fmla="*/ 35 h 92"/>
                  <a:gd name="T50" fmla="*/ 8 w 91"/>
                  <a:gd name="T51" fmla="*/ 45 h 92"/>
                  <a:gd name="T52" fmla="*/ 5 w 91"/>
                  <a:gd name="T53" fmla="*/ 46 h 92"/>
                  <a:gd name="T54" fmla="*/ 0 w 91"/>
                  <a:gd name="T55" fmla="*/ 54 h 92"/>
                  <a:gd name="T56" fmla="*/ 3 w 91"/>
                  <a:gd name="T57" fmla="*/ 65 h 92"/>
                  <a:gd name="T58" fmla="*/ 12 w 91"/>
                  <a:gd name="T59" fmla="*/ 63 h 92"/>
                  <a:gd name="T60" fmla="*/ 18 w 91"/>
                  <a:gd name="T61" fmla="*/ 72 h 92"/>
                  <a:gd name="T62" fmla="*/ 13 w 91"/>
                  <a:gd name="T63" fmla="*/ 79 h 92"/>
                  <a:gd name="T64" fmla="*/ 29 w 91"/>
                  <a:gd name="T65" fmla="*/ 89 h 92"/>
                  <a:gd name="T66" fmla="*/ 34 w 91"/>
                  <a:gd name="T67" fmla="*/ 81 h 92"/>
                  <a:gd name="T68" fmla="*/ 44 w 91"/>
                  <a:gd name="T69" fmla="*/ 83 h 92"/>
                  <a:gd name="T70" fmla="*/ 46 w 91"/>
                  <a:gd name="T71" fmla="*/ 92 h 92"/>
                  <a:gd name="T72" fmla="*/ 64 w 91"/>
                  <a:gd name="T73" fmla="*/ 88 h 92"/>
                  <a:gd name="T74" fmla="*/ 62 w 91"/>
                  <a:gd name="T75" fmla="*/ 79 h 92"/>
                  <a:gd name="T76" fmla="*/ 71 w 91"/>
                  <a:gd name="T77" fmla="*/ 72 h 92"/>
                  <a:gd name="T78" fmla="*/ 78 w 91"/>
                  <a:gd name="T79" fmla="*/ 77 h 92"/>
                  <a:gd name="T80" fmla="*/ 88 w 91"/>
                  <a:gd name="T81" fmla="*/ 62 h 92"/>
                  <a:gd name="T82" fmla="*/ 80 w 91"/>
                  <a:gd name="T83"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2">
                    <a:moveTo>
                      <a:pt x="90" y="42"/>
                    </a:moveTo>
                    <a:cubicBezTo>
                      <a:pt x="89" y="43"/>
                      <a:pt x="89" y="44"/>
                      <a:pt x="88" y="45"/>
                    </a:cubicBezTo>
                    <a:cubicBezTo>
                      <a:pt x="91" y="44"/>
                      <a:pt x="91" y="44"/>
                      <a:pt x="91" y="44"/>
                    </a:cubicBezTo>
                    <a:lnTo>
                      <a:pt x="90" y="42"/>
                    </a:lnTo>
                    <a:close/>
                    <a:moveTo>
                      <a:pt x="80" y="57"/>
                    </a:moveTo>
                    <a:cubicBezTo>
                      <a:pt x="81" y="55"/>
                      <a:pt x="81" y="53"/>
                      <a:pt x="81" y="51"/>
                    </a:cubicBezTo>
                    <a:cubicBezTo>
                      <a:pt x="79" y="54"/>
                      <a:pt x="76" y="55"/>
                      <a:pt x="73" y="56"/>
                    </a:cubicBezTo>
                    <a:cubicBezTo>
                      <a:pt x="69" y="58"/>
                      <a:pt x="64" y="58"/>
                      <a:pt x="61" y="56"/>
                    </a:cubicBezTo>
                    <a:cubicBezTo>
                      <a:pt x="55" y="65"/>
                      <a:pt x="44" y="67"/>
                      <a:pt x="35" y="62"/>
                    </a:cubicBezTo>
                    <a:cubicBezTo>
                      <a:pt x="26" y="57"/>
                      <a:pt x="23" y="45"/>
                      <a:pt x="28" y="36"/>
                    </a:cubicBezTo>
                    <a:cubicBezTo>
                      <a:pt x="34" y="27"/>
                      <a:pt x="45" y="25"/>
                      <a:pt x="54" y="29"/>
                    </a:cubicBezTo>
                    <a:cubicBezTo>
                      <a:pt x="56" y="21"/>
                      <a:pt x="62" y="13"/>
                      <a:pt x="66" y="6"/>
                    </a:cubicBezTo>
                    <a:cubicBezTo>
                      <a:pt x="60" y="3"/>
                      <a:pt x="60" y="3"/>
                      <a:pt x="60" y="3"/>
                    </a:cubicBezTo>
                    <a:cubicBezTo>
                      <a:pt x="56" y="10"/>
                      <a:pt x="56" y="10"/>
                      <a:pt x="56" y="10"/>
                    </a:cubicBezTo>
                    <a:cubicBezTo>
                      <a:pt x="52" y="9"/>
                      <a:pt x="49" y="9"/>
                      <a:pt x="45" y="9"/>
                    </a:cubicBezTo>
                    <a:cubicBezTo>
                      <a:pt x="43" y="0"/>
                      <a:pt x="43" y="0"/>
                      <a:pt x="43" y="0"/>
                    </a:cubicBezTo>
                    <a:cubicBezTo>
                      <a:pt x="37" y="1"/>
                      <a:pt x="37" y="1"/>
                      <a:pt x="37" y="1"/>
                    </a:cubicBezTo>
                    <a:cubicBezTo>
                      <a:pt x="34" y="4"/>
                      <a:pt x="31" y="7"/>
                      <a:pt x="27" y="9"/>
                    </a:cubicBezTo>
                    <a:cubicBezTo>
                      <a:pt x="27" y="13"/>
                      <a:pt x="27" y="13"/>
                      <a:pt x="27" y="13"/>
                    </a:cubicBezTo>
                    <a:cubicBezTo>
                      <a:pt x="24" y="15"/>
                      <a:pt x="21" y="17"/>
                      <a:pt x="19" y="19"/>
                    </a:cubicBezTo>
                    <a:cubicBezTo>
                      <a:pt x="15" y="17"/>
                      <a:pt x="15" y="17"/>
                      <a:pt x="15" y="17"/>
                    </a:cubicBezTo>
                    <a:cubicBezTo>
                      <a:pt x="15" y="18"/>
                      <a:pt x="15" y="19"/>
                      <a:pt x="15" y="20"/>
                    </a:cubicBezTo>
                    <a:cubicBezTo>
                      <a:pt x="14" y="24"/>
                      <a:pt x="12" y="28"/>
                      <a:pt x="9" y="30"/>
                    </a:cubicBezTo>
                    <a:cubicBezTo>
                      <a:pt x="9" y="32"/>
                      <a:pt x="8" y="33"/>
                      <a:pt x="8" y="34"/>
                    </a:cubicBezTo>
                    <a:cubicBezTo>
                      <a:pt x="9" y="35"/>
                      <a:pt x="9" y="35"/>
                      <a:pt x="9" y="35"/>
                    </a:cubicBezTo>
                    <a:cubicBezTo>
                      <a:pt x="8" y="38"/>
                      <a:pt x="8" y="42"/>
                      <a:pt x="8" y="45"/>
                    </a:cubicBezTo>
                    <a:cubicBezTo>
                      <a:pt x="5" y="46"/>
                      <a:pt x="5" y="46"/>
                      <a:pt x="5" y="46"/>
                    </a:cubicBezTo>
                    <a:cubicBezTo>
                      <a:pt x="4" y="49"/>
                      <a:pt x="2" y="52"/>
                      <a:pt x="0" y="54"/>
                    </a:cubicBezTo>
                    <a:cubicBezTo>
                      <a:pt x="3" y="65"/>
                      <a:pt x="3" y="65"/>
                      <a:pt x="3" y="65"/>
                    </a:cubicBezTo>
                    <a:cubicBezTo>
                      <a:pt x="12" y="63"/>
                      <a:pt x="12" y="63"/>
                      <a:pt x="12" y="63"/>
                    </a:cubicBezTo>
                    <a:cubicBezTo>
                      <a:pt x="13" y="66"/>
                      <a:pt x="16" y="69"/>
                      <a:pt x="18" y="72"/>
                    </a:cubicBezTo>
                    <a:cubicBezTo>
                      <a:pt x="13" y="79"/>
                      <a:pt x="13" y="79"/>
                      <a:pt x="13" y="79"/>
                    </a:cubicBezTo>
                    <a:cubicBezTo>
                      <a:pt x="29" y="89"/>
                      <a:pt x="29" y="89"/>
                      <a:pt x="29" y="89"/>
                    </a:cubicBezTo>
                    <a:cubicBezTo>
                      <a:pt x="34" y="81"/>
                      <a:pt x="34" y="81"/>
                      <a:pt x="34" y="81"/>
                    </a:cubicBezTo>
                    <a:cubicBezTo>
                      <a:pt x="37" y="82"/>
                      <a:pt x="41" y="83"/>
                      <a:pt x="44" y="83"/>
                    </a:cubicBezTo>
                    <a:cubicBezTo>
                      <a:pt x="46" y="92"/>
                      <a:pt x="46" y="92"/>
                      <a:pt x="46" y="92"/>
                    </a:cubicBezTo>
                    <a:cubicBezTo>
                      <a:pt x="64" y="88"/>
                      <a:pt x="64" y="88"/>
                      <a:pt x="64" y="88"/>
                    </a:cubicBezTo>
                    <a:cubicBezTo>
                      <a:pt x="62" y="79"/>
                      <a:pt x="62" y="79"/>
                      <a:pt x="62" y="79"/>
                    </a:cubicBezTo>
                    <a:cubicBezTo>
                      <a:pt x="65" y="77"/>
                      <a:pt x="68" y="75"/>
                      <a:pt x="71" y="72"/>
                    </a:cubicBezTo>
                    <a:cubicBezTo>
                      <a:pt x="78" y="77"/>
                      <a:pt x="78" y="77"/>
                      <a:pt x="78" y="77"/>
                    </a:cubicBezTo>
                    <a:cubicBezTo>
                      <a:pt x="88" y="62"/>
                      <a:pt x="88" y="62"/>
                      <a:pt x="88" y="62"/>
                    </a:cubicBezTo>
                    <a:lnTo>
                      <a:pt x="8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2" name="Freeform 16"/>
              <p:cNvSpPr>
                <a:spLocks/>
              </p:cNvSpPr>
              <p:nvPr/>
            </p:nvSpPr>
            <p:spPr bwMode="auto">
              <a:xfrm>
                <a:off x="1014" y="2014"/>
                <a:ext cx="460" cy="389"/>
              </a:xfrm>
              <a:custGeom>
                <a:avLst/>
                <a:gdLst>
                  <a:gd name="T0" fmla="*/ 193 w 193"/>
                  <a:gd name="T1" fmla="*/ 50 h 163"/>
                  <a:gd name="T2" fmla="*/ 160 w 193"/>
                  <a:gd name="T3" fmla="*/ 69 h 163"/>
                  <a:gd name="T4" fmla="*/ 119 w 193"/>
                  <a:gd name="T5" fmla="*/ 115 h 163"/>
                  <a:gd name="T6" fmla="*/ 81 w 193"/>
                  <a:gd name="T7" fmla="*/ 153 h 163"/>
                  <a:gd name="T8" fmla="*/ 91 w 193"/>
                  <a:gd name="T9" fmla="*/ 110 h 163"/>
                  <a:gd name="T10" fmla="*/ 94 w 193"/>
                  <a:gd name="T11" fmla="*/ 89 h 163"/>
                  <a:gd name="T12" fmla="*/ 56 w 193"/>
                  <a:gd name="T13" fmla="*/ 97 h 163"/>
                  <a:gd name="T14" fmla="*/ 30 w 193"/>
                  <a:gd name="T15" fmla="*/ 111 h 163"/>
                  <a:gd name="T16" fmla="*/ 22 w 193"/>
                  <a:gd name="T17" fmla="*/ 130 h 163"/>
                  <a:gd name="T18" fmla="*/ 11 w 193"/>
                  <a:gd name="T19" fmla="*/ 156 h 163"/>
                  <a:gd name="T20" fmla="*/ 2 w 193"/>
                  <a:gd name="T21" fmla="*/ 149 h 163"/>
                  <a:gd name="T22" fmla="*/ 5 w 193"/>
                  <a:gd name="T23" fmla="*/ 126 h 163"/>
                  <a:gd name="T24" fmla="*/ 10 w 193"/>
                  <a:gd name="T25" fmla="*/ 99 h 163"/>
                  <a:gd name="T26" fmla="*/ 46 w 193"/>
                  <a:gd name="T27" fmla="*/ 71 h 163"/>
                  <a:gd name="T28" fmla="*/ 64 w 193"/>
                  <a:gd name="T29" fmla="*/ 55 h 163"/>
                  <a:gd name="T30" fmla="*/ 92 w 193"/>
                  <a:gd name="T31" fmla="*/ 44 h 163"/>
                  <a:gd name="T32" fmla="*/ 137 w 193"/>
                  <a:gd name="T33" fmla="*/ 19 h 163"/>
                  <a:gd name="T34" fmla="*/ 175 w 193"/>
                  <a:gd name="T35" fmla="*/ 0 h 163"/>
                  <a:gd name="T36" fmla="*/ 193 w 193"/>
                  <a:gd name="T37" fmla="*/ 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63">
                    <a:moveTo>
                      <a:pt x="193" y="50"/>
                    </a:moveTo>
                    <a:cubicBezTo>
                      <a:pt x="177" y="50"/>
                      <a:pt x="161" y="57"/>
                      <a:pt x="160" y="69"/>
                    </a:cubicBezTo>
                    <a:cubicBezTo>
                      <a:pt x="158" y="81"/>
                      <a:pt x="128" y="106"/>
                      <a:pt x="119" y="115"/>
                    </a:cubicBezTo>
                    <a:cubicBezTo>
                      <a:pt x="114" y="129"/>
                      <a:pt x="96" y="163"/>
                      <a:pt x="81" y="153"/>
                    </a:cubicBezTo>
                    <a:cubicBezTo>
                      <a:pt x="66" y="144"/>
                      <a:pt x="89" y="114"/>
                      <a:pt x="91" y="110"/>
                    </a:cubicBezTo>
                    <a:cubicBezTo>
                      <a:pt x="98" y="100"/>
                      <a:pt x="100" y="94"/>
                      <a:pt x="94" y="89"/>
                    </a:cubicBezTo>
                    <a:cubicBezTo>
                      <a:pt x="89" y="84"/>
                      <a:pt x="69" y="100"/>
                      <a:pt x="56" y="97"/>
                    </a:cubicBezTo>
                    <a:cubicBezTo>
                      <a:pt x="50" y="103"/>
                      <a:pt x="37" y="114"/>
                      <a:pt x="30" y="111"/>
                    </a:cubicBezTo>
                    <a:cubicBezTo>
                      <a:pt x="30" y="116"/>
                      <a:pt x="28" y="129"/>
                      <a:pt x="22" y="130"/>
                    </a:cubicBezTo>
                    <a:cubicBezTo>
                      <a:pt x="23" y="135"/>
                      <a:pt x="20" y="154"/>
                      <a:pt x="11" y="156"/>
                    </a:cubicBezTo>
                    <a:cubicBezTo>
                      <a:pt x="2" y="157"/>
                      <a:pt x="0" y="154"/>
                      <a:pt x="2" y="149"/>
                    </a:cubicBezTo>
                    <a:cubicBezTo>
                      <a:pt x="3" y="145"/>
                      <a:pt x="3" y="132"/>
                      <a:pt x="5" y="126"/>
                    </a:cubicBezTo>
                    <a:cubicBezTo>
                      <a:pt x="7" y="120"/>
                      <a:pt x="8" y="105"/>
                      <a:pt x="10" y="99"/>
                    </a:cubicBezTo>
                    <a:cubicBezTo>
                      <a:pt x="12" y="94"/>
                      <a:pt x="42" y="75"/>
                      <a:pt x="46" y="71"/>
                    </a:cubicBezTo>
                    <a:cubicBezTo>
                      <a:pt x="50" y="66"/>
                      <a:pt x="62" y="58"/>
                      <a:pt x="64" y="55"/>
                    </a:cubicBezTo>
                    <a:cubicBezTo>
                      <a:pt x="66" y="53"/>
                      <a:pt x="85" y="47"/>
                      <a:pt x="92" y="44"/>
                    </a:cubicBezTo>
                    <a:cubicBezTo>
                      <a:pt x="98" y="40"/>
                      <a:pt x="124" y="22"/>
                      <a:pt x="137" y="19"/>
                    </a:cubicBezTo>
                    <a:cubicBezTo>
                      <a:pt x="151" y="16"/>
                      <a:pt x="160" y="9"/>
                      <a:pt x="175" y="0"/>
                    </a:cubicBezTo>
                    <a:lnTo>
                      <a:pt x="193" y="5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3" name="Freeform 17"/>
              <p:cNvSpPr>
                <a:spLocks/>
              </p:cNvSpPr>
              <p:nvPr/>
            </p:nvSpPr>
            <p:spPr bwMode="auto">
              <a:xfrm>
                <a:off x="1419" y="1985"/>
                <a:ext cx="103" cy="160"/>
              </a:xfrm>
              <a:custGeom>
                <a:avLst/>
                <a:gdLst>
                  <a:gd name="T0" fmla="*/ 67 w 103"/>
                  <a:gd name="T1" fmla="*/ 0 h 160"/>
                  <a:gd name="T2" fmla="*/ 0 w 103"/>
                  <a:gd name="T3" fmla="*/ 26 h 160"/>
                  <a:gd name="T4" fmla="*/ 53 w 103"/>
                  <a:gd name="T5" fmla="*/ 160 h 160"/>
                  <a:gd name="T6" fmla="*/ 103 w 103"/>
                  <a:gd name="T7" fmla="*/ 143 h 160"/>
                  <a:gd name="T8" fmla="*/ 67 w 103"/>
                  <a:gd name="T9" fmla="*/ 0 h 160"/>
                </a:gdLst>
                <a:ahLst/>
                <a:cxnLst>
                  <a:cxn ang="0">
                    <a:pos x="T0" y="T1"/>
                  </a:cxn>
                  <a:cxn ang="0">
                    <a:pos x="T2" y="T3"/>
                  </a:cxn>
                  <a:cxn ang="0">
                    <a:pos x="T4" y="T5"/>
                  </a:cxn>
                  <a:cxn ang="0">
                    <a:pos x="T6" y="T7"/>
                  </a:cxn>
                  <a:cxn ang="0">
                    <a:pos x="T8" y="T9"/>
                  </a:cxn>
                </a:cxnLst>
                <a:rect l="0" t="0" r="r" b="b"/>
                <a:pathLst>
                  <a:path w="103" h="160">
                    <a:moveTo>
                      <a:pt x="67" y="0"/>
                    </a:moveTo>
                    <a:lnTo>
                      <a:pt x="0" y="26"/>
                    </a:lnTo>
                    <a:lnTo>
                      <a:pt x="53" y="160"/>
                    </a:lnTo>
                    <a:lnTo>
                      <a:pt x="103" y="143"/>
                    </a:lnTo>
                    <a:lnTo>
                      <a:pt x="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4" name="Freeform 18"/>
              <p:cNvSpPr>
                <a:spLocks/>
              </p:cNvSpPr>
              <p:nvPr/>
            </p:nvSpPr>
            <p:spPr bwMode="auto">
              <a:xfrm>
                <a:off x="1474" y="1961"/>
                <a:ext cx="150" cy="191"/>
              </a:xfrm>
              <a:custGeom>
                <a:avLst/>
                <a:gdLst>
                  <a:gd name="T0" fmla="*/ 26 w 63"/>
                  <a:gd name="T1" fmla="*/ 1 h 80"/>
                  <a:gd name="T2" fmla="*/ 0 w 63"/>
                  <a:gd name="T3" fmla="*/ 9 h 80"/>
                  <a:gd name="T4" fmla="*/ 21 w 63"/>
                  <a:gd name="T5" fmla="*/ 80 h 80"/>
                  <a:gd name="T6" fmla="*/ 56 w 63"/>
                  <a:gd name="T7" fmla="*/ 72 h 80"/>
                  <a:gd name="T8" fmla="*/ 58 w 63"/>
                  <a:gd name="T9" fmla="*/ 48 h 80"/>
                  <a:gd name="T10" fmla="*/ 39 w 63"/>
                  <a:gd name="T11" fmla="*/ 31 h 80"/>
                  <a:gd name="T12" fmla="*/ 46 w 63"/>
                  <a:gd name="T13" fmla="*/ 8 h 80"/>
                  <a:gd name="T14" fmla="*/ 26 w 63"/>
                  <a:gd name="T15" fmla="*/ 1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0">
                    <a:moveTo>
                      <a:pt x="26" y="1"/>
                    </a:moveTo>
                    <a:cubicBezTo>
                      <a:pt x="0" y="9"/>
                      <a:pt x="0" y="9"/>
                      <a:pt x="0" y="9"/>
                    </a:cubicBezTo>
                    <a:cubicBezTo>
                      <a:pt x="21" y="80"/>
                      <a:pt x="21" y="80"/>
                      <a:pt x="21" y="80"/>
                    </a:cubicBezTo>
                    <a:cubicBezTo>
                      <a:pt x="56" y="72"/>
                      <a:pt x="56" y="72"/>
                      <a:pt x="56" y="72"/>
                    </a:cubicBezTo>
                    <a:cubicBezTo>
                      <a:pt x="56" y="72"/>
                      <a:pt x="63" y="56"/>
                      <a:pt x="58" y="48"/>
                    </a:cubicBezTo>
                    <a:cubicBezTo>
                      <a:pt x="53" y="40"/>
                      <a:pt x="41" y="40"/>
                      <a:pt x="39" y="31"/>
                    </a:cubicBezTo>
                    <a:cubicBezTo>
                      <a:pt x="37" y="22"/>
                      <a:pt x="48" y="16"/>
                      <a:pt x="46" y="8"/>
                    </a:cubicBezTo>
                    <a:cubicBezTo>
                      <a:pt x="43" y="0"/>
                      <a:pt x="35" y="1"/>
                      <a:pt x="26" y="1"/>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96" name="Group 21"/>
            <p:cNvGrpSpPr>
              <a:grpSpLocks noChangeAspect="1"/>
            </p:cNvGrpSpPr>
            <p:nvPr/>
          </p:nvGrpSpPr>
          <p:grpSpPr bwMode="auto">
            <a:xfrm>
              <a:off x="4567282" y="3975271"/>
              <a:ext cx="739106" cy="258527"/>
              <a:chOff x="4095" y="2571"/>
              <a:chExt cx="1155" cy="404"/>
            </a:xfrm>
            <a:solidFill>
              <a:srgbClr val="E87071"/>
            </a:solidFill>
          </p:grpSpPr>
          <p:sp>
            <p:nvSpPr>
              <p:cNvPr id="106" name="Freeform 22"/>
              <p:cNvSpPr>
                <a:spLocks noEditPoints="1"/>
              </p:cNvSpPr>
              <p:nvPr/>
            </p:nvSpPr>
            <p:spPr bwMode="auto">
              <a:xfrm>
                <a:off x="4741" y="2730"/>
                <a:ext cx="242" cy="245"/>
              </a:xfrm>
              <a:custGeom>
                <a:avLst/>
                <a:gdLst>
                  <a:gd name="T0" fmla="*/ 31 w 102"/>
                  <a:gd name="T1" fmla="*/ 65 h 102"/>
                  <a:gd name="T2" fmla="*/ 11 w 102"/>
                  <a:gd name="T3" fmla="*/ 66 h 102"/>
                  <a:gd name="T4" fmla="*/ 8 w 102"/>
                  <a:gd name="T5" fmla="*/ 70 h 102"/>
                  <a:gd name="T6" fmla="*/ 0 w 102"/>
                  <a:gd name="T7" fmla="*/ 79 h 102"/>
                  <a:gd name="T8" fmla="*/ 11 w 102"/>
                  <a:gd name="T9" fmla="*/ 87 h 102"/>
                  <a:gd name="T10" fmla="*/ 36 w 102"/>
                  <a:gd name="T11" fmla="*/ 66 h 102"/>
                  <a:gd name="T12" fmla="*/ 31 w 102"/>
                  <a:gd name="T13" fmla="*/ 65 h 102"/>
                  <a:gd name="T14" fmla="*/ 33 w 102"/>
                  <a:gd name="T15" fmla="*/ 87 h 102"/>
                  <a:gd name="T16" fmla="*/ 43 w 102"/>
                  <a:gd name="T17" fmla="*/ 102 h 102"/>
                  <a:gd name="T18" fmla="*/ 70 w 102"/>
                  <a:gd name="T19" fmla="*/ 77 h 102"/>
                  <a:gd name="T20" fmla="*/ 70 w 102"/>
                  <a:gd name="T21" fmla="*/ 77 h 102"/>
                  <a:gd name="T22" fmla="*/ 43 w 102"/>
                  <a:gd name="T23" fmla="*/ 67 h 102"/>
                  <a:gd name="T24" fmla="*/ 33 w 102"/>
                  <a:gd name="T25" fmla="*/ 87 h 102"/>
                  <a:gd name="T26" fmla="*/ 76 w 102"/>
                  <a:gd name="T27" fmla="*/ 80 h 102"/>
                  <a:gd name="T28" fmla="*/ 74 w 102"/>
                  <a:gd name="T29" fmla="*/ 84 h 102"/>
                  <a:gd name="T30" fmla="*/ 84 w 102"/>
                  <a:gd name="T31" fmla="*/ 99 h 102"/>
                  <a:gd name="T32" fmla="*/ 102 w 102"/>
                  <a:gd name="T33" fmla="*/ 89 h 102"/>
                  <a:gd name="T34" fmla="*/ 76 w 102"/>
                  <a:gd name="T35" fmla="*/ 80 h 102"/>
                  <a:gd name="T36" fmla="*/ 68 w 102"/>
                  <a:gd name="T37" fmla="*/ 3 h 102"/>
                  <a:gd name="T38" fmla="*/ 38 w 102"/>
                  <a:gd name="T39" fmla="*/ 2 h 102"/>
                  <a:gd name="T40" fmla="*/ 32 w 102"/>
                  <a:gd name="T41" fmla="*/ 13 h 102"/>
                  <a:gd name="T42" fmla="*/ 46 w 102"/>
                  <a:gd name="T43" fmla="*/ 14 h 102"/>
                  <a:gd name="T44" fmla="*/ 70 w 102"/>
                  <a:gd name="T45" fmla="*/ 8 h 102"/>
                  <a:gd name="T46" fmla="*/ 70 w 102"/>
                  <a:gd name="T47" fmla="*/ 6 h 102"/>
                  <a:gd name="T48" fmla="*/ 68 w 102"/>
                  <a:gd name="T49"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31" y="65"/>
                    </a:moveTo>
                    <a:cubicBezTo>
                      <a:pt x="24" y="65"/>
                      <a:pt x="17" y="65"/>
                      <a:pt x="11" y="66"/>
                    </a:cubicBezTo>
                    <a:cubicBezTo>
                      <a:pt x="8" y="70"/>
                      <a:pt x="8" y="70"/>
                      <a:pt x="8" y="70"/>
                    </a:cubicBezTo>
                    <a:cubicBezTo>
                      <a:pt x="6" y="73"/>
                      <a:pt x="3" y="76"/>
                      <a:pt x="0" y="79"/>
                    </a:cubicBezTo>
                    <a:cubicBezTo>
                      <a:pt x="2" y="83"/>
                      <a:pt x="5" y="87"/>
                      <a:pt x="11" y="87"/>
                    </a:cubicBezTo>
                    <a:cubicBezTo>
                      <a:pt x="21" y="87"/>
                      <a:pt x="28" y="79"/>
                      <a:pt x="36" y="66"/>
                    </a:cubicBezTo>
                    <a:cubicBezTo>
                      <a:pt x="34" y="65"/>
                      <a:pt x="33" y="65"/>
                      <a:pt x="31" y="65"/>
                    </a:cubicBezTo>
                    <a:close/>
                    <a:moveTo>
                      <a:pt x="33" y="87"/>
                    </a:moveTo>
                    <a:cubicBezTo>
                      <a:pt x="30" y="92"/>
                      <a:pt x="34" y="102"/>
                      <a:pt x="43" y="102"/>
                    </a:cubicBezTo>
                    <a:cubicBezTo>
                      <a:pt x="53" y="102"/>
                      <a:pt x="61" y="93"/>
                      <a:pt x="70" y="77"/>
                    </a:cubicBezTo>
                    <a:cubicBezTo>
                      <a:pt x="70" y="77"/>
                      <a:pt x="70" y="77"/>
                      <a:pt x="70" y="77"/>
                    </a:cubicBezTo>
                    <a:cubicBezTo>
                      <a:pt x="60" y="73"/>
                      <a:pt x="50" y="70"/>
                      <a:pt x="43" y="67"/>
                    </a:cubicBezTo>
                    <a:cubicBezTo>
                      <a:pt x="38" y="76"/>
                      <a:pt x="34" y="84"/>
                      <a:pt x="33" y="87"/>
                    </a:cubicBezTo>
                    <a:close/>
                    <a:moveTo>
                      <a:pt x="76" y="80"/>
                    </a:moveTo>
                    <a:cubicBezTo>
                      <a:pt x="76" y="81"/>
                      <a:pt x="75" y="83"/>
                      <a:pt x="74" y="84"/>
                    </a:cubicBezTo>
                    <a:cubicBezTo>
                      <a:pt x="71" y="89"/>
                      <a:pt x="75" y="99"/>
                      <a:pt x="84" y="99"/>
                    </a:cubicBezTo>
                    <a:cubicBezTo>
                      <a:pt x="91" y="99"/>
                      <a:pt x="96" y="95"/>
                      <a:pt x="102" y="89"/>
                    </a:cubicBezTo>
                    <a:cubicBezTo>
                      <a:pt x="93" y="86"/>
                      <a:pt x="85" y="83"/>
                      <a:pt x="76" y="80"/>
                    </a:cubicBezTo>
                    <a:close/>
                    <a:moveTo>
                      <a:pt x="68" y="3"/>
                    </a:moveTo>
                    <a:cubicBezTo>
                      <a:pt x="62" y="0"/>
                      <a:pt x="52" y="0"/>
                      <a:pt x="38" y="2"/>
                    </a:cubicBezTo>
                    <a:cubicBezTo>
                      <a:pt x="36" y="6"/>
                      <a:pt x="34" y="10"/>
                      <a:pt x="32" y="13"/>
                    </a:cubicBezTo>
                    <a:cubicBezTo>
                      <a:pt x="36" y="14"/>
                      <a:pt x="41" y="14"/>
                      <a:pt x="46" y="14"/>
                    </a:cubicBezTo>
                    <a:cubicBezTo>
                      <a:pt x="61" y="14"/>
                      <a:pt x="68" y="11"/>
                      <a:pt x="70" y="8"/>
                    </a:cubicBezTo>
                    <a:cubicBezTo>
                      <a:pt x="70" y="8"/>
                      <a:pt x="71" y="8"/>
                      <a:pt x="70" y="6"/>
                    </a:cubicBezTo>
                    <a:cubicBezTo>
                      <a:pt x="70" y="4"/>
                      <a:pt x="69" y="3"/>
                      <a:pt x="6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7" name="Freeform 23"/>
              <p:cNvSpPr>
                <a:spLocks/>
              </p:cNvSpPr>
              <p:nvPr/>
            </p:nvSpPr>
            <p:spPr bwMode="auto">
              <a:xfrm>
                <a:off x="4095" y="2706"/>
                <a:ext cx="648" cy="236"/>
              </a:xfrm>
              <a:custGeom>
                <a:avLst/>
                <a:gdLst>
                  <a:gd name="T0" fmla="*/ 267 w 273"/>
                  <a:gd name="T1" fmla="*/ 76 h 98"/>
                  <a:gd name="T2" fmla="*/ 259 w 273"/>
                  <a:gd name="T3" fmla="*/ 75 h 98"/>
                  <a:gd name="T4" fmla="*/ 232 w 273"/>
                  <a:gd name="T5" fmla="*/ 87 h 98"/>
                  <a:gd name="T6" fmla="*/ 194 w 273"/>
                  <a:gd name="T7" fmla="*/ 49 h 98"/>
                  <a:gd name="T8" fmla="*/ 232 w 273"/>
                  <a:gd name="T9" fmla="*/ 11 h 98"/>
                  <a:gd name="T10" fmla="*/ 259 w 273"/>
                  <a:gd name="T11" fmla="*/ 23 h 98"/>
                  <a:gd name="T12" fmla="*/ 270 w 273"/>
                  <a:gd name="T13" fmla="*/ 21 h 98"/>
                  <a:gd name="T14" fmla="*/ 273 w 273"/>
                  <a:gd name="T15" fmla="*/ 21 h 98"/>
                  <a:gd name="T16" fmla="*/ 232 w 273"/>
                  <a:gd name="T17" fmla="*/ 0 h 98"/>
                  <a:gd name="T18" fmla="*/ 183 w 273"/>
                  <a:gd name="T19" fmla="*/ 43 h 98"/>
                  <a:gd name="T20" fmla="*/ 90 w 273"/>
                  <a:gd name="T21" fmla="*/ 43 h 98"/>
                  <a:gd name="T22" fmla="*/ 90 w 273"/>
                  <a:gd name="T23" fmla="*/ 12 h 98"/>
                  <a:gd name="T24" fmla="*/ 79 w 273"/>
                  <a:gd name="T25" fmla="*/ 12 h 98"/>
                  <a:gd name="T26" fmla="*/ 79 w 273"/>
                  <a:gd name="T27" fmla="*/ 34 h 98"/>
                  <a:gd name="T28" fmla="*/ 69 w 273"/>
                  <a:gd name="T29" fmla="*/ 34 h 98"/>
                  <a:gd name="T30" fmla="*/ 69 w 273"/>
                  <a:gd name="T31" fmla="*/ 24 h 98"/>
                  <a:gd name="T32" fmla="*/ 52 w 273"/>
                  <a:gd name="T33" fmla="*/ 24 h 98"/>
                  <a:gd name="T34" fmla="*/ 52 w 273"/>
                  <a:gd name="T35" fmla="*/ 43 h 98"/>
                  <a:gd name="T36" fmla="*/ 44 w 273"/>
                  <a:gd name="T37" fmla="*/ 43 h 98"/>
                  <a:gd name="T38" fmla="*/ 44 w 273"/>
                  <a:gd name="T39" fmla="*/ 13 h 98"/>
                  <a:gd name="T40" fmla="*/ 24 w 273"/>
                  <a:gd name="T41" fmla="*/ 13 h 98"/>
                  <a:gd name="T42" fmla="*/ 24 w 273"/>
                  <a:gd name="T43" fmla="*/ 43 h 98"/>
                  <a:gd name="T44" fmla="*/ 6 w 273"/>
                  <a:gd name="T45" fmla="*/ 43 h 98"/>
                  <a:gd name="T46" fmla="*/ 0 w 273"/>
                  <a:gd name="T47" fmla="*/ 49 h 98"/>
                  <a:gd name="T48" fmla="*/ 6 w 273"/>
                  <a:gd name="T49" fmla="*/ 55 h 98"/>
                  <a:gd name="T50" fmla="*/ 24 w 273"/>
                  <a:gd name="T51" fmla="*/ 55 h 98"/>
                  <a:gd name="T52" fmla="*/ 24 w 273"/>
                  <a:gd name="T53" fmla="*/ 81 h 98"/>
                  <a:gd name="T54" fmla="*/ 44 w 273"/>
                  <a:gd name="T55" fmla="*/ 81 h 98"/>
                  <a:gd name="T56" fmla="*/ 44 w 273"/>
                  <a:gd name="T57" fmla="*/ 71 h 98"/>
                  <a:gd name="T58" fmla="*/ 54 w 273"/>
                  <a:gd name="T59" fmla="*/ 71 h 98"/>
                  <a:gd name="T60" fmla="*/ 54 w 273"/>
                  <a:gd name="T61" fmla="*/ 77 h 98"/>
                  <a:gd name="T62" fmla="*/ 65 w 273"/>
                  <a:gd name="T63" fmla="*/ 77 h 98"/>
                  <a:gd name="T64" fmla="*/ 65 w 273"/>
                  <a:gd name="T65" fmla="*/ 61 h 98"/>
                  <a:gd name="T66" fmla="*/ 76 w 273"/>
                  <a:gd name="T67" fmla="*/ 61 h 98"/>
                  <a:gd name="T68" fmla="*/ 76 w 273"/>
                  <a:gd name="T69" fmla="*/ 83 h 98"/>
                  <a:gd name="T70" fmla="*/ 93 w 273"/>
                  <a:gd name="T71" fmla="*/ 83 h 98"/>
                  <a:gd name="T72" fmla="*/ 93 w 273"/>
                  <a:gd name="T73" fmla="*/ 55 h 98"/>
                  <a:gd name="T74" fmla="*/ 183 w 273"/>
                  <a:gd name="T75" fmla="*/ 55 h 98"/>
                  <a:gd name="T76" fmla="*/ 232 w 273"/>
                  <a:gd name="T77" fmla="*/ 98 h 98"/>
                  <a:gd name="T78" fmla="*/ 273 w 273"/>
                  <a:gd name="T79" fmla="*/ 76 h 98"/>
                  <a:gd name="T80" fmla="*/ 267 w 273"/>
                  <a:gd name="T81" fmla="*/ 7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98">
                    <a:moveTo>
                      <a:pt x="267" y="76"/>
                    </a:moveTo>
                    <a:cubicBezTo>
                      <a:pt x="264" y="76"/>
                      <a:pt x="262" y="76"/>
                      <a:pt x="259" y="75"/>
                    </a:cubicBezTo>
                    <a:cubicBezTo>
                      <a:pt x="252" y="82"/>
                      <a:pt x="242" y="87"/>
                      <a:pt x="232" y="87"/>
                    </a:cubicBezTo>
                    <a:cubicBezTo>
                      <a:pt x="211" y="87"/>
                      <a:pt x="194" y="70"/>
                      <a:pt x="194" y="49"/>
                    </a:cubicBezTo>
                    <a:cubicBezTo>
                      <a:pt x="194" y="28"/>
                      <a:pt x="211" y="11"/>
                      <a:pt x="232" y="11"/>
                    </a:cubicBezTo>
                    <a:cubicBezTo>
                      <a:pt x="242" y="11"/>
                      <a:pt x="252" y="15"/>
                      <a:pt x="259" y="23"/>
                    </a:cubicBezTo>
                    <a:cubicBezTo>
                      <a:pt x="263" y="22"/>
                      <a:pt x="267" y="21"/>
                      <a:pt x="270" y="21"/>
                    </a:cubicBezTo>
                    <a:cubicBezTo>
                      <a:pt x="270" y="21"/>
                      <a:pt x="271" y="21"/>
                      <a:pt x="273" y="21"/>
                    </a:cubicBezTo>
                    <a:cubicBezTo>
                      <a:pt x="264" y="8"/>
                      <a:pt x="249" y="0"/>
                      <a:pt x="232" y="0"/>
                    </a:cubicBezTo>
                    <a:cubicBezTo>
                      <a:pt x="206" y="0"/>
                      <a:pt x="186" y="19"/>
                      <a:pt x="183" y="43"/>
                    </a:cubicBezTo>
                    <a:cubicBezTo>
                      <a:pt x="90" y="43"/>
                      <a:pt x="90" y="43"/>
                      <a:pt x="90" y="43"/>
                    </a:cubicBezTo>
                    <a:cubicBezTo>
                      <a:pt x="90" y="12"/>
                      <a:pt x="90" y="12"/>
                      <a:pt x="90" y="12"/>
                    </a:cubicBezTo>
                    <a:cubicBezTo>
                      <a:pt x="79" y="12"/>
                      <a:pt x="79" y="12"/>
                      <a:pt x="79" y="12"/>
                    </a:cubicBezTo>
                    <a:cubicBezTo>
                      <a:pt x="79" y="34"/>
                      <a:pt x="79" y="34"/>
                      <a:pt x="79" y="34"/>
                    </a:cubicBezTo>
                    <a:cubicBezTo>
                      <a:pt x="69" y="34"/>
                      <a:pt x="69" y="34"/>
                      <a:pt x="69" y="34"/>
                    </a:cubicBezTo>
                    <a:cubicBezTo>
                      <a:pt x="69" y="24"/>
                      <a:pt x="69" y="24"/>
                      <a:pt x="69" y="24"/>
                    </a:cubicBezTo>
                    <a:cubicBezTo>
                      <a:pt x="52" y="24"/>
                      <a:pt x="52" y="24"/>
                      <a:pt x="52" y="24"/>
                    </a:cubicBezTo>
                    <a:cubicBezTo>
                      <a:pt x="52" y="43"/>
                      <a:pt x="52" y="43"/>
                      <a:pt x="52" y="43"/>
                    </a:cubicBezTo>
                    <a:cubicBezTo>
                      <a:pt x="44" y="43"/>
                      <a:pt x="44" y="43"/>
                      <a:pt x="44" y="43"/>
                    </a:cubicBezTo>
                    <a:cubicBezTo>
                      <a:pt x="44" y="13"/>
                      <a:pt x="44" y="13"/>
                      <a:pt x="44" y="13"/>
                    </a:cubicBezTo>
                    <a:cubicBezTo>
                      <a:pt x="24" y="13"/>
                      <a:pt x="24" y="13"/>
                      <a:pt x="24" y="13"/>
                    </a:cubicBezTo>
                    <a:cubicBezTo>
                      <a:pt x="24" y="43"/>
                      <a:pt x="24" y="43"/>
                      <a:pt x="24" y="43"/>
                    </a:cubicBezTo>
                    <a:cubicBezTo>
                      <a:pt x="6" y="43"/>
                      <a:pt x="6" y="43"/>
                      <a:pt x="6" y="43"/>
                    </a:cubicBezTo>
                    <a:cubicBezTo>
                      <a:pt x="3" y="43"/>
                      <a:pt x="0" y="46"/>
                      <a:pt x="0" y="49"/>
                    </a:cubicBezTo>
                    <a:cubicBezTo>
                      <a:pt x="0" y="52"/>
                      <a:pt x="3" y="55"/>
                      <a:pt x="6" y="55"/>
                    </a:cubicBezTo>
                    <a:cubicBezTo>
                      <a:pt x="24" y="55"/>
                      <a:pt x="24" y="55"/>
                      <a:pt x="24" y="55"/>
                    </a:cubicBezTo>
                    <a:cubicBezTo>
                      <a:pt x="24" y="81"/>
                      <a:pt x="24" y="81"/>
                      <a:pt x="24" y="81"/>
                    </a:cubicBezTo>
                    <a:cubicBezTo>
                      <a:pt x="44" y="81"/>
                      <a:pt x="44" y="81"/>
                      <a:pt x="44" y="81"/>
                    </a:cubicBezTo>
                    <a:cubicBezTo>
                      <a:pt x="44" y="71"/>
                      <a:pt x="44" y="71"/>
                      <a:pt x="44" y="71"/>
                    </a:cubicBezTo>
                    <a:cubicBezTo>
                      <a:pt x="54" y="71"/>
                      <a:pt x="54" y="71"/>
                      <a:pt x="54" y="71"/>
                    </a:cubicBezTo>
                    <a:cubicBezTo>
                      <a:pt x="54" y="77"/>
                      <a:pt x="54" y="77"/>
                      <a:pt x="54" y="77"/>
                    </a:cubicBezTo>
                    <a:cubicBezTo>
                      <a:pt x="65" y="77"/>
                      <a:pt x="65" y="77"/>
                      <a:pt x="65" y="77"/>
                    </a:cubicBezTo>
                    <a:cubicBezTo>
                      <a:pt x="65" y="61"/>
                      <a:pt x="65" y="61"/>
                      <a:pt x="65" y="61"/>
                    </a:cubicBezTo>
                    <a:cubicBezTo>
                      <a:pt x="76" y="61"/>
                      <a:pt x="76" y="61"/>
                      <a:pt x="76" y="61"/>
                    </a:cubicBezTo>
                    <a:cubicBezTo>
                      <a:pt x="76" y="83"/>
                      <a:pt x="76" y="83"/>
                      <a:pt x="76" y="83"/>
                    </a:cubicBezTo>
                    <a:cubicBezTo>
                      <a:pt x="93" y="83"/>
                      <a:pt x="93" y="83"/>
                      <a:pt x="93" y="83"/>
                    </a:cubicBezTo>
                    <a:cubicBezTo>
                      <a:pt x="93" y="55"/>
                      <a:pt x="93" y="55"/>
                      <a:pt x="93" y="55"/>
                    </a:cubicBezTo>
                    <a:cubicBezTo>
                      <a:pt x="183" y="55"/>
                      <a:pt x="183" y="55"/>
                      <a:pt x="183" y="55"/>
                    </a:cubicBezTo>
                    <a:cubicBezTo>
                      <a:pt x="186" y="79"/>
                      <a:pt x="206" y="98"/>
                      <a:pt x="232" y="98"/>
                    </a:cubicBezTo>
                    <a:cubicBezTo>
                      <a:pt x="249" y="98"/>
                      <a:pt x="264" y="89"/>
                      <a:pt x="273" y="76"/>
                    </a:cubicBezTo>
                    <a:lnTo>
                      <a:pt x="267"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8" name="Freeform 24"/>
              <p:cNvSpPr>
                <a:spLocks noEditPoints="1"/>
              </p:cNvSpPr>
              <p:nvPr/>
            </p:nvSpPr>
            <p:spPr bwMode="auto">
              <a:xfrm>
                <a:off x="4594" y="2571"/>
                <a:ext cx="656" cy="380"/>
              </a:xfrm>
              <a:custGeom>
                <a:avLst/>
                <a:gdLst>
                  <a:gd name="T0" fmla="*/ 22 w 276"/>
                  <a:gd name="T1" fmla="*/ 75 h 158"/>
                  <a:gd name="T2" fmla="*/ 0 w 276"/>
                  <a:gd name="T3" fmla="*/ 84 h 158"/>
                  <a:gd name="T4" fmla="*/ 4 w 276"/>
                  <a:gd name="T5" fmla="*/ 95 h 158"/>
                  <a:gd name="T6" fmla="*/ 40 w 276"/>
                  <a:gd name="T7" fmla="*/ 81 h 158"/>
                  <a:gd name="T8" fmla="*/ 22 w 276"/>
                  <a:gd name="T9" fmla="*/ 75 h 158"/>
                  <a:gd name="T10" fmla="*/ 252 w 276"/>
                  <a:gd name="T11" fmla="*/ 68 h 158"/>
                  <a:gd name="T12" fmla="*/ 151 w 276"/>
                  <a:gd name="T13" fmla="*/ 0 h 158"/>
                  <a:gd name="T14" fmla="*/ 51 w 276"/>
                  <a:gd name="T15" fmla="*/ 41 h 158"/>
                  <a:gd name="T16" fmla="*/ 36 w 276"/>
                  <a:gd name="T17" fmla="*/ 50 h 158"/>
                  <a:gd name="T18" fmla="*/ 67 w 276"/>
                  <a:gd name="T19" fmla="*/ 70 h 158"/>
                  <a:gd name="T20" fmla="*/ 140 w 276"/>
                  <a:gd name="T21" fmla="*/ 70 h 158"/>
                  <a:gd name="T22" fmla="*/ 108 w 276"/>
                  <a:gd name="T23" fmla="*/ 88 h 158"/>
                  <a:gd name="T24" fmla="*/ 60 w 276"/>
                  <a:gd name="T25" fmla="*/ 85 h 158"/>
                  <a:gd name="T26" fmla="*/ 25 w 276"/>
                  <a:gd name="T27" fmla="*/ 107 h 158"/>
                  <a:gd name="T28" fmla="*/ 57 w 276"/>
                  <a:gd name="T29" fmla="*/ 124 h 158"/>
                  <a:gd name="T30" fmla="*/ 93 w 276"/>
                  <a:gd name="T31" fmla="*/ 123 h 158"/>
                  <a:gd name="T32" fmla="*/ 212 w 276"/>
                  <a:gd name="T33" fmla="*/ 158 h 158"/>
                  <a:gd name="T34" fmla="*/ 276 w 276"/>
                  <a:gd name="T35" fmla="*/ 133 h 158"/>
                  <a:gd name="T36" fmla="*/ 276 w 276"/>
                  <a:gd name="T37" fmla="*/ 61 h 158"/>
                  <a:gd name="T38" fmla="*/ 252 w 276"/>
                  <a:gd name="T39" fmla="*/ 6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6" h="158">
                    <a:moveTo>
                      <a:pt x="22" y="75"/>
                    </a:moveTo>
                    <a:cubicBezTo>
                      <a:pt x="13" y="75"/>
                      <a:pt x="6" y="78"/>
                      <a:pt x="0" y="84"/>
                    </a:cubicBezTo>
                    <a:cubicBezTo>
                      <a:pt x="0" y="88"/>
                      <a:pt x="1" y="91"/>
                      <a:pt x="4" y="95"/>
                    </a:cubicBezTo>
                    <a:cubicBezTo>
                      <a:pt x="12" y="102"/>
                      <a:pt x="29" y="89"/>
                      <a:pt x="40" y="81"/>
                    </a:cubicBezTo>
                    <a:cubicBezTo>
                      <a:pt x="35" y="77"/>
                      <a:pt x="28" y="75"/>
                      <a:pt x="22" y="75"/>
                    </a:cubicBezTo>
                    <a:close/>
                    <a:moveTo>
                      <a:pt x="252" y="68"/>
                    </a:moveTo>
                    <a:cubicBezTo>
                      <a:pt x="231" y="67"/>
                      <a:pt x="177" y="0"/>
                      <a:pt x="151" y="0"/>
                    </a:cubicBezTo>
                    <a:cubicBezTo>
                      <a:pt x="126" y="0"/>
                      <a:pt x="70" y="29"/>
                      <a:pt x="51" y="41"/>
                    </a:cubicBezTo>
                    <a:cubicBezTo>
                      <a:pt x="47" y="43"/>
                      <a:pt x="42" y="46"/>
                      <a:pt x="36" y="50"/>
                    </a:cubicBezTo>
                    <a:cubicBezTo>
                      <a:pt x="48" y="53"/>
                      <a:pt x="59" y="60"/>
                      <a:pt x="67" y="70"/>
                    </a:cubicBezTo>
                    <a:cubicBezTo>
                      <a:pt x="97" y="59"/>
                      <a:pt x="135" y="51"/>
                      <a:pt x="140" y="70"/>
                    </a:cubicBezTo>
                    <a:cubicBezTo>
                      <a:pt x="143" y="82"/>
                      <a:pt x="130" y="88"/>
                      <a:pt x="108" y="88"/>
                    </a:cubicBezTo>
                    <a:cubicBezTo>
                      <a:pt x="87" y="88"/>
                      <a:pt x="70" y="85"/>
                      <a:pt x="60" y="85"/>
                    </a:cubicBezTo>
                    <a:cubicBezTo>
                      <a:pt x="49" y="85"/>
                      <a:pt x="25" y="93"/>
                      <a:pt x="25" y="107"/>
                    </a:cubicBezTo>
                    <a:cubicBezTo>
                      <a:pt x="25" y="121"/>
                      <a:pt x="49" y="124"/>
                      <a:pt x="57" y="124"/>
                    </a:cubicBezTo>
                    <a:cubicBezTo>
                      <a:pt x="65" y="124"/>
                      <a:pt x="78" y="123"/>
                      <a:pt x="93" y="123"/>
                    </a:cubicBezTo>
                    <a:cubicBezTo>
                      <a:pt x="114" y="123"/>
                      <a:pt x="175" y="158"/>
                      <a:pt x="212" y="158"/>
                    </a:cubicBezTo>
                    <a:cubicBezTo>
                      <a:pt x="249" y="158"/>
                      <a:pt x="268" y="140"/>
                      <a:pt x="276" y="133"/>
                    </a:cubicBezTo>
                    <a:cubicBezTo>
                      <a:pt x="276" y="122"/>
                      <a:pt x="276" y="61"/>
                      <a:pt x="276" y="61"/>
                    </a:cubicBezTo>
                    <a:cubicBezTo>
                      <a:pt x="261" y="68"/>
                      <a:pt x="259" y="69"/>
                      <a:pt x="252" y="68"/>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97" name="Group 27"/>
            <p:cNvGrpSpPr>
              <a:grpSpLocks noChangeAspect="1"/>
            </p:cNvGrpSpPr>
            <p:nvPr/>
          </p:nvGrpSpPr>
          <p:grpSpPr bwMode="auto">
            <a:xfrm>
              <a:off x="8868096" y="3812611"/>
              <a:ext cx="381960" cy="388640"/>
              <a:chOff x="4766" y="1799"/>
              <a:chExt cx="629" cy="640"/>
            </a:xfrm>
            <a:solidFill>
              <a:srgbClr val="663C77"/>
            </a:solidFill>
          </p:grpSpPr>
          <p:sp>
            <p:nvSpPr>
              <p:cNvPr id="102" name="Freeform 28"/>
              <p:cNvSpPr>
                <a:spLocks noEditPoints="1"/>
              </p:cNvSpPr>
              <p:nvPr/>
            </p:nvSpPr>
            <p:spPr bwMode="auto">
              <a:xfrm>
                <a:off x="5017" y="2057"/>
                <a:ext cx="191" cy="191"/>
              </a:xfrm>
              <a:custGeom>
                <a:avLst/>
                <a:gdLst>
                  <a:gd name="T0" fmla="*/ 40 w 80"/>
                  <a:gd name="T1" fmla="*/ 61 h 80"/>
                  <a:gd name="T2" fmla="*/ 20 w 80"/>
                  <a:gd name="T3" fmla="*/ 40 h 80"/>
                  <a:gd name="T4" fmla="*/ 40 w 80"/>
                  <a:gd name="T5" fmla="*/ 20 h 80"/>
                  <a:gd name="T6" fmla="*/ 61 w 80"/>
                  <a:gd name="T7" fmla="*/ 40 h 80"/>
                  <a:gd name="T8" fmla="*/ 40 w 80"/>
                  <a:gd name="T9" fmla="*/ 61 h 80"/>
                  <a:gd name="T10" fmla="*/ 40 w 80"/>
                  <a:gd name="T11" fmla="*/ 61 h 80"/>
                  <a:gd name="T12" fmla="*/ 34 w 80"/>
                  <a:gd name="T13" fmla="*/ 0 h 80"/>
                  <a:gd name="T14" fmla="*/ 34 w 80"/>
                  <a:gd name="T15" fmla="*/ 8 h 80"/>
                  <a:gd name="T16" fmla="*/ 22 w 80"/>
                  <a:gd name="T17" fmla="*/ 13 h 80"/>
                  <a:gd name="T18" fmla="*/ 17 w 80"/>
                  <a:gd name="T19" fmla="*/ 8 h 80"/>
                  <a:gd name="T20" fmla="*/ 8 w 80"/>
                  <a:gd name="T21" fmla="*/ 16 h 80"/>
                  <a:gd name="T22" fmla="*/ 13 w 80"/>
                  <a:gd name="T23" fmla="*/ 22 h 80"/>
                  <a:gd name="T24" fmla="*/ 8 w 80"/>
                  <a:gd name="T25" fmla="*/ 34 h 80"/>
                  <a:gd name="T26" fmla="*/ 0 w 80"/>
                  <a:gd name="T27" fmla="*/ 34 h 80"/>
                  <a:gd name="T28" fmla="*/ 0 w 80"/>
                  <a:gd name="T29" fmla="*/ 47 h 80"/>
                  <a:gd name="T30" fmla="*/ 8 w 80"/>
                  <a:gd name="T31" fmla="*/ 47 h 80"/>
                  <a:gd name="T32" fmla="*/ 13 w 80"/>
                  <a:gd name="T33" fmla="*/ 59 h 80"/>
                  <a:gd name="T34" fmla="*/ 8 w 80"/>
                  <a:gd name="T35" fmla="*/ 64 h 80"/>
                  <a:gd name="T36" fmla="*/ 17 w 80"/>
                  <a:gd name="T37" fmla="*/ 73 h 80"/>
                  <a:gd name="T38" fmla="*/ 22 w 80"/>
                  <a:gd name="T39" fmla="*/ 68 h 80"/>
                  <a:gd name="T40" fmla="*/ 34 w 80"/>
                  <a:gd name="T41" fmla="*/ 73 h 80"/>
                  <a:gd name="T42" fmla="*/ 34 w 80"/>
                  <a:gd name="T43" fmla="*/ 80 h 80"/>
                  <a:gd name="T44" fmla="*/ 47 w 80"/>
                  <a:gd name="T45" fmla="*/ 80 h 80"/>
                  <a:gd name="T46" fmla="*/ 47 w 80"/>
                  <a:gd name="T47" fmla="*/ 73 h 80"/>
                  <a:gd name="T48" fmla="*/ 59 w 80"/>
                  <a:gd name="T49" fmla="*/ 68 h 80"/>
                  <a:gd name="T50" fmla="*/ 64 w 80"/>
                  <a:gd name="T51" fmla="*/ 73 h 80"/>
                  <a:gd name="T52" fmla="*/ 73 w 80"/>
                  <a:gd name="T53" fmla="*/ 64 h 80"/>
                  <a:gd name="T54" fmla="*/ 68 w 80"/>
                  <a:gd name="T55" fmla="*/ 59 h 80"/>
                  <a:gd name="T56" fmla="*/ 73 w 80"/>
                  <a:gd name="T57" fmla="*/ 47 h 80"/>
                  <a:gd name="T58" fmla="*/ 80 w 80"/>
                  <a:gd name="T59" fmla="*/ 47 h 80"/>
                  <a:gd name="T60" fmla="*/ 80 w 80"/>
                  <a:gd name="T61" fmla="*/ 34 h 80"/>
                  <a:gd name="T62" fmla="*/ 73 w 80"/>
                  <a:gd name="T63" fmla="*/ 34 h 80"/>
                  <a:gd name="T64" fmla="*/ 68 w 80"/>
                  <a:gd name="T65" fmla="*/ 22 h 80"/>
                  <a:gd name="T66" fmla="*/ 73 w 80"/>
                  <a:gd name="T67" fmla="*/ 16 h 80"/>
                  <a:gd name="T68" fmla="*/ 64 w 80"/>
                  <a:gd name="T69" fmla="*/ 8 h 80"/>
                  <a:gd name="T70" fmla="*/ 59 w 80"/>
                  <a:gd name="T71" fmla="*/ 13 h 80"/>
                  <a:gd name="T72" fmla="*/ 47 w 80"/>
                  <a:gd name="T73" fmla="*/ 8 h 80"/>
                  <a:gd name="T74" fmla="*/ 47 w 80"/>
                  <a:gd name="T75" fmla="*/ 0 h 80"/>
                  <a:gd name="T76" fmla="*/ 34 w 80"/>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80">
                    <a:moveTo>
                      <a:pt x="40" y="61"/>
                    </a:moveTo>
                    <a:cubicBezTo>
                      <a:pt x="29" y="61"/>
                      <a:pt x="20" y="52"/>
                      <a:pt x="20" y="40"/>
                    </a:cubicBezTo>
                    <a:cubicBezTo>
                      <a:pt x="20" y="29"/>
                      <a:pt x="29" y="20"/>
                      <a:pt x="40" y="20"/>
                    </a:cubicBezTo>
                    <a:cubicBezTo>
                      <a:pt x="52" y="20"/>
                      <a:pt x="61" y="29"/>
                      <a:pt x="61" y="40"/>
                    </a:cubicBezTo>
                    <a:cubicBezTo>
                      <a:pt x="61" y="52"/>
                      <a:pt x="52" y="61"/>
                      <a:pt x="40" y="61"/>
                    </a:cubicBezTo>
                    <a:cubicBezTo>
                      <a:pt x="40" y="61"/>
                      <a:pt x="40" y="61"/>
                      <a:pt x="40" y="61"/>
                    </a:cubicBezTo>
                    <a:moveTo>
                      <a:pt x="34" y="0"/>
                    </a:moveTo>
                    <a:cubicBezTo>
                      <a:pt x="34" y="8"/>
                      <a:pt x="34" y="8"/>
                      <a:pt x="34" y="8"/>
                    </a:cubicBezTo>
                    <a:cubicBezTo>
                      <a:pt x="30" y="9"/>
                      <a:pt x="25" y="10"/>
                      <a:pt x="22" y="13"/>
                    </a:cubicBezTo>
                    <a:cubicBezTo>
                      <a:pt x="17" y="8"/>
                      <a:pt x="17" y="8"/>
                      <a:pt x="17" y="8"/>
                    </a:cubicBezTo>
                    <a:cubicBezTo>
                      <a:pt x="8" y="16"/>
                      <a:pt x="8" y="16"/>
                      <a:pt x="8" y="16"/>
                    </a:cubicBezTo>
                    <a:cubicBezTo>
                      <a:pt x="13" y="22"/>
                      <a:pt x="13" y="22"/>
                      <a:pt x="13" y="22"/>
                    </a:cubicBezTo>
                    <a:cubicBezTo>
                      <a:pt x="10" y="25"/>
                      <a:pt x="9" y="30"/>
                      <a:pt x="8" y="34"/>
                    </a:cubicBezTo>
                    <a:cubicBezTo>
                      <a:pt x="0" y="34"/>
                      <a:pt x="0" y="34"/>
                      <a:pt x="0" y="34"/>
                    </a:cubicBezTo>
                    <a:cubicBezTo>
                      <a:pt x="0" y="47"/>
                      <a:pt x="0" y="47"/>
                      <a:pt x="0" y="47"/>
                    </a:cubicBezTo>
                    <a:cubicBezTo>
                      <a:pt x="8" y="47"/>
                      <a:pt x="8" y="47"/>
                      <a:pt x="8" y="47"/>
                    </a:cubicBezTo>
                    <a:cubicBezTo>
                      <a:pt x="9" y="51"/>
                      <a:pt x="10" y="55"/>
                      <a:pt x="13" y="59"/>
                    </a:cubicBezTo>
                    <a:cubicBezTo>
                      <a:pt x="8" y="64"/>
                      <a:pt x="8" y="64"/>
                      <a:pt x="8" y="64"/>
                    </a:cubicBezTo>
                    <a:cubicBezTo>
                      <a:pt x="17" y="73"/>
                      <a:pt x="17" y="73"/>
                      <a:pt x="17" y="73"/>
                    </a:cubicBezTo>
                    <a:cubicBezTo>
                      <a:pt x="22" y="68"/>
                      <a:pt x="22" y="68"/>
                      <a:pt x="22" y="68"/>
                    </a:cubicBezTo>
                    <a:cubicBezTo>
                      <a:pt x="25" y="70"/>
                      <a:pt x="30" y="72"/>
                      <a:pt x="34" y="73"/>
                    </a:cubicBezTo>
                    <a:cubicBezTo>
                      <a:pt x="34" y="80"/>
                      <a:pt x="34" y="80"/>
                      <a:pt x="34" y="80"/>
                    </a:cubicBezTo>
                    <a:cubicBezTo>
                      <a:pt x="47" y="80"/>
                      <a:pt x="47" y="80"/>
                      <a:pt x="47" y="80"/>
                    </a:cubicBezTo>
                    <a:cubicBezTo>
                      <a:pt x="47" y="73"/>
                      <a:pt x="47" y="73"/>
                      <a:pt x="47" y="73"/>
                    </a:cubicBezTo>
                    <a:cubicBezTo>
                      <a:pt x="51" y="72"/>
                      <a:pt x="55" y="70"/>
                      <a:pt x="59" y="68"/>
                    </a:cubicBezTo>
                    <a:cubicBezTo>
                      <a:pt x="64" y="73"/>
                      <a:pt x="64" y="73"/>
                      <a:pt x="64" y="73"/>
                    </a:cubicBezTo>
                    <a:cubicBezTo>
                      <a:pt x="73" y="64"/>
                      <a:pt x="73" y="64"/>
                      <a:pt x="73" y="64"/>
                    </a:cubicBezTo>
                    <a:cubicBezTo>
                      <a:pt x="68" y="59"/>
                      <a:pt x="68" y="59"/>
                      <a:pt x="68" y="59"/>
                    </a:cubicBezTo>
                    <a:cubicBezTo>
                      <a:pt x="70" y="55"/>
                      <a:pt x="72" y="51"/>
                      <a:pt x="73" y="47"/>
                    </a:cubicBezTo>
                    <a:cubicBezTo>
                      <a:pt x="80" y="47"/>
                      <a:pt x="80" y="47"/>
                      <a:pt x="80" y="47"/>
                    </a:cubicBezTo>
                    <a:cubicBezTo>
                      <a:pt x="80" y="34"/>
                      <a:pt x="80" y="34"/>
                      <a:pt x="80" y="34"/>
                    </a:cubicBezTo>
                    <a:cubicBezTo>
                      <a:pt x="73" y="34"/>
                      <a:pt x="73" y="34"/>
                      <a:pt x="73" y="34"/>
                    </a:cubicBezTo>
                    <a:cubicBezTo>
                      <a:pt x="72" y="30"/>
                      <a:pt x="70" y="25"/>
                      <a:pt x="68" y="22"/>
                    </a:cubicBezTo>
                    <a:cubicBezTo>
                      <a:pt x="73" y="16"/>
                      <a:pt x="73" y="16"/>
                      <a:pt x="73" y="16"/>
                    </a:cubicBezTo>
                    <a:cubicBezTo>
                      <a:pt x="64" y="8"/>
                      <a:pt x="64" y="8"/>
                      <a:pt x="64" y="8"/>
                    </a:cubicBezTo>
                    <a:cubicBezTo>
                      <a:pt x="59" y="13"/>
                      <a:pt x="59" y="13"/>
                      <a:pt x="59" y="13"/>
                    </a:cubicBezTo>
                    <a:cubicBezTo>
                      <a:pt x="55" y="10"/>
                      <a:pt x="51" y="9"/>
                      <a:pt x="47" y="8"/>
                    </a:cubicBezTo>
                    <a:cubicBezTo>
                      <a:pt x="47" y="0"/>
                      <a:pt x="47" y="0"/>
                      <a:pt x="47" y="0"/>
                    </a:cubicBezTo>
                    <a:cubicBezTo>
                      <a:pt x="34" y="0"/>
                      <a:pt x="34" y="0"/>
                      <a:pt x="3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3" name="Freeform 29"/>
              <p:cNvSpPr>
                <a:spLocks noEditPoints="1"/>
              </p:cNvSpPr>
              <p:nvPr/>
            </p:nvSpPr>
            <p:spPr bwMode="auto">
              <a:xfrm>
                <a:off x="5203" y="1799"/>
                <a:ext cx="192" cy="174"/>
              </a:xfrm>
              <a:custGeom>
                <a:avLst/>
                <a:gdLst>
                  <a:gd name="T0" fmla="*/ 40 w 80"/>
                  <a:gd name="T1" fmla="*/ 53 h 73"/>
                  <a:gd name="T2" fmla="*/ 27 w 80"/>
                  <a:gd name="T3" fmla="*/ 40 h 73"/>
                  <a:gd name="T4" fmla="*/ 40 w 80"/>
                  <a:gd name="T5" fmla="*/ 27 h 73"/>
                  <a:gd name="T6" fmla="*/ 53 w 80"/>
                  <a:gd name="T7" fmla="*/ 40 h 73"/>
                  <a:gd name="T8" fmla="*/ 40 w 80"/>
                  <a:gd name="T9" fmla="*/ 53 h 73"/>
                  <a:gd name="T10" fmla="*/ 34 w 80"/>
                  <a:gd name="T11" fmla="*/ 0 h 73"/>
                  <a:gd name="T12" fmla="*/ 34 w 80"/>
                  <a:gd name="T13" fmla="*/ 7 h 73"/>
                  <a:gd name="T14" fmla="*/ 21 w 80"/>
                  <a:gd name="T15" fmla="*/ 12 h 73"/>
                  <a:gd name="T16" fmla="*/ 16 w 80"/>
                  <a:gd name="T17" fmla="*/ 7 h 73"/>
                  <a:gd name="T18" fmla="*/ 7 w 80"/>
                  <a:gd name="T19" fmla="*/ 16 h 73"/>
                  <a:gd name="T20" fmla="*/ 13 w 80"/>
                  <a:gd name="T21" fmla="*/ 21 h 73"/>
                  <a:gd name="T22" fmla="*/ 7 w 80"/>
                  <a:gd name="T23" fmla="*/ 34 h 73"/>
                  <a:gd name="T24" fmla="*/ 0 w 80"/>
                  <a:gd name="T25" fmla="*/ 34 h 73"/>
                  <a:gd name="T26" fmla="*/ 0 w 80"/>
                  <a:gd name="T27" fmla="*/ 39 h 73"/>
                  <a:gd name="T28" fmla="*/ 22 w 80"/>
                  <a:gd name="T29" fmla="*/ 48 h 73"/>
                  <a:gd name="T30" fmla="*/ 18 w 80"/>
                  <a:gd name="T31" fmla="*/ 57 h 73"/>
                  <a:gd name="T32" fmla="*/ 27 w 80"/>
                  <a:gd name="T33" fmla="*/ 63 h 73"/>
                  <a:gd name="T34" fmla="*/ 34 w 80"/>
                  <a:gd name="T35" fmla="*/ 56 h 73"/>
                  <a:gd name="T36" fmla="*/ 49 w 80"/>
                  <a:gd name="T37" fmla="*/ 72 h 73"/>
                  <a:gd name="T38" fmla="*/ 59 w 80"/>
                  <a:gd name="T39" fmla="*/ 67 h 73"/>
                  <a:gd name="T40" fmla="*/ 64 w 80"/>
                  <a:gd name="T41" fmla="*/ 73 h 73"/>
                  <a:gd name="T42" fmla="*/ 73 w 80"/>
                  <a:gd name="T43" fmla="*/ 64 h 73"/>
                  <a:gd name="T44" fmla="*/ 67 w 80"/>
                  <a:gd name="T45" fmla="*/ 59 h 73"/>
                  <a:gd name="T46" fmla="*/ 73 w 80"/>
                  <a:gd name="T47" fmla="*/ 46 h 73"/>
                  <a:gd name="T48" fmla="*/ 80 w 80"/>
                  <a:gd name="T49" fmla="*/ 46 h 73"/>
                  <a:gd name="T50" fmla="*/ 80 w 80"/>
                  <a:gd name="T51" fmla="*/ 34 h 73"/>
                  <a:gd name="T52" fmla="*/ 73 w 80"/>
                  <a:gd name="T53" fmla="*/ 34 h 73"/>
                  <a:gd name="T54" fmla="*/ 67 w 80"/>
                  <a:gd name="T55" fmla="*/ 21 h 73"/>
                  <a:gd name="T56" fmla="*/ 73 w 80"/>
                  <a:gd name="T57" fmla="*/ 16 h 73"/>
                  <a:gd name="T58" fmla="*/ 64 w 80"/>
                  <a:gd name="T59" fmla="*/ 7 h 73"/>
                  <a:gd name="T60" fmla="*/ 59 w 80"/>
                  <a:gd name="T61" fmla="*/ 12 h 73"/>
                  <a:gd name="T62" fmla="*/ 46 w 80"/>
                  <a:gd name="T63" fmla="*/ 7 h 73"/>
                  <a:gd name="T64" fmla="*/ 46 w 80"/>
                  <a:gd name="T65" fmla="*/ 0 h 73"/>
                  <a:gd name="T66" fmla="*/ 34 w 80"/>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3">
                    <a:moveTo>
                      <a:pt x="40" y="53"/>
                    </a:moveTo>
                    <a:cubicBezTo>
                      <a:pt x="33" y="53"/>
                      <a:pt x="27" y="47"/>
                      <a:pt x="27" y="40"/>
                    </a:cubicBezTo>
                    <a:cubicBezTo>
                      <a:pt x="27" y="33"/>
                      <a:pt x="33" y="27"/>
                      <a:pt x="40" y="27"/>
                    </a:cubicBezTo>
                    <a:cubicBezTo>
                      <a:pt x="47" y="27"/>
                      <a:pt x="53" y="33"/>
                      <a:pt x="53" y="40"/>
                    </a:cubicBezTo>
                    <a:cubicBezTo>
                      <a:pt x="53" y="47"/>
                      <a:pt x="47" y="53"/>
                      <a:pt x="40" y="53"/>
                    </a:cubicBezTo>
                    <a:moveTo>
                      <a:pt x="34" y="0"/>
                    </a:moveTo>
                    <a:cubicBezTo>
                      <a:pt x="34" y="7"/>
                      <a:pt x="34" y="7"/>
                      <a:pt x="34" y="7"/>
                    </a:cubicBezTo>
                    <a:cubicBezTo>
                      <a:pt x="29" y="8"/>
                      <a:pt x="25" y="10"/>
                      <a:pt x="21" y="12"/>
                    </a:cubicBezTo>
                    <a:cubicBezTo>
                      <a:pt x="16" y="7"/>
                      <a:pt x="16" y="7"/>
                      <a:pt x="16" y="7"/>
                    </a:cubicBezTo>
                    <a:cubicBezTo>
                      <a:pt x="7" y="16"/>
                      <a:pt x="7" y="16"/>
                      <a:pt x="7" y="16"/>
                    </a:cubicBezTo>
                    <a:cubicBezTo>
                      <a:pt x="13" y="21"/>
                      <a:pt x="13" y="21"/>
                      <a:pt x="13" y="21"/>
                    </a:cubicBezTo>
                    <a:cubicBezTo>
                      <a:pt x="10" y="25"/>
                      <a:pt x="8" y="29"/>
                      <a:pt x="7" y="34"/>
                    </a:cubicBezTo>
                    <a:cubicBezTo>
                      <a:pt x="0" y="34"/>
                      <a:pt x="0" y="34"/>
                      <a:pt x="0" y="34"/>
                    </a:cubicBezTo>
                    <a:cubicBezTo>
                      <a:pt x="0" y="39"/>
                      <a:pt x="0" y="39"/>
                      <a:pt x="0" y="39"/>
                    </a:cubicBezTo>
                    <a:cubicBezTo>
                      <a:pt x="22" y="48"/>
                      <a:pt x="22" y="48"/>
                      <a:pt x="22" y="48"/>
                    </a:cubicBezTo>
                    <a:cubicBezTo>
                      <a:pt x="22" y="48"/>
                      <a:pt x="19" y="56"/>
                      <a:pt x="18" y="57"/>
                    </a:cubicBezTo>
                    <a:cubicBezTo>
                      <a:pt x="21" y="59"/>
                      <a:pt x="24" y="61"/>
                      <a:pt x="27" y="63"/>
                    </a:cubicBezTo>
                    <a:cubicBezTo>
                      <a:pt x="28" y="62"/>
                      <a:pt x="34" y="56"/>
                      <a:pt x="34" y="56"/>
                    </a:cubicBezTo>
                    <a:cubicBezTo>
                      <a:pt x="49" y="72"/>
                      <a:pt x="49" y="72"/>
                      <a:pt x="49" y="72"/>
                    </a:cubicBezTo>
                    <a:cubicBezTo>
                      <a:pt x="53" y="71"/>
                      <a:pt x="56" y="69"/>
                      <a:pt x="59" y="67"/>
                    </a:cubicBezTo>
                    <a:cubicBezTo>
                      <a:pt x="64" y="73"/>
                      <a:pt x="64" y="73"/>
                      <a:pt x="64" y="73"/>
                    </a:cubicBezTo>
                    <a:cubicBezTo>
                      <a:pt x="73" y="64"/>
                      <a:pt x="73" y="64"/>
                      <a:pt x="73" y="64"/>
                    </a:cubicBezTo>
                    <a:cubicBezTo>
                      <a:pt x="67" y="59"/>
                      <a:pt x="67" y="59"/>
                      <a:pt x="67" y="59"/>
                    </a:cubicBezTo>
                    <a:cubicBezTo>
                      <a:pt x="70" y="55"/>
                      <a:pt x="72" y="51"/>
                      <a:pt x="73" y="46"/>
                    </a:cubicBezTo>
                    <a:cubicBezTo>
                      <a:pt x="80" y="46"/>
                      <a:pt x="80" y="46"/>
                      <a:pt x="80" y="46"/>
                    </a:cubicBezTo>
                    <a:cubicBezTo>
                      <a:pt x="80" y="34"/>
                      <a:pt x="80" y="34"/>
                      <a:pt x="80" y="34"/>
                    </a:cubicBezTo>
                    <a:cubicBezTo>
                      <a:pt x="73" y="34"/>
                      <a:pt x="73" y="34"/>
                      <a:pt x="73" y="34"/>
                    </a:cubicBezTo>
                    <a:cubicBezTo>
                      <a:pt x="72" y="29"/>
                      <a:pt x="70" y="25"/>
                      <a:pt x="67" y="21"/>
                    </a:cubicBezTo>
                    <a:cubicBezTo>
                      <a:pt x="73" y="16"/>
                      <a:pt x="73" y="16"/>
                      <a:pt x="73" y="16"/>
                    </a:cubicBezTo>
                    <a:cubicBezTo>
                      <a:pt x="64" y="7"/>
                      <a:pt x="64" y="7"/>
                      <a:pt x="64" y="7"/>
                    </a:cubicBezTo>
                    <a:cubicBezTo>
                      <a:pt x="59" y="12"/>
                      <a:pt x="59" y="12"/>
                      <a:pt x="59" y="12"/>
                    </a:cubicBezTo>
                    <a:cubicBezTo>
                      <a:pt x="55" y="10"/>
                      <a:pt x="51" y="8"/>
                      <a:pt x="46" y="7"/>
                    </a:cubicBezTo>
                    <a:cubicBezTo>
                      <a:pt x="46" y="0"/>
                      <a:pt x="46" y="0"/>
                      <a:pt x="46"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4" name="Freeform 30"/>
              <p:cNvSpPr>
                <a:spLocks/>
              </p:cNvSpPr>
              <p:nvPr/>
            </p:nvSpPr>
            <p:spPr bwMode="auto">
              <a:xfrm>
                <a:off x="4766" y="2248"/>
                <a:ext cx="191" cy="191"/>
              </a:xfrm>
              <a:custGeom>
                <a:avLst/>
                <a:gdLst>
                  <a:gd name="T0" fmla="*/ 17 w 80"/>
                  <a:gd name="T1" fmla="*/ 0 h 80"/>
                  <a:gd name="T2" fmla="*/ 8 w 80"/>
                  <a:gd name="T3" fmla="*/ 10 h 80"/>
                  <a:gd name="T4" fmla="*/ 13 w 80"/>
                  <a:gd name="T5" fmla="*/ 16 h 80"/>
                  <a:gd name="T6" fmla="*/ 8 w 80"/>
                  <a:gd name="T7" fmla="*/ 29 h 80"/>
                  <a:gd name="T8" fmla="*/ 0 w 80"/>
                  <a:gd name="T9" fmla="*/ 29 h 80"/>
                  <a:gd name="T10" fmla="*/ 0 w 80"/>
                  <a:gd name="T11" fmla="*/ 43 h 80"/>
                  <a:gd name="T12" fmla="*/ 8 w 80"/>
                  <a:gd name="T13" fmla="*/ 43 h 80"/>
                  <a:gd name="T14" fmla="*/ 13 w 80"/>
                  <a:gd name="T15" fmla="*/ 57 h 80"/>
                  <a:gd name="T16" fmla="*/ 8 w 80"/>
                  <a:gd name="T17" fmla="*/ 63 h 80"/>
                  <a:gd name="T18" fmla="*/ 17 w 80"/>
                  <a:gd name="T19" fmla="*/ 72 h 80"/>
                  <a:gd name="T20" fmla="*/ 23 w 80"/>
                  <a:gd name="T21" fmla="*/ 67 h 80"/>
                  <a:gd name="T22" fmla="*/ 37 w 80"/>
                  <a:gd name="T23" fmla="*/ 72 h 80"/>
                  <a:gd name="T24" fmla="*/ 37 w 80"/>
                  <a:gd name="T25" fmla="*/ 80 h 80"/>
                  <a:gd name="T26" fmla="*/ 51 w 80"/>
                  <a:gd name="T27" fmla="*/ 80 h 80"/>
                  <a:gd name="T28" fmla="*/ 51 w 80"/>
                  <a:gd name="T29" fmla="*/ 72 h 80"/>
                  <a:gd name="T30" fmla="*/ 64 w 80"/>
                  <a:gd name="T31" fmla="*/ 67 h 80"/>
                  <a:gd name="T32" fmla="*/ 70 w 80"/>
                  <a:gd name="T33" fmla="*/ 72 h 80"/>
                  <a:gd name="T34" fmla="*/ 80 w 80"/>
                  <a:gd name="T35" fmla="*/ 63 h 80"/>
                  <a:gd name="T36" fmla="*/ 74 w 80"/>
                  <a:gd name="T37" fmla="*/ 57 h 80"/>
                  <a:gd name="T38" fmla="*/ 78 w 80"/>
                  <a:gd name="T39" fmla="*/ 49 h 80"/>
                  <a:gd name="T40" fmla="*/ 74 w 80"/>
                  <a:gd name="T41" fmla="*/ 53 h 80"/>
                  <a:gd name="T42" fmla="*/ 53 w 80"/>
                  <a:gd name="T43" fmla="*/ 32 h 80"/>
                  <a:gd name="T44" fmla="*/ 60 w 80"/>
                  <a:gd name="T45" fmla="*/ 24 h 80"/>
                  <a:gd name="T46" fmla="*/ 53 w 80"/>
                  <a:gd name="T47" fmla="*/ 13 h 80"/>
                  <a:gd name="T48" fmla="*/ 43 w 80"/>
                  <a:gd name="T49" fmla="*/ 17 h 80"/>
                  <a:gd name="T50" fmla="*/ 37 w 80"/>
                  <a:gd name="T51" fmla="*/ 0 h 80"/>
                  <a:gd name="T52" fmla="*/ 37 w 80"/>
                  <a:gd name="T53" fmla="*/ 0 h 80"/>
                  <a:gd name="T54" fmla="*/ 23 w 80"/>
                  <a:gd name="T55" fmla="*/ 6 h 80"/>
                  <a:gd name="T56" fmla="*/ 17 w 80"/>
                  <a:gd name="T5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80">
                    <a:moveTo>
                      <a:pt x="17" y="0"/>
                    </a:moveTo>
                    <a:cubicBezTo>
                      <a:pt x="8" y="10"/>
                      <a:pt x="8" y="10"/>
                      <a:pt x="8" y="10"/>
                    </a:cubicBezTo>
                    <a:cubicBezTo>
                      <a:pt x="13" y="16"/>
                      <a:pt x="13" y="16"/>
                      <a:pt x="13" y="16"/>
                    </a:cubicBezTo>
                    <a:cubicBezTo>
                      <a:pt x="11" y="20"/>
                      <a:pt x="9" y="24"/>
                      <a:pt x="8" y="29"/>
                    </a:cubicBezTo>
                    <a:cubicBezTo>
                      <a:pt x="0" y="29"/>
                      <a:pt x="0" y="29"/>
                      <a:pt x="0" y="29"/>
                    </a:cubicBezTo>
                    <a:cubicBezTo>
                      <a:pt x="0" y="43"/>
                      <a:pt x="0" y="43"/>
                      <a:pt x="0" y="43"/>
                    </a:cubicBezTo>
                    <a:cubicBezTo>
                      <a:pt x="8" y="43"/>
                      <a:pt x="8" y="43"/>
                      <a:pt x="8" y="43"/>
                    </a:cubicBezTo>
                    <a:cubicBezTo>
                      <a:pt x="9" y="48"/>
                      <a:pt x="11" y="53"/>
                      <a:pt x="13" y="57"/>
                    </a:cubicBezTo>
                    <a:cubicBezTo>
                      <a:pt x="8" y="63"/>
                      <a:pt x="8" y="63"/>
                      <a:pt x="8" y="63"/>
                    </a:cubicBezTo>
                    <a:cubicBezTo>
                      <a:pt x="17" y="72"/>
                      <a:pt x="17" y="72"/>
                      <a:pt x="17" y="72"/>
                    </a:cubicBezTo>
                    <a:cubicBezTo>
                      <a:pt x="23" y="67"/>
                      <a:pt x="23" y="67"/>
                      <a:pt x="23" y="67"/>
                    </a:cubicBezTo>
                    <a:cubicBezTo>
                      <a:pt x="27" y="69"/>
                      <a:pt x="32" y="71"/>
                      <a:pt x="37" y="72"/>
                    </a:cubicBezTo>
                    <a:cubicBezTo>
                      <a:pt x="37" y="80"/>
                      <a:pt x="37" y="80"/>
                      <a:pt x="37" y="80"/>
                    </a:cubicBezTo>
                    <a:cubicBezTo>
                      <a:pt x="51" y="80"/>
                      <a:pt x="51" y="80"/>
                      <a:pt x="51" y="80"/>
                    </a:cubicBezTo>
                    <a:cubicBezTo>
                      <a:pt x="51" y="72"/>
                      <a:pt x="51" y="72"/>
                      <a:pt x="51" y="72"/>
                    </a:cubicBezTo>
                    <a:cubicBezTo>
                      <a:pt x="56" y="71"/>
                      <a:pt x="60" y="69"/>
                      <a:pt x="64" y="67"/>
                    </a:cubicBezTo>
                    <a:cubicBezTo>
                      <a:pt x="70" y="72"/>
                      <a:pt x="70" y="72"/>
                      <a:pt x="70" y="72"/>
                    </a:cubicBezTo>
                    <a:cubicBezTo>
                      <a:pt x="80" y="63"/>
                      <a:pt x="80" y="63"/>
                      <a:pt x="80" y="63"/>
                    </a:cubicBezTo>
                    <a:cubicBezTo>
                      <a:pt x="74" y="57"/>
                      <a:pt x="74" y="57"/>
                      <a:pt x="74" y="57"/>
                    </a:cubicBezTo>
                    <a:cubicBezTo>
                      <a:pt x="76" y="54"/>
                      <a:pt x="77" y="52"/>
                      <a:pt x="78" y="49"/>
                    </a:cubicBezTo>
                    <a:cubicBezTo>
                      <a:pt x="76" y="51"/>
                      <a:pt x="74" y="53"/>
                      <a:pt x="74" y="53"/>
                    </a:cubicBezTo>
                    <a:cubicBezTo>
                      <a:pt x="53" y="32"/>
                      <a:pt x="53" y="32"/>
                      <a:pt x="53" y="32"/>
                    </a:cubicBezTo>
                    <a:cubicBezTo>
                      <a:pt x="53" y="32"/>
                      <a:pt x="59" y="26"/>
                      <a:pt x="60" y="24"/>
                    </a:cubicBezTo>
                    <a:cubicBezTo>
                      <a:pt x="57" y="21"/>
                      <a:pt x="55" y="17"/>
                      <a:pt x="53" y="13"/>
                    </a:cubicBezTo>
                    <a:cubicBezTo>
                      <a:pt x="51" y="14"/>
                      <a:pt x="43" y="17"/>
                      <a:pt x="43" y="17"/>
                    </a:cubicBezTo>
                    <a:cubicBezTo>
                      <a:pt x="37" y="0"/>
                      <a:pt x="37" y="0"/>
                      <a:pt x="37" y="0"/>
                    </a:cubicBezTo>
                    <a:cubicBezTo>
                      <a:pt x="37" y="0"/>
                      <a:pt x="37" y="0"/>
                      <a:pt x="37" y="0"/>
                    </a:cubicBezTo>
                    <a:cubicBezTo>
                      <a:pt x="32" y="1"/>
                      <a:pt x="27" y="3"/>
                      <a:pt x="23" y="6"/>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5" name="Freeform 31"/>
              <p:cNvSpPr>
                <a:spLocks noEditPoints="1"/>
              </p:cNvSpPr>
              <p:nvPr/>
            </p:nvSpPr>
            <p:spPr bwMode="auto">
              <a:xfrm>
                <a:off x="4852" y="1892"/>
                <a:ext cx="523" cy="523"/>
              </a:xfrm>
              <a:custGeom>
                <a:avLst/>
                <a:gdLst>
                  <a:gd name="T0" fmla="*/ 49 w 219"/>
                  <a:gd name="T1" fmla="*/ 159 h 219"/>
                  <a:gd name="T2" fmla="*/ 74 w 219"/>
                  <a:gd name="T3" fmla="*/ 159 h 219"/>
                  <a:gd name="T4" fmla="*/ 156 w 219"/>
                  <a:gd name="T5" fmla="*/ 172 h 219"/>
                  <a:gd name="T6" fmla="*/ 156 w 219"/>
                  <a:gd name="T7" fmla="*/ 147 h 219"/>
                  <a:gd name="T8" fmla="*/ 156 w 219"/>
                  <a:gd name="T9" fmla="*/ 172 h 219"/>
                  <a:gd name="T10" fmla="*/ 92 w 219"/>
                  <a:gd name="T11" fmla="*/ 74 h 219"/>
                  <a:gd name="T12" fmla="*/ 97 w 219"/>
                  <a:gd name="T13" fmla="*/ 63 h 219"/>
                  <a:gd name="T14" fmla="*/ 122 w 219"/>
                  <a:gd name="T15" fmla="*/ 72 h 219"/>
                  <a:gd name="T16" fmla="*/ 133 w 219"/>
                  <a:gd name="T17" fmla="*/ 68 h 219"/>
                  <a:gd name="T18" fmla="*/ 145 w 219"/>
                  <a:gd name="T19" fmla="*/ 92 h 219"/>
                  <a:gd name="T20" fmla="*/ 150 w 219"/>
                  <a:gd name="T21" fmla="*/ 97 h 219"/>
                  <a:gd name="T22" fmla="*/ 156 w 219"/>
                  <a:gd name="T23" fmla="*/ 122 h 219"/>
                  <a:gd name="T24" fmla="*/ 145 w 219"/>
                  <a:gd name="T25" fmla="*/ 127 h 219"/>
                  <a:gd name="T26" fmla="*/ 133 w 219"/>
                  <a:gd name="T27" fmla="*/ 151 h 219"/>
                  <a:gd name="T28" fmla="*/ 122 w 219"/>
                  <a:gd name="T29" fmla="*/ 147 h 219"/>
                  <a:gd name="T30" fmla="*/ 97 w 219"/>
                  <a:gd name="T31" fmla="*/ 156 h 219"/>
                  <a:gd name="T32" fmla="*/ 92 w 219"/>
                  <a:gd name="T33" fmla="*/ 145 h 219"/>
                  <a:gd name="T34" fmla="*/ 68 w 219"/>
                  <a:gd name="T35" fmla="*/ 133 h 219"/>
                  <a:gd name="T36" fmla="*/ 72 w 219"/>
                  <a:gd name="T37" fmla="*/ 122 h 219"/>
                  <a:gd name="T38" fmla="*/ 63 w 219"/>
                  <a:gd name="T39" fmla="*/ 97 h 219"/>
                  <a:gd name="T40" fmla="*/ 72 w 219"/>
                  <a:gd name="T41" fmla="*/ 97 h 219"/>
                  <a:gd name="T42" fmla="*/ 68 w 219"/>
                  <a:gd name="T43" fmla="*/ 85 h 219"/>
                  <a:gd name="T44" fmla="*/ 92 w 219"/>
                  <a:gd name="T45" fmla="*/ 74 h 219"/>
                  <a:gd name="T46" fmla="*/ 143 w 219"/>
                  <a:gd name="T47" fmla="*/ 59 h 219"/>
                  <a:gd name="T48" fmla="*/ 168 w 219"/>
                  <a:gd name="T49" fmla="*/ 59 h 219"/>
                  <a:gd name="T50" fmla="*/ 61 w 219"/>
                  <a:gd name="T51" fmla="*/ 71 h 219"/>
                  <a:gd name="T52" fmla="*/ 61 w 219"/>
                  <a:gd name="T53" fmla="*/ 46 h 219"/>
                  <a:gd name="T54" fmla="*/ 61 w 219"/>
                  <a:gd name="T55" fmla="*/ 71 h 219"/>
                  <a:gd name="T56" fmla="*/ 101 w 219"/>
                  <a:gd name="T57" fmla="*/ 0 h 219"/>
                  <a:gd name="T58" fmla="*/ 81 w 219"/>
                  <a:gd name="T59" fmla="*/ 13 h 219"/>
                  <a:gd name="T60" fmla="*/ 61 w 219"/>
                  <a:gd name="T61" fmla="*/ 11 h 219"/>
                  <a:gd name="T62" fmla="*/ 45 w 219"/>
                  <a:gd name="T63" fmla="*/ 32 h 219"/>
                  <a:gd name="T64" fmla="*/ 26 w 219"/>
                  <a:gd name="T65" fmla="*/ 38 h 219"/>
                  <a:gd name="T66" fmla="*/ 21 w 219"/>
                  <a:gd name="T67" fmla="*/ 62 h 219"/>
                  <a:gd name="T68" fmla="*/ 5 w 219"/>
                  <a:gd name="T69" fmla="*/ 74 h 219"/>
                  <a:gd name="T70" fmla="*/ 9 w 219"/>
                  <a:gd name="T71" fmla="*/ 101 h 219"/>
                  <a:gd name="T72" fmla="*/ 0 w 219"/>
                  <a:gd name="T73" fmla="*/ 118 h 219"/>
                  <a:gd name="T74" fmla="*/ 13 w 219"/>
                  <a:gd name="T75" fmla="*/ 138 h 219"/>
                  <a:gd name="T76" fmla="*/ 11 w 219"/>
                  <a:gd name="T77" fmla="*/ 158 h 219"/>
                  <a:gd name="T78" fmla="*/ 32 w 219"/>
                  <a:gd name="T79" fmla="*/ 174 h 219"/>
                  <a:gd name="T80" fmla="*/ 38 w 219"/>
                  <a:gd name="T81" fmla="*/ 193 h 219"/>
                  <a:gd name="T82" fmla="*/ 62 w 219"/>
                  <a:gd name="T83" fmla="*/ 198 h 219"/>
                  <a:gd name="T84" fmla="*/ 74 w 219"/>
                  <a:gd name="T85" fmla="*/ 213 h 219"/>
                  <a:gd name="T86" fmla="*/ 101 w 219"/>
                  <a:gd name="T87" fmla="*/ 210 h 219"/>
                  <a:gd name="T88" fmla="*/ 118 w 219"/>
                  <a:gd name="T89" fmla="*/ 219 h 219"/>
                  <a:gd name="T90" fmla="*/ 138 w 219"/>
                  <a:gd name="T91" fmla="*/ 206 h 219"/>
                  <a:gd name="T92" fmla="*/ 158 w 219"/>
                  <a:gd name="T93" fmla="*/ 208 h 219"/>
                  <a:gd name="T94" fmla="*/ 174 w 219"/>
                  <a:gd name="T95" fmla="*/ 186 h 219"/>
                  <a:gd name="T96" fmla="*/ 193 w 219"/>
                  <a:gd name="T97" fmla="*/ 181 h 219"/>
                  <a:gd name="T98" fmla="*/ 198 w 219"/>
                  <a:gd name="T99" fmla="*/ 157 h 219"/>
                  <a:gd name="T100" fmla="*/ 213 w 219"/>
                  <a:gd name="T101" fmla="*/ 145 h 219"/>
                  <a:gd name="T102" fmla="*/ 210 w 219"/>
                  <a:gd name="T103" fmla="*/ 118 h 219"/>
                  <a:gd name="T104" fmla="*/ 219 w 219"/>
                  <a:gd name="T105" fmla="*/ 101 h 219"/>
                  <a:gd name="T106" fmla="*/ 206 w 219"/>
                  <a:gd name="T107" fmla="*/ 81 h 219"/>
                  <a:gd name="T108" fmla="*/ 208 w 219"/>
                  <a:gd name="T109" fmla="*/ 61 h 219"/>
                  <a:gd name="T110" fmla="*/ 187 w 219"/>
                  <a:gd name="T111" fmla="*/ 45 h 219"/>
                  <a:gd name="T112" fmla="*/ 181 w 219"/>
                  <a:gd name="T113" fmla="*/ 26 h 219"/>
                  <a:gd name="T114" fmla="*/ 157 w 219"/>
                  <a:gd name="T115" fmla="*/ 21 h 219"/>
                  <a:gd name="T116" fmla="*/ 145 w 219"/>
                  <a:gd name="T117" fmla="*/ 5 h 219"/>
                  <a:gd name="T118" fmla="*/ 118 w 219"/>
                  <a:gd name="T119"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19">
                    <a:moveTo>
                      <a:pt x="61" y="172"/>
                    </a:moveTo>
                    <a:cubicBezTo>
                      <a:pt x="54" y="172"/>
                      <a:pt x="49" y="166"/>
                      <a:pt x="49" y="159"/>
                    </a:cubicBezTo>
                    <a:cubicBezTo>
                      <a:pt x="49" y="152"/>
                      <a:pt x="54" y="147"/>
                      <a:pt x="61" y="147"/>
                    </a:cubicBezTo>
                    <a:cubicBezTo>
                      <a:pt x="68" y="147"/>
                      <a:pt x="74" y="152"/>
                      <a:pt x="74" y="159"/>
                    </a:cubicBezTo>
                    <a:cubicBezTo>
                      <a:pt x="74" y="166"/>
                      <a:pt x="68" y="172"/>
                      <a:pt x="61" y="172"/>
                    </a:cubicBezTo>
                    <a:moveTo>
                      <a:pt x="156" y="172"/>
                    </a:moveTo>
                    <a:cubicBezTo>
                      <a:pt x="149" y="172"/>
                      <a:pt x="143" y="166"/>
                      <a:pt x="143" y="159"/>
                    </a:cubicBezTo>
                    <a:cubicBezTo>
                      <a:pt x="143" y="152"/>
                      <a:pt x="149" y="147"/>
                      <a:pt x="156" y="147"/>
                    </a:cubicBezTo>
                    <a:cubicBezTo>
                      <a:pt x="163" y="147"/>
                      <a:pt x="168" y="152"/>
                      <a:pt x="168" y="159"/>
                    </a:cubicBezTo>
                    <a:cubicBezTo>
                      <a:pt x="168" y="166"/>
                      <a:pt x="163" y="172"/>
                      <a:pt x="156" y="172"/>
                    </a:cubicBezTo>
                    <a:cubicBezTo>
                      <a:pt x="156" y="172"/>
                      <a:pt x="156" y="172"/>
                      <a:pt x="156" y="172"/>
                    </a:cubicBezTo>
                    <a:moveTo>
                      <a:pt x="92" y="74"/>
                    </a:moveTo>
                    <a:cubicBezTo>
                      <a:pt x="94" y="73"/>
                      <a:pt x="95" y="73"/>
                      <a:pt x="97" y="72"/>
                    </a:cubicBezTo>
                    <a:cubicBezTo>
                      <a:pt x="97" y="71"/>
                      <a:pt x="97" y="63"/>
                      <a:pt x="97" y="63"/>
                    </a:cubicBezTo>
                    <a:cubicBezTo>
                      <a:pt x="122" y="63"/>
                      <a:pt x="122" y="63"/>
                      <a:pt x="122" y="63"/>
                    </a:cubicBezTo>
                    <a:cubicBezTo>
                      <a:pt x="122" y="63"/>
                      <a:pt x="122" y="71"/>
                      <a:pt x="122" y="72"/>
                    </a:cubicBezTo>
                    <a:cubicBezTo>
                      <a:pt x="124" y="73"/>
                      <a:pt x="125" y="73"/>
                      <a:pt x="127" y="74"/>
                    </a:cubicBezTo>
                    <a:cubicBezTo>
                      <a:pt x="128" y="73"/>
                      <a:pt x="133" y="68"/>
                      <a:pt x="133" y="68"/>
                    </a:cubicBezTo>
                    <a:cubicBezTo>
                      <a:pt x="151" y="85"/>
                      <a:pt x="151" y="85"/>
                      <a:pt x="151" y="85"/>
                    </a:cubicBezTo>
                    <a:cubicBezTo>
                      <a:pt x="151" y="85"/>
                      <a:pt x="146" y="91"/>
                      <a:pt x="145" y="92"/>
                    </a:cubicBezTo>
                    <a:cubicBezTo>
                      <a:pt x="145" y="93"/>
                      <a:pt x="146" y="95"/>
                      <a:pt x="147" y="97"/>
                    </a:cubicBezTo>
                    <a:cubicBezTo>
                      <a:pt x="147" y="97"/>
                      <a:pt x="148" y="97"/>
                      <a:pt x="150" y="97"/>
                    </a:cubicBezTo>
                    <a:cubicBezTo>
                      <a:pt x="152" y="97"/>
                      <a:pt x="156" y="97"/>
                      <a:pt x="156" y="97"/>
                    </a:cubicBezTo>
                    <a:cubicBezTo>
                      <a:pt x="156" y="122"/>
                      <a:pt x="156" y="122"/>
                      <a:pt x="156" y="122"/>
                    </a:cubicBezTo>
                    <a:cubicBezTo>
                      <a:pt x="156" y="122"/>
                      <a:pt x="148" y="122"/>
                      <a:pt x="147" y="122"/>
                    </a:cubicBezTo>
                    <a:cubicBezTo>
                      <a:pt x="146" y="124"/>
                      <a:pt x="145" y="125"/>
                      <a:pt x="145" y="127"/>
                    </a:cubicBezTo>
                    <a:cubicBezTo>
                      <a:pt x="146" y="128"/>
                      <a:pt x="151" y="133"/>
                      <a:pt x="151" y="133"/>
                    </a:cubicBezTo>
                    <a:cubicBezTo>
                      <a:pt x="133" y="151"/>
                      <a:pt x="133" y="151"/>
                      <a:pt x="133" y="151"/>
                    </a:cubicBezTo>
                    <a:cubicBezTo>
                      <a:pt x="133" y="151"/>
                      <a:pt x="128" y="145"/>
                      <a:pt x="127" y="145"/>
                    </a:cubicBezTo>
                    <a:cubicBezTo>
                      <a:pt x="125" y="145"/>
                      <a:pt x="124" y="146"/>
                      <a:pt x="122" y="147"/>
                    </a:cubicBezTo>
                    <a:cubicBezTo>
                      <a:pt x="122" y="148"/>
                      <a:pt x="122" y="156"/>
                      <a:pt x="122" y="156"/>
                    </a:cubicBezTo>
                    <a:cubicBezTo>
                      <a:pt x="97" y="156"/>
                      <a:pt x="97" y="156"/>
                      <a:pt x="97" y="156"/>
                    </a:cubicBezTo>
                    <a:cubicBezTo>
                      <a:pt x="97" y="156"/>
                      <a:pt x="97" y="148"/>
                      <a:pt x="97" y="147"/>
                    </a:cubicBezTo>
                    <a:cubicBezTo>
                      <a:pt x="95" y="146"/>
                      <a:pt x="94" y="145"/>
                      <a:pt x="92" y="145"/>
                    </a:cubicBezTo>
                    <a:cubicBezTo>
                      <a:pt x="91" y="145"/>
                      <a:pt x="86" y="151"/>
                      <a:pt x="86" y="151"/>
                    </a:cubicBezTo>
                    <a:cubicBezTo>
                      <a:pt x="68" y="133"/>
                      <a:pt x="68" y="133"/>
                      <a:pt x="68" y="133"/>
                    </a:cubicBezTo>
                    <a:cubicBezTo>
                      <a:pt x="68" y="133"/>
                      <a:pt x="73" y="128"/>
                      <a:pt x="74" y="127"/>
                    </a:cubicBezTo>
                    <a:cubicBezTo>
                      <a:pt x="73" y="125"/>
                      <a:pt x="73" y="124"/>
                      <a:pt x="72" y="122"/>
                    </a:cubicBezTo>
                    <a:cubicBezTo>
                      <a:pt x="71" y="122"/>
                      <a:pt x="63" y="122"/>
                      <a:pt x="63" y="122"/>
                    </a:cubicBezTo>
                    <a:cubicBezTo>
                      <a:pt x="63" y="97"/>
                      <a:pt x="63" y="97"/>
                      <a:pt x="63" y="97"/>
                    </a:cubicBezTo>
                    <a:cubicBezTo>
                      <a:pt x="63" y="97"/>
                      <a:pt x="67" y="97"/>
                      <a:pt x="69" y="97"/>
                    </a:cubicBezTo>
                    <a:cubicBezTo>
                      <a:pt x="71" y="97"/>
                      <a:pt x="72" y="97"/>
                      <a:pt x="72" y="97"/>
                    </a:cubicBezTo>
                    <a:cubicBezTo>
                      <a:pt x="73" y="95"/>
                      <a:pt x="73" y="93"/>
                      <a:pt x="74" y="92"/>
                    </a:cubicBezTo>
                    <a:cubicBezTo>
                      <a:pt x="73" y="91"/>
                      <a:pt x="68" y="85"/>
                      <a:pt x="68" y="85"/>
                    </a:cubicBezTo>
                    <a:cubicBezTo>
                      <a:pt x="86" y="68"/>
                      <a:pt x="86" y="68"/>
                      <a:pt x="86" y="68"/>
                    </a:cubicBezTo>
                    <a:cubicBezTo>
                      <a:pt x="86" y="68"/>
                      <a:pt x="91" y="73"/>
                      <a:pt x="92" y="74"/>
                    </a:cubicBezTo>
                    <a:moveTo>
                      <a:pt x="156" y="71"/>
                    </a:moveTo>
                    <a:cubicBezTo>
                      <a:pt x="149" y="71"/>
                      <a:pt x="143" y="65"/>
                      <a:pt x="143" y="59"/>
                    </a:cubicBezTo>
                    <a:cubicBezTo>
                      <a:pt x="143" y="52"/>
                      <a:pt x="149" y="46"/>
                      <a:pt x="156" y="46"/>
                    </a:cubicBezTo>
                    <a:cubicBezTo>
                      <a:pt x="163" y="46"/>
                      <a:pt x="168" y="52"/>
                      <a:pt x="168" y="59"/>
                    </a:cubicBezTo>
                    <a:cubicBezTo>
                      <a:pt x="168" y="65"/>
                      <a:pt x="163" y="71"/>
                      <a:pt x="156" y="71"/>
                    </a:cubicBezTo>
                    <a:moveTo>
                      <a:pt x="61" y="71"/>
                    </a:moveTo>
                    <a:cubicBezTo>
                      <a:pt x="54" y="71"/>
                      <a:pt x="49" y="65"/>
                      <a:pt x="49" y="59"/>
                    </a:cubicBezTo>
                    <a:cubicBezTo>
                      <a:pt x="49" y="52"/>
                      <a:pt x="54" y="46"/>
                      <a:pt x="61" y="46"/>
                    </a:cubicBezTo>
                    <a:cubicBezTo>
                      <a:pt x="68" y="46"/>
                      <a:pt x="74" y="52"/>
                      <a:pt x="74" y="59"/>
                    </a:cubicBezTo>
                    <a:cubicBezTo>
                      <a:pt x="74" y="65"/>
                      <a:pt x="68" y="71"/>
                      <a:pt x="61" y="71"/>
                    </a:cubicBezTo>
                    <a:moveTo>
                      <a:pt x="118" y="0"/>
                    </a:moveTo>
                    <a:cubicBezTo>
                      <a:pt x="101" y="0"/>
                      <a:pt x="101" y="0"/>
                      <a:pt x="101" y="0"/>
                    </a:cubicBezTo>
                    <a:cubicBezTo>
                      <a:pt x="101" y="9"/>
                      <a:pt x="101" y="9"/>
                      <a:pt x="101" y="9"/>
                    </a:cubicBezTo>
                    <a:cubicBezTo>
                      <a:pt x="94" y="10"/>
                      <a:pt x="87" y="11"/>
                      <a:pt x="81" y="13"/>
                    </a:cubicBezTo>
                    <a:cubicBezTo>
                      <a:pt x="77" y="4"/>
                      <a:pt x="77" y="4"/>
                      <a:pt x="77" y="4"/>
                    </a:cubicBezTo>
                    <a:cubicBezTo>
                      <a:pt x="61" y="11"/>
                      <a:pt x="61" y="11"/>
                      <a:pt x="61" y="11"/>
                    </a:cubicBezTo>
                    <a:cubicBezTo>
                      <a:pt x="64" y="19"/>
                      <a:pt x="64" y="19"/>
                      <a:pt x="64" y="19"/>
                    </a:cubicBezTo>
                    <a:cubicBezTo>
                      <a:pt x="57" y="23"/>
                      <a:pt x="51" y="27"/>
                      <a:pt x="45" y="32"/>
                    </a:cubicBezTo>
                    <a:cubicBezTo>
                      <a:pt x="38" y="26"/>
                      <a:pt x="38" y="26"/>
                      <a:pt x="38" y="26"/>
                    </a:cubicBezTo>
                    <a:cubicBezTo>
                      <a:pt x="26" y="38"/>
                      <a:pt x="26" y="38"/>
                      <a:pt x="26" y="38"/>
                    </a:cubicBezTo>
                    <a:cubicBezTo>
                      <a:pt x="32" y="45"/>
                      <a:pt x="32" y="45"/>
                      <a:pt x="32" y="45"/>
                    </a:cubicBezTo>
                    <a:cubicBezTo>
                      <a:pt x="28" y="50"/>
                      <a:pt x="24" y="55"/>
                      <a:pt x="21" y="62"/>
                    </a:cubicBezTo>
                    <a:cubicBezTo>
                      <a:pt x="12" y="58"/>
                      <a:pt x="12" y="58"/>
                      <a:pt x="12" y="58"/>
                    </a:cubicBezTo>
                    <a:cubicBezTo>
                      <a:pt x="5" y="74"/>
                      <a:pt x="5" y="74"/>
                      <a:pt x="5" y="74"/>
                    </a:cubicBezTo>
                    <a:cubicBezTo>
                      <a:pt x="14" y="78"/>
                      <a:pt x="14" y="78"/>
                      <a:pt x="14" y="78"/>
                    </a:cubicBezTo>
                    <a:cubicBezTo>
                      <a:pt x="11" y="85"/>
                      <a:pt x="10" y="93"/>
                      <a:pt x="9" y="101"/>
                    </a:cubicBezTo>
                    <a:cubicBezTo>
                      <a:pt x="0" y="101"/>
                      <a:pt x="0" y="101"/>
                      <a:pt x="0" y="101"/>
                    </a:cubicBezTo>
                    <a:cubicBezTo>
                      <a:pt x="0" y="118"/>
                      <a:pt x="0" y="118"/>
                      <a:pt x="0" y="118"/>
                    </a:cubicBezTo>
                    <a:cubicBezTo>
                      <a:pt x="9" y="118"/>
                      <a:pt x="9" y="118"/>
                      <a:pt x="9" y="118"/>
                    </a:cubicBezTo>
                    <a:cubicBezTo>
                      <a:pt x="10" y="125"/>
                      <a:pt x="11" y="132"/>
                      <a:pt x="13" y="138"/>
                    </a:cubicBezTo>
                    <a:cubicBezTo>
                      <a:pt x="4" y="142"/>
                      <a:pt x="4" y="142"/>
                      <a:pt x="4" y="142"/>
                    </a:cubicBezTo>
                    <a:cubicBezTo>
                      <a:pt x="11" y="158"/>
                      <a:pt x="11" y="158"/>
                      <a:pt x="11" y="158"/>
                    </a:cubicBezTo>
                    <a:cubicBezTo>
                      <a:pt x="19" y="154"/>
                      <a:pt x="19" y="154"/>
                      <a:pt x="19" y="154"/>
                    </a:cubicBezTo>
                    <a:cubicBezTo>
                      <a:pt x="23" y="161"/>
                      <a:pt x="27" y="168"/>
                      <a:pt x="32" y="174"/>
                    </a:cubicBezTo>
                    <a:cubicBezTo>
                      <a:pt x="26" y="181"/>
                      <a:pt x="26" y="181"/>
                      <a:pt x="26" y="181"/>
                    </a:cubicBezTo>
                    <a:cubicBezTo>
                      <a:pt x="38" y="193"/>
                      <a:pt x="38" y="193"/>
                      <a:pt x="38" y="193"/>
                    </a:cubicBezTo>
                    <a:cubicBezTo>
                      <a:pt x="45" y="186"/>
                      <a:pt x="45" y="186"/>
                      <a:pt x="45" y="186"/>
                    </a:cubicBezTo>
                    <a:cubicBezTo>
                      <a:pt x="50" y="191"/>
                      <a:pt x="56" y="195"/>
                      <a:pt x="62" y="198"/>
                    </a:cubicBezTo>
                    <a:cubicBezTo>
                      <a:pt x="58" y="206"/>
                      <a:pt x="58" y="206"/>
                      <a:pt x="58" y="206"/>
                    </a:cubicBezTo>
                    <a:cubicBezTo>
                      <a:pt x="74" y="213"/>
                      <a:pt x="74" y="213"/>
                      <a:pt x="74" y="213"/>
                    </a:cubicBezTo>
                    <a:cubicBezTo>
                      <a:pt x="78" y="205"/>
                      <a:pt x="78" y="205"/>
                      <a:pt x="78" y="205"/>
                    </a:cubicBezTo>
                    <a:cubicBezTo>
                      <a:pt x="85" y="207"/>
                      <a:pt x="93" y="209"/>
                      <a:pt x="101" y="210"/>
                    </a:cubicBezTo>
                    <a:cubicBezTo>
                      <a:pt x="101" y="219"/>
                      <a:pt x="101" y="219"/>
                      <a:pt x="101" y="219"/>
                    </a:cubicBezTo>
                    <a:cubicBezTo>
                      <a:pt x="118" y="219"/>
                      <a:pt x="118" y="219"/>
                      <a:pt x="118" y="219"/>
                    </a:cubicBezTo>
                    <a:cubicBezTo>
                      <a:pt x="118" y="210"/>
                      <a:pt x="118" y="210"/>
                      <a:pt x="118" y="210"/>
                    </a:cubicBezTo>
                    <a:cubicBezTo>
                      <a:pt x="125" y="209"/>
                      <a:pt x="132" y="208"/>
                      <a:pt x="138" y="206"/>
                    </a:cubicBezTo>
                    <a:cubicBezTo>
                      <a:pt x="142" y="214"/>
                      <a:pt x="142" y="214"/>
                      <a:pt x="142" y="214"/>
                    </a:cubicBezTo>
                    <a:cubicBezTo>
                      <a:pt x="158" y="208"/>
                      <a:pt x="158" y="208"/>
                      <a:pt x="158" y="208"/>
                    </a:cubicBezTo>
                    <a:cubicBezTo>
                      <a:pt x="155" y="199"/>
                      <a:pt x="155" y="199"/>
                      <a:pt x="155" y="199"/>
                    </a:cubicBezTo>
                    <a:cubicBezTo>
                      <a:pt x="162" y="196"/>
                      <a:pt x="168" y="191"/>
                      <a:pt x="174" y="186"/>
                    </a:cubicBezTo>
                    <a:cubicBezTo>
                      <a:pt x="181" y="193"/>
                      <a:pt x="181" y="193"/>
                      <a:pt x="181" y="193"/>
                    </a:cubicBezTo>
                    <a:cubicBezTo>
                      <a:pt x="193" y="181"/>
                      <a:pt x="193" y="181"/>
                      <a:pt x="193" y="181"/>
                    </a:cubicBezTo>
                    <a:cubicBezTo>
                      <a:pt x="187" y="174"/>
                      <a:pt x="187" y="174"/>
                      <a:pt x="187" y="174"/>
                    </a:cubicBezTo>
                    <a:cubicBezTo>
                      <a:pt x="191" y="169"/>
                      <a:pt x="195" y="163"/>
                      <a:pt x="198" y="157"/>
                    </a:cubicBezTo>
                    <a:cubicBezTo>
                      <a:pt x="206" y="161"/>
                      <a:pt x="206" y="161"/>
                      <a:pt x="206" y="161"/>
                    </a:cubicBezTo>
                    <a:cubicBezTo>
                      <a:pt x="213" y="145"/>
                      <a:pt x="213" y="145"/>
                      <a:pt x="213" y="145"/>
                    </a:cubicBezTo>
                    <a:cubicBezTo>
                      <a:pt x="205" y="141"/>
                      <a:pt x="205" y="141"/>
                      <a:pt x="205" y="141"/>
                    </a:cubicBezTo>
                    <a:cubicBezTo>
                      <a:pt x="207" y="134"/>
                      <a:pt x="209" y="126"/>
                      <a:pt x="210" y="118"/>
                    </a:cubicBezTo>
                    <a:cubicBezTo>
                      <a:pt x="219" y="118"/>
                      <a:pt x="219" y="118"/>
                      <a:pt x="219" y="118"/>
                    </a:cubicBezTo>
                    <a:cubicBezTo>
                      <a:pt x="219" y="101"/>
                      <a:pt x="219" y="101"/>
                      <a:pt x="219" y="101"/>
                    </a:cubicBezTo>
                    <a:cubicBezTo>
                      <a:pt x="210" y="101"/>
                      <a:pt x="210" y="101"/>
                      <a:pt x="210" y="101"/>
                    </a:cubicBezTo>
                    <a:cubicBezTo>
                      <a:pt x="209" y="94"/>
                      <a:pt x="208" y="87"/>
                      <a:pt x="206" y="81"/>
                    </a:cubicBezTo>
                    <a:cubicBezTo>
                      <a:pt x="214" y="77"/>
                      <a:pt x="214" y="77"/>
                      <a:pt x="214" y="77"/>
                    </a:cubicBezTo>
                    <a:cubicBezTo>
                      <a:pt x="208" y="61"/>
                      <a:pt x="208" y="61"/>
                      <a:pt x="208" y="61"/>
                    </a:cubicBezTo>
                    <a:cubicBezTo>
                      <a:pt x="199" y="64"/>
                      <a:pt x="199" y="64"/>
                      <a:pt x="199" y="64"/>
                    </a:cubicBezTo>
                    <a:cubicBezTo>
                      <a:pt x="196" y="57"/>
                      <a:pt x="192" y="51"/>
                      <a:pt x="187" y="45"/>
                    </a:cubicBezTo>
                    <a:cubicBezTo>
                      <a:pt x="193" y="38"/>
                      <a:pt x="193" y="38"/>
                      <a:pt x="193" y="38"/>
                    </a:cubicBezTo>
                    <a:cubicBezTo>
                      <a:pt x="181" y="26"/>
                      <a:pt x="181" y="26"/>
                      <a:pt x="181" y="26"/>
                    </a:cubicBezTo>
                    <a:cubicBezTo>
                      <a:pt x="174" y="32"/>
                      <a:pt x="174" y="32"/>
                      <a:pt x="174" y="32"/>
                    </a:cubicBezTo>
                    <a:cubicBezTo>
                      <a:pt x="169" y="28"/>
                      <a:pt x="163" y="24"/>
                      <a:pt x="157" y="21"/>
                    </a:cubicBezTo>
                    <a:cubicBezTo>
                      <a:pt x="161" y="12"/>
                      <a:pt x="161" y="12"/>
                      <a:pt x="161" y="12"/>
                    </a:cubicBezTo>
                    <a:cubicBezTo>
                      <a:pt x="145" y="5"/>
                      <a:pt x="145" y="5"/>
                      <a:pt x="145" y="5"/>
                    </a:cubicBezTo>
                    <a:cubicBezTo>
                      <a:pt x="141" y="14"/>
                      <a:pt x="141" y="14"/>
                      <a:pt x="141" y="14"/>
                    </a:cubicBezTo>
                    <a:cubicBezTo>
                      <a:pt x="134" y="11"/>
                      <a:pt x="126" y="10"/>
                      <a:pt x="118" y="9"/>
                    </a:cubicBezTo>
                    <a:cubicBezTo>
                      <a:pt x="118" y="0"/>
                      <a:pt x="118" y="0"/>
                      <a:pt x="118"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98" name="Freeform 35"/>
            <p:cNvSpPr>
              <a:spLocks noEditPoints="1"/>
            </p:cNvSpPr>
            <p:nvPr/>
          </p:nvSpPr>
          <p:spPr bwMode="auto">
            <a:xfrm>
              <a:off x="4807401" y="3702635"/>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9" name="Freeform 35"/>
            <p:cNvSpPr>
              <a:spLocks noEditPoints="1"/>
            </p:cNvSpPr>
            <p:nvPr/>
          </p:nvSpPr>
          <p:spPr bwMode="auto">
            <a:xfrm>
              <a:off x="2812657" y="3695865"/>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0" name="Freeform 35"/>
            <p:cNvSpPr>
              <a:spLocks noEditPoints="1"/>
            </p:cNvSpPr>
            <p:nvPr/>
          </p:nvSpPr>
          <p:spPr bwMode="auto">
            <a:xfrm>
              <a:off x="6928825" y="3528860"/>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1" name="Freeform 35"/>
            <p:cNvSpPr>
              <a:spLocks noEditPoints="1"/>
            </p:cNvSpPr>
            <p:nvPr/>
          </p:nvSpPr>
          <p:spPr bwMode="auto">
            <a:xfrm>
              <a:off x="8948104" y="3609802"/>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28" name="组合 127"/>
          <p:cNvGrpSpPr/>
          <p:nvPr/>
        </p:nvGrpSpPr>
        <p:grpSpPr>
          <a:xfrm>
            <a:off x="1621960" y="3668765"/>
            <a:ext cx="1281164" cy="839271"/>
            <a:chOff x="2162332" y="4892821"/>
            <a:chExt cx="1707996" cy="1119288"/>
          </a:xfrm>
        </p:grpSpPr>
        <p:sp>
          <p:nvSpPr>
            <p:cNvPr id="129" name="文本框 91"/>
            <p:cNvSpPr txBox="1"/>
            <p:nvPr/>
          </p:nvSpPr>
          <p:spPr>
            <a:xfrm>
              <a:off x="2162332" y="4892821"/>
              <a:ext cx="1707996" cy="738835"/>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130" name="文本框 113"/>
            <p:cNvSpPr txBox="1"/>
            <p:nvPr/>
          </p:nvSpPr>
          <p:spPr>
            <a:xfrm>
              <a:off x="2278782" y="5334844"/>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1" name="组合 130"/>
          <p:cNvGrpSpPr/>
          <p:nvPr/>
        </p:nvGrpSpPr>
        <p:grpSpPr>
          <a:xfrm>
            <a:off x="3088090" y="1275905"/>
            <a:ext cx="1281164" cy="777798"/>
            <a:chOff x="4116918" y="1701602"/>
            <a:chExt cx="1707996" cy="1037304"/>
          </a:xfrm>
        </p:grpSpPr>
        <p:sp>
          <p:nvSpPr>
            <p:cNvPr id="132" name="文本框 99"/>
            <p:cNvSpPr txBox="1"/>
            <p:nvPr/>
          </p:nvSpPr>
          <p:spPr>
            <a:xfrm>
              <a:off x="4116918" y="1701602"/>
              <a:ext cx="1707996" cy="738835"/>
            </a:xfrm>
            <a:prstGeom prst="rect">
              <a:avLst/>
            </a:prstGeom>
            <a:noFill/>
          </p:spPr>
          <p:txBody>
            <a:bodyPr wrap="square" rtlCol="0">
              <a:spAutoFit/>
            </a:bodyPr>
            <a:lstStyle/>
            <a:p>
              <a:r>
                <a:rPr lang="zh-CN" altLang="en-US" sz="1500" dirty="0">
                  <a:solidFill>
                    <a:srgbClr val="E87071"/>
                  </a:solidFill>
                  <a:latin typeface="微软雅黑" panose="020B0503020204020204" pitchFamily="34" charset="-122"/>
                  <a:ea typeface="微软雅黑" panose="020B0503020204020204" pitchFamily="34" charset="-122"/>
                </a:rPr>
                <a:t>在此添加标题</a:t>
              </a:r>
            </a:p>
          </p:txBody>
        </p:sp>
        <p:sp>
          <p:nvSpPr>
            <p:cNvPr id="133" name="文本框 113"/>
            <p:cNvSpPr txBox="1"/>
            <p:nvPr/>
          </p:nvSpPr>
          <p:spPr>
            <a:xfrm>
              <a:off x="4222998" y="2061641"/>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4" name="组合 133"/>
          <p:cNvGrpSpPr/>
          <p:nvPr/>
        </p:nvGrpSpPr>
        <p:grpSpPr>
          <a:xfrm>
            <a:off x="4670247" y="3668765"/>
            <a:ext cx="1281164" cy="839271"/>
            <a:chOff x="6226185" y="4892821"/>
            <a:chExt cx="1707996" cy="1119288"/>
          </a:xfrm>
        </p:grpSpPr>
        <p:sp>
          <p:nvSpPr>
            <p:cNvPr id="135" name="文本框 94"/>
            <p:cNvSpPr txBox="1"/>
            <p:nvPr/>
          </p:nvSpPr>
          <p:spPr>
            <a:xfrm>
              <a:off x="6226185" y="4892821"/>
              <a:ext cx="1707996" cy="738835"/>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136" name="文本框 113"/>
            <p:cNvSpPr txBox="1"/>
            <p:nvPr/>
          </p:nvSpPr>
          <p:spPr>
            <a:xfrm>
              <a:off x="6368561" y="5334844"/>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7" name="组合 136"/>
          <p:cNvGrpSpPr/>
          <p:nvPr/>
        </p:nvGrpSpPr>
        <p:grpSpPr>
          <a:xfrm>
            <a:off x="6169641" y="1275905"/>
            <a:ext cx="1281164" cy="777798"/>
            <a:chOff x="8225117" y="1701602"/>
            <a:chExt cx="1707996" cy="1037304"/>
          </a:xfrm>
        </p:grpSpPr>
        <p:sp>
          <p:nvSpPr>
            <p:cNvPr id="138" name="文本框 101"/>
            <p:cNvSpPr txBox="1"/>
            <p:nvPr/>
          </p:nvSpPr>
          <p:spPr>
            <a:xfrm>
              <a:off x="8225117" y="1701602"/>
              <a:ext cx="1707996" cy="738835"/>
            </a:xfrm>
            <a:prstGeom prst="rect">
              <a:avLst/>
            </a:prstGeom>
            <a:noFill/>
          </p:spPr>
          <p:txBody>
            <a:bodyPr wrap="square" rtlCol="0">
              <a:spAutoFit/>
            </a:bodyPr>
            <a:lstStyle/>
            <a:p>
              <a:r>
                <a:rPr lang="zh-CN" altLang="en-US" sz="1500" dirty="0">
                  <a:solidFill>
                    <a:srgbClr val="663C77"/>
                  </a:solidFill>
                  <a:latin typeface="微软雅黑" panose="020B0503020204020204" pitchFamily="34" charset="-122"/>
                  <a:ea typeface="微软雅黑" panose="020B0503020204020204" pitchFamily="34" charset="-122"/>
                </a:rPr>
                <a:t>在此添加标题</a:t>
              </a:r>
            </a:p>
          </p:txBody>
        </p:sp>
        <p:sp>
          <p:nvSpPr>
            <p:cNvPr id="139" name="文本框 113"/>
            <p:cNvSpPr txBox="1"/>
            <p:nvPr/>
          </p:nvSpPr>
          <p:spPr>
            <a:xfrm>
              <a:off x="8327454" y="2061641"/>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8017054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42" presetClass="entr" presetSubtype="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anim calcmode="lin" valueType="num">
                                      <p:cBhvr>
                                        <p:cTn id="33" dur="500" fill="hold"/>
                                        <p:tgtEl>
                                          <p:spTgt spid="84"/>
                                        </p:tgtEl>
                                        <p:attrNameLst>
                                          <p:attrName>ppt_x</p:attrName>
                                        </p:attrNameLst>
                                      </p:cBhvr>
                                      <p:tavLst>
                                        <p:tav tm="0">
                                          <p:val>
                                            <p:strVal val="#ppt_x"/>
                                          </p:val>
                                        </p:tav>
                                        <p:tav tm="100000">
                                          <p:val>
                                            <p:strVal val="#ppt_x"/>
                                          </p:val>
                                        </p:tav>
                                      </p:tavLst>
                                    </p:anim>
                                    <p:anim calcmode="lin" valueType="num">
                                      <p:cBhvr>
                                        <p:cTn id="34" dur="500" fill="hold"/>
                                        <p:tgtEl>
                                          <p:spTgt spid="84"/>
                                        </p:tgtEl>
                                        <p:attrNameLst>
                                          <p:attrName>ppt_y</p:attrName>
                                        </p:attrNameLst>
                                      </p:cBhvr>
                                      <p:tavLst>
                                        <p:tav tm="0">
                                          <p:val>
                                            <p:strVal val="#ppt_y+.1"/>
                                          </p:val>
                                        </p:tav>
                                        <p:tav tm="100000">
                                          <p:val>
                                            <p:strVal val="#ppt_y"/>
                                          </p:val>
                                        </p:tav>
                                      </p:tavLst>
                                    </p:anim>
                                  </p:childTnLst>
                                </p:cTn>
                              </p:par>
                            </p:childTnLst>
                          </p:cTn>
                        </p:par>
                        <p:par>
                          <p:cTn id="35" fill="hold">
                            <p:stCondLst>
                              <p:cond delay="1750"/>
                            </p:stCondLst>
                            <p:childTnLst>
                              <p:par>
                                <p:cTn id="36" presetID="47" presetClass="entr" presetSubtype="0" fill="hold" grpId="0" nodeType="after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anim calcmode="lin" valueType="num">
                                      <p:cBhvr>
                                        <p:cTn id="39" dur="500" fill="hold"/>
                                        <p:tgtEl>
                                          <p:spTgt spid="85"/>
                                        </p:tgtEl>
                                        <p:attrNameLst>
                                          <p:attrName>ppt_x</p:attrName>
                                        </p:attrNameLst>
                                      </p:cBhvr>
                                      <p:tavLst>
                                        <p:tav tm="0">
                                          <p:val>
                                            <p:strVal val="#ppt_x"/>
                                          </p:val>
                                        </p:tav>
                                        <p:tav tm="100000">
                                          <p:val>
                                            <p:strVal val="#ppt_x"/>
                                          </p:val>
                                        </p:tav>
                                      </p:tavLst>
                                    </p:anim>
                                    <p:anim calcmode="lin" valueType="num">
                                      <p:cBhvr>
                                        <p:cTn id="40" dur="500" fill="hold"/>
                                        <p:tgtEl>
                                          <p:spTgt spid="85"/>
                                        </p:tgtEl>
                                        <p:attrNameLst>
                                          <p:attrName>ppt_y</p:attrName>
                                        </p:attrNameLst>
                                      </p:cBhvr>
                                      <p:tavLst>
                                        <p:tav tm="0">
                                          <p:val>
                                            <p:strVal val="#ppt_y-.1"/>
                                          </p:val>
                                        </p:tav>
                                        <p:tav tm="100000">
                                          <p:val>
                                            <p:strVal val="#ppt_y"/>
                                          </p:val>
                                        </p:tav>
                                      </p:tavLst>
                                    </p:anim>
                                  </p:childTnLst>
                                </p:cTn>
                              </p:par>
                            </p:childTnLst>
                          </p:cTn>
                        </p:par>
                        <p:par>
                          <p:cTn id="41" fill="hold">
                            <p:stCondLst>
                              <p:cond delay="2250"/>
                            </p:stCondLst>
                            <p:childTnLst>
                              <p:par>
                                <p:cTn id="42" presetID="42" presetClass="entr" presetSubtype="0"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500"/>
                                        <p:tgtEl>
                                          <p:spTgt spid="87"/>
                                        </p:tgtEl>
                                      </p:cBhvr>
                                    </p:animEffect>
                                    <p:anim calcmode="lin" valueType="num">
                                      <p:cBhvr>
                                        <p:cTn id="45" dur="500" fill="hold"/>
                                        <p:tgtEl>
                                          <p:spTgt spid="87"/>
                                        </p:tgtEl>
                                        <p:attrNameLst>
                                          <p:attrName>ppt_x</p:attrName>
                                        </p:attrNameLst>
                                      </p:cBhvr>
                                      <p:tavLst>
                                        <p:tav tm="0">
                                          <p:val>
                                            <p:strVal val="#ppt_x"/>
                                          </p:val>
                                        </p:tav>
                                        <p:tav tm="100000">
                                          <p:val>
                                            <p:strVal val="#ppt_x"/>
                                          </p:val>
                                        </p:tav>
                                      </p:tavLst>
                                    </p:anim>
                                    <p:anim calcmode="lin" valueType="num">
                                      <p:cBhvr>
                                        <p:cTn id="46" dur="500" fill="hold"/>
                                        <p:tgtEl>
                                          <p:spTgt spid="87"/>
                                        </p:tgtEl>
                                        <p:attrNameLst>
                                          <p:attrName>ppt_y</p:attrName>
                                        </p:attrNameLst>
                                      </p:cBhvr>
                                      <p:tavLst>
                                        <p:tav tm="0">
                                          <p:val>
                                            <p:strVal val="#ppt_y+.1"/>
                                          </p:val>
                                        </p:tav>
                                        <p:tav tm="100000">
                                          <p:val>
                                            <p:strVal val="#ppt_y"/>
                                          </p:val>
                                        </p:tav>
                                      </p:tavLst>
                                    </p:anim>
                                  </p:childTnLst>
                                </p:cTn>
                              </p:par>
                            </p:childTnLst>
                          </p:cTn>
                        </p:par>
                        <p:par>
                          <p:cTn id="47" fill="hold">
                            <p:stCondLst>
                              <p:cond delay="2750"/>
                            </p:stCondLst>
                            <p:childTnLst>
                              <p:par>
                                <p:cTn id="48" presetID="47" presetClass="entr" presetSubtype="0"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anim calcmode="lin" valueType="num">
                                      <p:cBhvr>
                                        <p:cTn id="51" dur="500" fill="hold"/>
                                        <p:tgtEl>
                                          <p:spTgt spid="86"/>
                                        </p:tgtEl>
                                        <p:attrNameLst>
                                          <p:attrName>ppt_x</p:attrName>
                                        </p:attrNameLst>
                                      </p:cBhvr>
                                      <p:tavLst>
                                        <p:tav tm="0">
                                          <p:val>
                                            <p:strVal val="#ppt_x"/>
                                          </p:val>
                                        </p:tav>
                                        <p:tav tm="100000">
                                          <p:val>
                                            <p:strVal val="#ppt_x"/>
                                          </p:val>
                                        </p:tav>
                                      </p:tavLst>
                                    </p:anim>
                                    <p:anim calcmode="lin" valueType="num">
                                      <p:cBhvr>
                                        <p:cTn id="52" dur="500" fill="hold"/>
                                        <p:tgtEl>
                                          <p:spTgt spid="86"/>
                                        </p:tgtEl>
                                        <p:attrNameLst>
                                          <p:attrName>ppt_y</p:attrName>
                                        </p:attrNameLst>
                                      </p:cBhvr>
                                      <p:tavLst>
                                        <p:tav tm="0">
                                          <p:val>
                                            <p:strVal val="#ppt_y-.1"/>
                                          </p:val>
                                        </p:tav>
                                        <p:tav tm="100000">
                                          <p:val>
                                            <p:strVal val="#ppt_y"/>
                                          </p:val>
                                        </p:tav>
                                      </p:tavLst>
                                    </p:anim>
                                  </p:childTnLst>
                                </p:cTn>
                              </p:par>
                            </p:childTnLst>
                          </p:cTn>
                        </p:par>
                        <p:par>
                          <p:cTn id="53" fill="hold">
                            <p:stCondLst>
                              <p:cond delay="3250"/>
                            </p:stCondLst>
                            <p:childTnLst>
                              <p:par>
                                <p:cTn id="54" presetID="14" presetClass="entr" presetSubtype="10"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randombar(horizontal)">
                                      <p:cBhvr>
                                        <p:cTn id="56" dur="500"/>
                                        <p:tgtEl>
                                          <p:spTgt spid="88"/>
                                        </p:tgtEl>
                                      </p:cBhvr>
                                    </p:animEffect>
                                  </p:childTnLst>
                                </p:cTn>
                              </p:par>
                            </p:childTnLst>
                          </p:cTn>
                        </p:par>
                        <p:par>
                          <p:cTn id="57" fill="hold">
                            <p:stCondLst>
                              <p:cond delay="3750"/>
                            </p:stCondLst>
                            <p:childTnLst>
                              <p:par>
                                <p:cTn id="58" presetID="22" presetClass="entr" presetSubtype="1" fill="hold" nodeType="afterEffect">
                                  <p:stCondLst>
                                    <p:cond delay="0"/>
                                  </p:stCondLst>
                                  <p:childTnLst>
                                    <p:set>
                                      <p:cBhvr>
                                        <p:cTn id="59" dur="1" fill="hold">
                                          <p:stCondLst>
                                            <p:cond delay="0"/>
                                          </p:stCondLst>
                                        </p:cTn>
                                        <p:tgtEl>
                                          <p:spTgt spid="128"/>
                                        </p:tgtEl>
                                        <p:attrNameLst>
                                          <p:attrName>style.visibility</p:attrName>
                                        </p:attrNameLst>
                                      </p:cBhvr>
                                      <p:to>
                                        <p:strVal val="visible"/>
                                      </p:to>
                                    </p:set>
                                    <p:animEffect transition="in" filter="wipe(up)">
                                      <p:cBhvr>
                                        <p:cTn id="60" dur="500"/>
                                        <p:tgtEl>
                                          <p:spTgt spid="128"/>
                                        </p:tgtEl>
                                      </p:cBhvr>
                                    </p:animEffect>
                                  </p:childTnLst>
                                </p:cTn>
                              </p:par>
                            </p:childTnLst>
                          </p:cTn>
                        </p:par>
                        <p:par>
                          <p:cTn id="61" fill="hold">
                            <p:stCondLst>
                              <p:cond delay="4250"/>
                            </p:stCondLst>
                            <p:childTnLst>
                              <p:par>
                                <p:cTn id="62" presetID="22" presetClass="entr" presetSubtype="4" fill="hold" nodeType="afterEffect">
                                  <p:stCondLst>
                                    <p:cond delay="0"/>
                                  </p:stCondLst>
                                  <p:childTnLst>
                                    <p:set>
                                      <p:cBhvr>
                                        <p:cTn id="63" dur="1" fill="hold">
                                          <p:stCondLst>
                                            <p:cond delay="0"/>
                                          </p:stCondLst>
                                        </p:cTn>
                                        <p:tgtEl>
                                          <p:spTgt spid="131"/>
                                        </p:tgtEl>
                                        <p:attrNameLst>
                                          <p:attrName>style.visibility</p:attrName>
                                        </p:attrNameLst>
                                      </p:cBhvr>
                                      <p:to>
                                        <p:strVal val="visible"/>
                                      </p:to>
                                    </p:set>
                                    <p:animEffect transition="in" filter="wipe(down)">
                                      <p:cBhvr>
                                        <p:cTn id="64" dur="500"/>
                                        <p:tgtEl>
                                          <p:spTgt spid="131"/>
                                        </p:tgtEl>
                                      </p:cBhvr>
                                    </p:animEffect>
                                  </p:childTnLst>
                                </p:cTn>
                              </p:par>
                            </p:childTnLst>
                          </p:cTn>
                        </p:par>
                        <p:par>
                          <p:cTn id="65" fill="hold">
                            <p:stCondLst>
                              <p:cond delay="4750"/>
                            </p:stCondLst>
                            <p:childTnLst>
                              <p:par>
                                <p:cTn id="66" presetID="22" presetClass="entr" presetSubtype="1" fill="hold" nodeType="afterEffect">
                                  <p:stCondLst>
                                    <p:cond delay="0"/>
                                  </p:stCondLst>
                                  <p:childTnLst>
                                    <p:set>
                                      <p:cBhvr>
                                        <p:cTn id="67" dur="1" fill="hold">
                                          <p:stCondLst>
                                            <p:cond delay="0"/>
                                          </p:stCondLst>
                                        </p:cTn>
                                        <p:tgtEl>
                                          <p:spTgt spid="134"/>
                                        </p:tgtEl>
                                        <p:attrNameLst>
                                          <p:attrName>style.visibility</p:attrName>
                                        </p:attrNameLst>
                                      </p:cBhvr>
                                      <p:to>
                                        <p:strVal val="visible"/>
                                      </p:to>
                                    </p:set>
                                    <p:animEffect transition="in" filter="wipe(up)">
                                      <p:cBhvr>
                                        <p:cTn id="68" dur="500"/>
                                        <p:tgtEl>
                                          <p:spTgt spid="134"/>
                                        </p:tgtEl>
                                      </p:cBhvr>
                                    </p:animEffect>
                                  </p:childTnLst>
                                </p:cTn>
                              </p:par>
                            </p:childTnLst>
                          </p:cTn>
                        </p:par>
                        <p:par>
                          <p:cTn id="69" fill="hold">
                            <p:stCondLst>
                              <p:cond delay="5250"/>
                            </p:stCondLst>
                            <p:childTnLst>
                              <p:par>
                                <p:cTn id="70" presetID="22" presetClass="entr" presetSubtype="4" fill="hold" nodeType="afterEffect">
                                  <p:stCondLst>
                                    <p:cond delay="0"/>
                                  </p:stCondLst>
                                  <p:childTnLst>
                                    <p:set>
                                      <p:cBhvr>
                                        <p:cTn id="71" dur="1" fill="hold">
                                          <p:stCondLst>
                                            <p:cond delay="0"/>
                                          </p:stCondLst>
                                        </p:cTn>
                                        <p:tgtEl>
                                          <p:spTgt spid="137"/>
                                        </p:tgtEl>
                                        <p:attrNameLst>
                                          <p:attrName>style.visibility</p:attrName>
                                        </p:attrNameLst>
                                      </p:cBhvr>
                                      <p:to>
                                        <p:strVal val="visible"/>
                                      </p:to>
                                    </p:set>
                                    <p:animEffect transition="in" filter="wipe(down)">
                                      <p:cBhvr>
                                        <p:cTn id="72"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84" grpId="0" animBg="1"/>
      <p:bldP spid="85" grpId="0" animBg="1"/>
      <p:bldP spid="86" grpId="0" animBg="1"/>
      <p:bldP spid="8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9"/>
            <a:ext cx="738572" cy="43726"/>
          </a:xfrm>
          <a:prstGeom prst="rect">
            <a:avLst/>
          </a:prstGeom>
          <a:solidFill>
            <a:srgbClr val="643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 name="组合 4"/>
          <p:cNvGrpSpPr/>
          <p:nvPr/>
        </p:nvGrpSpPr>
        <p:grpSpPr>
          <a:xfrm>
            <a:off x="144661" y="669"/>
            <a:ext cx="431936" cy="627371"/>
            <a:chOff x="841003" y="360040"/>
            <a:chExt cx="504056" cy="836712"/>
          </a:xfrm>
          <a:solidFill>
            <a:srgbClr val="643975"/>
          </a:solidFill>
        </p:grpSpPr>
        <p:sp>
          <p:nvSpPr>
            <p:cNvPr id="6" name="矩形 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 name="等腰三角形 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8"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9" name="文本框 9"/>
          <p:cNvSpPr txBox="1"/>
          <p:nvPr/>
        </p:nvSpPr>
        <p:spPr>
          <a:xfrm>
            <a:off x="630589" y="152453"/>
            <a:ext cx="1457782" cy="282757"/>
          </a:xfrm>
          <a:prstGeom prst="rect">
            <a:avLst/>
          </a:prstGeom>
          <a:noFill/>
        </p:spPr>
        <p:txBody>
          <a:bodyPr wrap="square" lIns="51422" tIns="25711" rIns="51422" bIns="25711" rtlCol="0">
            <a:spAutoFit/>
          </a:bodyPr>
          <a:lstStyle/>
          <a:p>
            <a:pPr marL="0" lvl="1"/>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ko-KR" sz="15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1" name="矩形 10"/>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矩形 11"/>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矩形 12"/>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14" name="组合 13"/>
          <p:cNvGrpSpPr/>
          <p:nvPr/>
        </p:nvGrpSpPr>
        <p:grpSpPr>
          <a:xfrm>
            <a:off x="2841550" y="887325"/>
            <a:ext cx="2073230" cy="2584156"/>
            <a:chOff x="2285732" y="3716686"/>
            <a:chExt cx="2763946" cy="3446339"/>
          </a:xfrm>
        </p:grpSpPr>
        <p:grpSp>
          <p:nvGrpSpPr>
            <p:cNvPr id="15" name="组合 14"/>
            <p:cNvGrpSpPr/>
            <p:nvPr/>
          </p:nvGrpSpPr>
          <p:grpSpPr>
            <a:xfrm>
              <a:off x="2285732" y="3716686"/>
              <a:ext cx="2763946" cy="3446339"/>
              <a:chOff x="3295850" y="1908877"/>
              <a:chExt cx="3738030" cy="4660916"/>
            </a:xfrm>
          </p:grpSpPr>
          <p:sp>
            <p:nvSpPr>
              <p:cNvPr id="19" name="圆角矩形 18"/>
              <p:cNvSpPr/>
              <p:nvPr/>
            </p:nvSpPr>
            <p:spPr>
              <a:xfrm rot="2760000">
                <a:off x="3098889" y="2634801"/>
                <a:ext cx="4660916"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圆角矩形 20"/>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C165"/>
                  </a:gs>
                  <a:gs pos="100000">
                    <a:srgbClr val="FF9A05"/>
                  </a:gs>
                </a:gsLst>
                <a:lin ang="2700000" scaled="1"/>
                <a:tileRect/>
              </a:gradFill>
              <a:ln w="25400">
                <a:gradFill flip="none" rotWithShape="1">
                  <a:gsLst>
                    <a:gs pos="0">
                      <a:srgbClr val="FF9B09"/>
                    </a:gs>
                    <a:gs pos="100000">
                      <a:srgbClr val="FFDBA7"/>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6" name="组合 15"/>
            <p:cNvGrpSpPr/>
            <p:nvPr/>
          </p:nvGrpSpPr>
          <p:grpSpPr>
            <a:xfrm>
              <a:off x="2728219" y="4347491"/>
              <a:ext cx="1068358" cy="945829"/>
              <a:chOff x="2711519" y="4342226"/>
              <a:chExt cx="1068358" cy="945829"/>
            </a:xfrm>
          </p:grpSpPr>
          <p:sp>
            <p:nvSpPr>
              <p:cNvPr id="17" name="文本框 26"/>
              <p:cNvSpPr txBox="1"/>
              <p:nvPr/>
            </p:nvSpPr>
            <p:spPr>
              <a:xfrm>
                <a:off x="2711519" y="4342226"/>
                <a:ext cx="1031437" cy="8619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01</a:t>
                </a:r>
                <a:endParaRPr lang="zh-CN" altLang="en-US" sz="3600" dirty="0">
                  <a:solidFill>
                    <a:prstClr val="white"/>
                  </a:solidFill>
                  <a:latin typeface="Impact" panose="020B0806030902050204" pitchFamily="34" charset="0"/>
                </a:endParaRPr>
              </a:p>
            </p:txBody>
          </p:sp>
          <p:sp>
            <p:nvSpPr>
              <p:cNvPr id="18" name="文本框 27"/>
              <p:cNvSpPr txBox="1"/>
              <p:nvPr/>
            </p:nvSpPr>
            <p:spPr>
              <a:xfrm>
                <a:off x="2738817" y="4957033"/>
                <a:ext cx="1041060" cy="331022"/>
              </a:xfrm>
              <a:prstGeom prst="rect">
                <a:avLst/>
              </a:prstGeom>
              <a:noFill/>
            </p:spPr>
            <p:txBody>
              <a:bodyPr wrap="square" rtlCol="0">
                <a:spAutoFit/>
              </a:bodyPr>
              <a:lstStyle/>
              <a:p>
                <a:pPr algn="ctr"/>
                <a:r>
                  <a:rPr lang="en-US" altLang="zh-CN" sz="1013" dirty="0">
                    <a:solidFill>
                      <a:prstClr val="white"/>
                    </a:solidFill>
                    <a:latin typeface="时尚中黑简体" panose="01010104010101010101" pitchFamily="2" charset="-122"/>
                    <a:ea typeface="时尚中黑简体" panose="01010104010101010101" pitchFamily="2" charset="-122"/>
                  </a:rPr>
                  <a:t>STEP</a:t>
                </a:r>
                <a:endParaRPr lang="zh-CN" altLang="en-US" sz="1013" dirty="0">
                  <a:solidFill>
                    <a:prstClr val="white"/>
                  </a:solidFill>
                  <a:latin typeface="时尚中黑简体" panose="01010104010101010101" pitchFamily="2" charset="-122"/>
                  <a:ea typeface="时尚中黑简体" panose="01010104010101010101" pitchFamily="2" charset="-122"/>
                </a:endParaRPr>
              </a:p>
            </p:txBody>
          </p:sp>
        </p:grpSp>
      </p:grpSp>
      <p:grpSp>
        <p:nvGrpSpPr>
          <p:cNvPr id="23" name="组合 22"/>
          <p:cNvGrpSpPr/>
          <p:nvPr/>
        </p:nvGrpSpPr>
        <p:grpSpPr>
          <a:xfrm>
            <a:off x="2837290" y="2733805"/>
            <a:ext cx="2066086" cy="2584156"/>
            <a:chOff x="3885937" y="2769115"/>
            <a:chExt cx="2754422" cy="3446339"/>
          </a:xfrm>
        </p:grpSpPr>
        <p:grpSp>
          <p:nvGrpSpPr>
            <p:cNvPr id="24" name="组合 23"/>
            <p:cNvGrpSpPr/>
            <p:nvPr/>
          </p:nvGrpSpPr>
          <p:grpSpPr>
            <a:xfrm>
              <a:off x="3885937" y="2769115"/>
              <a:ext cx="2754422" cy="3446339"/>
              <a:chOff x="3295850" y="1895995"/>
              <a:chExt cx="3725149" cy="4660916"/>
            </a:xfrm>
          </p:grpSpPr>
          <p:sp>
            <p:nvSpPr>
              <p:cNvPr id="28" name="圆角矩形 27"/>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圆角矩形 29"/>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01BDD1"/>
                  </a:gs>
                  <a:gs pos="100000">
                    <a:srgbClr val="0194A3"/>
                  </a:gs>
                </a:gsLst>
                <a:lin ang="2700000" scaled="1"/>
                <a:tileRect/>
              </a:gradFill>
              <a:ln w="25400">
                <a:gradFill flip="none" rotWithShape="1">
                  <a:gsLst>
                    <a:gs pos="0">
                      <a:srgbClr val="0194A3"/>
                    </a:gs>
                    <a:gs pos="100000">
                      <a:srgbClr val="01CFE5"/>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5" name="组合 24"/>
            <p:cNvGrpSpPr/>
            <p:nvPr/>
          </p:nvGrpSpPr>
          <p:grpSpPr>
            <a:xfrm>
              <a:off x="4352303" y="3414855"/>
              <a:ext cx="1045498" cy="945829"/>
              <a:chOff x="2734379" y="4342226"/>
              <a:chExt cx="1045498" cy="945829"/>
            </a:xfrm>
          </p:grpSpPr>
          <p:sp>
            <p:nvSpPr>
              <p:cNvPr id="26" name="文本框 32"/>
              <p:cNvSpPr txBox="1"/>
              <p:nvPr/>
            </p:nvSpPr>
            <p:spPr>
              <a:xfrm>
                <a:off x="2734379" y="4342226"/>
                <a:ext cx="1031437" cy="8619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03</a:t>
                </a:r>
                <a:endParaRPr lang="zh-CN" altLang="en-US" sz="3600" dirty="0">
                  <a:solidFill>
                    <a:prstClr val="white"/>
                  </a:solidFill>
                  <a:latin typeface="Impact" panose="020B0806030902050204" pitchFamily="34" charset="0"/>
                </a:endParaRPr>
              </a:p>
            </p:txBody>
          </p:sp>
          <p:sp>
            <p:nvSpPr>
              <p:cNvPr id="27" name="文本框 33"/>
              <p:cNvSpPr txBox="1"/>
              <p:nvPr/>
            </p:nvSpPr>
            <p:spPr>
              <a:xfrm>
                <a:off x="2738817" y="4957033"/>
                <a:ext cx="1041060" cy="331022"/>
              </a:xfrm>
              <a:prstGeom prst="rect">
                <a:avLst/>
              </a:prstGeom>
              <a:noFill/>
            </p:spPr>
            <p:txBody>
              <a:bodyPr wrap="square" rtlCol="0">
                <a:spAutoFit/>
              </a:bodyPr>
              <a:lstStyle/>
              <a:p>
                <a:pPr algn="ctr"/>
                <a:r>
                  <a:rPr lang="en-US" altLang="zh-CN" sz="1013" dirty="0">
                    <a:solidFill>
                      <a:prstClr val="white"/>
                    </a:solidFill>
                    <a:latin typeface="时尚中黑简体" panose="01010104010101010101" pitchFamily="2" charset="-122"/>
                    <a:ea typeface="时尚中黑简体" panose="01010104010101010101" pitchFamily="2" charset="-122"/>
                  </a:rPr>
                  <a:t>STEP</a:t>
                </a:r>
                <a:endParaRPr lang="zh-CN" altLang="en-US" sz="1013" dirty="0">
                  <a:solidFill>
                    <a:prstClr val="white"/>
                  </a:solidFill>
                  <a:latin typeface="时尚中黑简体" panose="01010104010101010101" pitchFamily="2" charset="-122"/>
                  <a:ea typeface="时尚中黑简体" panose="01010104010101010101" pitchFamily="2" charset="-122"/>
                </a:endParaRPr>
              </a:p>
            </p:txBody>
          </p:sp>
        </p:grpSp>
      </p:grpSp>
      <p:grpSp>
        <p:nvGrpSpPr>
          <p:cNvPr id="32" name="组合 31"/>
          <p:cNvGrpSpPr/>
          <p:nvPr/>
        </p:nvGrpSpPr>
        <p:grpSpPr>
          <a:xfrm>
            <a:off x="4758249" y="877894"/>
            <a:ext cx="2066086" cy="2584156"/>
            <a:chOff x="5489223" y="1837839"/>
            <a:chExt cx="2754422" cy="3446339"/>
          </a:xfrm>
        </p:grpSpPr>
        <p:grpSp>
          <p:nvGrpSpPr>
            <p:cNvPr id="33" name="组合 32"/>
            <p:cNvGrpSpPr/>
            <p:nvPr/>
          </p:nvGrpSpPr>
          <p:grpSpPr>
            <a:xfrm>
              <a:off x="5489223" y="1837839"/>
              <a:ext cx="2754422" cy="3446339"/>
              <a:chOff x="3295850" y="1895995"/>
              <a:chExt cx="3725149" cy="4660916"/>
            </a:xfrm>
          </p:grpSpPr>
          <p:sp>
            <p:nvSpPr>
              <p:cNvPr id="37" name="圆角矩形 36"/>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圆角矩形 38"/>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EC8C8C"/>
                  </a:gs>
                  <a:gs pos="100000">
                    <a:srgbClr val="E35353"/>
                  </a:gs>
                </a:gsLst>
                <a:lin ang="2700000" scaled="1"/>
                <a:tileRect/>
              </a:gradFill>
              <a:ln w="25400">
                <a:gradFill flip="none" rotWithShape="1">
                  <a:gsLst>
                    <a:gs pos="0">
                      <a:srgbClr val="E35353"/>
                    </a:gs>
                    <a:gs pos="100000">
                      <a:srgbClr val="F1A9A9"/>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4" name="组合 33"/>
            <p:cNvGrpSpPr/>
            <p:nvPr/>
          </p:nvGrpSpPr>
          <p:grpSpPr>
            <a:xfrm>
              <a:off x="5937544" y="2483578"/>
              <a:ext cx="1045498" cy="945829"/>
              <a:chOff x="2734379" y="4342226"/>
              <a:chExt cx="1045498" cy="945829"/>
            </a:xfrm>
          </p:grpSpPr>
          <p:sp>
            <p:nvSpPr>
              <p:cNvPr id="35" name="文本框 35"/>
              <p:cNvSpPr txBox="1"/>
              <p:nvPr/>
            </p:nvSpPr>
            <p:spPr>
              <a:xfrm>
                <a:off x="2734379" y="4342226"/>
                <a:ext cx="1031437" cy="8619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02</a:t>
                </a:r>
                <a:endParaRPr lang="zh-CN" altLang="en-US" sz="3600" dirty="0">
                  <a:solidFill>
                    <a:prstClr val="white"/>
                  </a:solidFill>
                  <a:latin typeface="Impact" panose="020B0806030902050204" pitchFamily="34" charset="0"/>
                </a:endParaRPr>
              </a:p>
            </p:txBody>
          </p:sp>
          <p:sp>
            <p:nvSpPr>
              <p:cNvPr id="36" name="文本框 36"/>
              <p:cNvSpPr txBox="1"/>
              <p:nvPr/>
            </p:nvSpPr>
            <p:spPr>
              <a:xfrm>
                <a:off x="2738817" y="4957033"/>
                <a:ext cx="1041060" cy="331022"/>
              </a:xfrm>
              <a:prstGeom prst="rect">
                <a:avLst/>
              </a:prstGeom>
              <a:noFill/>
            </p:spPr>
            <p:txBody>
              <a:bodyPr wrap="square" rtlCol="0">
                <a:spAutoFit/>
              </a:bodyPr>
              <a:lstStyle/>
              <a:p>
                <a:pPr algn="ctr"/>
                <a:r>
                  <a:rPr lang="en-US" altLang="zh-CN" sz="1013" dirty="0">
                    <a:solidFill>
                      <a:prstClr val="white"/>
                    </a:solidFill>
                    <a:latin typeface="时尚中黑简体" panose="01010104010101010101" pitchFamily="2" charset="-122"/>
                    <a:ea typeface="时尚中黑简体" panose="01010104010101010101" pitchFamily="2" charset="-122"/>
                  </a:rPr>
                  <a:t>STEP</a:t>
                </a:r>
                <a:endParaRPr lang="zh-CN" altLang="en-US" sz="1013" dirty="0">
                  <a:solidFill>
                    <a:prstClr val="white"/>
                  </a:solidFill>
                  <a:latin typeface="时尚中黑简体" panose="01010104010101010101" pitchFamily="2" charset="-122"/>
                  <a:ea typeface="时尚中黑简体" panose="01010104010101010101" pitchFamily="2" charset="-122"/>
                </a:endParaRPr>
              </a:p>
            </p:txBody>
          </p:sp>
        </p:grpSp>
      </p:grpSp>
      <p:grpSp>
        <p:nvGrpSpPr>
          <p:cNvPr id="41" name="组合 40"/>
          <p:cNvGrpSpPr/>
          <p:nvPr/>
        </p:nvGrpSpPr>
        <p:grpSpPr>
          <a:xfrm>
            <a:off x="4755648" y="2730377"/>
            <a:ext cx="2066086" cy="2584156"/>
            <a:chOff x="7094696" y="911444"/>
            <a:chExt cx="2754422" cy="3446339"/>
          </a:xfrm>
        </p:grpSpPr>
        <p:grpSp>
          <p:nvGrpSpPr>
            <p:cNvPr id="42" name="组合 41"/>
            <p:cNvGrpSpPr/>
            <p:nvPr/>
          </p:nvGrpSpPr>
          <p:grpSpPr>
            <a:xfrm>
              <a:off x="7094696" y="911444"/>
              <a:ext cx="2754422" cy="3446339"/>
              <a:chOff x="3295850" y="1895995"/>
              <a:chExt cx="3725149" cy="4660916"/>
            </a:xfrm>
          </p:grpSpPr>
          <p:sp>
            <p:nvSpPr>
              <p:cNvPr id="46" name="圆角矩形 45"/>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圆角矩形 47"/>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77468A"/>
                  </a:gs>
                  <a:gs pos="100000">
                    <a:srgbClr val="553363"/>
                  </a:gs>
                </a:gsLst>
                <a:lin ang="2700000" scaled="1"/>
                <a:tileRect/>
              </a:gradFill>
              <a:ln w="25400">
                <a:gradFill flip="none" rotWithShape="1">
                  <a:gsLst>
                    <a:gs pos="100000">
                      <a:srgbClr val="8F54A6"/>
                    </a:gs>
                    <a:gs pos="0">
                      <a:srgbClr val="4A2C56"/>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3" name="组合 42"/>
            <p:cNvGrpSpPr/>
            <p:nvPr/>
          </p:nvGrpSpPr>
          <p:grpSpPr>
            <a:xfrm>
              <a:off x="7551706" y="1553014"/>
              <a:ext cx="1045498" cy="945829"/>
              <a:chOff x="2734379" y="4342226"/>
              <a:chExt cx="1045498" cy="945829"/>
            </a:xfrm>
          </p:grpSpPr>
          <p:sp>
            <p:nvSpPr>
              <p:cNvPr id="44" name="文本框 38"/>
              <p:cNvSpPr txBox="1"/>
              <p:nvPr/>
            </p:nvSpPr>
            <p:spPr>
              <a:xfrm>
                <a:off x="2734379" y="4342226"/>
                <a:ext cx="1031437" cy="861974"/>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04</a:t>
                </a:r>
                <a:endParaRPr lang="zh-CN" altLang="en-US" sz="3600" dirty="0">
                  <a:solidFill>
                    <a:prstClr val="white"/>
                  </a:solidFill>
                  <a:latin typeface="Impact" panose="020B0806030902050204" pitchFamily="34" charset="0"/>
                </a:endParaRPr>
              </a:p>
            </p:txBody>
          </p:sp>
          <p:sp>
            <p:nvSpPr>
              <p:cNvPr id="45" name="文本框 39"/>
              <p:cNvSpPr txBox="1"/>
              <p:nvPr/>
            </p:nvSpPr>
            <p:spPr>
              <a:xfrm>
                <a:off x="2738817" y="4957033"/>
                <a:ext cx="1041060" cy="331022"/>
              </a:xfrm>
              <a:prstGeom prst="rect">
                <a:avLst/>
              </a:prstGeom>
              <a:noFill/>
            </p:spPr>
            <p:txBody>
              <a:bodyPr wrap="square" rtlCol="0">
                <a:spAutoFit/>
              </a:bodyPr>
              <a:lstStyle/>
              <a:p>
                <a:pPr algn="ctr"/>
                <a:r>
                  <a:rPr lang="en-US" altLang="zh-CN" sz="1013" dirty="0">
                    <a:solidFill>
                      <a:prstClr val="white"/>
                    </a:solidFill>
                    <a:latin typeface="时尚中黑简体" panose="01010104010101010101" pitchFamily="2" charset="-122"/>
                    <a:ea typeface="时尚中黑简体" panose="01010104010101010101" pitchFamily="2" charset="-122"/>
                  </a:rPr>
                  <a:t>STEP</a:t>
                </a:r>
                <a:endParaRPr lang="zh-CN" altLang="en-US" sz="1013" dirty="0">
                  <a:solidFill>
                    <a:prstClr val="white"/>
                  </a:solidFill>
                  <a:latin typeface="时尚中黑简体" panose="01010104010101010101" pitchFamily="2" charset="-122"/>
                  <a:ea typeface="时尚中黑简体" panose="01010104010101010101" pitchFamily="2" charset="-122"/>
                </a:endParaRPr>
              </a:p>
            </p:txBody>
          </p:sp>
        </p:grpSp>
      </p:grpSp>
      <p:grpSp>
        <p:nvGrpSpPr>
          <p:cNvPr id="50" name="组合 49"/>
          <p:cNvGrpSpPr/>
          <p:nvPr/>
        </p:nvGrpSpPr>
        <p:grpSpPr>
          <a:xfrm flipV="1">
            <a:off x="6117761" y="1222195"/>
            <a:ext cx="1829253" cy="549230"/>
            <a:chOff x="5246304" y="4593021"/>
            <a:chExt cx="2438687" cy="732476"/>
          </a:xfrm>
        </p:grpSpPr>
        <p:sp>
          <p:nvSpPr>
            <p:cNvPr id="51" name="椭圆 50"/>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任意多边形 51"/>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 name="组合 52"/>
          <p:cNvGrpSpPr/>
          <p:nvPr/>
        </p:nvGrpSpPr>
        <p:grpSpPr>
          <a:xfrm flipH="1" flipV="1">
            <a:off x="1115166" y="1225316"/>
            <a:ext cx="1829253" cy="549230"/>
            <a:chOff x="5246304" y="4593021"/>
            <a:chExt cx="2438687" cy="732476"/>
          </a:xfrm>
        </p:grpSpPr>
        <p:sp>
          <p:nvSpPr>
            <p:cNvPr id="54" name="椭圆 53"/>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任意多边形 5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6" name="组合 55"/>
          <p:cNvGrpSpPr/>
          <p:nvPr/>
        </p:nvGrpSpPr>
        <p:grpSpPr>
          <a:xfrm>
            <a:off x="1127993" y="1221914"/>
            <a:ext cx="1401909" cy="276999"/>
            <a:chOff x="1503794" y="1629594"/>
            <a:chExt cx="1868969" cy="369417"/>
          </a:xfrm>
        </p:grpSpPr>
        <p:grpSp>
          <p:nvGrpSpPr>
            <p:cNvPr id="57" name="Group 32"/>
            <p:cNvGrpSpPr>
              <a:grpSpLocks noChangeAspect="1"/>
            </p:cNvGrpSpPr>
            <p:nvPr/>
          </p:nvGrpSpPr>
          <p:grpSpPr bwMode="auto">
            <a:xfrm>
              <a:off x="1503794" y="1681982"/>
              <a:ext cx="354115" cy="230585"/>
              <a:chOff x="3798" y="2129"/>
              <a:chExt cx="86" cy="56"/>
            </a:xfrm>
            <a:solidFill>
              <a:srgbClr val="FFB850"/>
            </a:solidFill>
            <a:effectLst/>
          </p:grpSpPr>
          <p:sp>
            <p:nvSpPr>
              <p:cNvPr id="59"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5"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9"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58" name="文本框 96"/>
            <p:cNvSpPr txBox="1"/>
            <p:nvPr/>
          </p:nvSpPr>
          <p:spPr>
            <a:xfrm>
              <a:off x="1878915" y="1629594"/>
              <a:ext cx="1493848" cy="369417"/>
            </a:xfrm>
            <a:prstGeom prst="rect">
              <a:avLst/>
            </a:prstGeom>
            <a:noFill/>
          </p:spPr>
          <p:txBody>
            <a:bodyPr wrap="square" rtlCol="0">
              <a:spAutoFit/>
            </a:bodyPr>
            <a:lstStyle/>
            <a:p>
              <a:r>
                <a:rPr lang="zh-CN" altLang="en-US" sz="1200" dirty="0">
                  <a:solidFill>
                    <a:srgbClr val="FFB850"/>
                  </a:solidFill>
                  <a:latin typeface="微软雅黑" panose="020B0503020204020204" pitchFamily="34" charset="-122"/>
                  <a:ea typeface="微软雅黑" panose="020B0503020204020204" pitchFamily="34" charset="-122"/>
                </a:rPr>
                <a:t>在此添加标题</a:t>
              </a:r>
            </a:p>
          </p:txBody>
        </p:sp>
      </p:grpSp>
      <p:grpSp>
        <p:nvGrpSpPr>
          <p:cNvPr id="73" name="组合 72"/>
          <p:cNvGrpSpPr/>
          <p:nvPr/>
        </p:nvGrpSpPr>
        <p:grpSpPr>
          <a:xfrm>
            <a:off x="6138378" y="3530703"/>
            <a:ext cx="1829253" cy="549230"/>
            <a:chOff x="5246304" y="4593021"/>
            <a:chExt cx="2438687" cy="732476"/>
          </a:xfrm>
        </p:grpSpPr>
        <p:sp>
          <p:nvSpPr>
            <p:cNvPr id="74" name="椭圆 73"/>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任意多边形 7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6" name="组合 75"/>
          <p:cNvGrpSpPr/>
          <p:nvPr/>
        </p:nvGrpSpPr>
        <p:grpSpPr>
          <a:xfrm flipH="1">
            <a:off x="1122356" y="3530703"/>
            <a:ext cx="1829253" cy="549230"/>
            <a:chOff x="5246304" y="4593021"/>
            <a:chExt cx="2438687" cy="732476"/>
          </a:xfrm>
        </p:grpSpPr>
        <p:sp>
          <p:nvSpPr>
            <p:cNvPr id="77" name="椭圆 76"/>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任意多边形 7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 name="组合 78"/>
          <p:cNvGrpSpPr/>
          <p:nvPr/>
        </p:nvGrpSpPr>
        <p:grpSpPr>
          <a:xfrm>
            <a:off x="1143711" y="3381653"/>
            <a:ext cx="1396970" cy="276999"/>
            <a:chOff x="1524748" y="4509914"/>
            <a:chExt cx="1862385" cy="369417"/>
          </a:xfrm>
        </p:grpSpPr>
        <p:grpSp>
          <p:nvGrpSpPr>
            <p:cNvPr id="80" name="Group 20"/>
            <p:cNvGrpSpPr>
              <a:grpSpLocks noChangeAspect="1"/>
            </p:cNvGrpSpPr>
            <p:nvPr/>
          </p:nvGrpSpPr>
          <p:grpSpPr bwMode="auto">
            <a:xfrm>
              <a:off x="1524748" y="4577163"/>
              <a:ext cx="335173" cy="267232"/>
              <a:chOff x="3899" y="2225"/>
              <a:chExt cx="74" cy="59"/>
            </a:xfrm>
            <a:solidFill>
              <a:srgbClr val="01ACBE"/>
            </a:solidFill>
            <a:effectLst/>
          </p:grpSpPr>
          <p:sp>
            <p:nvSpPr>
              <p:cNvPr id="82"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3"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4"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5"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81" name="文本框 100"/>
            <p:cNvSpPr txBox="1"/>
            <p:nvPr/>
          </p:nvSpPr>
          <p:spPr>
            <a:xfrm>
              <a:off x="1893284" y="4509914"/>
              <a:ext cx="1493849" cy="369417"/>
            </a:xfrm>
            <a:prstGeom prst="rect">
              <a:avLst/>
            </a:prstGeom>
            <a:noFill/>
          </p:spPr>
          <p:txBody>
            <a:bodyPr wrap="square" rtlCol="0">
              <a:spAutoFit/>
            </a:bodyPr>
            <a:lstStyle/>
            <a:p>
              <a:r>
                <a:rPr lang="zh-CN" altLang="en-US" sz="1200" dirty="0">
                  <a:solidFill>
                    <a:srgbClr val="01ACBE"/>
                  </a:solidFill>
                  <a:latin typeface="微软雅黑" panose="020B0503020204020204" pitchFamily="34" charset="-122"/>
                  <a:ea typeface="微软雅黑" panose="020B0503020204020204" pitchFamily="34" charset="-122"/>
                </a:rPr>
                <a:t>在此添加标题</a:t>
              </a:r>
            </a:p>
          </p:txBody>
        </p:sp>
      </p:grpSp>
      <p:grpSp>
        <p:nvGrpSpPr>
          <p:cNvPr id="86" name="组合 85"/>
          <p:cNvGrpSpPr/>
          <p:nvPr/>
        </p:nvGrpSpPr>
        <p:grpSpPr>
          <a:xfrm>
            <a:off x="6681900" y="1221913"/>
            <a:ext cx="1400947" cy="276999"/>
            <a:chOff x="8908040" y="1629594"/>
            <a:chExt cx="1867686" cy="369417"/>
          </a:xfrm>
        </p:grpSpPr>
        <p:grpSp>
          <p:nvGrpSpPr>
            <p:cNvPr id="87" name="Group 13"/>
            <p:cNvGrpSpPr>
              <a:grpSpLocks noChangeAspect="1"/>
            </p:cNvGrpSpPr>
            <p:nvPr/>
          </p:nvGrpSpPr>
          <p:grpSpPr bwMode="auto">
            <a:xfrm>
              <a:off x="8908040" y="1667664"/>
              <a:ext cx="339700" cy="267232"/>
              <a:chOff x="3996" y="2321"/>
              <a:chExt cx="75" cy="59"/>
            </a:xfrm>
            <a:solidFill>
              <a:srgbClr val="E87071"/>
            </a:solidFill>
            <a:effectLst/>
          </p:grpSpPr>
          <p:sp>
            <p:nvSpPr>
              <p:cNvPr id="89"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0" name="Freeform 15"/>
              <p:cNvSpPr>
                <a:spLocks/>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1" name="Freeform 16"/>
              <p:cNvSpPr>
                <a:spLocks/>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2"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88" name="文本框 102"/>
            <p:cNvSpPr txBox="1"/>
            <p:nvPr/>
          </p:nvSpPr>
          <p:spPr>
            <a:xfrm>
              <a:off x="9281877" y="1629594"/>
              <a:ext cx="1493849" cy="369417"/>
            </a:xfrm>
            <a:prstGeom prst="rect">
              <a:avLst/>
            </a:prstGeom>
            <a:noFill/>
          </p:spPr>
          <p:txBody>
            <a:bodyPr wrap="square" rtlCol="0">
              <a:spAutoFit/>
            </a:bodyPr>
            <a:lstStyle/>
            <a:p>
              <a:r>
                <a:rPr lang="zh-CN" altLang="en-US" sz="1200" dirty="0">
                  <a:solidFill>
                    <a:srgbClr val="E87071"/>
                  </a:solidFill>
                  <a:latin typeface="微软雅黑" panose="020B0503020204020204" pitchFamily="34" charset="-122"/>
                  <a:ea typeface="微软雅黑" panose="020B0503020204020204" pitchFamily="34" charset="-122"/>
                </a:rPr>
                <a:t>在此添加标题</a:t>
              </a:r>
            </a:p>
          </p:txBody>
        </p:sp>
      </p:grpSp>
      <p:grpSp>
        <p:nvGrpSpPr>
          <p:cNvPr id="93" name="组合 92"/>
          <p:cNvGrpSpPr/>
          <p:nvPr/>
        </p:nvGrpSpPr>
        <p:grpSpPr>
          <a:xfrm>
            <a:off x="6739626" y="3381656"/>
            <a:ext cx="1387939" cy="276999"/>
            <a:chOff x="8984997" y="4509914"/>
            <a:chExt cx="1850344" cy="369417"/>
          </a:xfrm>
        </p:grpSpPr>
        <p:grpSp>
          <p:nvGrpSpPr>
            <p:cNvPr id="94" name="Group 27"/>
            <p:cNvGrpSpPr>
              <a:grpSpLocks noChangeAspect="1"/>
            </p:cNvGrpSpPr>
            <p:nvPr/>
          </p:nvGrpSpPr>
          <p:grpSpPr bwMode="auto">
            <a:xfrm>
              <a:off x="8984997" y="4518199"/>
              <a:ext cx="303918" cy="333814"/>
              <a:chOff x="3811" y="2125"/>
              <a:chExt cx="61" cy="67"/>
            </a:xfrm>
            <a:solidFill>
              <a:srgbClr val="653C76"/>
            </a:solidFill>
            <a:effectLst/>
          </p:grpSpPr>
          <p:sp>
            <p:nvSpPr>
              <p:cNvPr id="96"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7"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95" name="文本框 104"/>
            <p:cNvSpPr txBox="1"/>
            <p:nvPr/>
          </p:nvSpPr>
          <p:spPr>
            <a:xfrm>
              <a:off x="9341492" y="4509914"/>
              <a:ext cx="1493849" cy="369417"/>
            </a:xfrm>
            <a:prstGeom prst="rect">
              <a:avLst/>
            </a:prstGeom>
            <a:noFill/>
          </p:spPr>
          <p:txBody>
            <a:bodyPr wrap="square" rtlCol="0">
              <a:spAutoFit/>
            </a:bodyPr>
            <a:lstStyle/>
            <a:p>
              <a:r>
                <a:rPr lang="zh-CN" altLang="en-US" sz="1200" dirty="0">
                  <a:solidFill>
                    <a:srgbClr val="653C76"/>
                  </a:solidFill>
                  <a:latin typeface="微软雅黑" panose="020B0503020204020204" pitchFamily="34" charset="-122"/>
                  <a:ea typeface="微软雅黑" panose="020B0503020204020204" pitchFamily="34" charset="-122"/>
                </a:rPr>
                <a:t>在此添加标题</a:t>
              </a:r>
            </a:p>
          </p:txBody>
        </p:sp>
      </p:grpSp>
      <p:sp>
        <p:nvSpPr>
          <p:cNvPr id="98" name="文本框 113"/>
          <p:cNvSpPr txBox="1"/>
          <p:nvPr/>
        </p:nvSpPr>
        <p:spPr>
          <a:xfrm>
            <a:off x="1430515" y="1450612"/>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99" name="文本框 113"/>
          <p:cNvSpPr txBox="1"/>
          <p:nvPr/>
        </p:nvSpPr>
        <p:spPr>
          <a:xfrm>
            <a:off x="1474112" y="3597628"/>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0" name="文本框 113"/>
          <p:cNvSpPr txBox="1"/>
          <p:nvPr/>
        </p:nvSpPr>
        <p:spPr>
          <a:xfrm>
            <a:off x="6994564" y="1450612"/>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1" name="文本框 113"/>
          <p:cNvSpPr txBox="1"/>
          <p:nvPr/>
        </p:nvSpPr>
        <p:spPr>
          <a:xfrm>
            <a:off x="7037853" y="3578117"/>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88613343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 presetClass="entr" presetSubtype="8" accel="40000" fill="hold" nodeType="afterEffect" p14:presetBounceEnd="40000">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40000">
                                          <p:cBhvr additive="base">
                                            <p:cTn id="32" dur="20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33" dur="20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8" accel="40000" fill="hold" nodeType="withEffect" p14:presetBounceEnd="40000">
                                      <p:stCondLst>
                                        <p:cond delay="500"/>
                                      </p:stCondLst>
                                      <p:childTnLst>
                                        <p:set>
                                          <p:cBhvr>
                                            <p:cTn id="35" dur="1" fill="hold">
                                              <p:stCondLst>
                                                <p:cond delay="0"/>
                                              </p:stCondLst>
                                            </p:cTn>
                                            <p:tgtEl>
                                              <p:spTgt spid="32"/>
                                            </p:tgtEl>
                                            <p:attrNameLst>
                                              <p:attrName>style.visibility</p:attrName>
                                            </p:attrNameLst>
                                          </p:cBhvr>
                                          <p:to>
                                            <p:strVal val="visible"/>
                                          </p:to>
                                        </p:set>
                                        <p:anim calcmode="lin" valueType="num" p14:bounceEnd="40000">
                                          <p:cBhvr additive="base">
                                            <p:cTn id="36" dur="2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37" dur="20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8" accel="40000" fill="hold" nodeType="withEffect" p14:presetBounceEnd="40000">
                                      <p:stCondLst>
                                        <p:cond delay="1000"/>
                                      </p:stCondLst>
                                      <p:childTnLst>
                                        <p:set>
                                          <p:cBhvr>
                                            <p:cTn id="39" dur="1" fill="hold">
                                              <p:stCondLst>
                                                <p:cond delay="0"/>
                                              </p:stCondLst>
                                            </p:cTn>
                                            <p:tgtEl>
                                              <p:spTgt spid="23"/>
                                            </p:tgtEl>
                                            <p:attrNameLst>
                                              <p:attrName>style.visibility</p:attrName>
                                            </p:attrNameLst>
                                          </p:cBhvr>
                                          <p:to>
                                            <p:strVal val="visible"/>
                                          </p:to>
                                        </p:set>
                                        <p:anim calcmode="lin" valueType="num" p14:bounceEnd="40000">
                                          <p:cBhvr additive="base">
                                            <p:cTn id="40" dur="20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41" dur="2000" fill="hold"/>
                                            <p:tgtEl>
                                              <p:spTgt spid="23"/>
                                            </p:tgtEl>
                                            <p:attrNameLst>
                                              <p:attrName>ppt_y</p:attrName>
                                            </p:attrNameLst>
                                          </p:cBhvr>
                                          <p:tavLst>
                                            <p:tav tm="0">
                                              <p:val>
                                                <p:strVal val="#ppt_y"/>
                                              </p:val>
                                            </p:tav>
                                            <p:tav tm="100000">
                                              <p:val>
                                                <p:strVal val="#ppt_y"/>
                                              </p:val>
                                            </p:tav>
                                          </p:tavLst>
                                        </p:anim>
                                      </p:childTnLst>
                                    </p:cTn>
                                  </p:par>
                                  <p:par>
                                    <p:cTn id="42" presetID="2" presetClass="entr" presetSubtype="8" accel="40000" fill="hold" nodeType="withEffect" p14:presetBounceEnd="40000">
                                      <p:stCondLst>
                                        <p:cond delay="1500"/>
                                      </p:stCondLst>
                                      <p:childTnLst>
                                        <p:set>
                                          <p:cBhvr>
                                            <p:cTn id="43" dur="1" fill="hold">
                                              <p:stCondLst>
                                                <p:cond delay="0"/>
                                              </p:stCondLst>
                                            </p:cTn>
                                            <p:tgtEl>
                                              <p:spTgt spid="41"/>
                                            </p:tgtEl>
                                            <p:attrNameLst>
                                              <p:attrName>style.visibility</p:attrName>
                                            </p:attrNameLst>
                                          </p:cBhvr>
                                          <p:to>
                                            <p:strVal val="visible"/>
                                          </p:to>
                                        </p:set>
                                        <p:anim calcmode="lin" valueType="num" p14:bounceEnd="40000">
                                          <p:cBhvr additive="base">
                                            <p:cTn id="44" dur="20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45" dur="2000" fill="hold"/>
                                            <p:tgtEl>
                                              <p:spTgt spid="41"/>
                                            </p:tgtEl>
                                            <p:attrNameLst>
                                              <p:attrName>ppt_y</p:attrName>
                                            </p:attrNameLst>
                                          </p:cBhvr>
                                          <p:tavLst>
                                            <p:tav tm="0">
                                              <p:val>
                                                <p:strVal val="#ppt_y"/>
                                              </p:val>
                                            </p:tav>
                                            <p:tav tm="100000">
                                              <p:val>
                                                <p:strVal val="#ppt_y"/>
                                              </p:val>
                                            </p:tav>
                                          </p:tavLst>
                                        </p:anim>
                                      </p:childTnLst>
                                    </p:cTn>
                                  </p:par>
                                </p:childTnLst>
                              </p:cTn>
                            </p:par>
                            <p:par>
                              <p:cTn id="46" fill="hold">
                                <p:stCondLst>
                                  <p:cond delay="4750"/>
                                </p:stCondLst>
                                <p:childTnLst>
                                  <p:par>
                                    <p:cTn id="47" presetID="22" presetClass="entr" presetSubtype="8"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left)">
                                          <p:cBhvr>
                                            <p:cTn id="49" dur="500"/>
                                            <p:tgtEl>
                                              <p:spTgt spid="50"/>
                                            </p:tgtEl>
                                          </p:cBhvr>
                                        </p:animEffect>
                                      </p:childTnLst>
                                    </p:cTn>
                                  </p:par>
                                  <p:par>
                                    <p:cTn id="50" presetID="22" presetClass="entr" presetSubtype="2"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right)">
                                          <p:cBhvr>
                                            <p:cTn id="52" dur="500"/>
                                            <p:tgtEl>
                                              <p:spTgt spid="53"/>
                                            </p:tgtEl>
                                          </p:cBhvr>
                                        </p:animEffect>
                                      </p:childTnLst>
                                    </p:cTn>
                                  </p:par>
                                  <p:par>
                                    <p:cTn id="53" presetID="22" presetClass="entr" presetSubtype="2" fill="hold" nodeType="with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right)">
                                          <p:cBhvr>
                                            <p:cTn id="55" dur="500"/>
                                            <p:tgtEl>
                                              <p:spTgt spid="76"/>
                                            </p:tgtEl>
                                          </p:cBhvr>
                                        </p:animEffect>
                                      </p:childTnLst>
                                    </p:cTn>
                                  </p:par>
                                  <p:par>
                                    <p:cTn id="56" presetID="22" presetClass="entr" presetSubtype="8" fill="hold"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5250"/>
                                </p:stCondLst>
                                <p:childTnLst>
                                  <p:par>
                                    <p:cTn id="60" presetID="22" presetClass="entr" presetSubtype="8" fill="hold"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ipe(left)">
                                          <p:cBhvr>
                                            <p:cTn id="62" dur="500"/>
                                            <p:tgtEl>
                                              <p:spTgt spid="56"/>
                                            </p:tgtEl>
                                          </p:cBhvr>
                                        </p:animEffect>
                                      </p:childTnLst>
                                    </p:cTn>
                                  </p:par>
                                  <p:par>
                                    <p:cTn id="63" presetID="22" presetClass="entr" presetSubtype="8" fill="hold" nodeType="with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wipe(left)">
                                          <p:cBhvr>
                                            <p:cTn id="65" dur="500"/>
                                            <p:tgtEl>
                                              <p:spTgt spid="86"/>
                                            </p:tgtEl>
                                          </p:cBhvr>
                                        </p:animEffect>
                                      </p:childTnLst>
                                    </p:cTn>
                                  </p:par>
                                  <p:par>
                                    <p:cTn id="66" presetID="22" presetClass="entr" presetSubtype="8" fill="hold" nodeType="with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wipe(left)">
                                          <p:cBhvr>
                                            <p:cTn id="68" dur="500"/>
                                            <p:tgtEl>
                                              <p:spTgt spid="79"/>
                                            </p:tgtEl>
                                          </p:cBhvr>
                                        </p:animEffect>
                                      </p:childTnLst>
                                    </p:cTn>
                                  </p:par>
                                  <p:par>
                                    <p:cTn id="69" presetID="22" presetClass="entr" presetSubtype="8" fill="hold" nodeType="with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left)">
                                          <p:cBhvr>
                                            <p:cTn id="71" dur="500"/>
                                            <p:tgtEl>
                                              <p:spTgt spid="93"/>
                                            </p:tgtEl>
                                          </p:cBhvr>
                                        </p:animEffect>
                                      </p:childTnLst>
                                    </p:cTn>
                                  </p:par>
                                </p:childTnLst>
                              </p:cTn>
                            </p:par>
                            <p:par>
                              <p:cTn id="72" fill="hold">
                                <p:stCondLst>
                                  <p:cond delay="5750"/>
                                </p:stCondLst>
                                <p:childTnLst>
                                  <p:par>
                                    <p:cTn id="73" presetID="14" presetClass="entr" presetSubtype="10" fill="hold" grpId="0" nodeType="afterEffect">
                                      <p:stCondLst>
                                        <p:cond delay="0"/>
                                      </p:stCondLst>
                                      <p:childTnLst>
                                        <p:set>
                                          <p:cBhvr>
                                            <p:cTn id="74" dur="1" fill="hold">
                                              <p:stCondLst>
                                                <p:cond delay="0"/>
                                              </p:stCondLst>
                                            </p:cTn>
                                            <p:tgtEl>
                                              <p:spTgt spid="98"/>
                                            </p:tgtEl>
                                            <p:attrNameLst>
                                              <p:attrName>style.visibility</p:attrName>
                                            </p:attrNameLst>
                                          </p:cBhvr>
                                          <p:to>
                                            <p:strVal val="visible"/>
                                          </p:to>
                                        </p:set>
                                        <p:animEffect transition="in" filter="randombar(horizontal)">
                                          <p:cBhvr>
                                            <p:cTn id="75" dur="500"/>
                                            <p:tgtEl>
                                              <p:spTgt spid="98"/>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randombar(horizontal)">
                                          <p:cBhvr>
                                            <p:cTn id="78" dur="500"/>
                                            <p:tgtEl>
                                              <p:spTgt spid="100"/>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99"/>
                                            </p:tgtEl>
                                            <p:attrNameLst>
                                              <p:attrName>style.visibility</p:attrName>
                                            </p:attrNameLst>
                                          </p:cBhvr>
                                          <p:to>
                                            <p:strVal val="visible"/>
                                          </p:to>
                                        </p:set>
                                        <p:animEffect transition="in" filter="randombar(horizontal)">
                                          <p:cBhvr>
                                            <p:cTn id="81" dur="500"/>
                                            <p:tgtEl>
                                              <p:spTgt spid="99"/>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1"/>
                                            </p:tgtEl>
                                            <p:attrNameLst>
                                              <p:attrName>style.visibility</p:attrName>
                                            </p:attrNameLst>
                                          </p:cBhvr>
                                          <p:to>
                                            <p:strVal val="visible"/>
                                          </p:to>
                                        </p:set>
                                        <p:animEffect transition="in" filter="randombar(horizontal)">
                                          <p:cBhvr>
                                            <p:cTn id="8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98" grpId="0"/>
          <p:bldP spid="99" grpId="0"/>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250"/>
                                </p:stCondLst>
                                <p:childTnLst>
                                  <p:par>
                                    <p:cTn id="30" presetID="2" presetClass="entr" presetSubtype="8" accel="4000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2000" fill="hold"/>
                                            <p:tgtEl>
                                              <p:spTgt spid="14"/>
                                            </p:tgtEl>
                                            <p:attrNameLst>
                                              <p:attrName>ppt_x</p:attrName>
                                            </p:attrNameLst>
                                          </p:cBhvr>
                                          <p:tavLst>
                                            <p:tav tm="0">
                                              <p:val>
                                                <p:strVal val="0-#ppt_w/2"/>
                                              </p:val>
                                            </p:tav>
                                            <p:tav tm="100000">
                                              <p:val>
                                                <p:strVal val="#ppt_x"/>
                                              </p:val>
                                            </p:tav>
                                          </p:tavLst>
                                        </p:anim>
                                        <p:anim calcmode="lin" valueType="num">
                                          <p:cBhvr additive="base">
                                            <p:cTn id="33" dur="20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8" accel="40000" fill="hold" nodeType="withEffect">
                                      <p:stCondLst>
                                        <p:cond delay="5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2000" fill="hold"/>
                                            <p:tgtEl>
                                              <p:spTgt spid="32"/>
                                            </p:tgtEl>
                                            <p:attrNameLst>
                                              <p:attrName>ppt_x</p:attrName>
                                            </p:attrNameLst>
                                          </p:cBhvr>
                                          <p:tavLst>
                                            <p:tav tm="0">
                                              <p:val>
                                                <p:strVal val="0-#ppt_w/2"/>
                                              </p:val>
                                            </p:tav>
                                            <p:tav tm="100000">
                                              <p:val>
                                                <p:strVal val="#ppt_x"/>
                                              </p:val>
                                            </p:tav>
                                          </p:tavLst>
                                        </p:anim>
                                        <p:anim calcmode="lin" valueType="num">
                                          <p:cBhvr additive="base">
                                            <p:cTn id="37" dur="20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8" accel="40000" fill="hold" nodeType="withEffect">
                                      <p:stCondLst>
                                        <p:cond delay="10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2000" fill="hold"/>
                                            <p:tgtEl>
                                              <p:spTgt spid="23"/>
                                            </p:tgtEl>
                                            <p:attrNameLst>
                                              <p:attrName>ppt_x</p:attrName>
                                            </p:attrNameLst>
                                          </p:cBhvr>
                                          <p:tavLst>
                                            <p:tav tm="0">
                                              <p:val>
                                                <p:strVal val="0-#ppt_w/2"/>
                                              </p:val>
                                            </p:tav>
                                            <p:tav tm="100000">
                                              <p:val>
                                                <p:strVal val="#ppt_x"/>
                                              </p:val>
                                            </p:tav>
                                          </p:tavLst>
                                        </p:anim>
                                        <p:anim calcmode="lin" valueType="num">
                                          <p:cBhvr additive="base">
                                            <p:cTn id="41" dur="2000" fill="hold"/>
                                            <p:tgtEl>
                                              <p:spTgt spid="23"/>
                                            </p:tgtEl>
                                            <p:attrNameLst>
                                              <p:attrName>ppt_y</p:attrName>
                                            </p:attrNameLst>
                                          </p:cBhvr>
                                          <p:tavLst>
                                            <p:tav tm="0">
                                              <p:val>
                                                <p:strVal val="#ppt_y"/>
                                              </p:val>
                                            </p:tav>
                                            <p:tav tm="100000">
                                              <p:val>
                                                <p:strVal val="#ppt_y"/>
                                              </p:val>
                                            </p:tav>
                                          </p:tavLst>
                                        </p:anim>
                                      </p:childTnLst>
                                    </p:cTn>
                                  </p:par>
                                  <p:par>
                                    <p:cTn id="42" presetID="2" presetClass="entr" presetSubtype="8" accel="40000" fill="hold" nodeType="withEffect">
                                      <p:stCondLst>
                                        <p:cond delay="150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2000" fill="hold"/>
                                            <p:tgtEl>
                                              <p:spTgt spid="41"/>
                                            </p:tgtEl>
                                            <p:attrNameLst>
                                              <p:attrName>ppt_x</p:attrName>
                                            </p:attrNameLst>
                                          </p:cBhvr>
                                          <p:tavLst>
                                            <p:tav tm="0">
                                              <p:val>
                                                <p:strVal val="0-#ppt_w/2"/>
                                              </p:val>
                                            </p:tav>
                                            <p:tav tm="100000">
                                              <p:val>
                                                <p:strVal val="#ppt_x"/>
                                              </p:val>
                                            </p:tav>
                                          </p:tavLst>
                                        </p:anim>
                                        <p:anim calcmode="lin" valueType="num">
                                          <p:cBhvr additive="base">
                                            <p:cTn id="45" dur="2000" fill="hold"/>
                                            <p:tgtEl>
                                              <p:spTgt spid="41"/>
                                            </p:tgtEl>
                                            <p:attrNameLst>
                                              <p:attrName>ppt_y</p:attrName>
                                            </p:attrNameLst>
                                          </p:cBhvr>
                                          <p:tavLst>
                                            <p:tav tm="0">
                                              <p:val>
                                                <p:strVal val="#ppt_y"/>
                                              </p:val>
                                            </p:tav>
                                            <p:tav tm="100000">
                                              <p:val>
                                                <p:strVal val="#ppt_y"/>
                                              </p:val>
                                            </p:tav>
                                          </p:tavLst>
                                        </p:anim>
                                      </p:childTnLst>
                                    </p:cTn>
                                  </p:par>
                                </p:childTnLst>
                              </p:cTn>
                            </p:par>
                            <p:par>
                              <p:cTn id="46" fill="hold">
                                <p:stCondLst>
                                  <p:cond delay="4750"/>
                                </p:stCondLst>
                                <p:childTnLst>
                                  <p:par>
                                    <p:cTn id="47" presetID="22" presetClass="entr" presetSubtype="8"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left)">
                                          <p:cBhvr>
                                            <p:cTn id="49" dur="500"/>
                                            <p:tgtEl>
                                              <p:spTgt spid="50"/>
                                            </p:tgtEl>
                                          </p:cBhvr>
                                        </p:animEffect>
                                      </p:childTnLst>
                                    </p:cTn>
                                  </p:par>
                                  <p:par>
                                    <p:cTn id="50" presetID="22" presetClass="entr" presetSubtype="2"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right)">
                                          <p:cBhvr>
                                            <p:cTn id="52" dur="500"/>
                                            <p:tgtEl>
                                              <p:spTgt spid="53"/>
                                            </p:tgtEl>
                                          </p:cBhvr>
                                        </p:animEffect>
                                      </p:childTnLst>
                                    </p:cTn>
                                  </p:par>
                                  <p:par>
                                    <p:cTn id="53" presetID="22" presetClass="entr" presetSubtype="2" fill="hold" nodeType="with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right)">
                                          <p:cBhvr>
                                            <p:cTn id="55" dur="500"/>
                                            <p:tgtEl>
                                              <p:spTgt spid="76"/>
                                            </p:tgtEl>
                                          </p:cBhvr>
                                        </p:animEffect>
                                      </p:childTnLst>
                                    </p:cTn>
                                  </p:par>
                                  <p:par>
                                    <p:cTn id="56" presetID="22" presetClass="entr" presetSubtype="8" fill="hold"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5250"/>
                                </p:stCondLst>
                                <p:childTnLst>
                                  <p:par>
                                    <p:cTn id="60" presetID="22" presetClass="entr" presetSubtype="8" fill="hold"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ipe(left)">
                                          <p:cBhvr>
                                            <p:cTn id="62" dur="500"/>
                                            <p:tgtEl>
                                              <p:spTgt spid="56"/>
                                            </p:tgtEl>
                                          </p:cBhvr>
                                        </p:animEffect>
                                      </p:childTnLst>
                                    </p:cTn>
                                  </p:par>
                                  <p:par>
                                    <p:cTn id="63" presetID="22" presetClass="entr" presetSubtype="8" fill="hold" nodeType="with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wipe(left)">
                                          <p:cBhvr>
                                            <p:cTn id="65" dur="500"/>
                                            <p:tgtEl>
                                              <p:spTgt spid="86"/>
                                            </p:tgtEl>
                                          </p:cBhvr>
                                        </p:animEffect>
                                      </p:childTnLst>
                                    </p:cTn>
                                  </p:par>
                                  <p:par>
                                    <p:cTn id="66" presetID="22" presetClass="entr" presetSubtype="8" fill="hold" nodeType="with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wipe(left)">
                                          <p:cBhvr>
                                            <p:cTn id="68" dur="500"/>
                                            <p:tgtEl>
                                              <p:spTgt spid="79"/>
                                            </p:tgtEl>
                                          </p:cBhvr>
                                        </p:animEffect>
                                      </p:childTnLst>
                                    </p:cTn>
                                  </p:par>
                                  <p:par>
                                    <p:cTn id="69" presetID="22" presetClass="entr" presetSubtype="8" fill="hold" nodeType="with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left)">
                                          <p:cBhvr>
                                            <p:cTn id="71" dur="500"/>
                                            <p:tgtEl>
                                              <p:spTgt spid="93"/>
                                            </p:tgtEl>
                                          </p:cBhvr>
                                        </p:animEffect>
                                      </p:childTnLst>
                                    </p:cTn>
                                  </p:par>
                                </p:childTnLst>
                              </p:cTn>
                            </p:par>
                            <p:par>
                              <p:cTn id="72" fill="hold">
                                <p:stCondLst>
                                  <p:cond delay="5750"/>
                                </p:stCondLst>
                                <p:childTnLst>
                                  <p:par>
                                    <p:cTn id="73" presetID="14" presetClass="entr" presetSubtype="10" fill="hold" grpId="0" nodeType="afterEffect">
                                      <p:stCondLst>
                                        <p:cond delay="0"/>
                                      </p:stCondLst>
                                      <p:childTnLst>
                                        <p:set>
                                          <p:cBhvr>
                                            <p:cTn id="74" dur="1" fill="hold">
                                              <p:stCondLst>
                                                <p:cond delay="0"/>
                                              </p:stCondLst>
                                            </p:cTn>
                                            <p:tgtEl>
                                              <p:spTgt spid="98"/>
                                            </p:tgtEl>
                                            <p:attrNameLst>
                                              <p:attrName>style.visibility</p:attrName>
                                            </p:attrNameLst>
                                          </p:cBhvr>
                                          <p:to>
                                            <p:strVal val="visible"/>
                                          </p:to>
                                        </p:set>
                                        <p:animEffect transition="in" filter="randombar(horizontal)">
                                          <p:cBhvr>
                                            <p:cTn id="75" dur="500"/>
                                            <p:tgtEl>
                                              <p:spTgt spid="98"/>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randombar(horizontal)">
                                          <p:cBhvr>
                                            <p:cTn id="78" dur="500"/>
                                            <p:tgtEl>
                                              <p:spTgt spid="100"/>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99"/>
                                            </p:tgtEl>
                                            <p:attrNameLst>
                                              <p:attrName>style.visibility</p:attrName>
                                            </p:attrNameLst>
                                          </p:cBhvr>
                                          <p:to>
                                            <p:strVal val="visible"/>
                                          </p:to>
                                        </p:set>
                                        <p:animEffect transition="in" filter="randombar(horizontal)">
                                          <p:cBhvr>
                                            <p:cTn id="81" dur="500"/>
                                            <p:tgtEl>
                                              <p:spTgt spid="99"/>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1"/>
                                            </p:tgtEl>
                                            <p:attrNameLst>
                                              <p:attrName>style.visibility</p:attrName>
                                            </p:attrNameLst>
                                          </p:cBhvr>
                                          <p:to>
                                            <p:strVal val="visible"/>
                                          </p:to>
                                        </p:set>
                                        <p:animEffect transition="in" filter="randombar(horizontal)">
                                          <p:cBhvr>
                                            <p:cTn id="8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98" grpId="0"/>
          <p:bldP spid="99" grpId="0"/>
          <p:bldP spid="100" grpId="0"/>
          <p:bldP spid="10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815863"/>
            <a:ext cx="9144000" cy="1511774"/>
          </a:xfrm>
          <a:prstGeom prst="rect">
            <a:avLst/>
          </a:prstGeom>
          <a:solidFill>
            <a:srgbClr val="01ABB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cxnSp>
        <p:nvCxnSpPr>
          <p:cNvPr id="5" name="直接连接符 4"/>
          <p:cNvCxnSpPr/>
          <p:nvPr/>
        </p:nvCxnSpPr>
        <p:spPr>
          <a:xfrm>
            <a:off x="3924097" y="2551402"/>
            <a:ext cx="2321653"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086074" y="2125451"/>
            <a:ext cx="1997701" cy="438557"/>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2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单击添加标题</a:t>
            </a:r>
            <a:endParaRPr lang="zh-CN" altLang="en-US" sz="2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 name="组合 6"/>
          <p:cNvGrpSpPr/>
          <p:nvPr/>
        </p:nvGrpSpPr>
        <p:grpSpPr>
          <a:xfrm>
            <a:off x="2952244" y="2048522"/>
            <a:ext cx="1046460" cy="1046460"/>
            <a:chOff x="1677608" y="2996952"/>
            <a:chExt cx="1395643" cy="1395643"/>
          </a:xfrm>
        </p:grpSpPr>
        <p:sp>
          <p:nvSpPr>
            <p:cNvPr id="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9" name="Oval 29"/>
            <p:cNvSpPr>
              <a:spLocks noChangeAspect="1"/>
            </p:cNvSpPr>
            <p:nvPr/>
          </p:nvSpPr>
          <p:spPr>
            <a:xfrm>
              <a:off x="1850114" y="3169458"/>
              <a:ext cx="1050630" cy="1050630"/>
            </a:xfrm>
            <a:prstGeom prst="ellipse">
              <a:avLst/>
            </a:prstGeom>
            <a:solidFill>
              <a:srgbClr val="01ABBD"/>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99"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10" name="KSO_Shape"/>
          <p:cNvSpPr/>
          <p:nvPr/>
        </p:nvSpPr>
        <p:spPr bwMode="auto">
          <a:xfrm>
            <a:off x="3255906" y="2400715"/>
            <a:ext cx="439136" cy="333011"/>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94058" y="2680169"/>
            <a:ext cx="1077226" cy="161583"/>
            <a:chOff x="4369395" y="3284984"/>
            <a:chExt cx="1436675" cy="215500"/>
          </a:xfrm>
        </p:grpSpPr>
        <p:sp>
          <p:nvSpPr>
            <p:cNvPr id="12"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69395" y="3316401"/>
              <a:ext cx="168551" cy="168551"/>
              <a:chOff x="5005199" y="3717032"/>
              <a:chExt cx="168551" cy="168551"/>
            </a:xfrm>
          </p:grpSpPr>
          <p:sp>
            <p:nvSpPr>
              <p:cNvPr id="14" name="椭圆 13"/>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15" name="等腰三角形 14"/>
              <p:cNvSpPr/>
              <p:nvPr/>
            </p:nvSpPr>
            <p:spPr>
              <a:xfrm rot="5400000">
                <a:off x="5039924" y="3741566"/>
                <a:ext cx="130606" cy="119482"/>
              </a:xfrm>
              <a:prstGeom prst="triangle">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16" name="组合 15"/>
          <p:cNvGrpSpPr/>
          <p:nvPr/>
        </p:nvGrpSpPr>
        <p:grpSpPr>
          <a:xfrm>
            <a:off x="5219905" y="2679734"/>
            <a:ext cx="1077226" cy="161583"/>
            <a:chOff x="4369395" y="3284984"/>
            <a:chExt cx="1436675" cy="215500"/>
          </a:xfrm>
        </p:grpSpPr>
        <p:sp>
          <p:nvSpPr>
            <p:cNvPr id="17"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369395" y="3316401"/>
              <a:ext cx="168551" cy="168551"/>
              <a:chOff x="5005199" y="3717032"/>
              <a:chExt cx="168551" cy="168551"/>
            </a:xfrm>
          </p:grpSpPr>
          <p:sp>
            <p:nvSpPr>
              <p:cNvPr id="19" name="椭圆 18"/>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20" name="等腰三角形 19"/>
              <p:cNvSpPr/>
              <p:nvPr/>
            </p:nvSpPr>
            <p:spPr>
              <a:xfrm rot="5400000">
                <a:off x="5039924" y="3741566"/>
                <a:ext cx="130606" cy="119482"/>
              </a:xfrm>
              <a:prstGeom prst="triangle">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21" name="组合 20"/>
          <p:cNvGrpSpPr/>
          <p:nvPr/>
        </p:nvGrpSpPr>
        <p:grpSpPr>
          <a:xfrm>
            <a:off x="4194058" y="2896137"/>
            <a:ext cx="1077226" cy="161583"/>
            <a:chOff x="4369395" y="3284984"/>
            <a:chExt cx="1436675" cy="215500"/>
          </a:xfrm>
        </p:grpSpPr>
        <p:sp>
          <p:nvSpPr>
            <p:cNvPr id="22"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25" name="等腰三角形 24"/>
              <p:cNvSpPr/>
              <p:nvPr/>
            </p:nvSpPr>
            <p:spPr>
              <a:xfrm rot="5400000">
                <a:off x="5039924" y="3741566"/>
                <a:ext cx="130606" cy="119482"/>
              </a:xfrm>
              <a:prstGeom prst="triangle">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grpSp>
        <p:nvGrpSpPr>
          <p:cNvPr id="26" name="组合 25"/>
          <p:cNvGrpSpPr/>
          <p:nvPr/>
        </p:nvGrpSpPr>
        <p:grpSpPr>
          <a:xfrm>
            <a:off x="5219905" y="2895702"/>
            <a:ext cx="1077226" cy="161583"/>
            <a:chOff x="4369395" y="3284984"/>
            <a:chExt cx="1436675" cy="215500"/>
          </a:xfrm>
        </p:grpSpPr>
        <p:sp>
          <p:nvSpPr>
            <p:cNvPr id="27" name="文本框 9"/>
            <p:cNvSpPr txBox="1"/>
            <p:nvPr/>
          </p:nvSpPr>
          <p:spPr>
            <a:xfrm>
              <a:off x="4581936" y="3284984"/>
              <a:ext cx="1224134" cy="215500"/>
            </a:xfrm>
            <a:prstGeom prst="rect">
              <a:avLst/>
            </a:prstGeom>
            <a:noFill/>
          </p:spPr>
          <p:txBody>
            <a:bodyPr wrap="square" lIns="0" tIns="0" rIns="0" bIns="0" rtlCol="0">
              <a:spAutoFit/>
            </a:bodyPr>
            <a:lstStyle/>
            <a:p>
              <a:pPr marL="0" lvl="1"/>
              <a:r>
                <a:rPr lang="zh-CN" altLang="en-US" sz="1050"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rgbClr val="01AB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sp>
            <p:nvSpPr>
              <p:cNvPr id="30" name="等腰三角形 29"/>
              <p:cNvSpPr/>
              <p:nvPr/>
            </p:nvSpPr>
            <p:spPr>
              <a:xfrm rot="5400000">
                <a:off x="5039924" y="3741566"/>
                <a:ext cx="130606" cy="119482"/>
              </a:xfrm>
              <a:prstGeom prst="triangle">
                <a:avLst/>
              </a:prstGeom>
              <a:solidFill>
                <a:srgbClr val="F66C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solidFill>
                </a:endParaRPr>
              </a:p>
            </p:txBody>
          </p:sp>
        </p:grpSp>
      </p:grpSp>
      <p:sp>
        <p:nvSpPr>
          <p:cNvPr id="31" name="矩形 30"/>
          <p:cNvSpPr/>
          <p:nvPr/>
        </p:nvSpPr>
        <p:spPr>
          <a:xfrm>
            <a:off x="1" y="669"/>
            <a:ext cx="738572" cy="43726"/>
          </a:xfrm>
          <a:prstGeom prst="rect">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32" name="组合 31"/>
          <p:cNvGrpSpPr/>
          <p:nvPr/>
        </p:nvGrpSpPr>
        <p:grpSpPr>
          <a:xfrm>
            <a:off x="144661" y="669"/>
            <a:ext cx="431936" cy="627371"/>
            <a:chOff x="841003" y="360040"/>
            <a:chExt cx="504056" cy="836712"/>
          </a:xfrm>
          <a:solidFill>
            <a:srgbClr val="F66C47"/>
          </a:solidFill>
        </p:grpSpPr>
        <p:sp>
          <p:nvSpPr>
            <p:cNvPr id="33" name="矩形 32"/>
            <p:cNvSpPr/>
            <p:nvPr/>
          </p:nvSpPr>
          <p:spPr>
            <a:xfrm>
              <a:off x="841003" y="360040"/>
              <a:ext cx="504056" cy="548680"/>
            </a:xfrm>
            <a:prstGeom prst="rect">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4" name="等腰三角形 33"/>
            <p:cNvSpPr/>
            <p:nvPr/>
          </p:nvSpPr>
          <p:spPr>
            <a:xfrm rot="10800000">
              <a:off x="841003" y="908720"/>
              <a:ext cx="504056" cy="288032"/>
            </a:xfrm>
            <a:prstGeom prst="triangle">
              <a:avLst/>
            </a:prstGeom>
            <a:solidFill>
              <a:srgbClr val="01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35" name="文本框 9"/>
          <p:cNvSpPr txBox="1"/>
          <p:nvPr/>
        </p:nvSpPr>
        <p:spPr>
          <a:xfrm>
            <a:off x="630588" y="152453"/>
            <a:ext cx="971855" cy="207672"/>
          </a:xfrm>
          <a:prstGeom prst="rect">
            <a:avLst/>
          </a:prstGeom>
          <a:noFill/>
        </p:spPr>
        <p:txBody>
          <a:bodyPr wrap="square" lIns="51422" tIns="25711" rIns="51422" bIns="25711" rtlCol="0">
            <a:spAutoFit/>
          </a:bodyPr>
          <a:lstStyle/>
          <a:p>
            <a:pPr marL="0" lvl="1"/>
            <a:r>
              <a:rPr lang="zh-CN" altLang="en-US" sz="1012" dirty="0" smtClean="0">
                <a:solidFill>
                  <a:srgbClr val="01ABBD"/>
                </a:solidFill>
                <a:latin typeface="微软雅黑" panose="020B0503020204020204" pitchFamily="34" charset="-122"/>
                <a:ea typeface="微软雅黑" panose="020B0503020204020204" pitchFamily="34" charset="-122"/>
              </a:rPr>
              <a:t>第二章  </a:t>
            </a:r>
            <a:endParaRPr lang="en-US" altLang="ko-KR" sz="1012" kern="0" dirty="0">
              <a:solidFill>
                <a:srgbClr val="01ABBD"/>
              </a:solidFill>
              <a:latin typeface="微软雅黑" panose="020B0503020204020204" pitchFamily="34" charset="-122"/>
              <a:ea typeface="微软雅黑" panose="020B0503020204020204" pitchFamily="34" charset="-122"/>
            </a:endParaRPr>
          </a:p>
        </p:txBody>
      </p:sp>
      <p:sp>
        <p:nvSpPr>
          <p:cNvPr id="36" name="KSO_Shape"/>
          <p:cNvSpPr/>
          <p:nvPr/>
        </p:nvSpPr>
        <p:spPr bwMode="auto">
          <a:xfrm>
            <a:off x="250845" y="191576"/>
            <a:ext cx="219568" cy="16650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rot="2700000">
            <a:off x="2872930" y="4240804"/>
            <a:ext cx="933655" cy="933655"/>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8" name="矩形 37"/>
          <p:cNvSpPr/>
          <p:nvPr/>
        </p:nvSpPr>
        <p:spPr>
          <a:xfrm rot="2700000">
            <a:off x="1147315" y="4126651"/>
            <a:ext cx="1216668" cy="1216668"/>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9" name="矩形 38"/>
          <p:cNvSpPr/>
          <p:nvPr/>
        </p:nvSpPr>
        <p:spPr>
          <a:xfrm rot="2700000">
            <a:off x="-207106" y="3876767"/>
            <a:ext cx="1235233" cy="1235233"/>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0" name="矩形 39"/>
          <p:cNvSpPr/>
          <p:nvPr/>
        </p:nvSpPr>
        <p:spPr>
          <a:xfrm rot="2700000">
            <a:off x="957345" y="4948967"/>
            <a:ext cx="824636" cy="824636"/>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1" name="矩形 40"/>
          <p:cNvSpPr/>
          <p:nvPr/>
        </p:nvSpPr>
        <p:spPr>
          <a:xfrm rot="2700000">
            <a:off x="2118758" y="4644971"/>
            <a:ext cx="1040367" cy="1040367"/>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2" name="矩形 41"/>
          <p:cNvSpPr/>
          <p:nvPr/>
        </p:nvSpPr>
        <p:spPr>
          <a:xfrm rot="2700000">
            <a:off x="3536199" y="5129757"/>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3" name="矩形 42"/>
          <p:cNvSpPr/>
          <p:nvPr/>
        </p:nvSpPr>
        <p:spPr>
          <a:xfrm rot="2700000">
            <a:off x="4213837" y="4564379"/>
            <a:ext cx="1301326" cy="130132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4" name="矩形 43"/>
          <p:cNvSpPr/>
          <p:nvPr/>
        </p:nvSpPr>
        <p:spPr>
          <a:xfrm rot="2700000">
            <a:off x="6406108" y="4096177"/>
            <a:ext cx="1364004" cy="1364004"/>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5" name="矩形 44"/>
          <p:cNvSpPr/>
          <p:nvPr/>
        </p:nvSpPr>
        <p:spPr>
          <a:xfrm rot="2700000">
            <a:off x="4564748" y="3995906"/>
            <a:ext cx="996953" cy="996953"/>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6" name="矩形 45"/>
          <p:cNvSpPr/>
          <p:nvPr/>
        </p:nvSpPr>
        <p:spPr>
          <a:xfrm rot="2700000">
            <a:off x="5630731" y="4754894"/>
            <a:ext cx="895127" cy="89512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7" name="矩形 46"/>
          <p:cNvSpPr/>
          <p:nvPr/>
        </p:nvSpPr>
        <p:spPr>
          <a:xfrm rot="2700000">
            <a:off x="5827316" y="3933315"/>
            <a:ext cx="464804" cy="464804"/>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8" name="矩形 47"/>
          <p:cNvSpPr/>
          <p:nvPr/>
        </p:nvSpPr>
        <p:spPr>
          <a:xfrm rot="2700000">
            <a:off x="8000882" y="4384599"/>
            <a:ext cx="1235233" cy="1235233"/>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9" name="矩形 48"/>
          <p:cNvSpPr/>
          <p:nvPr/>
        </p:nvSpPr>
        <p:spPr>
          <a:xfrm rot="2700000">
            <a:off x="8746039" y="3660773"/>
            <a:ext cx="615819" cy="615819"/>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0" name="矩形 49"/>
          <p:cNvSpPr/>
          <p:nvPr/>
        </p:nvSpPr>
        <p:spPr>
          <a:xfrm rot="2700000">
            <a:off x="4057979" y="4492003"/>
            <a:ext cx="301767" cy="301767"/>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1" name="矩形 50"/>
          <p:cNvSpPr/>
          <p:nvPr/>
        </p:nvSpPr>
        <p:spPr>
          <a:xfrm rot="2700000">
            <a:off x="2557354" y="4317371"/>
            <a:ext cx="163181" cy="163181"/>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2" name="矩形 51"/>
          <p:cNvSpPr/>
          <p:nvPr/>
        </p:nvSpPr>
        <p:spPr>
          <a:xfrm rot="2700000">
            <a:off x="8067341" y="-168090"/>
            <a:ext cx="1235233" cy="1235233"/>
          </a:xfrm>
          <a:prstGeom prst="rect">
            <a:avLst/>
          </a:prstGeom>
          <a:gradFill>
            <a:gsLst>
              <a:gs pos="0">
                <a:srgbClr val="DC4A1B"/>
              </a:gs>
              <a:gs pos="100000">
                <a:srgbClr val="F66C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3" name="矩形 52"/>
          <p:cNvSpPr/>
          <p:nvPr/>
        </p:nvSpPr>
        <p:spPr>
          <a:xfrm rot="2700000">
            <a:off x="7450106" y="181235"/>
            <a:ext cx="722819" cy="722819"/>
          </a:xfrm>
          <a:prstGeom prst="rect">
            <a:avLst/>
          </a:prstGeom>
          <a:gradFill>
            <a:gsLst>
              <a:gs pos="0">
                <a:srgbClr val="026C68"/>
              </a:gs>
              <a:gs pos="100000">
                <a:srgbClr val="059188"/>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4" name="矩形 53"/>
          <p:cNvSpPr/>
          <p:nvPr/>
        </p:nvSpPr>
        <p:spPr>
          <a:xfrm rot="2700000">
            <a:off x="9053937" y="-158463"/>
            <a:ext cx="418412" cy="418412"/>
          </a:xfrm>
          <a:prstGeom prst="rect">
            <a:avLst/>
          </a:prstGeom>
          <a:gradFill>
            <a:gsLst>
              <a:gs pos="0">
                <a:srgbClr val="C72319"/>
              </a:gs>
              <a:gs pos="100000">
                <a:srgbClr val="F34347"/>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5" name="矩形 54"/>
          <p:cNvSpPr/>
          <p:nvPr/>
        </p:nvSpPr>
        <p:spPr>
          <a:xfrm rot="2700000">
            <a:off x="7100120" y="74861"/>
            <a:ext cx="209206" cy="209206"/>
          </a:xfrm>
          <a:prstGeom prst="rect">
            <a:avLst/>
          </a:prstGeom>
          <a:gradFill>
            <a:gsLst>
              <a:gs pos="0">
                <a:srgbClr val="03435C"/>
              </a:gs>
              <a:gs pos="100000">
                <a:srgbClr val="037A9B"/>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val="368312671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290">
                                          <p:stCondLst>
                                            <p:cond delay="0"/>
                                          </p:stCondLst>
                                        </p:cTn>
                                        <p:tgtEl>
                                          <p:spTgt spid="7"/>
                                        </p:tgtEl>
                                      </p:cBhvr>
                                    </p:animEffect>
                                    <p:anim calcmode="lin" valueType="num">
                                      <p:cBhvr>
                                        <p:cTn id="13"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8" dur="13">
                                          <p:stCondLst>
                                            <p:cond delay="325"/>
                                          </p:stCondLst>
                                        </p:cTn>
                                        <p:tgtEl>
                                          <p:spTgt spid="7"/>
                                        </p:tgtEl>
                                      </p:cBhvr>
                                      <p:to x="100000" y="60000"/>
                                    </p:animScale>
                                    <p:animScale>
                                      <p:cBhvr>
                                        <p:cTn id="19" dur="83" decel="50000">
                                          <p:stCondLst>
                                            <p:cond delay="338"/>
                                          </p:stCondLst>
                                        </p:cTn>
                                        <p:tgtEl>
                                          <p:spTgt spid="7"/>
                                        </p:tgtEl>
                                      </p:cBhvr>
                                      <p:to x="100000" y="100000"/>
                                    </p:animScale>
                                    <p:animScale>
                                      <p:cBhvr>
                                        <p:cTn id="20" dur="13">
                                          <p:stCondLst>
                                            <p:cond delay="656"/>
                                          </p:stCondLst>
                                        </p:cTn>
                                        <p:tgtEl>
                                          <p:spTgt spid="7"/>
                                        </p:tgtEl>
                                      </p:cBhvr>
                                      <p:to x="100000" y="80000"/>
                                    </p:animScale>
                                    <p:animScale>
                                      <p:cBhvr>
                                        <p:cTn id="21" dur="83" decel="50000">
                                          <p:stCondLst>
                                            <p:cond delay="669"/>
                                          </p:stCondLst>
                                        </p:cTn>
                                        <p:tgtEl>
                                          <p:spTgt spid="7"/>
                                        </p:tgtEl>
                                      </p:cBhvr>
                                      <p:to x="100000" y="100000"/>
                                    </p:animScale>
                                    <p:animScale>
                                      <p:cBhvr>
                                        <p:cTn id="22" dur="13">
                                          <p:stCondLst>
                                            <p:cond delay="821"/>
                                          </p:stCondLst>
                                        </p:cTn>
                                        <p:tgtEl>
                                          <p:spTgt spid="7"/>
                                        </p:tgtEl>
                                      </p:cBhvr>
                                      <p:to x="100000" y="90000"/>
                                    </p:animScale>
                                    <p:animScale>
                                      <p:cBhvr>
                                        <p:cTn id="23" dur="83" decel="50000">
                                          <p:stCondLst>
                                            <p:cond delay="834"/>
                                          </p:stCondLst>
                                        </p:cTn>
                                        <p:tgtEl>
                                          <p:spTgt spid="7"/>
                                        </p:tgtEl>
                                      </p:cBhvr>
                                      <p:to x="100000" y="100000"/>
                                    </p:animScale>
                                    <p:animScale>
                                      <p:cBhvr>
                                        <p:cTn id="24" dur="13">
                                          <p:stCondLst>
                                            <p:cond delay="904"/>
                                          </p:stCondLst>
                                        </p:cTn>
                                        <p:tgtEl>
                                          <p:spTgt spid="7"/>
                                        </p:tgtEl>
                                      </p:cBhvr>
                                      <p:to x="100000" y="95000"/>
                                    </p:animScale>
                                    <p:animScale>
                                      <p:cBhvr>
                                        <p:cTn id="25" dur="83" decel="50000">
                                          <p:stCondLst>
                                            <p:cond delay="917"/>
                                          </p:stCondLst>
                                        </p:cTn>
                                        <p:tgtEl>
                                          <p:spTgt spid="7"/>
                                        </p:tgtEl>
                                      </p:cBhvr>
                                      <p:to x="100000" y="100000"/>
                                    </p:animScale>
                                  </p:childTnLst>
                                </p:cTn>
                              </p:par>
                              <p:par>
                                <p:cTn id="26" presetID="10" presetClass="entr" presetSubtype="0" fill="hold" grpId="0" nodeType="withEffect">
                                  <p:stCondLst>
                                    <p:cond delay="1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par>
                                <p:cTn id="33" presetID="2" presetClass="entr" presetSubtype="2"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 presetClass="entr" presetSubtype="4"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31" presetClass="entr" presetSubtype="0" fill="hold" grpId="0" nodeType="withEffect">
                                  <p:stCondLst>
                                    <p:cond delay="250"/>
                                  </p:stCondLst>
                                  <p:childTnLst>
                                    <p:set>
                                      <p:cBhvr>
                                        <p:cTn id="58" dur="1" fill="hold">
                                          <p:stCondLst>
                                            <p:cond delay="0"/>
                                          </p:stCondLst>
                                        </p:cTn>
                                        <p:tgtEl>
                                          <p:spTgt spid="37"/>
                                        </p:tgtEl>
                                        <p:attrNameLst>
                                          <p:attrName>style.visibility</p:attrName>
                                        </p:attrNameLst>
                                      </p:cBhvr>
                                      <p:to>
                                        <p:strVal val="visible"/>
                                      </p:to>
                                    </p:set>
                                    <p:anim calcmode="lin" valueType="num">
                                      <p:cBhvr>
                                        <p:cTn id="59" dur="1000" fill="hold"/>
                                        <p:tgtEl>
                                          <p:spTgt spid="37"/>
                                        </p:tgtEl>
                                        <p:attrNameLst>
                                          <p:attrName>ppt_w</p:attrName>
                                        </p:attrNameLst>
                                      </p:cBhvr>
                                      <p:tavLst>
                                        <p:tav tm="0">
                                          <p:val>
                                            <p:fltVal val="0"/>
                                          </p:val>
                                        </p:tav>
                                        <p:tav tm="100000">
                                          <p:val>
                                            <p:strVal val="#ppt_w"/>
                                          </p:val>
                                        </p:tav>
                                      </p:tavLst>
                                    </p:anim>
                                    <p:anim calcmode="lin" valueType="num">
                                      <p:cBhvr>
                                        <p:cTn id="60" dur="1000" fill="hold"/>
                                        <p:tgtEl>
                                          <p:spTgt spid="37"/>
                                        </p:tgtEl>
                                        <p:attrNameLst>
                                          <p:attrName>ppt_h</p:attrName>
                                        </p:attrNameLst>
                                      </p:cBhvr>
                                      <p:tavLst>
                                        <p:tav tm="0">
                                          <p:val>
                                            <p:fltVal val="0"/>
                                          </p:val>
                                        </p:tav>
                                        <p:tav tm="100000">
                                          <p:val>
                                            <p:strVal val="#ppt_h"/>
                                          </p:val>
                                        </p:tav>
                                      </p:tavLst>
                                    </p:anim>
                                    <p:anim calcmode="lin" valueType="num">
                                      <p:cBhvr>
                                        <p:cTn id="61" dur="1000" fill="hold"/>
                                        <p:tgtEl>
                                          <p:spTgt spid="37"/>
                                        </p:tgtEl>
                                        <p:attrNameLst>
                                          <p:attrName>style.rotation</p:attrName>
                                        </p:attrNameLst>
                                      </p:cBhvr>
                                      <p:tavLst>
                                        <p:tav tm="0">
                                          <p:val>
                                            <p:fltVal val="90"/>
                                          </p:val>
                                        </p:tav>
                                        <p:tav tm="100000">
                                          <p:val>
                                            <p:fltVal val="0"/>
                                          </p:val>
                                        </p:tav>
                                      </p:tavLst>
                                    </p:anim>
                                    <p:animEffect transition="in" filter="fade">
                                      <p:cBhvr>
                                        <p:cTn id="62" dur="1000"/>
                                        <p:tgtEl>
                                          <p:spTgt spid="37"/>
                                        </p:tgtEl>
                                      </p:cBhvr>
                                    </p:animEffect>
                                  </p:childTnLst>
                                </p:cTn>
                              </p:par>
                              <p:par>
                                <p:cTn id="63" presetID="31" presetClass="entr" presetSubtype="0"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 calcmode="lin" valueType="num">
                                      <p:cBhvr>
                                        <p:cTn id="65" dur="1000" fill="hold"/>
                                        <p:tgtEl>
                                          <p:spTgt spid="38"/>
                                        </p:tgtEl>
                                        <p:attrNameLst>
                                          <p:attrName>ppt_w</p:attrName>
                                        </p:attrNameLst>
                                      </p:cBhvr>
                                      <p:tavLst>
                                        <p:tav tm="0">
                                          <p:val>
                                            <p:fltVal val="0"/>
                                          </p:val>
                                        </p:tav>
                                        <p:tav tm="100000">
                                          <p:val>
                                            <p:strVal val="#ppt_w"/>
                                          </p:val>
                                        </p:tav>
                                      </p:tavLst>
                                    </p:anim>
                                    <p:anim calcmode="lin" valueType="num">
                                      <p:cBhvr>
                                        <p:cTn id="66" dur="1000" fill="hold"/>
                                        <p:tgtEl>
                                          <p:spTgt spid="38"/>
                                        </p:tgtEl>
                                        <p:attrNameLst>
                                          <p:attrName>ppt_h</p:attrName>
                                        </p:attrNameLst>
                                      </p:cBhvr>
                                      <p:tavLst>
                                        <p:tav tm="0">
                                          <p:val>
                                            <p:fltVal val="0"/>
                                          </p:val>
                                        </p:tav>
                                        <p:tav tm="100000">
                                          <p:val>
                                            <p:strVal val="#ppt_h"/>
                                          </p:val>
                                        </p:tav>
                                      </p:tavLst>
                                    </p:anim>
                                    <p:anim calcmode="lin" valueType="num">
                                      <p:cBhvr>
                                        <p:cTn id="67" dur="1000" fill="hold"/>
                                        <p:tgtEl>
                                          <p:spTgt spid="38"/>
                                        </p:tgtEl>
                                        <p:attrNameLst>
                                          <p:attrName>style.rotation</p:attrName>
                                        </p:attrNameLst>
                                      </p:cBhvr>
                                      <p:tavLst>
                                        <p:tav tm="0">
                                          <p:val>
                                            <p:fltVal val="90"/>
                                          </p:val>
                                        </p:tav>
                                        <p:tav tm="100000">
                                          <p:val>
                                            <p:fltVal val="0"/>
                                          </p:val>
                                        </p:tav>
                                      </p:tavLst>
                                    </p:anim>
                                    <p:animEffect transition="in" filter="fade">
                                      <p:cBhvr>
                                        <p:cTn id="68" dur="1000"/>
                                        <p:tgtEl>
                                          <p:spTgt spid="38"/>
                                        </p:tgtEl>
                                      </p:cBhvr>
                                    </p:animEffect>
                                  </p:childTnLst>
                                </p:cTn>
                              </p:par>
                              <p:par>
                                <p:cTn id="69" presetID="31" presetClass="entr" presetSubtype="0" fill="hold" grpId="0" nodeType="withEffect">
                                  <p:stCondLst>
                                    <p:cond delay="250"/>
                                  </p:stCondLst>
                                  <p:childTnLst>
                                    <p:set>
                                      <p:cBhvr>
                                        <p:cTn id="70" dur="1" fill="hold">
                                          <p:stCondLst>
                                            <p:cond delay="0"/>
                                          </p:stCondLst>
                                        </p:cTn>
                                        <p:tgtEl>
                                          <p:spTgt spid="39"/>
                                        </p:tgtEl>
                                        <p:attrNameLst>
                                          <p:attrName>style.visibility</p:attrName>
                                        </p:attrNameLst>
                                      </p:cBhvr>
                                      <p:to>
                                        <p:strVal val="visible"/>
                                      </p:to>
                                    </p:set>
                                    <p:anim calcmode="lin" valueType="num">
                                      <p:cBhvr>
                                        <p:cTn id="71" dur="1000" fill="hold"/>
                                        <p:tgtEl>
                                          <p:spTgt spid="39"/>
                                        </p:tgtEl>
                                        <p:attrNameLst>
                                          <p:attrName>ppt_w</p:attrName>
                                        </p:attrNameLst>
                                      </p:cBhvr>
                                      <p:tavLst>
                                        <p:tav tm="0">
                                          <p:val>
                                            <p:fltVal val="0"/>
                                          </p:val>
                                        </p:tav>
                                        <p:tav tm="100000">
                                          <p:val>
                                            <p:strVal val="#ppt_w"/>
                                          </p:val>
                                        </p:tav>
                                      </p:tavLst>
                                    </p:anim>
                                    <p:anim calcmode="lin" valueType="num">
                                      <p:cBhvr>
                                        <p:cTn id="72" dur="1000" fill="hold"/>
                                        <p:tgtEl>
                                          <p:spTgt spid="39"/>
                                        </p:tgtEl>
                                        <p:attrNameLst>
                                          <p:attrName>ppt_h</p:attrName>
                                        </p:attrNameLst>
                                      </p:cBhvr>
                                      <p:tavLst>
                                        <p:tav tm="0">
                                          <p:val>
                                            <p:fltVal val="0"/>
                                          </p:val>
                                        </p:tav>
                                        <p:tav tm="100000">
                                          <p:val>
                                            <p:strVal val="#ppt_h"/>
                                          </p:val>
                                        </p:tav>
                                      </p:tavLst>
                                    </p:anim>
                                    <p:anim calcmode="lin" valueType="num">
                                      <p:cBhvr>
                                        <p:cTn id="73" dur="1000" fill="hold"/>
                                        <p:tgtEl>
                                          <p:spTgt spid="39"/>
                                        </p:tgtEl>
                                        <p:attrNameLst>
                                          <p:attrName>style.rotation</p:attrName>
                                        </p:attrNameLst>
                                      </p:cBhvr>
                                      <p:tavLst>
                                        <p:tav tm="0">
                                          <p:val>
                                            <p:fltVal val="90"/>
                                          </p:val>
                                        </p:tav>
                                        <p:tav tm="100000">
                                          <p:val>
                                            <p:fltVal val="0"/>
                                          </p:val>
                                        </p:tav>
                                      </p:tavLst>
                                    </p:anim>
                                    <p:animEffect transition="in" filter="fade">
                                      <p:cBhvr>
                                        <p:cTn id="74" dur="1000"/>
                                        <p:tgtEl>
                                          <p:spTgt spid="39"/>
                                        </p:tgtEl>
                                      </p:cBhvr>
                                    </p:animEffect>
                                  </p:childTnLst>
                                </p:cTn>
                              </p:par>
                              <p:par>
                                <p:cTn id="75" presetID="31" presetClass="entr" presetSubtype="0" fill="hold" grpId="0" nodeType="withEffect">
                                  <p:stCondLst>
                                    <p:cond delay="250"/>
                                  </p:stCondLst>
                                  <p:childTnLst>
                                    <p:set>
                                      <p:cBhvr>
                                        <p:cTn id="76" dur="1" fill="hold">
                                          <p:stCondLst>
                                            <p:cond delay="0"/>
                                          </p:stCondLst>
                                        </p:cTn>
                                        <p:tgtEl>
                                          <p:spTgt spid="40"/>
                                        </p:tgtEl>
                                        <p:attrNameLst>
                                          <p:attrName>style.visibility</p:attrName>
                                        </p:attrNameLst>
                                      </p:cBhvr>
                                      <p:to>
                                        <p:strVal val="visible"/>
                                      </p:to>
                                    </p:set>
                                    <p:anim calcmode="lin" valueType="num">
                                      <p:cBhvr>
                                        <p:cTn id="77" dur="1000" fill="hold"/>
                                        <p:tgtEl>
                                          <p:spTgt spid="40"/>
                                        </p:tgtEl>
                                        <p:attrNameLst>
                                          <p:attrName>ppt_w</p:attrName>
                                        </p:attrNameLst>
                                      </p:cBhvr>
                                      <p:tavLst>
                                        <p:tav tm="0">
                                          <p:val>
                                            <p:fltVal val="0"/>
                                          </p:val>
                                        </p:tav>
                                        <p:tav tm="100000">
                                          <p:val>
                                            <p:strVal val="#ppt_w"/>
                                          </p:val>
                                        </p:tav>
                                      </p:tavLst>
                                    </p:anim>
                                    <p:anim calcmode="lin" valueType="num">
                                      <p:cBhvr>
                                        <p:cTn id="78" dur="1000" fill="hold"/>
                                        <p:tgtEl>
                                          <p:spTgt spid="40"/>
                                        </p:tgtEl>
                                        <p:attrNameLst>
                                          <p:attrName>ppt_h</p:attrName>
                                        </p:attrNameLst>
                                      </p:cBhvr>
                                      <p:tavLst>
                                        <p:tav tm="0">
                                          <p:val>
                                            <p:fltVal val="0"/>
                                          </p:val>
                                        </p:tav>
                                        <p:tav tm="100000">
                                          <p:val>
                                            <p:strVal val="#ppt_h"/>
                                          </p:val>
                                        </p:tav>
                                      </p:tavLst>
                                    </p:anim>
                                    <p:anim calcmode="lin" valueType="num">
                                      <p:cBhvr>
                                        <p:cTn id="79" dur="1000" fill="hold"/>
                                        <p:tgtEl>
                                          <p:spTgt spid="40"/>
                                        </p:tgtEl>
                                        <p:attrNameLst>
                                          <p:attrName>style.rotation</p:attrName>
                                        </p:attrNameLst>
                                      </p:cBhvr>
                                      <p:tavLst>
                                        <p:tav tm="0">
                                          <p:val>
                                            <p:fltVal val="90"/>
                                          </p:val>
                                        </p:tav>
                                        <p:tav tm="100000">
                                          <p:val>
                                            <p:fltVal val="0"/>
                                          </p:val>
                                        </p:tav>
                                      </p:tavLst>
                                    </p:anim>
                                    <p:animEffect transition="in" filter="fade">
                                      <p:cBhvr>
                                        <p:cTn id="80" dur="1000"/>
                                        <p:tgtEl>
                                          <p:spTgt spid="40"/>
                                        </p:tgtEl>
                                      </p:cBhvr>
                                    </p:animEffect>
                                  </p:childTnLst>
                                </p:cTn>
                              </p:par>
                              <p:par>
                                <p:cTn id="81" presetID="31" presetClass="entr" presetSubtype="0" fill="hold" grpId="0" nodeType="withEffect">
                                  <p:stCondLst>
                                    <p:cond delay="250"/>
                                  </p:stCondLst>
                                  <p:childTnLst>
                                    <p:set>
                                      <p:cBhvr>
                                        <p:cTn id="82" dur="1" fill="hold">
                                          <p:stCondLst>
                                            <p:cond delay="0"/>
                                          </p:stCondLst>
                                        </p:cTn>
                                        <p:tgtEl>
                                          <p:spTgt spid="41"/>
                                        </p:tgtEl>
                                        <p:attrNameLst>
                                          <p:attrName>style.visibility</p:attrName>
                                        </p:attrNameLst>
                                      </p:cBhvr>
                                      <p:to>
                                        <p:strVal val="visible"/>
                                      </p:to>
                                    </p:set>
                                    <p:anim calcmode="lin" valueType="num">
                                      <p:cBhvr>
                                        <p:cTn id="83" dur="1000" fill="hold"/>
                                        <p:tgtEl>
                                          <p:spTgt spid="41"/>
                                        </p:tgtEl>
                                        <p:attrNameLst>
                                          <p:attrName>ppt_w</p:attrName>
                                        </p:attrNameLst>
                                      </p:cBhvr>
                                      <p:tavLst>
                                        <p:tav tm="0">
                                          <p:val>
                                            <p:fltVal val="0"/>
                                          </p:val>
                                        </p:tav>
                                        <p:tav tm="100000">
                                          <p:val>
                                            <p:strVal val="#ppt_w"/>
                                          </p:val>
                                        </p:tav>
                                      </p:tavLst>
                                    </p:anim>
                                    <p:anim calcmode="lin" valueType="num">
                                      <p:cBhvr>
                                        <p:cTn id="84" dur="1000" fill="hold"/>
                                        <p:tgtEl>
                                          <p:spTgt spid="41"/>
                                        </p:tgtEl>
                                        <p:attrNameLst>
                                          <p:attrName>ppt_h</p:attrName>
                                        </p:attrNameLst>
                                      </p:cBhvr>
                                      <p:tavLst>
                                        <p:tav tm="0">
                                          <p:val>
                                            <p:fltVal val="0"/>
                                          </p:val>
                                        </p:tav>
                                        <p:tav tm="100000">
                                          <p:val>
                                            <p:strVal val="#ppt_h"/>
                                          </p:val>
                                        </p:tav>
                                      </p:tavLst>
                                    </p:anim>
                                    <p:anim calcmode="lin" valueType="num">
                                      <p:cBhvr>
                                        <p:cTn id="85" dur="1000" fill="hold"/>
                                        <p:tgtEl>
                                          <p:spTgt spid="41"/>
                                        </p:tgtEl>
                                        <p:attrNameLst>
                                          <p:attrName>style.rotation</p:attrName>
                                        </p:attrNameLst>
                                      </p:cBhvr>
                                      <p:tavLst>
                                        <p:tav tm="0">
                                          <p:val>
                                            <p:fltVal val="90"/>
                                          </p:val>
                                        </p:tav>
                                        <p:tav tm="100000">
                                          <p:val>
                                            <p:fltVal val="0"/>
                                          </p:val>
                                        </p:tav>
                                      </p:tavLst>
                                    </p:anim>
                                    <p:animEffect transition="in" filter="fade">
                                      <p:cBhvr>
                                        <p:cTn id="86" dur="1000"/>
                                        <p:tgtEl>
                                          <p:spTgt spid="41"/>
                                        </p:tgtEl>
                                      </p:cBhvr>
                                    </p:animEffect>
                                  </p:childTnLst>
                                </p:cTn>
                              </p:par>
                              <p:par>
                                <p:cTn id="87" presetID="31" presetClass="entr" presetSubtype="0" fill="hold" grpId="0" nodeType="withEffect">
                                  <p:stCondLst>
                                    <p:cond delay="250"/>
                                  </p:stCondLst>
                                  <p:childTnLst>
                                    <p:set>
                                      <p:cBhvr>
                                        <p:cTn id="88" dur="1" fill="hold">
                                          <p:stCondLst>
                                            <p:cond delay="0"/>
                                          </p:stCondLst>
                                        </p:cTn>
                                        <p:tgtEl>
                                          <p:spTgt spid="42"/>
                                        </p:tgtEl>
                                        <p:attrNameLst>
                                          <p:attrName>style.visibility</p:attrName>
                                        </p:attrNameLst>
                                      </p:cBhvr>
                                      <p:to>
                                        <p:strVal val="visible"/>
                                      </p:to>
                                    </p:set>
                                    <p:anim calcmode="lin" valueType="num">
                                      <p:cBhvr>
                                        <p:cTn id="89" dur="1000" fill="hold"/>
                                        <p:tgtEl>
                                          <p:spTgt spid="42"/>
                                        </p:tgtEl>
                                        <p:attrNameLst>
                                          <p:attrName>ppt_w</p:attrName>
                                        </p:attrNameLst>
                                      </p:cBhvr>
                                      <p:tavLst>
                                        <p:tav tm="0">
                                          <p:val>
                                            <p:fltVal val="0"/>
                                          </p:val>
                                        </p:tav>
                                        <p:tav tm="100000">
                                          <p:val>
                                            <p:strVal val="#ppt_w"/>
                                          </p:val>
                                        </p:tav>
                                      </p:tavLst>
                                    </p:anim>
                                    <p:anim calcmode="lin" valueType="num">
                                      <p:cBhvr>
                                        <p:cTn id="90" dur="1000" fill="hold"/>
                                        <p:tgtEl>
                                          <p:spTgt spid="42"/>
                                        </p:tgtEl>
                                        <p:attrNameLst>
                                          <p:attrName>ppt_h</p:attrName>
                                        </p:attrNameLst>
                                      </p:cBhvr>
                                      <p:tavLst>
                                        <p:tav tm="0">
                                          <p:val>
                                            <p:fltVal val="0"/>
                                          </p:val>
                                        </p:tav>
                                        <p:tav tm="100000">
                                          <p:val>
                                            <p:strVal val="#ppt_h"/>
                                          </p:val>
                                        </p:tav>
                                      </p:tavLst>
                                    </p:anim>
                                    <p:anim calcmode="lin" valueType="num">
                                      <p:cBhvr>
                                        <p:cTn id="91" dur="1000" fill="hold"/>
                                        <p:tgtEl>
                                          <p:spTgt spid="42"/>
                                        </p:tgtEl>
                                        <p:attrNameLst>
                                          <p:attrName>style.rotation</p:attrName>
                                        </p:attrNameLst>
                                      </p:cBhvr>
                                      <p:tavLst>
                                        <p:tav tm="0">
                                          <p:val>
                                            <p:fltVal val="90"/>
                                          </p:val>
                                        </p:tav>
                                        <p:tav tm="100000">
                                          <p:val>
                                            <p:fltVal val="0"/>
                                          </p:val>
                                        </p:tav>
                                      </p:tavLst>
                                    </p:anim>
                                    <p:animEffect transition="in" filter="fade">
                                      <p:cBhvr>
                                        <p:cTn id="92" dur="1000"/>
                                        <p:tgtEl>
                                          <p:spTgt spid="42"/>
                                        </p:tgtEl>
                                      </p:cBhvr>
                                    </p:animEffect>
                                  </p:childTnLst>
                                </p:cTn>
                              </p:par>
                              <p:par>
                                <p:cTn id="93" presetID="31" presetClass="entr" presetSubtype="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p:cTn id="95" dur="1000" fill="hold"/>
                                        <p:tgtEl>
                                          <p:spTgt spid="43"/>
                                        </p:tgtEl>
                                        <p:attrNameLst>
                                          <p:attrName>ppt_w</p:attrName>
                                        </p:attrNameLst>
                                      </p:cBhvr>
                                      <p:tavLst>
                                        <p:tav tm="0">
                                          <p:val>
                                            <p:fltVal val="0"/>
                                          </p:val>
                                        </p:tav>
                                        <p:tav tm="100000">
                                          <p:val>
                                            <p:strVal val="#ppt_w"/>
                                          </p:val>
                                        </p:tav>
                                      </p:tavLst>
                                    </p:anim>
                                    <p:anim calcmode="lin" valueType="num">
                                      <p:cBhvr>
                                        <p:cTn id="96" dur="1000" fill="hold"/>
                                        <p:tgtEl>
                                          <p:spTgt spid="43"/>
                                        </p:tgtEl>
                                        <p:attrNameLst>
                                          <p:attrName>ppt_h</p:attrName>
                                        </p:attrNameLst>
                                      </p:cBhvr>
                                      <p:tavLst>
                                        <p:tav tm="0">
                                          <p:val>
                                            <p:fltVal val="0"/>
                                          </p:val>
                                        </p:tav>
                                        <p:tav tm="100000">
                                          <p:val>
                                            <p:strVal val="#ppt_h"/>
                                          </p:val>
                                        </p:tav>
                                      </p:tavLst>
                                    </p:anim>
                                    <p:anim calcmode="lin" valueType="num">
                                      <p:cBhvr>
                                        <p:cTn id="97" dur="1000" fill="hold"/>
                                        <p:tgtEl>
                                          <p:spTgt spid="43"/>
                                        </p:tgtEl>
                                        <p:attrNameLst>
                                          <p:attrName>style.rotation</p:attrName>
                                        </p:attrNameLst>
                                      </p:cBhvr>
                                      <p:tavLst>
                                        <p:tav tm="0">
                                          <p:val>
                                            <p:fltVal val="90"/>
                                          </p:val>
                                        </p:tav>
                                        <p:tav tm="100000">
                                          <p:val>
                                            <p:fltVal val="0"/>
                                          </p:val>
                                        </p:tav>
                                      </p:tavLst>
                                    </p:anim>
                                    <p:animEffect transition="in" filter="fade">
                                      <p:cBhvr>
                                        <p:cTn id="98" dur="1000"/>
                                        <p:tgtEl>
                                          <p:spTgt spid="43"/>
                                        </p:tgtEl>
                                      </p:cBhvr>
                                    </p:animEffect>
                                  </p:childTnLst>
                                </p:cTn>
                              </p:par>
                              <p:par>
                                <p:cTn id="99" presetID="31" presetClass="entr" presetSubtype="0" fill="hold" grpId="0" nodeType="withEffect">
                                  <p:stCondLst>
                                    <p:cond delay="250"/>
                                  </p:stCondLst>
                                  <p:childTnLst>
                                    <p:set>
                                      <p:cBhvr>
                                        <p:cTn id="100" dur="1" fill="hold">
                                          <p:stCondLst>
                                            <p:cond delay="0"/>
                                          </p:stCondLst>
                                        </p:cTn>
                                        <p:tgtEl>
                                          <p:spTgt spid="44"/>
                                        </p:tgtEl>
                                        <p:attrNameLst>
                                          <p:attrName>style.visibility</p:attrName>
                                        </p:attrNameLst>
                                      </p:cBhvr>
                                      <p:to>
                                        <p:strVal val="visible"/>
                                      </p:to>
                                    </p:set>
                                    <p:anim calcmode="lin" valueType="num">
                                      <p:cBhvr>
                                        <p:cTn id="101" dur="1000" fill="hold"/>
                                        <p:tgtEl>
                                          <p:spTgt spid="44"/>
                                        </p:tgtEl>
                                        <p:attrNameLst>
                                          <p:attrName>ppt_w</p:attrName>
                                        </p:attrNameLst>
                                      </p:cBhvr>
                                      <p:tavLst>
                                        <p:tav tm="0">
                                          <p:val>
                                            <p:fltVal val="0"/>
                                          </p:val>
                                        </p:tav>
                                        <p:tav tm="100000">
                                          <p:val>
                                            <p:strVal val="#ppt_w"/>
                                          </p:val>
                                        </p:tav>
                                      </p:tavLst>
                                    </p:anim>
                                    <p:anim calcmode="lin" valueType="num">
                                      <p:cBhvr>
                                        <p:cTn id="102" dur="1000" fill="hold"/>
                                        <p:tgtEl>
                                          <p:spTgt spid="44"/>
                                        </p:tgtEl>
                                        <p:attrNameLst>
                                          <p:attrName>ppt_h</p:attrName>
                                        </p:attrNameLst>
                                      </p:cBhvr>
                                      <p:tavLst>
                                        <p:tav tm="0">
                                          <p:val>
                                            <p:fltVal val="0"/>
                                          </p:val>
                                        </p:tav>
                                        <p:tav tm="100000">
                                          <p:val>
                                            <p:strVal val="#ppt_h"/>
                                          </p:val>
                                        </p:tav>
                                      </p:tavLst>
                                    </p:anim>
                                    <p:anim calcmode="lin" valueType="num">
                                      <p:cBhvr>
                                        <p:cTn id="103" dur="1000" fill="hold"/>
                                        <p:tgtEl>
                                          <p:spTgt spid="44"/>
                                        </p:tgtEl>
                                        <p:attrNameLst>
                                          <p:attrName>style.rotation</p:attrName>
                                        </p:attrNameLst>
                                      </p:cBhvr>
                                      <p:tavLst>
                                        <p:tav tm="0">
                                          <p:val>
                                            <p:fltVal val="90"/>
                                          </p:val>
                                        </p:tav>
                                        <p:tav tm="100000">
                                          <p:val>
                                            <p:fltVal val="0"/>
                                          </p:val>
                                        </p:tav>
                                      </p:tavLst>
                                    </p:anim>
                                    <p:animEffect transition="in" filter="fade">
                                      <p:cBhvr>
                                        <p:cTn id="104" dur="1000"/>
                                        <p:tgtEl>
                                          <p:spTgt spid="44"/>
                                        </p:tgtEl>
                                      </p:cBhvr>
                                    </p:animEffect>
                                  </p:childTnLst>
                                </p:cTn>
                              </p:par>
                              <p:par>
                                <p:cTn id="105" presetID="31" presetClass="entr" presetSubtype="0" fill="hold" grpId="0" nodeType="withEffect">
                                  <p:stCondLst>
                                    <p:cond delay="250"/>
                                  </p:stCondLst>
                                  <p:childTnLst>
                                    <p:set>
                                      <p:cBhvr>
                                        <p:cTn id="106" dur="1" fill="hold">
                                          <p:stCondLst>
                                            <p:cond delay="0"/>
                                          </p:stCondLst>
                                        </p:cTn>
                                        <p:tgtEl>
                                          <p:spTgt spid="45"/>
                                        </p:tgtEl>
                                        <p:attrNameLst>
                                          <p:attrName>style.visibility</p:attrName>
                                        </p:attrNameLst>
                                      </p:cBhvr>
                                      <p:to>
                                        <p:strVal val="visible"/>
                                      </p:to>
                                    </p:set>
                                    <p:anim calcmode="lin" valueType="num">
                                      <p:cBhvr>
                                        <p:cTn id="107" dur="1000" fill="hold"/>
                                        <p:tgtEl>
                                          <p:spTgt spid="45"/>
                                        </p:tgtEl>
                                        <p:attrNameLst>
                                          <p:attrName>ppt_w</p:attrName>
                                        </p:attrNameLst>
                                      </p:cBhvr>
                                      <p:tavLst>
                                        <p:tav tm="0">
                                          <p:val>
                                            <p:fltVal val="0"/>
                                          </p:val>
                                        </p:tav>
                                        <p:tav tm="100000">
                                          <p:val>
                                            <p:strVal val="#ppt_w"/>
                                          </p:val>
                                        </p:tav>
                                      </p:tavLst>
                                    </p:anim>
                                    <p:anim calcmode="lin" valueType="num">
                                      <p:cBhvr>
                                        <p:cTn id="108" dur="1000" fill="hold"/>
                                        <p:tgtEl>
                                          <p:spTgt spid="45"/>
                                        </p:tgtEl>
                                        <p:attrNameLst>
                                          <p:attrName>ppt_h</p:attrName>
                                        </p:attrNameLst>
                                      </p:cBhvr>
                                      <p:tavLst>
                                        <p:tav tm="0">
                                          <p:val>
                                            <p:fltVal val="0"/>
                                          </p:val>
                                        </p:tav>
                                        <p:tav tm="100000">
                                          <p:val>
                                            <p:strVal val="#ppt_h"/>
                                          </p:val>
                                        </p:tav>
                                      </p:tavLst>
                                    </p:anim>
                                    <p:anim calcmode="lin" valueType="num">
                                      <p:cBhvr>
                                        <p:cTn id="109" dur="1000" fill="hold"/>
                                        <p:tgtEl>
                                          <p:spTgt spid="45"/>
                                        </p:tgtEl>
                                        <p:attrNameLst>
                                          <p:attrName>style.rotation</p:attrName>
                                        </p:attrNameLst>
                                      </p:cBhvr>
                                      <p:tavLst>
                                        <p:tav tm="0">
                                          <p:val>
                                            <p:fltVal val="90"/>
                                          </p:val>
                                        </p:tav>
                                        <p:tav tm="100000">
                                          <p:val>
                                            <p:fltVal val="0"/>
                                          </p:val>
                                        </p:tav>
                                      </p:tavLst>
                                    </p:anim>
                                    <p:animEffect transition="in" filter="fade">
                                      <p:cBhvr>
                                        <p:cTn id="110" dur="1000"/>
                                        <p:tgtEl>
                                          <p:spTgt spid="45"/>
                                        </p:tgtEl>
                                      </p:cBhvr>
                                    </p:animEffect>
                                  </p:childTnLst>
                                </p:cTn>
                              </p:par>
                              <p:par>
                                <p:cTn id="111" presetID="31" presetClass="entr" presetSubtype="0" fill="hold" grpId="0" nodeType="withEffect">
                                  <p:stCondLst>
                                    <p:cond delay="250"/>
                                  </p:stCondLst>
                                  <p:childTnLst>
                                    <p:set>
                                      <p:cBhvr>
                                        <p:cTn id="112" dur="1" fill="hold">
                                          <p:stCondLst>
                                            <p:cond delay="0"/>
                                          </p:stCondLst>
                                        </p:cTn>
                                        <p:tgtEl>
                                          <p:spTgt spid="46"/>
                                        </p:tgtEl>
                                        <p:attrNameLst>
                                          <p:attrName>style.visibility</p:attrName>
                                        </p:attrNameLst>
                                      </p:cBhvr>
                                      <p:to>
                                        <p:strVal val="visible"/>
                                      </p:to>
                                    </p:set>
                                    <p:anim calcmode="lin" valueType="num">
                                      <p:cBhvr>
                                        <p:cTn id="113" dur="1000" fill="hold"/>
                                        <p:tgtEl>
                                          <p:spTgt spid="46"/>
                                        </p:tgtEl>
                                        <p:attrNameLst>
                                          <p:attrName>ppt_w</p:attrName>
                                        </p:attrNameLst>
                                      </p:cBhvr>
                                      <p:tavLst>
                                        <p:tav tm="0">
                                          <p:val>
                                            <p:fltVal val="0"/>
                                          </p:val>
                                        </p:tav>
                                        <p:tav tm="100000">
                                          <p:val>
                                            <p:strVal val="#ppt_w"/>
                                          </p:val>
                                        </p:tav>
                                      </p:tavLst>
                                    </p:anim>
                                    <p:anim calcmode="lin" valueType="num">
                                      <p:cBhvr>
                                        <p:cTn id="114" dur="1000" fill="hold"/>
                                        <p:tgtEl>
                                          <p:spTgt spid="46"/>
                                        </p:tgtEl>
                                        <p:attrNameLst>
                                          <p:attrName>ppt_h</p:attrName>
                                        </p:attrNameLst>
                                      </p:cBhvr>
                                      <p:tavLst>
                                        <p:tav tm="0">
                                          <p:val>
                                            <p:fltVal val="0"/>
                                          </p:val>
                                        </p:tav>
                                        <p:tav tm="100000">
                                          <p:val>
                                            <p:strVal val="#ppt_h"/>
                                          </p:val>
                                        </p:tav>
                                      </p:tavLst>
                                    </p:anim>
                                    <p:anim calcmode="lin" valueType="num">
                                      <p:cBhvr>
                                        <p:cTn id="115" dur="1000" fill="hold"/>
                                        <p:tgtEl>
                                          <p:spTgt spid="46"/>
                                        </p:tgtEl>
                                        <p:attrNameLst>
                                          <p:attrName>style.rotation</p:attrName>
                                        </p:attrNameLst>
                                      </p:cBhvr>
                                      <p:tavLst>
                                        <p:tav tm="0">
                                          <p:val>
                                            <p:fltVal val="90"/>
                                          </p:val>
                                        </p:tav>
                                        <p:tav tm="100000">
                                          <p:val>
                                            <p:fltVal val="0"/>
                                          </p:val>
                                        </p:tav>
                                      </p:tavLst>
                                    </p:anim>
                                    <p:animEffect transition="in" filter="fade">
                                      <p:cBhvr>
                                        <p:cTn id="116" dur="1000"/>
                                        <p:tgtEl>
                                          <p:spTgt spid="46"/>
                                        </p:tgtEl>
                                      </p:cBhvr>
                                    </p:animEffect>
                                  </p:childTnLst>
                                </p:cTn>
                              </p:par>
                              <p:par>
                                <p:cTn id="117" presetID="31" presetClass="entr" presetSubtype="0" fill="hold" grpId="0" nodeType="withEffect">
                                  <p:stCondLst>
                                    <p:cond delay="25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1000" fill="hold"/>
                                        <p:tgtEl>
                                          <p:spTgt spid="47"/>
                                        </p:tgtEl>
                                        <p:attrNameLst>
                                          <p:attrName>ppt_w</p:attrName>
                                        </p:attrNameLst>
                                      </p:cBhvr>
                                      <p:tavLst>
                                        <p:tav tm="0">
                                          <p:val>
                                            <p:fltVal val="0"/>
                                          </p:val>
                                        </p:tav>
                                        <p:tav tm="100000">
                                          <p:val>
                                            <p:strVal val="#ppt_w"/>
                                          </p:val>
                                        </p:tav>
                                      </p:tavLst>
                                    </p:anim>
                                    <p:anim calcmode="lin" valueType="num">
                                      <p:cBhvr>
                                        <p:cTn id="120" dur="1000" fill="hold"/>
                                        <p:tgtEl>
                                          <p:spTgt spid="47"/>
                                        </p:tgtEl>
                                        <p:attrNameLst>
                                          <p:attrName>ppt_h</p:attrName>
                                        </p:attrNameLst>
                                      </p:cBhvr>
                                      <p:tavLst>
                                        <p:tav tm="0">
                                          <p:val>
                                            <p:fltVal val="0"/>
                                          </p:val>
                                        </p:tav>
                                        <p:tav tm="100000">
                                          <p:val>
                                            <p:strVal val="#ppt_h"/>
                                          </p:val>
                                        </p:tav>
                                      </p:tavLst>
                                    </p:anim>
                                    <p:anim calcmode="lin" valueType="num">
                                      <p:cBhvr>
                                        <p:cTn id="121" dur="1000" fill="hold"/>
                                        <p:tgtEl>
                                          <p:spTgt spid="47"/>
                                        </p:tgtEl>
                                        <p:attrNameLst>
                                          <p:attrName>style.rotation</p:attrName>
                                        </p:attrNameLst>
                                      </p:cBhvr>
                                      <p:tavLst>
                                        <p:tav tm="0">
                                          <p:val>
                                            <p:fltVal val="90"/>
                                          </p:val>
                                        </p:tav>
                                        <p:tav tm="100000">
                                          <p:val>
                                            <p:fltVal val="0"/>
                                          </p:val>
                                        </p:tav>
                                      </p:tavLst>
                                    </p:anim>
                                    <p:animEffect transition="in" filter="fade">
                                      <p:cBhvr>
                                        <p:cTn id="122" dur="1000"/>
                                        <p:tgtEl>
                                          <p:spTgt spid="47"/>
                                        </p:tgtEl>
                                      </p:cBhvr>
                                    </p:animEffect>
                                  </p:childTnLst>
                                </p:cTn>
                              </p:par>
                              <p:par>
                                <p:cTn id="123" presetID="31" presetClass="entr" presetSubtype="0" fill="hold" grpId="0" nodeType="withEffect">
                                  <p:stCondLst>
                                    <p:cond delay="250"/>
                                  </p:stCondLst>
                                  <p:childTnLst>
                                    <p:set>
                                      <p:cBhvr>
                                        <p:cTn id="124" dur="1" fill="hold">
                                          <p:stCondLst>
                                            <p:cond delay="0"/>
                                          </p:stCondLst>
                                        </p:cTn>
                                        <p:tgtEl>
                                          <p:spTgt spid="48"/>
                                        </p:tgtEl>
                                        <p:attrNameLst>
                                          <p:attrName>style.visibility</p:attrName>
                                        </p:attrNameLst>
                                      </p:cBhvr>
                                      <p:to>
                                        <p:strVal val="visible"/>
                                      </p:to>
                                    </p:set>
                                    <p:anim calcmode="lin" valueType="num">
                                      <p:cBhvr>
                                        <p:cTn id="125" dur="1000" fill="hold"/>
                                        <p:tgtEl>
                                          <p:spTgt spid="48"/>
                                        </p:tgtEl>
                                        <p:attrNameLst>
                                          <p:attrName>ppt_w</p:attrName>
                                        </p:attrNameLst>
                                      </p:cBhvr>
                                      <p:tavLst>
                                        <p:tav tm="0">
                                          <p:val>
                                            <p:fltVal val="0"/>
                                          </p:val>
                                        </p:tav>
                                        <p:tav tm="100000">
                                          <p:val>
                                            <p:strVal val="#ppt_w"/>
                                          </p:val>
                                        </p:tav>
                                      </p:tavLst>
                                    </p:anim>
                                    <p:anim calcmode="lin" valueType="num">
                                      <p:cBhvr>
                                        <p:cTn id="126" dur="1000" fill="hold"/>
                                        <p:tgtEl>
                                          <p:spTgt spid="48"/>
                                        </p:tgtEl>
                                        <p:attrNameLst>
                                          <p:attrName>ppt_h</p:attrName>
                                        </p:attrNameLst>
                                      </p:cBhvr>
                                      <p:tavLst>
                                        <p:tav tm="0">
                                          <p:val>
                                            <p:fltVal val="0"/>
                                          </p:val>
                                        </p:tav>
                                        <p:tav tm="100000">
                                          <p:val>
                                            <p:strVal val="#ppt_h"/>
                                          </p:val>
                                        </p:tav>
                                      </p:tavLst>
                                    </p:anim>
                                    <p:anim calcmode="lin" valueType="num">
                                      <p:cBhvr>
                                        <p:cTn id="127" dur="1000" fill="hold"/>
                                        <p:tgtEl>
                                          <p:spTgt spid="48"/>
                                        </p:tgtEl>
                                        <p:attrNameLst>
                                          <p:attrName>style.rotation</p:attrName>
                                        </p:attrNameLst>
                                      </p:cBhvr>
                                      <p:tavLst>
                                        <p:tav tm="0">
                                          <p:val>
                                            <p:fltVal val="90"/>
                                          </p:val>
                                        </p:tav>
                                        <p:tav tm="100000">
                                          <p:val>
                                            <p:fltVal val="0"/>
                                          </p:val>
                                        </p:tav>
                                      </p:tavLst>
                                    </p:anim>
                                    <p:animEffect transition="in" filter="fade">
                                      <p:cBhvr>
                                        <p:cTn id="128" dur="1000"/>
                                        <p:tgtEl>
                                          <p:spTgt spid="48"/>
                                        </p:tgtEl>
                                      </p:cBhvr>
                                    </p:animEffect>
                                  </p:childTnLst>
                                </p:cTn>
                              </p:par>
                              <p:par>
                                <p:cTn id="129" presetID="31" presetClass="entr" presetSubtype="0" fill="hold" grpId="0" nodeType="withEffect">
                                  <p:stCondLst>
                                    <p:cond delay="250"/>
                                  </p:stCondLst>
                                  <p:childTnLst>
                                    <p:set>
                                      <p:cBhvr>
                                        <p:cTn id="130" dur="1" fill="hold">
                                          <p:stCondLst>
                                            <p:cond delay="0"/>
                                          </p:stCondLst>
                                        </p:cTn>
                                        <p:tgtEl>
                                          <p:spTgt spid="49"/>
                                        </p:tgtEl>
                                        <p:attrNameLst>
                                          <p:attrName>style.visibility</p:attrName>
                                        </p:attrNameLst>
                                      </p:cBhvr>
                                      <p:to>
                                        <p:strVal val="visible"/>
                                      </p:to>
                                    </p:set>
                                    <p:anim calcmode="lin" valueType="num">
                                      <p:cBhvr>
                                        <p:cTn id="131" dur="1000" fill="hold"/>
                                        <p:tgtEl>
                                          <p:spTgt spid="49"/>
                                        </p:tgtEl>
                                        <p:attrNameLst>
                                          <p:attrName>ppt_w</p:attrName>
                                        </p:attrNameLst>
                                      </p:cBhvr>
                                      <p:tavLst>
                                        <p:tav tm="0">
                                          <p:val>
                                            <p:fltVal val="0"/>
                                          </p:val>
                                        </p:tav>
                                        <p:tav tm="100000">
                                          <p:val>
                                            <p:strVal val="#ppt_w"/>
                                          </p:val>
                                        </p:tav>
                                      </p:tavLst>
                                    </p:anim>
                                    <p:anim calcmode="lin" valueType="num">
                                      <p:cBhvr>
                                        <p:cTn id="132" dur="1000" fill="hold"/>
                                        <p:tgtEl>
                                          <p:spTgt spid="49"/>
                                        </p:tgtEl>
                                        <p:attrNameLst>
                                          <p:attrName>ppt_h</p:attrName>
                                        </p:attrNameLst>
                                      </p:cBhvr>
                                      <p:tavLst>
                                        <p:tav tm="0">
                                          <p:val>
                                            <p:fltVal val="0"/>
                                          </p:val>
                                        </p:tav>
                                        <p:tav tm="100000">
                                          <p:val>
                                            <p:strVal val="#ppt_h"/>
                                          </p:val>
                                        </p:tav>
                                      </p:tavLst>
                                    </p:anim>
                                    <p:anim calcmode="lin" valueType="num">
                                      <p:cBhvr>
                                        <p:cTn id="133" dur="1000" fill="hold"/>
                                        <p:tgtEl>
                                          <p:spTgt spid="49"/>
                                        </p:tgtEl>
                                        <p:attrNameLst>
                                          <p:attrName>style.rotation</p:attrName>
                                        </p:attrNameLst>
                                      </p:cBhvr>
                                      <p:tavLst>
                                        <p:tav tm="0">
                                          <p:val>
                                            <p:fltVal val="90"/>
                                          </p:val>
                                        </p:tav>
                                        <p:tav tm="100000">
                                          <p:val>
                                            <p:fltVal val="0"/>
                                          </p:val>
                                        </p:tav>
                                      </p:tavLst>
                                    </p:anim>
                                    <p:animEffect transition="in" filter="fade">
                                      <p:cBhvr>
                                        <p:cTn id="134" dur="1000"/>
                                        <p:tgtEl>
                                          <p:spTgt spid="49"/>
                                        </p:tgtEl>
                                      </p:cBhvr>
                                    </p:animEffect>
                                  </p:childTnLst>
                                </p:cTn>
                              </p:par>
                              <p:par>
                                <p:cTn id="135" presetID="31" presetClass="entr" presetSubtype="0" fill="hold" grpId="0" nodeType="withEffect">
                                  <p:stCondLst>
                                    <p:cond delay="250"/>
                                  </p:stCondLst>
                                  <p:childTnLst>
                                    <p:set>
                                      <p:cBhvr>
                                        <p:cTn id="136" dur="1" fill="hold">
                                          <p:stCondLst>
                                            <p:cond delay="0"/>
                                          </p:stCondLst>
                                        </p:cTn>
                                        <p:tgtEl>
                                          <p:spTgt spid="50"/>
                                        </p:tgtEl>
                                        <p:attrNameLst>
                                          <p:attrName>style.visibility</p:attrName>
                                        </p:attrNameLst>
                                      </p:cBhvr>
                                      <p:to>
                                        <p:strVal val="visible"/>
                                      </p:to>
                                    </p:set>
                                    <p:anim calcmode="lin" valueType="num">
                                      <p:cBhvr>
                                        <p:cTn id="137" dur="1000" fill="hold"/>
                                        <p:tgtEl>
                                          <p:spTgt spid="50"/>
                                        </p:tgtEl>
                                        <p:attrNameLst>
                                          <p:attrName>ppt_w</p:attrName>
                                        </p:attrNameLst>
                                      </p:cBhvr>
                                      <p:tavLst>
                                        <p:tav tm="0">
                                          <p:val>
                                            <p:fltVal val="0"/>
                                          </p:val>
                                        </p:tav>
                                        <p:tav tm="100000">
                                          <p:val>
                                            <p:strVal val="#ppt_w"/>
                                          </p:val>
                                        </p:tav>
                                      </p:tavLst>
                                    </p:anim>
                                    <p:anim calcmode="lin" valueType="num">
                                      <p:cBhvr>
                                        <p:cTn id="138" dur="1000" fill="hold"/>
                                        <p:tgtEl>
                                          <p:spTgt spid="50"/>
                                        </p:tgtEl>
                                        <p:attrNameLst>
                                          <p:attrName>ppt_h</p:attrName>
                                        </p:attrNameLst>
                                      </p:cBhvr>
                                      <p:tavLst>
                                        <p:tav tm="0">
                                          <p:val>
                                            <p:fltVal val="0"/>
                                          </p:val>
                                        </p:tav>
                                        <p:tav tm="100000">
                                          <p:val>
                                            <p:strVal val="#ppt_h"/>
                                          </p:val>
                                        </p:tav>
                                      </p:tavLst>
                                    </p:anim>
                                    <p:anim calcmode="lin" valueType="num">
                                      <p:cBhvr>
                                        <p:cTn id="139" dur="1000" fill="hold"/>
                                        <p:tgtEl>
                                          <p:spTgt spid="50"/>
                                        </p:tgtEl>
                                        <p:attrNameLst>
                                          <p:attrName>style.rotation</p:attrName>
                                        </p:attrNameLst>
                                      </p:cBhvr>
                                      <p:tavLst>
                                        <p:tav tm="0">
                                          <p:val>
                                            <p:fltVal val="90"/>
                                          </p:val>
                                        </p:tav>
                                        <p:tav tm="100000">
                                          <p:val>
                                            <p:fltVal val="0"/>
                                          </p:val>
                                        </p:tav>
                                      </p:tavLst>
                                    </p:anim>
                                    <p:animEffect transition="in" filter="fade">
                                      <p:cBhvr>
                                        <p:cTn id="140" dur="1000"/>
                                        <p:tgtEl>
                                          <p:spTgt spid="50"/>
                                        </p:tgtEl>
                                      </p:cBhvr>
                                    </p:animEffect>
                                  </p:childTnLst>
                                </p:cTn>
                              </p:par>
                              <p:par>
                                <p:cTn id="141" presetID="31" presetClass="entr" presetSubtype="0" fill="hold" grpId="0" nodeType="withEffect">
                                  <p:stCondLst>
                                    <p:cond delay="250"/>
                                  </p:stCondLst>
                                  <p:childTnLst>
                                    <p:set>
                                      <p:cBhvr>
                                        <p:cTn id="142" dur="1" fill="hold">
                                          <p:stCondLst>
                                            <p:cond delay="0"/>
                                          </p:stCondLst>
                                        </p:cTn>
                                        <p:tgtEl>
                                          <p:spTgt spid="51"/>
                                        </p:tgtEl>
                                        <p:attrNameLst>
                                          <p:attrName>style.visibility</p:attrName>
                                        </p:attrNameLst>
                                      </p:cBhvr>
                                      <p:to>
                                        <p:strVal val="visible"/>
                                      </p:to>
                                    </p:set>
                                    <p:anim calcmode="lin" valueType="num">
                                      <p:cBhvr>
                                        <p:cTn id="143" dur="1000" fill="hold"/>
                                        <p:tgtEl>
                                          <p:spTgt spid="51"/>
                                        </p:tgtEl>
                                        <p:attrNameLst>
                                          <p:attrName>ppt_w</p:attrName>
                                        </p:attrNameLst>
                                      </p:cBhvr>
                                      <p:tavLst>
                                        <p:tav tm="0">
                                          <p:val>
                                            <p:fltVal val="0"/>
                                          </p:val>
                                        </p:tav>
                                        <p:tav tm="100000">
                                          <p:val>
                                            <p:strVal val="#ppt_w"/>
                                          </p:val>
                                        </p:tav>
                                      </p:tavLst>
                                    </p:anim>
                                    <p:anim calcmode="lin" valueType="num">
                                      <p:cBhvr>
                                        <p:cTn id="144" dur="1000" fill="hold"/>
                                        <p:tgtEl>
                                          <p:spTgt spid="51"/>
                                        </p:tgtEl>
                                        <p:attrNameLst>
                                          <p:attrName>ppt_h</p:attrName>
                                        </p:attrNameLst>
                                      </p:cBhvr>
                                      <p:tavLst>
                                        <p:tav tm="0">
                                          <p:val>
                                            <p:fltVal val="0"/>
                                          </p:val>
                                        </p:tav>
                                        <p:tav tm="100000">
                                          <p:val>
                                            <p:strVal val="#ppt_h"/>
                                          </p:val>
                                        </p:tav>
                                      </p:tavLst>
                                    </p:anim>
                                    <p:anim calcmode="lin" valueType="num">
                                      <p:cBhvr>
                                        <p:cTn id="145" dur="1000" fill="hold"/>
                                        <p:tgtEl>
                                          <p:spTgt spid="51"/>
                                        </p:tgtEl>
                                        <p:attrNameLst>
                                          <p:attrName>style.rotation</p:attrName>
                                        </p:attrNameLst>
                                      </p:cBhvr>
                                      <p:tavLst>
                                        <p:tav tm="0">
                                          <p:val>
                                            <p:fltVal val="90"/>
                                          </p:val>
                                        </p:tav>
                                        <p:tav tm="100000">
                                          <p:val>
                                            <p:fltVal val="0"/>
                                          </p:val>
                                        </p:tav>
                                      </p:tavLst>
                                    </p:anim>
                                    <p:animEffect transition="in" filter="fade">
                                      <p:cBhvr>
                                        <p:cTn id="146" dur="1000"/>
                                        <p:tgtEl>
                                          <p:spTgt spid="51"/>
                                        </p:tgtEl>
                                      </p:cBhvr>
                                    </p:animEffect>
                                  </p:childTnLst>
                                </p:cTn>
                              </p:par>
                              <p:par>
                                <p:cTn id="147" presetID="31" presetClass="entr" presetSubtype="0" fill="hold" grpId="0" nodeType="withEffect">
                                  <p:stCondLst>
                                    <p:cond delay="250"/>
                                  </p:stCondLst>
                                  <p:childTnLst>
                                    <p:set>
                                      <p:cBhvr>
                                        <p:cTn id="148" dur="1" fill="hold">
                                          <p:stCondLst>
                                            <p:cond delay="0"/>
                                          </p:stCondLst>
                                        </p:cTn>
                                        <p:tgtEl>
                                          <p:spTgt spid="52"/>
                                        </p:tgtEl>
                                        <p:attrNameLst>
                                          <p:attrName>style.visibility</p:attrName>
                                        </p:attrNameLst>
                                      </p:cBhvr>
                                      <p:to>
                                        <p:strVal val="visible"/>
                                      </p:to>
                                    </p:set>
                                    <p:anim calcmode="lin" valueType="num">
                                      <p:cBhvr>
                                        <p:cTn id="149" dur="1000" fill="hold"/>
                                        <p:tgtEl>
                                          <p:spTgt spid="52"/>
                                        </p:tgtEl>
                                        <p:attrNameLst>
                                          <p:attrName>ppt_w</p:attrName>
                                        </p:attrNameLst>
                                      </p:cBhvr>
                                      <p:tavLst>
                                        <p:tav tm="0">
                                          <p:val>
                                            <p:fltVal val="0"/>
                                          </p:val>
                                        </p:tav>
                                        <p:tav tm="100000">
                                          <p:val>
                                            <p:strVal val="#ppt_w"/>
                                          </p:val>
                                        </p:tav>
                                      </p:tavLst>
                                    </p:anim>
                                    <p:anim calcmode="lin" valueType="num">
                                      <p:cBhvr>
                                        <p:cTn id="150" dur="1000" fill="hold"/>
                                        <p:tgtEl>
                                          <p:spTgt spid="52"/>
                                        </p:tgtEl>
                                        <p:attrNameLst>
                                          <p:attrName>ppt_h</p:attrName>
                                        </p:attrNameLst>
                                      </p:cBhvr>
                                      <p:tavLst>
                                        <p:tav tm="0">
                                          <p:val>
                                            <p:fltVal val="0"/>
                                          </p:val>
                                        </p:tav>
                                        <p:tav tm="100000">
                                          <p:val>
                                            <p:strVal val="#ppt_h"/>
                                          </p:val>
                                        </p:tav>
                                      </p:tavLst>
                                    </p:anim>
                                    <p:anim calcmode="lin" valueType="num">
                                      <p:cBhvr>
                                        <p:cTn id="151" dur="1000" fill="hold"/>
                                        <p:tgtEl>
                                          <p:spTgt spid="52"/>
                                        </p:tgtEl>
                                        <p:attrNameLst>
                                          <p:attrName>style.rotation</p:attrName>
                                        </p:attrNameLst>
                                      </p:cBhvr>
                                      <p:tavLst>
                                        <p:tav tm="0">
                                          <p:val>
                                            <p:fltVal val="90"/>
                                          </p:val>
                                        </p:tav>
                                        <p:tav tm="100000">
                                          <p:val>
                                            <p:fltVal val="0"/>
                                          </p:val>
                                        </p:tav>
                                      </p:tavLst>
                                    </p:anim>
                                    <p:animEffect transition="in" filter="fade">
                                      <p:cBhvr>
                                        <p:cTn id="152" dur="1000"/>
                                        <p:tgtEl>
                                          <p:spTgt spid="52"/>
                                        </p:tgtEl>
                                      </p:cBhvr>
                                    </p:animEffect>
                                  </p:childTnLst>
                                </p:cTn>
                              </p:par>
                              <p:par>
                                <p:cTn id="153" presetID="31" presetClass="entr" presetSubtype="0" fill="hold" grpId="0" nodeType="withEffect">
                                  <p:stCondLst>
                                    <p:cond delay="250"/>
                                  </p:stCondLst>
                                  <p:childTnLst>
                                    <p:set>
                                      <p:cBhvr>
                                        <p:cTn id="154" dur="1" fill="hold">
                                          <p:stCondLst>
                                            <p:cond delay="0"/>
                                          </p:stCondLst>
                                        </p:cTn>
                                        <p:tgtEl>
                                          <p:spTgt spid="53"/>
                                        </p:tgtEl>
                                        <p:attrNameLst>
                                          <p:attrName>style.visibility</p:attrName>
                                        </p:attrNameLst>
                                      </p:cBhvr>
                                      <p:to>
                                        <p:strVal val="visible"/>
                                      </p:to>
                                    </p:set>
                                    <p:anim calcmode="lin" valueType="num">
                                      <p:cBhvr>
                                        <p:cTn id="155" dur="1000" fill="hold"/>
                                        <p:tgtEl>
                                          <p:spTgt spid="53"/>
                                        </p:tgtEl>
                                        <p:attrNameLst>
                                          <p:attrName>ppt_w</p:attrName>
                                        </p:attrNameLst>
                                      </p:cBhvr>
                                      <p:tavLst>
                                        <p:tav tm="0">
                                          <p:val>
                                            <p:fltVal val="0"/>
                                          </p:val>
                                        </p:tav>
                                        <p:tav tm="100000">
                                          <p:val>
                                            <p:strVal val="#ppt_w"/>
                                          </p:val>
                                        </p:tav>
                                      </p:tavLst>
                                    </p:anim>
                                    <p:anim calcmode="lin" valueType="num">
                                      <p:cBhvr>
                                        <p:cTn id="156" dur="1000" fill="hold"/>
                                        <p:tgtEl>
                                          <p:spTgt spid="53"/>
                                        </p:tgtEl>
                                        <p:attrNameLst>
                                          <p:attrName>ppt_h</p:attrName>
                                        </p:attrNameLst>
                                      </p:cBhvr>
                                      <p:tavLst>
                                        <p:tav tm="0">
                                          <p:val>
                                            <p:fltVal val="0"/>
                                          </p:val>
                                        </p:tav>
                                        <p:tav tm="100000">
                                          <p:val>
                                            <p:strVal val="#ppt_h"/>
                                          </p:val>
                                        </p:tav>
                                      </p:tavLst>
                                    </p:anim>
                                    <p:anim calcmode="lin" valueType="num">
                                      <p:cBhvr>
                                        <p:cTn id="157" dur="1000" fill="hold"/>
                                        <p:tgtEl>
                                          <p:spTgt spid="53"/>
                                        </p:tgtEl>
                                        <p:attrNameLst>
                                          <p:attrName>style.rotation</p:attrName>
                                        </p:attrNameLst>
                                      </p:cBhvr>
                                      <p:tavLst>
                                        <p:tav tm="0">
                                          <p:val>
                                            <p:fltVal val="90"/>
                                          </p:val>
                                        </p:tav>
                                        <p:tav tm="100000">
                                          <p:val>
                                            <p:fltVal val="0"/>
                                          </p:val>
                                        </p:tav>
                                      </p:tavLst>
                                    </p:anim>
                                    <p:animEffect transition="in" filter="fade">
                                      <p:cBhvr>
                                        <p:cTn id="158" dur="1000"/>
                                        <p:tgtEl>
                                          <p:spTgt spid="53"/>
                                        </p:tgtEl>
                                      </p:cBhvr>
                                    </p:animEffect>
                                  </p:childTnLst>
                                </p:cTn>
                              </p:par>
                              <p:par>
                                <p:cTn id="159" presetID="31" presetClass="entr" presetSubtype="0" fill="hold" grpId="0" nodeType="withEffect">
                                  <p:stCondLst>
                                    <p:cond delay="250"/>
                                  </p:stCondLst>
                                  <p:childTnLst>
                                    <p:set>
                                      <p:cBhvr>
                                        <p:cTn id="160" dur="1" fill="hold">
                                          <p:stCondLst>
                                            <p:cond delay="0"/>
                                          </p:stCondLst>
                                        </p:cTn>
                                        <p:tgtEl>
                                          <p:spTgt spid="54"/>
                                        </p:tgtEl>
                                        <p:attrNameLst>
                                          <p:attrName>style.visibility</p:attrName>
                                        </p:attrNameLst>
                                      </p:cBhvr>
                                      <p:to>
                                        <p:strVal val="visible"/>
                                      </p:to>
                                    </p:set>
                                    <p:anim calcmode="lin" valueType="num">
                                      <p:cBhvr>
                                        <p:cTn id="161" dur="1000" fill="hold"/>
                                        <p:tgtEl>
                                          <p:spTgt spid="54"/>
                                        </p:tgtEl>
                                        <p:attrNameLst>
                                          <p:attrName>ppt_w</p:attrName>
                                        </p:attrNameLst>
                                      </p:cBhvr>
                                      <p:tavLst>
                                        <p:tav tm="0">
                                          <p:val>
                                            <p:fltVal val="0"/>
                                          </p:val>
                                        </p:tav>
                                        <p:tav tm="100000">
                                          <p:val>
                                            <p:strVal val="#ppt_w"/>
                                          </p:val>
                                        </p:tav>
                                      </p:tavLst>
                                    </p:anim>
                                    <p:anim calcmode="lin" valueType="num">
                                      <p:cBhvr>
                                        <p:cTn id="162" dur="1000" fill="hold"/>
                                        <p:tgtEl>
                                          <p:spTgt spid="54"/>
                                        </p:tgtEl>
                                        <p:attrNameLst>
                                          <p:attrName>ppt_h</p:attrName>
                                        </p:attrNameLst>
                                      </p:cBhvr>
                                      <p:tavLst>
                                        <p:tav tm="0">
                                          <p:val>
                                            <p:fltVal val="0"/>
                                          </p:val>
                                        </p:tav>
                                        <p:tav tm="100000">
                                          <p:val>
                                            <p:strVal val="#ppt_h"/>
                                          </p:val>
                                        </p:tav>
                                      </p:tavLst>
                                    </p:anim>
                                    <p:anim calcmode="lin" valueType="num">
                                      <p:cBhvr>
                                        <p:cTn id="163" dur="1000" fill="hold"/>
                                        <p:tgtEl>
                                          <p:spTgt spid="54"/>
                                        </p:tgtEl>
                                        <p:attrNameLst>
                                          <p:attrName>style.rotation</p:attrName>
                                        </p:attrNameLst>
                                      </p:cBhvr>
                                      <p:tavLst>
                                        <p:tav tm="0">
                                          <p:val>
                                            <p:fltVal val="90"/>
                                          </p:val>
                                        </p:tav>
                                        <p:tav tm="100000">
                                          <p:val>
                                            <p:fltVal val="0"/>
                                          </p:val>
                                        </p:tav>
                                      </p:tavLst>
                                    </p:anim>
                                    <p:animEffect transition="in" filter="fade">
                                      <p:cBhvr>
                                        <p:cTn id="164" dur="1000"/>
                                        <p:tgtEl>
                                          <p:spTgt spid="54"/>
                                        </p:tgtEl>
                                      </p:cBhvr>
                                    </p:animEffect>
                                  </p:childTnLst>
                                </p:cTn>
                              </p:par>
                              <p:par>
                                <p:cTn id="165" presetID="31" presetClass="entr" presetSubtype="0" fill="hold" grpId="0" nodeType="withEffect">
                                  <p:stCondLst>
                                    <p:cond delay="250"/>
                                  </p:stCondLst>
                                  <p:childTnLst>
                                    <p:set>
                                      <p:cBhvr>
                                        <p:cTn id="166" dur="1" fill="hold">
                                          <p:stCondLst>
                                            <p:cond delay="0"/>
                                          </p:stCondLst>
                                        </p:cTn>
                                        <p:tgtEl>
                                          <p:spTgt spid="55"/>
                                        </p:tgtEl>
                                        <p:attrNameLst>
                                          <p:attrName>style.visibility</p:attrName>
                                        </p:attrNameLst>
                                      </p:cBhvr>
                                      <p:to>
                                        <p:strVal val="visible"/>
                                      </p:to>
                                    </p:set>
                                    <p:anim calcmode="lin" valueType="num">
                                      <p:cBhvr>
                                        <p:cTn id="167" dur="1000" fill="hold"/>
                                        <p:tgtEl>
                                          <p:spTgt spid="55"/>
                                        </p:tgtEl>
                                        <p:attrNameLst>
                                          <p:attrName>ppt_w</p:attrName>
                                        </p:attrNameLst>
                                      </p:cBhvr>
                                      <p:tavLst>
                                        <p:tav tm="0">
                                          <p:val>
                                            <p:fltVal val="0"/>
                                          </p:val>
                                        </p:tav>
                                        <p:tav tm="100000">
                                          <p:val>
                                            <p:strVal val="#ppt_w"/>
                                          </p:val>
                                        </p:tav>
                                      </p:tavLst>
                                    </p:anim>
                                    <p:anim calcmode="lin" valueType="num">
                                      <p:cBhvr>
                                        <p:cTn id="168" dur="1000" fill="hold"/>
                                        <p:tgtEl>
                                          <p:spTgt spid="55"/>
                                        </p:tgtEl>
                                        <p:attrNameLst>
                                          <p:attrName>ppt_h</p:attrName>
                                        </p:attrNameLst>
                                      </p:cBhvr>
                                      <p:tavLst>
                                        <p:tav tm="0">
                                          <p:val>
                                            <p:fltVal val="0"/>
                                          </p:val>
                                        </p:tav>
                                        <p:tav tm="100000">
                                          <p:val>
                                            <p:strVal val="#ppt_h"/>
                                          </p:val>
                                        </p:tav>
                                      </p:tavLst>
                                    </p:anim>
                                    <p:anim calcmode="lin" valueType="num">
                                      <p:cBhvr>
                                        <p:cTn id="169" dur="1000" fill="hold"/>
                                        <p:tgtEl>
                                          <p:spTgt spid="55"/>
                                        </p:tgtEl>
                                        <p:attrNameLst>
                                          <p:attrName>style.rotation</p:attrName>
                                        </p:attrNameLst>
                                      </p:cBhvr>
                                      <p:tavLst>
                                        <p:tav tm="0">
                                          <p:val>
                                            <p:fltVal val="90"/>
                                          </p:val>
                                        </p:tav>
                                        <p:tav tm="100000">
                                          <p:val>
                                            <p:fltVal val="0"/>
                                          </p:val>
                                        </p:tav>
                                      </p:tavLst>
                                    </p:anim>
                                    <p:animEffect transition="in" filter="fade">
                                      <p:cBhvr>
                                        <p:cTn id="17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10"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19</TotalTime>
  <Words>3741</Words>
  <Application>Microsoft Office PowerPoint</Application>
  <PresentationFormat>全屏显示(16:9)</PresentationFormat>
  <Paragraphs>337</Paragraphs>
  <Slides>25</Slides>
  <Notes>0</Notes>
  <HiddenSlides>0</HiddenSlides>
  <MMClips>0</MMClips>
  <ScaleCrop>false</ScaleCrop>
  <HeadingPairs>
    <vt:vector size="4" baseType="variant">
      <vt:variant>
        <vt:lpstr>主题</vt:lpstr>
      </vt:variant>
      <vt:variant>
        <vt:i4>2</vt:i4>
      </vt:variant>
      <vt:variant>
        <vt:lpstr>幻灯片标题</vt:lpstr>
      </vt:variant>
      <vt:variant>
        <vt:i4>25</vt:i4>
      </vt:variant>
    </vt:vector>
  </HeadingPairs>
  <TitlesOfParts>
    <vt:vector size="27"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creator>第一PPT</dc:creator>
  <cp:keywords>www.1ppt.com</cp:keywords>
  <cp:lastModifiedBy>Windows User</cp:lastModifiedBy>
  <cp:revision>7</cp:revision>
  <dcterms:created xsi:type="dcterms:W3CDTF">2017-02-06T11:22:15Z</dcterms:created>
  <dcterms:modified xsi:type="dcterms:W3CDTF">2019-04-30T15:14:04Z</dcterms:modified>
</cp:coreProperties>
</file>