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77" r:id="rId1"/>
    <p:sldMasterId id="2147484291" r:id="rId2"/>
  </p:sldMasterIdLst>
  <p:notesMasterIdLst>
    <p:notesMasterId r:id="rId31"/>
  </p:notesMasterIdLst>
  <p:handoutMasterIdLst>
    <p:handoutMasterId r:id="rId32"/>
  </p:handoutMasterIdLst>
  <p:sldIdLst>
    <p:sldId id="25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312" r:id="rId11"/>
    <p:sldId id="295" r:id="rId12"/>
    <p:sldId id="296" r:id="rId13"/>
    <p:sldId id="297" r:id="rId14"/>
    <p:sldId id="298" r:id="rId15"/>
    <p:sldId id="299" r:id="rId16"/>
    <p:sldId id="313" r:id="rId17"/>
    <p:sldId id="301" r:id="rId18"/>
    <p:sldId id="302" r:id="rId19"/>
    <p:sldId id="303" r:id="rId20"/>
    <p:sldId id="304" r:id="rId21"/>
    <p:sldId id="305" r:id="rId22"/>
    <p:sldId id="314" r:id="rId23"/>
    <p:sldId id="307" r:id="rId24"/>
    <p:sldId id="308" r:id="rId25"/>
    <p:sldId id="309" r:id="rId26"/>
    <p:sldId id="310" r:id="rId27"/>
    <p:sldId id="311" r:id="rId28"/>
    <p:sldId id="286" r:id="rId29"/>
    <p:sldId id="315" r:id="rId30"/>
  </p:sldIdLst>
  <p:sldSz cx="9144000" cy="5143500" type="screen16x9"/>
  <p:notesSz cx="6858000" cy="9144000"/>
  <p:custShowLst>
    <p:custShow name="自定义放映 1" id="0">
      <p:sldLst>
        <p:sld r:id="rId3"/>
        <p:sld r:id="rId5"/>
        <p:sld r:id="rId8"/>
        <p:sld r:id="rId29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11" userDrawn="1">
          <p15:clr>
            <a:srgbClr val="A4A3A4"/>
          </p15:clr>
        </p15:guide>
        <p15:guide id="2" pos="29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BCCFF"/>
    <a:srgbClr val="004274"/>
    <a:srgbClr val="00487E"/>
    <a:srgbClr val="34A3FF"/>
    <a:srgbClr val="29C7FF"/>
    <a:srgbClr val="0067B4"/>
    <a:srgbClr val="FF1919"/>
    <a:srgbClr val="FF2D2D"/>
    <a:srgbClr val="FF3300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57" autoAdjust="0"/>
    <p:restoredTop sz="94464" autoAdjust="0"/>
  </p:normalViewPr>
  <p:slideViewPr>
    <p:cSldViewPr>
      <p:cViewPr>
        <p:scale>
          <a:sx n="66" d="100"/>
          <a:sy n="66" d="100"/>
        </p:scale>
        <p:origin x="-288" y="-1620"/>
      </p:cViewPr>
      <p:guideLst>
        <p:guide orient="horz" pos="1511"/>
        <p:guide pos="29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604" y="-90"/>
      </p:cViewPr>
      <p:guideLst>
        <p:guide orient="horz" pos="2880"/>
        <p:guide pos="2160"/>
      </p:guideLst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799624242187624E-2"/>
          <c:y val="4.0878899260287975E-2"/>
          <c:w val="0.92720037575781244"/>
          <c:h val="0.9182422014794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固定值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81F-4264-88EA-40AF4AA6C2C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81F-4264-88EA-40AF4AA6C2C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81F-4264-88EA-40AF4AA6C2CF}"/>
              </c:ext>
            </c:extLst>
          </c:dPt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81F-4264-88EA-40AF4AA6C2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数据填入2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81F-4264-88EA-40AF4AA6C2C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C81F-4264-88EA-40AF4AA6C2C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81F-4264-88EA-40AF4AA6C2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C81F-4264-88EA-40AF4AA6C2C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81F-4264-88EA-40AF4AA6C2CF}"/>
              </c:ext>
            </c:extLst>
          </c:dPt>
          <c:dLbls>
            <c:dLbl>
              <c:idx val="0"/>
              <c:layout>
                <c:manualLayout>
                  <c:x val="-6.3115955191647685E-2"/>
                  <c:y val="3.71743404583178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C81F-4264-88EA-40AF4AA6C2CF}"/>
                </c:ext>
              </c:extLst>
            </c:dLbl>
            <c:dLbl>
              <c:idx val="1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C81F-4264-88EA-40AF4AA6C2CF}"/>
                </c:ext>
              </c:extLst>
            </c:dLbl>
            <c:dLbl>
              <c:idx val="2"/>
              <c:layout>
                <c:manualLayout>
                  <c:x val="-6.311595519164763E-2"/>
                  <c:y val="3.71743404583184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C81F-4264-88EA-40AF4AA6C2CF}"/>
                </c:ext>
              </c:extLst>
            </c:dLbl>
            <c:dLbl>
              <c:idx val="3"/>
              <c:layout>
                <c:manualLayout>
                  <c:x val="-6.3115955191647741E-2"/>
                  <c:y val="3.71743404583191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C81F-4264-88EA-40AF4AA6C2CF}"/>
                </c:ext>
              </c:extLst>
            </c:dLbl>
            <c:dLbl>
              <c:idx val="4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C81F-4264-88EA-40AF4AA6C2CF}"/>
                </c:ext>
              </c:extLst>
            </c:dLbl>
            <c:spPr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dist="38100" dir="2700000" algn="tl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9050" prst="angle"/>
              </a:sp3d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ITC Avant Garde Std Bk" panose="020B05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>
                      <a:gd name="adj" fmla="val 50000"/>
                    </a:avLst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</c:v>
                </c:pt>
                <c:pt idx="1">
                  <c:v>0.4</c:v>
                </c:pt>
                <c:pt idx="2">
                  <c:v>0.8</c:v>
                </c:pt>
                <c:pt idx="3">
                  <c:v>0.7</c:v>
                </c:pt>
                <c:pt idx="4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81F-4264-88EA-40AF4AA6C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08311552"/>
        <c:axId val="308313088"/>
      </c:barChart>
      <c:catAx>
        <c:axId val="30831155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308313088"/>
        <c:crosses val="autoZero"/>
        <c:auto val="1"/>
        <c:lblAlgn val="ctr"/>
        <c:lblOffset val="100"/>
        <c:noMultiLvlLbl val="0"/>
      </c:catAx>
      <c:valAx>
        <c:axId val="308313088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30831155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1F7-47C3-B8CF-951E26E4156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1F7-47C3-B8CF-951E26E4156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1F7-47C3-B8CF-951E26E415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7291776"/>
        <c:axId val="427319680"/>
        <c:axId val="0"/>
      </c:bar3DChart>
      <c:catAx>
        <c:axId val="4272917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27319680"/>
        <c:crosses val="autoZero"/>
        <c:auto val="1"/>
        <c:lblAlgn val="ctr"/>
        <c:lblOffset val="100"/>
        <c:noMultiLvlLbl val="0"/>
      </c:catAx>
      <c:valAx>
        <c:axId val="4273196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7291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DDA2A-4AE1-4F65-BC03-F8BE630E4F7A}" type="datetimeFigureOut">
              <a:rPr lang="zh-CN" altLang="en-US" smtClean="0"/>
              <a:t>2019/4/30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2F385-3A56-4E2B-9C81-17E2D8A7DA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398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zh-CN" altLang="en-US"/>
              <a:t>单击此处添加标题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930D33-079D-4CA9-A1E7-7078CAC5F2FE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739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63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78193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478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83395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5646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9600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3450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2305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98552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62416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4478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0154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69365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06900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28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7182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058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8650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0028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504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324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036312-6A05-4643-B813-780AEBCA544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568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934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149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33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" y="0"/>
            <a:ext cx="9139125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22300"/>
            <a:ext cx="9144000" cy="4305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308" y="-18982"/>
            <a:ext cx="7886700" cy="621550"/>
          </a:xfrm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455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68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66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61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088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667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9383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88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751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331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040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014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5317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36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95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363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7162732" y="47814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6367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92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77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7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214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2019/4/30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596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79" r:id="rId2"/>
    <p:sldLayoutId id="2147484280" r:id="rId3"/>
    <p:sldLayoutId id="2147484281" r:id="rId4"/>
    <p:sldLayoutId id="2147484282" r:id="rId5"/>
    <p:sldLayoutId id="2147484283" r:id="rId6"/>
    <p:sldLayoutId id="2147484284" r:id="rId7"/>
    <p:sldLayoutId id="2147484285" r:id="rId8"/>
    <p:sldLayoutId id="2147484286" r:id="rId9"/>
    <p:sldLayoutId id="2147484287" r:id="rId10"/>
    <p:sldLayoutId id="2147484288" r:id="rId11"/>
    <p:sldLayoutId id="2147484289" r:id="rId12"/>
    <p:sldLayoutId id="2147484290" r:id="rId13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2019/4/30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24042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3" r:id="rId2"/>
    <p:sldLayoutId id="2147484294" r:id="rId3"/>
    <p:sldLayoutId id="2147484295" r:id="rId4"/>
    <p:sldLayoutId id="2147484296" r:id="rId5"/>
    <p:sldLayoutId id="2147484297" r:id="rId6"/>
    <p:sldLayoutId id="2147484298" r:id="rId7"/>
    <p:sldLayoutId id="2147484299" r:id="rId8"/>
    <p:sldLayoutId id="2147484300" r:id="rId9"/>
    <p:sldLayoutId id="2147484301" r:id="rId10"/>
    <p:sldLayoutId id="21474843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image" Target="../media/image1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image" Target="../media/image3.png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" y="0"/>
            <a:ext cx="9139125" cy="5143500"/>
          </a:xfrm>
          <a:prstGeom prst="rect">
            <a:avLst/>
          </a:prstGeom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09022" y="3181335"/>
            <a:ext cx="480131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单击添加您的公司名称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812" y="2130248"/>
            <a:ext cx="6631900" cy="9021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387" y="209612"/>
            <a:ext cx="1962750" cy="198103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" y="3368546"/>
            <a:ext cx="9143244" cy="17798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095" y="3420979"/>
            <a:ext cx="3108703" cy="179817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Shape 5166"/>
          <p:cNvSpPr/>
          <p:nvPr/>
        </p:nvSpPr>
        <p:spPr>
          <a:xfrm>
            <a:off x="1944344" y="1407431"/>
            <a:ext cx="1218057" cy="1079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Gill Sans"/>
            </a:endParaRPr>
          </a:p>
        </p:txBody>
      </p:sp>
      <p:sp>
        <p:nvSpPr>
          <p:cNvPr id="4" name="Shape 5167"/>
          <p:cNvSpPr/>
          <p:nvPr/>
        </p:nvSpPr>
        <p:spPr>
          <a:xfrm>
            <a:off x="1574954" y="2047198"/>
            <a:ext cx="1961434" cy="11234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Gill Sans"/>
            </a:endParaRPr>
          </a:p>
        </p:txBody>
      </p:sp>
      <p:sp>
        <p:nvSpPr>
          <p:cNvPr id="5" name="Shape 5168"/>
          <p:cNvSpPr/>
          <p:nvPr/>
        </p:nvSpPr>
        <p:spPr>
          <a:xfrm>
            <a:off x="1205564" y="2740899"/>
            <a:ext cx="2704811" cy="11234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Gill Sans"/>
            </a:endParaRPr>
          </a:p>
        </p:txBody>
      </p:sp>
      <p:sp>
        <p:nvSpPr>
          <p:cNvPr id="6" name="Shape 5169"/>
          <p:cNvSpPr/>
          <p:nvPr/>
        </p:nvSpPr>
        <p:spPr>
          <a:xfrm>
            <a:off x="827584" y="3434599"/>
            <a:ext cx="3448181" cy="1123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Lato Light"/>
              <a:sym typeface="Gill San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13735" y="1108481"/>
            <a:ext cx="857881" cy="735467"/>
            <a:chOff x="2313735" y="1108481"/>
            <a:chExt cx="857881" cy="735467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输入文本</a:t>
              </a:r>
              <a:endParaRPr kumimoji="0" lang="zh-CN" altLang="en-US" sz="12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Neue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944344" y="2047198"/>
            <a:ext cx="1589745" cy="432411"/>
            <a:chOff x="1944344" y="2047198"/>
            <a:chExt cx="1589745" cy="432411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2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点击</a:t>
              </a:r>
              <a:r>
                <a:rPr kumimoji="0" lang="zh-CN" altLang="en-US" sz="1200" b="1" i="0" u="none" strike="noStrike" kern="1200" cap="all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输入文本</a:t>
              </a:r>
              <a:endParaRPr kumimoji="0" lang="zh-CN" altLang="en-US" sz="1200" b="1" i="0" u="none" strike="noStrike" kern="1200" cap="all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Neue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74955" y="2740898"/>
            <a:ext cx="2333121" cy="432412"/>
            <a:chOff x="1574955" y="2740898"/>
            <a:chExt cx="2333121" cy="432412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5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点击输入标题文本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05565" y="3434598"/>
            <a:ext cx="3076490" cy="432407"/>
            <a:chOff x="1205565" y="3434598"/>
            <a:chExt cx="3076490" cy="432407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18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点击输入标题文本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27585" y="4118665"/>
            <a:ext cx="3819870" cy="432407"/>
            <a:chOff x="827585" y="4118665"/>
            <a:chExt cx="3819870" cy="432407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0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endParaRPr>
            </a:p>
          </p:txBody>
        </p:sp>
        <p:sp>
          <p:nvSpPr>
            <p:cNvPr id="21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all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Neue"/>
                </a:rPr>
                <a:t>点击输入标题文本</a:t>
              </a:r>
            </a:p>
          </p:txBody>
        </p:sp>
      </p:grpSp>
      <p:sp>
        <p:nvSpPr>
          <p:cNvPr id="22" name="Round Same Side Corner Rectangle 67"/>
          <p:cNvSpPr/>
          <p:nvPr/>
        </p:nvSpPr>
        <p:spPr>
          <a:xfrm rot="10800000" flipH="1">
            <a:off x="5091212" y="1121919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"/>
              <a:cs typeface="+mn-cs"/>
            </a:endParaRPr>
          </a:p>
        </p:txBody>
      </p:sp>
      <p:sp>
        <p:nvSpPr>
          <p:cNvPr id="24" name="Round Same Side Corner Rectangle 68"/>
          <p:cNvSpPr/>
          <p:nvPr/>
        </p:nvSpPr>
        <p:spPr>
          <a:xfrm rot="10800000" flipH="1">
            <a:off x="5089572" y="1903209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"/>
              <a:cs typeface="+mn-cs"/>
            </a:endParaRPr>
          </a:p>
        </p:txBody>
      </p:sp>
      <p:sp>
        <p:nvSpPr>
          <p:cNvPr id="25" name="Round Same Side Corner Rectangle 69"/>
          <p:cNvSpPr/>
          <p:nvPr/>
        </p:nvSpPr>
        <p:spPr>
          <a:xfrm rot="10800000" flipH="1">
            <a:off x="5091212" y="2613341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228512" y="1109269"/>
            <a:ext cx="2871880" cy="582144"/>
            <a:chOff x="5228512" y="1109269"/>
            <a:chExt cx="2871880" cy="582144"/>
          </a:xfrm>
        </p:grpSpPr>
        <p:sp>
          <p:nvSpPr>
            <p:cNvPr id="27" name="TextBox 26"/>
            <p:cNvSpPr txBox="1"/>
            <p:nvPr/>
          </p:nvSpPr>
          <p:spPr>
            <a:xfrm>
              <a:off x="5228512" y="1303102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输入本栏的具体文字，简明扼要的说明分项内容，此为概念图解，请根据您的具体内容酌情修改。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8" name="Rectangle 71"/>
            <p:cNvSpPr/>
            <p:nvPr/>
          </p:nvSpPr>
          <p:spPr>
            <a:xfrm>
              <a:off x="5228513" y="1109269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28512" y="1869180"/>
            <a:ext cx="2871880" cy="582143"/>
            <a:chOff x="5228512" y="1869180"/>
            <a:chExt cx="2871880" cy="582143"/>
          </a:xfrm>
        </p:grpSpPr>
        <p:sp>
          <p:nvSpPr>
            <p:cNvPr id="30" name="TextBox 29"/>
            <p:cNvSpPr txBox="1"/>
            <p:nvPr/>
          </p:nvSpPr>
          <p:spPr>
            <a:xfrm>
              <a:off x="5228512" y="2063012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输入本栏的具体文字，简明扼要的说明分项内容，此为概念图解，请根据您的具体内容酌情修改。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1" name="Rectangle 73"/>
            <p:cNvSpPr/>
            <p:nvPr/>
          </p:nvSpPr>
          <p:spPr>
            <a:xfrm>
              <a:off x="5228513" y="1869180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228512" y="2629091"/>
            <a:ext cx="2871880" cy="582144"/>
            <a:chOff x="5228512" y="2629091"/>
            <a:chExt cx="2871880" cy="582144"/>
          </a:xfrm>
        </p:grpSpPr>
        <p:sp>
          <p:nvSpPr>
            <p:cNvPr id="33" name="TextBox 32"/>
            <p:cNvSpPr txBox="1"/>
            <p:nvPr/>
          </p:nvSpPr>
          <p:spPr>
            <a:xfrm>
              <a:off x="5228512" y="2822924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输入本栏的具体文字，简明扼要的说明分项内容，此为概念图解，请根据您的具体内容酌情修改。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Rectangle 75"/>
            <p:cNvSpPr/>
            <p:nvPr/>
          </p:nvSpPr>
          <p:spPr>
            <a:xfrm>
              <a:off x="5228513" y="2629091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sp>
        <p:nvSpPr>
          <p:cNvPr id="35" name="Round Same Side Corner Rectangle 76"/>
          <p:cNvSpPr/>
          <p:nvPr/>
        </p:nvSpPr>
        <p:spPr>
          <a:xfrm rot="10800000" flipH="1">
            <a:off x="5089572" y="3333829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"/>
              <a:cs typeface="+mn-cs"/>
            </a:endParaRPr>
          </a:p>
        </p:txBody>
      </p:sp>
      <p:sp>
        <p:nvSpPr>
          <p:cNvPr id="36" name="Round Same Side Corner Rectangle 77"/>
          <p:cNvSpPr/>
          <p:nvPr/>
        </p:nvSpPr>
        <p:spPr>
          <a:xfrm rot="10800000" flipH="1">
            <a:off x="5091212" y="4043961"/>
            <a:ext cx="49903" cy="514044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82" tIns="41141" rIns="82282" bIns="411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"/>
              <a:cs typeface="+mn-cs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228512" y="3299800"/>
            <a:ext cx="2871880" cy="582144"/>
            <a:chOff x="5228512" y="3299800"/>
            <a:chExt cx="2871880" cy="582144"/>
          </a:xfrm>
        </p:grpSpPr>
        <p:sp>
          <p:nvSpPr>
            <p:cNvPr id="38" name="TextBox 37"/>
            <p:cNvSpPr txBox="1"/>
            <p:nvPr/>
          </p:nvSpPr>
          <p:spPr>
            <a:xfrm>
              <a:off x="5228512" y="3493633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点击输入本栏的具体文字，简明扼要的说明分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Rectangle 79"/>
            <p:cNvSpPr/>
            <p:nvPr/>
          </p:nvSpPr>
          <p:spPr>
            <a:xfrm>
              <a:off x="5228513" y="3299800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228512" y="4059711"/>
            <a:ext cx="2871880" cy="582144"/>
            <a:chOff x="5228512" y="4059711"/>
            <a:chExt cx="2871880" cy="582144"/>
          </a:xfrm>
        </p:grpSpPr>
        <p:sp>
          <p:nvSpPr>
            <p:cNvPr id="41" name="TextBox 40"/>
            <p:cNvSpPr txBox="1"/>
            <p:nvPr/>
          </p:nvSpPr>
          <p:spPr>
            <a:xfrm>
              <a:off x="5228512" y="4253544"/>
              <a:ext cx="2871880" cy="388311"/>
            </a:xfrm>
            <a:prstGeom prst="rect">
              <a:avLst/>
            </a:prstGeom>
            <a:noFill/>
          </p:spPr>
          <p:txBody>
            <a:bodyPr wrap="square" lIns="34290" tIns="17145" rIns="34290" bIns="17145" rtlCol="0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</a:t>
              </a:r>
              <a:r>
                <a: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输入本栏的具体文字，简明扼要的说明分项内容，此为概念图解，请根据您的具体内容酌情修改。</a:t>
              </a:r>
              <a:endPara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2" name="Rectangle 81"/>
            <p:cNvSpPr/>
            <p:nvPr/>
          </p:nvSpPr>
          <p:spPr>
            <a:xfrm>
              <a:off x="5228513" y="4059711"/>
              <a:ext cx="1300356" cy="219291"/>
            </a:xfrm>
            <a:prstGeom prst="rect">
              <a:avLst/>
            </a:prstGeom>
          </p:spPr>
          <p:txBody>
            <a:bodyPr wrap="none" lIns="34290" tIns="17145" rIns="34290" bIns="17145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42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2" grpId="0" animBg="1"/>
      <p:bldP spid="24" grpId="0" animBg="1"/>
      <p:bldP spid="25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172" b="17447"/>
          <a:stretch/>
        </p:blipFill>
        <p:spPr>
          <a:xfrm>
            <a:off x="0" y="2037787"/>
            <a:ext cx="9144000" cy="310571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 rot="1534880">
            <a:off x="450109" y="2567042"/>
            <a:ext cx="992271" cy="1148109"/>
            <a:chOff x="450109" y="2513252"/>
            <a:chExt cx="992271" cy="1148109"/>
          </a:xfrm>
        </p:grpSpPr>
        <p:sp>
          <p:nvSpPr>
            <p:cNvPr id="10" name="等腰三角形 2"/>
            <p:cNvSpPr/>
            <p:nvPr/>
          </p:nvSpPr>
          <p:spPr bwMode="auto">
            <a:xfrm rot="9051066">
              <a:off x="450109" y="2513252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1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20065120">
              <a:off x="535309" y="2819332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2010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403586" y="3306955"/>
            <a:ext cx="992271" cy="1148109"/>
            <a:chOff x="2385656" y="3199375"/>
            <a:chExt cx="992271" cy="1148109"/>
          </a:xfrm>
        </p:grpSpPr>
        <p:sp>
          <p:nvSpPr>
            <p:cNvPr id="13" name="等腰三角形 2"/>
            <p:cNvSpPr/>
            <p:nvPr/>
          </p:nvSpPr>
          <p:spPr bwMode="auto">
            <a:xfrm rot="19861646">
              <a:off x="2385656" y="3199375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19628" y="3642553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2011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84638" y="1338649"/>
            <a:ext cx="992271" cy="1148109"/>
            <a:chOff x="3132595" y="1372556"/>
            <a:chExt cx="992271" cy="1148109"/>
          </a:xfrm>
        </p:grpSpPr>
        <p:sp>
          <p:nvSpPr>
            <p:cNvPr id="11" name="等腰三角形 2"/>
            <p:cNvSpPr/>
            <p:nvPr/>
          </p:nvSpPr>
          <p:spPr bwMode="auto">
            <a:xfrm rot="9725433">
              <a:off x="3132595" y="1372556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3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36759" y="1671584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2012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847977" y="2578893"/>
            <a:ext cx="992271" cy="1148109"/>
            <a:chOff x="4856942" y="2489243"/>
            <a:chExt cx="992271" cy="1148109"/>
          </a:xfrm>
        </p:grpSpPr>
        <p:sp>
          <p:nvSpPr>
            <p:cNvPr id="14" name="等腰三角形 2"/>
            <p:cNvSpPr/>
            <p:nvPr/>
          </p:nvSpPr>
          <p:spPr bwMode="auto">
            <a:xfrm rot="20624090">
              <a:off x="4856942" y="2489243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4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995932" y="2947465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2013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02332" y="850858"/>
            <a:ext cx="992271" cy="1148109"/>
            <a:chOff x="6300947" y="940508"/>
            <a:chExt cx="992271" cy="1148109"/>
          </a:xfrm>
        </p:grpSpPr>
        <p:sp>
          <p:nvSpPr>
            <p:cNvPr id="12" name="等腰三角形 2"/>
            <p:cNvSpPr/>
            <p:nvPr/>
          </p:nvSpPr>
          <p:spPr bwMode="auto">
            <a:xfrm rot="10800000">
              <a:off x="6300947" y="940508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1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13042" y="1227242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2014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444397" y="2555040"/>
            <a:ext cx="992271" cy="1148109"/>
            <a:chOff x="7525082" y="2483320"/>
            <a:chExt cx="992271" cy="1148109"/>
          </a:xfrm>
        </p:grpSpPr>
        <p:sp>
          <p:nvSpPr>
            <p:cNvPr id="15" name="等腰三角形 2"/>
            <p:cNvSpPr/>
            <p:nvPr/>
          </p:nvSpPr>
          <p:spPr bwMode="auto">
            <a:xfrm rot="430599">
              <a:off x="7525082" y="2483320"/>
              <a:ext cx="992271" cy="1148109"/>
            </a:xfrm>
            <a:custGeom>
              <a:avLst/>
              <a:gdLst/>
              <a:ahLst/>
              <a:cxnLst/>
              <a:rect l="l" t="t" r="r" b="b"/>
              <a:pathLst>
                <a:path w="1152128" h="1333073">
                  <a:moveTo>
                    <a:pt x="576064" y="0"/>
                  </a:moveTo>
                  <a:lnTo>
                    <a:pt x="687529" y="192182"/>
                  </a:lnTo>
                  <a:cubicBezTo>
                    <a:pt x="952381" y="243689"/>
                    <a:pt x="1152128" y="477023"/>
                    <a:pt x="1152128" y="757009"/>
                  </a:cubicBezTo>
                  <a:cubicBezTo>
                    <a:pt x="1152128" y="1075160"/>
                    <a:pt x="894215" y="1333073"/>
                    <a:pt x="576064" y="1333073"/>
                  </a:cubicBezTo>
                  <a:cubicBezTo>
                    <a:pt x="257913" y="1333073"/>
                    <a:pt x="0" y="1075160"/>
                    <a:pt x="0" y="757009"/>
                  </a:cubicBezTo>
                  <a:cubicBezTo>
                    <a:pt x="0" y="477023"/>
                    <a:pt x="199747" y="243689"/>
                    <a:pt x="464599" y="192182"/>
                  </a:cubicBez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chemeClr val="bg1"/>
              </a:solidFill>
            </a:ln>
            <a:effectLst>
              <a:outerShdw blurRad="127000" dist="50800" dir="5400000" sx="98000" sy="98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wrap="none" lIns="68580" tIns="34290" rIns="68580" bIns="3429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28212" y="2933985"/>
              <a:ext cx="787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2015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934015" y="4042231"/>
            <a:ext cx="216024" cy="216024"/>
          </a:xfrm>
          <a:prstGeom prst="ellipse">
            <a:avLst/>
          </a:prstGeom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411616" y="3068944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36956" y="2555335"/>
            <a:ext cx="216024" cy="21602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003898" y="2256677"/>
            <a:ext cx="216024" cy="21602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591147" y="2150384"/>
            <a:ext cx="216024" cy="216024"/>
          </a:xfrm>
          <a:prstGeom prst="ellipse">
            <a:avLst/>
          </a:prstGeom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958462" y="2211025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93526" y="4322008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41598" y="2305784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62613" y="2928761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56128" y="1560733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58333" y="2483117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74246" y="1444862"/>
            <a:ext cx="14198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，请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根据您的具体内容酌情修改。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9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/>
          <p:nvPr/>
        </p:nvCxnSpPr>
        <p:spPr>
          <a:xfrm flipH="1">
            <a:off x="5924717" y="3380695"/>
            <a:ext cx="4156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760084" y="4247835"/>
            <a:ext cx="87708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>
            <a:off x="2685583" y="3373249"/>
            <a:ext cx="4156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2706386" y="2159285"/>
            <a:ext cx="4156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3592798" y="1218329"/>
            <a:ext cx="707403" cy="178728"/>
            <a:chOff x="4470269" y="1661160"/>
            <a:chExt cx="1290451" cy="262890"/>
          </a:xfrm>
        </p:grpSpPr>
        <p:cxnSp>
          <p:nvCxnSpPr>
            <p:cNvPr id="52" name="直接连接符 51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5115208" y="1952292"/>
            <a:ext cx="817690" cy="714916"/>
            <a:chOff x="6842760" y="26372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六边形 54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6" name="文本框 61"/>
            <p:cNvSpPr txBox="1"/>
            <p:nvPr/>
          </p:nvSpPr>
          <p:spPr>
            <a:xfrm>
              <a:off x="7024263" y="2809108"/>
              <a:ext cx="820724" cy="67905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119540" y="1387742"/>
            <a:ext cx="817690" cy="714917"/>
            <a:chOff x="5525852" y="187908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8" name="六边形 57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9" name="文本框 64"/>
            <p:cNvSpPr txBox="1"/>
            <p:nvPr/>
          </p:nvSpPr>
          <p:spPr>
            <a:xfrm>
              <a:off x="5686670" y="1989361"/>
              <a:ext cx="882326" cy="7277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107028" y="3023238"/>
            <a:ext cx="817690" cy="714917"/>
            <a:chOff x="6842760" y="40088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1" name="六边形 60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67"/>
            <p:cNvSpPr txBox="1"/>
            <p:nvPr/>
          </p:nvSpPr>
          <p:spPr>
            <a:xfrm>
              <a:off x="6981635" y="4119151"/>
              <a:ext cx="926211" cy="7277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101231" y="3014501"/>
            <a:ext cx="817690" cy="714917"/>
            <a:chOff x="4206240" y="40088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4" name="六边形 63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文本框 70"/>
            <p:cNvSpPr txBox="1"/>
            <p:nvPr/>
          </p:nvSpPr>
          <p:spPr>
            <a:xfrm>
              <a:off x="4397859" y="4183708"/>
              <a:ext cx="820724" cy="727721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122033" y="1923678"/>
            <a:ext cx="817690" cy="714916"/>
            <a:chOff x="4206240" y="26372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7" name="六边形 66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chemeClr val="accent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文本框 73"/>
            <p:cNvSpPr txBox="1"/>
            <p:nvPr/>
          </p:nvSpPr>
          <p:spPr>
            <a:xfrm>
              <a:off x="4387743" y="2809108"/>
              <a:ext cx="820724" cy="67905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2594291" y="1059582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3" name="矩形 47"/>
          <p:cNvSpPr>
            <a:spLocks noChangeArrowheads="1"/>
          </p:cNvSpPr>
          <p:nvPr/>
        </p:nvSpPr>
        <p:spPr bwMode="auto">
          <a:xfrm>
            <a:off x="1331640" y="1307696"/>
            <a:ext cx="2234476" cy="431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74" name="矩形 73"/>
          <p:cNvSpPr/>
          <p:nvPr/>
        </p:nvSpPr>
        <p:spPr>
          <a:xfrm>
            <a:off x="1681203" y="2001842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5" name="矩形 47"/>
          <p:cNvSpPr>
            <a:spLocks noChangeArrowheads="1"/>
          </p:cNvSpPr>
          <p:nvPr/>
        </p:nvSpPr>
        <p:spPr bwMode="auto">
          <a:xfrm>
            <a:off x="942340" y="2249955"/>
            <a:ext cx="1707622" cy="61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76" name="矩形 75"/>
          <p:cNvSpPr/>
          <p:nvPr/>
        </p:nvSpPr>
        <p:spPr>
          <a:xfrm>
            <a:off x="1660401" y="3125138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7" name="矩形 47"/>
          <p:cNvSpPr>
            <a:spLocks noChangeArrowheads="1"/>
          </p:cNvSpPr>
          <p:nvPr/>
        </p:nvSpPr>
        <p:spPr bwMode="auto">
          <a:xfrm>
            <a:off x="921537" y="3373249"/>
            <a:ext cx="1707621" cy="61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78" name="矩形 77"/>
          <p:cNvSpPr/>
          <p:nvPr/>
        </p:nvSpPr>
        <p:spPr>
          <a:xfrm>
            <a:off x="6361016" y="1628331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9" name="矩形 47"/>
          <p:cNvSpPr>
            <a:spLocks noChangeArrowheads="1"/>
          </p:cNvSpPr>
          <p:nvPr/>
        </p:nvSpPr>
        <p:spPr bwMode="auto">
          <a:xfrm>
            <a:off x="6380670" y="1887161"/>
            <a:ext cx="1820990" cy="61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80" name="矩形 79"/>
          <p:cNvSpPr/>
          <p:nvPr/>
        </p:nvSpPr>
        <p:spPr>
          <a:xfrm>
            <a:off x="6382865" y="2921879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1" name="矩形 47"/>
          <p:cNvSpPr>
            <a:spLocks noChangeArrowheads="1"/>
          </p:cNvSpPr>
          <p:nvPr/>
        </p:nvSpPr>
        <p:spPr bwMode="auto">
          <a:xfrm>
            <a:off x="6395300" y="3180710"/>
            <a:ext cx="1820990" cy="61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82" name="矩形 81"/>
          <p:cNvSpPr/>
          <p:nvPr/>
        </p:nvSpPr>
        <p:spPr>
          <a:xfrm>
            <a:off x="5678017" y="3897091"/>
            <a:ext cx="971823" cy="231996"/>
          </a:xfrm>
          <a:prstGeom prst="rect">
            <a:avLst/>
          </a:prstGeom>
        </p:spPr>
        <p:txBody>
          <a:bodyPr wrap="none" lIns="62112" tIns="31056" rIns="62112" bIns="31056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此处添加标题</a:t>
            </a:r>
            <a:endParaRPr kumimoji="0" lang="en-US" altLang="zh-CN" sz="11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3" name="矩形 47"/>
          <p:cNvSpPr>
            <a:spLocks noChangeArrowheads="1"/>
          </p:cNvSpPr>
          <p:nvPr/>
        </p:nvSpPr>
        <p:spPr bwMode="auto">
          <a:xfrm>
            <a:off x="5697675" y="4155924"/>
            <a:ext cx="2198750" cy="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2112" tIns="31056" rIns="62112" bIns="310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grpSp>
        <p:nvGrpSpPr>
          <p:cNvPr id="84" name="组合 83"/>
          <p:cNvGrpSpPr/>
          <p:nvPr/>
        </p:nvGrpSpPr>
        <p:grpSpPr>
          <a:xfrm flipH="1">
            <a:off x="5748086" y="1783021"/>
            <a:ext cx="600459" cy="178728"/>
            <a:chOff x="4255294" y="1661160"/>
            <a:chExt cx="1505426" cy="262890"/>
          </a:xfrm>
        </p:grpSpPr>
        <p:cxnSp>
          <p:nvCxnSpPr>
            <p:cNvPr id="85" name="直接连接符 84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3887578" y="2289632"/>
            <a:ext cx="1281625" cy="1082733"/>
            <a:chOff x="5927099" y="3207123"/>
            <a:chExt cx="1887055" cy="1592580"/>
          </a:xfrm>
          <a:solidFill>
            <a:schemeClr val="accent3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88" name="六边形 87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9" name="文本框 1"/>
            <p:cNvSpPr txBox="1"/>
            <p:nvPr/>
          </p:nvSpPr>
          <p:spPr>
            <a:xfrm>
              <a:off x="6291627" y="3451749"/>
              <a:ext cx="1157998" cy="113176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2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添加标题</a:t>
              </a:r>
              <a:endPara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119540" y="3538778"/>
            <a:ext cx="817690" cy="714916"/>
            <a:chOff x="5525852" y="468324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0" name="六边形 69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文本框 76"/>
            <p:cNvSpPr txBox="1"/>
            <p:nvPr/>
          </p:nvSpPr>
          <p:spPr>
            <a:xfrm>
              <a:off x="5693284" y="4855078"/>
              <a:ext cx="820724" cy="67905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2400" b="0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88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75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25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75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832027" y="1451588"/>
            <a:ext cx="1918068" cy="680813"/>
            <a:chOff x="3666731" y="1984470"/>
            <a:chExt cx="2636520" cy="1447800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" name="任意多边形 3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2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文本框 35"/>
            <p:cNvSpPr txBox="1"/>
            <p:nvPr/>
          </p:nvSpPr>
          <p:spPr>
            <a:xfrm>
              <a:off x="3971726" y="2364755"/>
              <a:ext cx="2230360" cy="687235"/>
            </a:xfrm>
            <a:prstGeom prst="rect">
              <a:avLst/>
            </a:prstGeom>
            <a:noFill/>
            <a:ln w="508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第二季度</a:t>
              </a:r>
              <a:endParaRPr kumimoji="0" lang="zh-CN" altLang="en-US" sz="1500" b="1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45336" y="1451588"/>
            <a:ext cx="1918068" cy="680813"/>
            <a:chOff x="1436370" y="1984470"/>
            <a:chExt cx="2636520" cy="1447800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任意多边形 6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文本框 43"/>
            <p:cNvSpPr txBox="1"/>
            <p:nvPr/>
          </p:nvSpPr>
          <p:spPr>
            <a:xfrm>
              <a:off x="1709209" y="2340618"/>
              <a:ext cx="2293960" cy="735506"/>
            </a:xfrm>
            <a:prstGeom prst="rect">
              <a:avLst/>
            </a:prstGeom>
            <a:noFill/>
            <a:ln w="508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第一季度</a:t>
              </a:r>
              <a:endParaRPr kumimoji="0" lang="zh-CN" altLang="en-US" sz="1500" b="1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70356" y="1451588"/>
            <a:ext cx="1918068" cy="680813"/>
            <a:chOff x="8127453" y="1984470"/>
            <a:chExt cx="2636520" cy="1447800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" name="任意多边形 10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4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文本框 46"/>
            <p:cNvSpPr txBox="1"/>
            <p:nvPr/>
          </p:nvSpPr>
          <p:spPr>
            <a:xfrm>
              <a:off x="8439016" y="2340618"/>
              <a:ext cx="2230360" cy="735506"/>
            </a:xfrm>
            <a:prstGeom prst="rect">
              <a:avLst/>
            </a:prstGeom>
            <a:noFill/>
            <a:ln w="508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第四季度</a:t>
              </a:r>
              <a:endParaRPr kumimoji="0" lang="zh-CN" altLang="en-US" sz="1500" b="1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51191" y="1451588"/>
            <a:ext cx="1918068" cy="680813"/>
            <a:chOff x="5897092" y="1984470"/>
            <a:chExt cx="2636520" cy="1447800"/>
          </a:xfrm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任意多边形 13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文本框 49"/>
            <p:cNvSpPr txBox="1"/>
            <p:nvPr/>
          </p:nvSpPr>
          <p:spPr>
            <a:xfrm>
              <a:off x="6227711" y="2340622"/>
              <a:ext cx="2205655" cy="735506"/>
            </a:xfrm>
            <a:prstGeom prst="rect">
              <a:avLst/>
            </a:prstGeom>
            <a:noFill/>
            <a:ln w="50800"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第三季度</a:t>
              </a:r>
              <a:endParaRPr kumimoji="0" lang="zh-CN" altLang="en-US" sz="1500" b="1" i="0" u="none" strike="noStrike" kern="1200" cap="none" spc="0" normalizeH="0" baseline="-3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061304" y="4003331"/>
            <a:ext cx="7039088" cy="44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您的内容打在这里，或者通过复制您的文本后，在此框中选择粘贴，并选择只保留文字。在此录入上述图表的综合描述说明，您的内容打在这里，或者通过复制您的文本后，在此框中选择粘贴，并选择只保留文字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513959" y="2456293"/>
            <a:ext cx="1061816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单击添加标题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1187624" y="2815633"/>
            <a:ext cx="1685237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9" name="矩形 18"/>
          <p:cNvSpPr/>
          <p:nvPr/>
        </p:nvSpPr>
        <p:spPr>
          <a:xfrm>
            <a:off x="3263325" y="2456293"/>
            <a:ext cx="1061816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单击添加标题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2968994" y="2815633"/>
            <a:ext cx="1656509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1" name="矩形 20"/>
          <p:cNvSpPr/>
          <p:nvPr/>
        </p:nvSpPr>
        <p:spPr>
          <a:xfrm>
            <a:off x="5074745" y="2456293"/>
            <a:ext cx="1061816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单击添加标题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4788025" y="2815633"/>
            <a:ext cx="1671742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3" name="矩形 22"/>
          <p:cNvSpPr/>
          <p:nvPr/>
        </p:nvSpPr>
        <p:spPr>
          <a:xfrm>
            <a:off x="6854400" y="2456293"/>
            <a:ext cx="1061816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单击添加标题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6588225" y="2815633"/>
            <a:ext cx="1656184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cxnSp>
        <p:nvCxnSpPr>
          <p:cNvPr id="25" name="直接连接符 8"/>
          <p:cNvCxnSpPr/>
          <p:nvPr/>
        </p:nvCxnSpPr>
        <p:spPr>
          <a:xfrm>
            <a:off x="1070885" y="3911572"/>
            <a:ext cx="701992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45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1842358" y="1131590"/>
            <a:ext cx="4385826" cy="3697563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62873" tIns="31437" rIns="62873" bIns="31437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90111" y="3477885"/>
            <a:ext cx="1591779" cy="29471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57629" y="2842932"/>
            <a:ext cx="1591779" cy="294716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155060" y="2230346"/>
            <a:ext cx="1591779" cy="29471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712678" y="1652099"/>
            <a:ext cx="1591779" cy="29471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358503" y="4059217"/>
            <a:ext cx="1591779" cy="29471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2011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10" name="矩形 9"/>
          <p:cNvSpPr/>
          <p:nvPr/>
        </p:nvSpPr>
        <p:spPr>
          <a:xfrm>
            <a:off x="4856694" y="4039585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5277369" y="3415816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5685578" y="2792046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3" name="矩形 12"/>
          <p:cNvSpPr/>
          <p:nvPr/>
        </p:nvSpPr>
        <p:spPr>
          <a:xfrm>
            <a:off x="6066953" y="2168277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6665240" y="1601214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18280" y="1761009"/>
            <a:ext cx="2545608" cy="905004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您的内容打在这里，或者通过复制您的文本后，在此框中选择粘贴，并选择只保留文字。在此录入上述图表的综合描述说明。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1040529" y="1381646"/>
            <a:ext cx="2163319" cy="43913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添加标题内容文字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1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" y="0"/>
            <a:ext cx="9139125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2640" y="2079625"/>
            <a:ext cx="8111360" cy="1312919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5" name="燕尾形 24"/>
          <p:cNvSpPr/>
          <p:nvPr>
            <p:custDataLst>
              <p:tags r:id="rId1"/>
            </p:custDataLst>
          </p:nvPr>
        </p:nvSpPr>
        <p:spPr>
          <a:xfrm>
            <a:off x="376181" y="2079625"/>
            <a:ext cx="1312919" cy="13129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 bwMode="auto">
          <a:xfrm>
            <a:off x="2065281" y="2452915"/>
            <a:ext cx="6043698" cy="596446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Arial" panose="020B0604020202020204" pitchFamily="34" charset="0"/>
              </a:rPr>
              <a:t>单击此处添加文字标题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05228" y="96965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第三部分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108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006775" y="3652853"/>
            <a:ext cx="7130450" cy="8661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27000" dist="50800" dir="2700000" algn="tl" rotWithShape="0">
              <a:schemeClr val="tx1"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5071" y="3650807"/>
            <a:ext cx="870221" cy="870221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 bwMode="auto">
          <a:xfrm>
            <a:off x="1885292" y="3843544"/>
            <a:ext cx="6127740" cy="4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kumimoji="0" lang="en-US" altLang="zh-CN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43770" y="3937549"/>
            <a:ext cx="214938" cy="289727"/>
            <a:chOff x="3722033" y="3714538"/>
            <a:chExt cx="500321" cy="674410"/>
          </a:xfrm>
          <a:solidFill>
            <a:schemeClr val="accent3"/>
          </a:solidFill>
        </p:grpSpPr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aphicFrame>
        <p:nvGraphicFramePr>
          <p:cNvPr id="15" name="图表 14"/>
          <p:cNvGraphicFramePr/>
          <p:nvPr>
            <p:extLst/>
          </p:nvPr>
        </p:nvGraphicFramePr>
        <p:xfrm>
          <a:off x="1553746" y="960631"/>
          <a:ext cx="6036509" cy="2563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18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Graphic spid="15" grpId="0">
        <p:bldSub>
          <a:bldChart bld="seriesEl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4" name="Chart 14"/>
          <p:cNvGraphicFramePr/>
          <p:nvPr>
            <p:extLst/>
          </p:nvPr>
        </p:nvGraphicFramePr>
        <p:xfrm>
          <a:off x="242325" y="1077338"/>
          <a:ext cx="4425067" cy="3304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5"/>
          <p:cNvSpPr/>
          <p:nvPr/>
        </p:nvSpPr>
        <p:spPr>
          <a:xfrm>
            <a:off x="694244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添加标题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 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/>
              <a:ea typeface="微软雅黑"/>
              <a:cs typeface="Clear Sans Thin" panose="020B0203030202020304" pitchFamily="34" charset="0"/>
            </a:endParaRPr>
          </a:p>
        </p:txBody>
      </p:sp>
      <p:sp>
        <p:nvSpPr>
          <p:cNvPr id="6" name="Rectangle 16"/>
          <p:cNvSpPr/>
          <p:nvPr/>
        </p:nvSpPr>
        <p:spPr>
          <a:xfrm>
            <a:off x="1917737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添加标题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 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/>
              <a:ea typeface="微软雅黑"/>
              <a:cs typeface="Clear Sans Thin" panose="020B0203030202020304" pitchFamily="34" charset="0"/>
            </a:endParaRPr>
          </a:p>
        </p:txBody>
      </p:sp>
      <p:sp>
        <p:nvSpPr>
          <p:cNvPr id="7" name="Rectangle 17"/>
          <p:cNvSpPr/>
          <p:nvPr/>
        </p:nvSpPr>
        <p:spPr>
          <a:xfrm>
            <a:off x="3141230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添加标题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Clear Sans Thin" panose="020B0203030202020304" pitchFamily="34" charset="0"/>
              </a:rPr>
              <a:t> 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/>
              <a:ea typeface="微软雅黑"/>
              <a:cs typeface="Clear Sans Thin" panose="020B0203030202020304" pitchFamily="34" charset="0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5678723" y="1398442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92E51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rgbClr val="192E51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单击此处添加文本单击此处添加文本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5680625" y="2492227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单击此处添加文本单击此处添加文本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5680625" y="3550826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9699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rgbClr val="39699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单击此处添加文本单击此处添加文本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单击此处添加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文本单击此处添加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997236" y="2251277"/>
            <a:ext cx="331918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12" name="直接连接符 11"/>
          <p:cNvCxnSpPr/>
          <p:nvPr/>
        </p:nvCxnSpPr>
        <p:spPr>
          <a:xfrm>
            <a:off x="4996625" y="3405963"/>
            <a:ext cx="331979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4955424" y="1436384"/>
            <a:ext cx="599448" cy="599448"/>
            <a:chOff x="4499992" y="267494"/>
            <a:chExt cx="599448" cy="599448"/>
          </a:xfrm>
        </p:grpSpPr>
        <p:grpSp>
          <p:nvGrpSpPr>
            <p:cNvPr id="14" name="组合 13"/>
            <p:cNvGrpSpPr/>
            <p:nvPr/>
          </p:nvGrpSpPr>
          <p:grpSpPr>
            <a:xfrm>
              <a:off x="4499992" y="267494"/>
              <a:ext cx="599448" cy="599448"/>
              <a:chOff x="4131160" y="713581"/>
              <a:chExt cx="881684" cy="88168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5" name="Freeform 70"/>
            <p:cNvSpPr>
              <a:spLocks noEditPoints="1"/>
            </p:cNvSpPr>
            <p:nvPr/>
          </p:nvSpPr>
          <p:spPr bwMode="auto">
            <a:xfrm>
              <a:off x="4679089" y="422857"/>
              <a:ext cx="241254" cy="288722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70854" y="2492227"/>
            <a:ext cx="599448" cy="599448"/>
            <a:chOff x="5418452" y="307702"/>
            <a:chExt cx="599448" cy="599448"/>
          </a:xfrm>
        </p:grpSpPr>
        <p:grpSp>
          <p:nvGrpSpPr>
            <p:cNvPr id="19" name="组合 18"/>
            <p:cNvGrpSpPr/>
            <p:nvPr/>
          </p:nvGrpSpPr>
          <p:grpSpPr>
            <a:xfrm>
              <a:off x="5418452" y="307702"/>
              <a:ext cx="599448" cy="599448"/>
              <a:chOff x="4131160" y="713581"/>
              <a:chExt cx="881684" cy="881684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0" name="Freeform 72"/>
            <p:cNvSpPr>
              <a:spLocks noEditPoints="1"/>
            </p:cNvSpPr>
            <p:nvPr/>
          </p:nvSpPr>
          <p:spPr bwMode="auto">
            <a:xfrm>
              <a:off x="5580112" y="455050"/>
              <a:ext cx="297176" cy="297712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88609" y="3529882"/>
            <a:ext cx="599448" cy="599448"/>
            <a:chOff x="6516216" y="334289"/>
            <a:chExt cx="599448" cy="599448"/>
          </a:xfrm>
        </p:grpSpPr>
        <p:grpSp>
          <p:nvGrpSpPr>
            <p:cNvPr id="24" name="组合 23"/>
            <p:cNvGrpSpPr/>
            <p:nvPr/>
          </p:nvGrpSpPr>
          <p:grpSpPr>
            <a:xfrm>
              <a:off x="6516216" y="334289"/>
              <a:ext cx="599448" cy="599448"/>
              <a:chOff x="4131160" y="713581"/>
              <a:chExt cx="881684" cy="881684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6723586" y="474407"/>
              <a:ext cx="184708" cy="340466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81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39"/>
          <p:cNvSpPr txBox="1"/>
          <p:nvPr/>
        </p:nvSpPr>
        <p:spPr>
          <a:xfrm>
            <a:off x="3748932" y="1804868"/>
            <a:ext cx="596012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82%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TextBox 40"/>
          <p:cNvSpPr txBox="1"/>
          <p:nvPr/>
        </p:nvSpPr>
        <p:spPr>
          <a:xfrm>
            <a:off x="3058213" y="1920354"/>
            <a:ext cx="588246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73%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" name="TextBox 41"/>
          <p:cNvSpPr txBox="1"/>
          <p:nvPr/>
        </p:nvSpPr>
        <p:spPr>
          <a:xfrm>
            <a:off x="2430859" y="2237068"/>
            <a:ext cx="591353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56%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TextBox 42"/>
          <p:cNvSpPr txBox="1"/>
          <p:nvPr/>
        </p:nvSpPr>
        <p:spPr>
          <a:xfrm>
            <a:off x="1873564" y="2602761"/>
            <a:ext cx="595985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32%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 rot="5400000" flipH="1">
            <a:off x="2231437" y="1936430"/>
            <a:ext cx="1674944" cy="2159770"/>
            <a:chOff x="8155995" y="3063800"/>
            <a:chExt cx="4110065" cy="2647126"/>
          </a:xfrm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32040" y="2228006"/>
            <a:ext cx="1302758" cy="1137185"/>
            <a:chOff x="1397291" y="3132277"/>
            <a:chExt cx="1948823" cy="1702026"/>
          </a:xfrm>
        </p:grpSpPr>
        <p:grpSp>
          <p:nvGrpSpPr>
            <p:cNvPr id="18" name="组合 17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1650672" y="3357062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0" name="TextBox 55"/>
            <p:cNvSpPr txBox="1"/>
            <p:nvPr/>
          </p:nvSpPr>
          <p:spPr>
            <a:xfrm>
              <a:off x="1907194" y="3791887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第一月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32033" y="2796598"/>
            <a:ext cx="1302758" cy="1137185"/>
            <a:chOff x="2893203" y="3983290"/>
            <a:chExt cx="1948823" cy="1702026"/>
          </a:xfrm>
        </p:grpSpPr>
        <p:grpSp>
          <p:nvGrpSpPr>
            <p:cNvPr id="24" name="组合 23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3146586" y="418160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TextBox 61"/>
            <p:cNvSpPr txBox="1"/>
            <p:nvPr/>
          </p:nvSpPr>
          <p:spPr>
            <a:xfrm>
              <a:off x="3317006" y="456880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第二月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27254" y="2218600"/>
            <a:ext cx="1302758" cy="1137185"/>
            <a:chOff x="4381974" y="3118200"/>
            <a:chExt cx="1948823" cy="1702026"/>
          </a:xfrm>
        </p:grpSpPr>
        <p:grpSp>
          <p:nvGrpSpPr>
            <p:cNvPr id="30" name="组合 29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4635357" y="331651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2" name="TextBox 67"/>
            <p:cNvSpPr txBox="1"/>
            <p:nvPr/>
          </p:nvSpPr>
          <p:spPr>
            <a:xfrm>
              <a:off x="4891878" y="3730069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第三月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23590" y="3376396"/>
            <a:ext cx="1302758" cy="1137185"/>
            <a:chOff x="4376494" y="4851074"/>
            <a:chExt cx="1948823" cy="1702026"/>
          </a:xfrm>
        </p:grpSpPr>
        <p:grpSp>
          <p:nvGrpSpPr>
            <p:cNvPr id="36" name="组合 35"/>
            <p:cNvGrpSpPr/>
            <p:nvPr/>
          </p:nvGrpSpPr>
          <p:grpSpPr>
            <a:xfrm>
              <a:off x="4376494" y="4851074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629876" y="5049394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4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38" name="TextBox 73"/>
            <p:cNvSpPr txBox="1"/>
            <p:nvPr/>
          </p:nvSpPr>
          <p:spPr>
            <a:xfrm>
              <a:off x="4886398" y="546294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第四月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90709" y="1743827"/>
            <a:ext cx="3656760" cy="2105541"/>
            <a:chOff x="7041153" y="3140803"/>
            <a:chExt cx="5470223" cy="3151364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79"/>
            <p:cNvSpPr txBox="1"/>
            <p:nvPr/>
          </p:nvSpPr>
          <p:spPr>
            <a:xfrm>
              <a:off x="7041153" y="339859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第四月</a:t>
              </a:r>
            </a:p>
          </p:txBody>
        </p:sp>
        <p:sp>
          <p:nvSpPr>
            <p:cNvPr id="45" name="TextBox 80"/>
            <p:cNvSpPr txBox="1"/>
            <p:nvPr/>
          </p:nvSpPr>
          <p:spPr>
            <a:xfrm>
              <a:off x="7041153" y="423225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第三月</a:t>
              </a:r>
            </a:p>
          </p:txBody>
        </p:sp>
        <p:sp>
          <p:nvSpPr>
            <p:cNvPr id="46" name="TextBox 81"/>
            <p:cNvSpPr txBox="1"/>
            <p:nvPr/>
          </p:nvSpPr>
          <p:spPr>
            <a:xfrm>
              <a:off x="7041153" y="5004668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第二月</a:t>
              </a:r>
            </a:p>
          </p:txBody>
        </p:sp>
        <p:sp>
          <p:nvSpPr>
            <p:cNvPr id="47" name="TextBox 82"/>
            <p:cNvSpPr txBox="1"/>
            <p:nvPr/>
          </p:nvSpPr>
          <p:spPr>
            <a:xfrm>
              <a:off x="7041153" y="5677402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第一月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54986" y="1347614"/>
            <a:ext cx="2184598" cy="805283"/>
            <a:chOff x="6084168" y="1274556"/>
            <a:chExt cx="2317853" cy="830459"/>
          </a:xfrm>
        </p:grpSpPr>
        <p:sp>
          <p:nvSpPr>
            <p:cNvPr id="49" name="TextBox 84"/>
            <p:cNvSpPr txBox="1"/>
            <p:nvPr/>
          </p:nvSpPr>
          <p:spPr>
            <a:xfrm>
              <a:off x="6084168" y="1514664"/>
              <a:ext cx="2317853" cy="5903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50" name="TextBox 85"/>
            <p:cNvSpPr txBox="1"/>
            <p:nvPr/>
          </p:nvSpPr>
          <p:spPr>
            <a:xfrm>
              <a:off x="6109640" y="1274556"/>
              <a:ext cx="1008112" cy="33326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78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3136775" y="1205985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36616" y="967751"/>
            <a:ext cx="1149740" cy="1149740"/>
            <a:chOff x="2342140" y="893355"/>
            <a:chExt cx="1149740" cy="1149740"/>
          </a:xfrm>
        </p:grpSpPr>
        <p:grpSp>
          <p:nvGrpSpPr>
            <p:cNvPr id="6" name="组合 5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30172" y="2286104"/>
            <a:ext cx="1149740" cy="1149740"/>
            <a:chOff x="1835696" y="2211710"/>
            <a:chExt cx="1149740" cy="1149740"/>
          </a:xfrm>
        </p:grpSpPr>
        <p:grpSp>
          <p:nvGrpSpPr>
            <p:cNvPr id="11" name="组合 10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78244" y="3510242"/>
            <a:ext cx="1149740" cy="1149740"/>
            <a:chOff x="2483768" y="3435846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0" name="TextBox 18"/>
          <p:cNvSpPr txBox="1"/>
          <p:nvPr/>
        </p:nvSpPr>
        <p:spPr>
          <a:xfrm>
            <a:off x="1455919" y="1327789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1455915" y="1640560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点击输入说明文字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1082930" y="2658381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1182823" y="2980826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点击输入说明文字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1763688" y="4064093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填加标题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1777275" y="4380817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点击输入说明文字</a:t>
            </a:r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4591540" y="1820702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Line 40"/>
          <p:cNvSpPr>
            <a:spLocks noChangeShapeType="1"/>
          </p:cNvSpPr>
          <p:nvPr/>
        </p:nvSpPr>
        <p:spPr bwMode="auto">
          <a:xfrm>
            <a:off x="4118193" y="2813883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 flipV="1">
            <a:off x="4548270" y="3359378"/>
            <a:ext cx="954357" cy="383256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74990" y="1658514"/>
            <a:ext cx="2281386" cy="2281386"/>
            <a:chOff x="1403648" y="1115468"/>
            <a:chExt cx="1294414" cy="1294414"/>
          </a:xfrm>
        </p:grpSpPr>
        <p:sp>
          <p:nvSpPr>
            <p:cNvPr id="30" name="椭圆 29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32" name="TextBox 30"/>
            <p:cNvSpPr txBox="1"/>
            <p:nvPr/>
          </p:nvSpPr>
          <p:spPr>
            <a:xfrm>
              <a:off x="1687876" y="1485936"/>
              <a:ext cx="725958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26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" y="0"/>
            <a:ext cx="9139125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78200" y="1442866"/>
            <a:ext cx="5765800" cy="3370433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70735" y="1743075"/>
            <a:ext cx="57745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9" name="直接连接符 8"/>
          <p:cNvCxnSpPr/>
          <p:nvPr>
            <p:custDataLst>
              <p:tags r:id="rId2"/>
            </p:custDataLst>
          </p:nvPr>
        </p:nvCxnSpPr>
        <p:spPr bwMode="auto">
          <a:xfrm>
            <a:off x="4587479" y="1907381"/>
            <a:ext cx="0" cy="214313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 bwMode="auto">
          <a:xfrm>
            <a:off x="4700587" y="1743075"/>
            <a:ext cx="3006329" cy="542925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Arial" panose="020B0604020202020204" pitchFamily="34" charset="0"/>
              </a:rPr>
              <a:t>单击此处添加文字标题</a:t>
            </a:r>
            <a:endParaRPr kumimoji="0" lang="en-US" altLang="zh-CN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11" name="燕尾形 10"/>
          <p:cNvSpPr/>
          <p:nvPr>
            <p:custDataLst>
              <p:tags r:id="rId4"/>
            </p:custDataLst>
          </p:nvPr>
        </p:nvSpPr>
        <p:spPr>
          <a:xfrm>
            <a:off x="3694510" y="1876425"/>
            <a:ext cx="276225" cy="2762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70735" y="2471187"/>
            <a:ext cx="57745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6" name="直接连接符 25"/>
          <p:cNvCxnSpPr/>
          <p:nvPr>
            <p:custDataLst>
              <p:tags r:id="rId6"/>
            </p:custDataLst>
          </p:nvPr>
        </p:nvCxnSpPr>
        <p:spPr bwMode="auto">
          <a:xfrm>
            <a:off x="4587479" y="2635493"/>
            <a:ext cx="0" cy="214313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>
            <p:custDataLst>
              <p:tags r:id="rId7"/>
            </p:custDataLst>
          </p:nvPr>
        </p:nvSpPr>
        <p:spPr bwMode="auto">
          <a:xfrm>
            <a:off x="4700587" y="2471187"/>
            <a:ext cx="3006329" cy="542925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Arial" panose="020B0604020202020204" pitchFamily="34" charset="0"/>
              </a:rPr>
              <a:t>单击此处添加文字标题</a:t>
            </a:r>
            <a:endParaRPr kumimoji="0" lang="en-US" altLang="zh-CN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28" name="燕尾形 27"/>
          <p:cNvSpPr/>
          <p:nvPr>
            <p:custDataLst>
              <p:tags r:id="rId8"/>
            </p:custDataLst>
          </p:nvPr>
        </p:nvSpPr>
        <p:spPr>
          <a:xfrm>
            <a:off x="3694510" y="2604537"/>
            <a:ext cx="276225" cy="2762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970735" y="3245645"/>
            <a:ext cx="57745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0" name="直接连接符 29"/>
          <p:cNvCxnSpPr/>
          <p:nvPr>
            <p:custDataLst>
              <p:tags r:id="rId10"/>
            </p:custDataLst>
          </p:nvPr>
        </p:nvCxnSpPr>
        <p:spPr bwMode="auto">
          <a:xfrm>
            <a:off x="4587479" y="3409951"/>
            <a:ext cx="0" cy="214313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>
            <p:custDataLst>
              <p:tags r:id="rId11"/>
            </p:custDataLst>
          </p:nvPr>
        </p:nvSpPr>
        <p:spPr bwMode="auto">
          <a:xfrm>
            <a:off x="4700587" y="3245645"/>
            <a:ext cx="3006329" cy="542925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Arial" panose="020B0604020202020204" pitchFamily="34" charset="0"/>
              </a:rPr>
              <a:t>单击此处添加文字标题</a:t>
            </a:r>
            <a:endParaRPr kumimoji="0" lang="en-US" altLang="zh-CN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32" name="燕尾形 31"/>
          <p:cNvSpPr/>
          <p:nvPr>
            <p:custDataLst>
              <p:tags r:id="rId12"/>
            </p:custDataLst>
          </p:nvPr>
        </p:nvSpPr>
        <p:spPr>
          <a:xfrm>
            <a:off x="3694510" y="3378995"/>
            <a:ext cx="276225" cy="2762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970735" y="3978275"/>
            <a:ext cx="57745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34" name="直接连接符 33"/>
          <p:cNvCxnSpPr/>
          <p:nvPr>
            <p:custDataLst>
              <p:tags r:id="rId14"/>
            </p:custDataLst>
          </p:nvPr>
        </p:nvCxnSpPr>
        <p:spPr bwMode="auto">
          <a:xfrm>
            <a:off x="4587479" y="4142581"/>
            <a:ext cx="0" cy="214313"/>
          </a:xfrm>
          <a:prstGeom prst="line">
            <a:avLst/>
          </a:prstGeom>
          <a:ln>
            <a:solidFill>
              <a:srgbClr val="C0C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>
            <p:custDataLst>
              <p:tags r:id="rId15"/>
            </p:custDataLst>
          </p:nvPr>
        </p:nvSpPr>
        <p:spPr bwMode="auto">
          <a:xfrm>
            <a:off x="4700587" y="3978275"/>
            <a:ext cx="3006329" cy="542925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Arial" panose="020B0604020202020204" pitchFamily="34" charset="0"/>
              </a:rPr>
              <a:t>单击此处添加文字标题</a:t>
            </a:r>
            <a:endParaRPr kumimoji="0" lang="en-US" altLang="zh-CN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36" name="燕尾形 35"/>
          <p:cNvSpPr/>
          <p:nvPr>
            <p:custDataLst>
              <p:tags r:id="rId16"/>
            </p:custDataLst>
          </p:nvPr>
        </p:nvSpPr>
        <p:spPr>
          <a:xfrm>
            <a:off x="3694510" y="4111625"/>
            <a:ext cx="276225" cy="2762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38" y="2023594"/>
            <a:ext cx="1962750" cy="19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1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250"/>
                            </p:stCondLst>
                            <p:childTnLst>
                              <p:par>
                                <p:cTn id="4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25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7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250"/>
                            </p:stCondLst>
                            <p:childTnLst>
                              <p:par>
                                <p:cTn id="6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7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25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7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10" grpId="0"/>
      <p:bldP spid="11" grpId="0" animBg="1"/>
      <p:bldP spid="25" grpId="0"/>
      <p:bldP spid="27" grpId="0"/>
      <p:bldP spid="28" grpId="0" animBg="1"/>
      <p:bldP spid="29" grpId="0"/>
      <p:bldP spid="31" grpId="0"/>
      <p:bldP spid="32" grpId="0" animBg="1"/>
      <p:bldP spid="33" grpId="0"/>
      <p:bldP spid="35" grpId="0"/>
      <p:bldP spid="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80112" y="1923678"/>
            <a:ext cx="1077905" cy="1077905"/>
            <a:chOff x="1695226" y="3321784"/>
            <a:chExt cx="1250759" cy="1250759"/>
          </a:xfrm>
        </p:grpSpPr>
        <p:sp>
          <p:nvSpPr>
            <p:cNvPr id="5" name="椭圆 4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66549" y="3263640"/>
            <a:ext cx="731620" cy="731620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1150" y="3305163"/>
            <a:ext cx="731620" cy="731620"/>
            <a:chOff x="1695226" y="3321784"/>
            <a:chExt cx="1250759" cy="1250759"/>
          </a:xfrm>
        </p:grpSpPr>
        <p:sp>
          <p:nvSpPr>
            <p:cNvPr id="11" name="椭圆 10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581143" y="2277282"/>
            <a:ext cx="599656" cy="599656"/>
            <a:chOff x="1695226" y="3321784"/>
            <a:chExt cx="1250759" cy="1250759"/>
          </a:xfrm>
        </p:grpSpPr>
        <p:sp>
          <p:nvSpPr>
            <p:cNvPr id="14" name="椭圆 13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4BC1D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6" name="TextBox 1"/>
          <p:cNvSpPr txBox="1"/>
          <p:nvPr/>
        </p:nvSpPr>
        <p:spPr>
          <a:xfrm>
            <a:off x="989169" y="139225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诚信铸就品质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1611865" y="186521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创新引领未来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4786974" y="177966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远见力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5495248" y="39228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执行力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7152350" y="33073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感召力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6675297" y="20870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决策力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710337" y="28491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创新力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043475" y="291659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890718" y="409504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15367" y="251868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6976660" y="1517585"/>
            <a:ext cx="274777" cy="27477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702994" y="4120170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697525" y="124280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407107" y="3105672"/>
            <a:ext cx="137389" cy="13738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539552" y="2473670"/>
            <a:ext cx="345638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输入简要文字内容，文字内容需概括精炼，不用多余的文字修饰，言简意赅的说明分项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内容。点击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……</a:t>
            </a: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382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50"/>
                            </p:stCondLst>
                            <p:childTnLst>
                              <p:par>
                                <p:cTn id="9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30" grpId="0" animBg="1"/>
      <p:bldP spid="31" grpId="0" animBg="1"/>
      <p:bldP spid="32" grpId="0" animBg="1"/>
      <p:bldP spid="33" grpId="0" animBg="1"/>
      <p:bldP spid="34" grpId="0"/>
      <p:bldP spid="3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" y="0"/>
            <a:ext cx="9139125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2640" y="2079625"/>
            <a:ext cx="8111360" cy="1312919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5" name="燕尾形 24"/>
          <p:cNvSpPr/>
          <p:nvPr>
            <p:custDataLst>
              <p:tags r:id="rId1"/>
            </p:custDataLst>
          </p:nvPr>
        </p:nvSpPr>
        <p:spPr>
          <a:xfrm>
            <a:off x="376181" y="2079625"/>
            <a:ext cx="1312919" cy="13129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 bwMode="auto">
          <a:xfrm>
            <a:off x="2065281" y="2452915"/>
            <a:ext cx="6043698" cy="596446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Arial" panose="020B0604020202020204" pitchFamily="34" charset="0"/>
              </a:rPr>
              <a:t>单击此处添加文字标题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05228" y="96965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第四部分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41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99160" y="1248162"/>
            <a:ext cx="7345680" cy="139559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6625" y="1491630"/>
            <a:ext cx="675075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矩形 93"/>
          <p:cNvSpPr/>
          <p:nvPr/>
        </p:nvSpPr>
        <p:spPr>
          <a:xfrm>
            <a:off x="861492" y="1203598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93"/>
          <p:cNvSpPr/>
          <p:nvPr/>
        </p:nvSpPr>
        <p:spPr>
          <a:xfrm rot="10800000">
            <a:off x="7996471" y="24001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004976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793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1410924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4599028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6193080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60400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48504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255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3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2590627" y="1059582"/>
            <a:ext cx="3949472" cy="394947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椭圆 34"/>
          <p:cNvSpPr/>
          <p:nvPr/>
        </p:nvSpPr>
        <p:spPr>
          <a:xfrm rot="18900000">
            <a:off x="4760671" y="2596062"/>
            <a:ext cx="1471761" cy="189277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 rot="8100000">
            <a:off x="3049362" y="1282724"/>
            <a:ext cx="1807574" cy="2348461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79187" y="1131590"/>
            <a:ext cx="928717" cy="928717"/>
            <a:chOff x="2779187" y="1131590"/>
            <a:chExt cx="928717" cy="928717"/>
          </a:xfrm>
        </p:grpSpPr>
        <p:sp>
          <p:nvSpPr>
            <p:cNvPr id="10" name="椭圆 9"/>
            <p:cNvSpPr/>
            <p:nvPr/>
          </p:nvSpPr>
          <p:spPr>
            <a:xfrm>
              <a:off x="2779187" y="1131590"/>
              <a:ext cx="928717" cy="928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1" name="TextBox 6"/>
            <p:cNvSpPr txBox="1"/>
            <p:nvPr/>
          </p:nvSpPr>
          <p:spPr>
            <a:xfrm>
              <a:off x="2799460" y="1347614"/>
              <a:ext cx="878001" cy="52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24120" y="3698016"/>
            <a:ext cx="899617" cy="889958"/>
            <a:chOff x="5736633" y="2828278"/>
            <a:chExt cx="938798" cy="928717"/>
          </a:xfrm>
        </p:grpSpPr>
        <p:sp>
          <p:nvSpPr>
            <p:cNvPr id="13" name="椭圆 12"/>
            <p:cNvSpPr/>
            <p:nvPr/>
          </p:nvSpPr>
          <p:spPr>
            <a:xfrm>
              <a:off x="5736633" y="2828278"/>
              <a:ext cx="928717" cy="928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5797430" y="3036559"/>
              <a:ext cx="878001" cy="5460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标题</a:t>
              </a:r>
              <a:endParaRPr kumimoji="0" lang="en-US" altLang="zh-CN" sz="17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内容</a:t>
              </a:r>
            </a:p>
          </p:txBody>
        </p:sp>
      </p:grpSp>
      <p:sp>
        <p:nvSpPr>
          <p:cNvPr id="15" name="TextBox 9"/>
          <p:cNvSpPr txBox="1"/>
          <p:nvPr/>
        </p:nvSpPr>
        <p:spPr>
          <a:xfrm>
            <a:off x="911921" y="1947133"/>
            <a:ext cx="1440160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点击输入简要文字内容，文字内容需概括精炼，不用多余的文字修饰，言简意赅的说明分项内容。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6888585" y="2861888"/>
            <a:ext cx="1429544" cy="7318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点击输入简要文字内容，文字内容需概括精炼，不用多余的文字修饰。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3340954" y="2139702"/>
            <a:ext cx="95410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92E51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已完成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192E51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277228" y="3507854"/>
            <a:ext cx="80022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未完成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CFCFC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61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168280" y="1085351"/>
            <a:ext cx="3171495" cy="3171495"/>
          </a:xfrm>
          <a:prstGeom prst="ellipse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9172" y="2539810"/>
            <a:ext cx="1130909" cy="1130909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6" name="椭圆 5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908957" y="2627556"/>
              <a:ext cx="5966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C</a:t>
              </a: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58454" y="3300716"/>
            <a:ext cx="1583943" cy="1583943"/>
            <a:chOff x="1758454" y="3300716"/>
            <a:chExt cx="1583943" cy="1583943"/>
          </a:xfrm>
        </p:grpSpPr>
        <p:grpSp>
          <p:nvGrpSpPr>
            <p:cNvPr id="9" name="组合 8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0" name="TextBox 48"/>
            <p:cNvSpPr txBox="1"/>
            <p:nvPr/>
          </p:nvSpPr>
          <p:spPr>
            <a:xfrm>
              <a:off x="2184500" y="3587733"/>
              <a:ext cx="77136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D</a:t>
              </a: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39680" y="1458801"/>
            <a:ext cx="813432" cy="813432"/>
            <a:chOff x="939680" y="1458801"/>
            <a:chExt cx="813432" cy="813432"/>
          </a:xfrm>
        </p:grpSpPr>
        <p:grpSp>
          <p:nvGrpSpPr>
            <p:cNvPr id="14" name="组合 13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5" name="TextBox 49"/>
            <p:cNvSpPr txBox="1"/>
            <p:nvPr/>
          </p:nvSpPr>
          <p:spPr>
            <a:xfrm>
              <a:off x="1088748" y="1565452"/>
              <a:ext cx="442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B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32409" y="996451"/>
            <a:ext cx="559417" cy="559417"/>
            <a:chOff x="1732409" y="996451"/>
            <a:chExt cx="559417" cy="559417"/>
          </a:xfrm>
          <a:solidFill>
            <a:srgbClr val="1A3F6C"/>
          </a:solidFill>
        </p:grpSpPr>
        <p:sp>
          <p:nvSpPr>
            <p:cNvPr id="19" name="椭圆 18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0" name="TextBox 50"/>
            <p:cNvSpPr txBox="1"/>
            <p:nvPr/>
          </p:nvSpPr>
          <p:spPr>
            <a:xfrm>
              <a:off x="1808937" y="1049342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A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73321" y="1746824"/>
            <a:ext cx="2209109" cy="2209109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22" name="椭圆 21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23" name="TextBox 51"/>
            <p:cNvSpPr txBox="1"/>
            <p:nvPr/>
          </p:nvSpPr>
          <p:spPr>
            <a:xfrm>
              <a:off x="3949886" y="1997410"/>
              <a:ext cx="86113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E</a:t>
              </a:r>
              <a:endParaRPr kumimoji="0" lang="zh-CN" altLang="en-US" sz="9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000656" y="227191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92E51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标题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192E51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5817337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TextBox 60"/>
          <p:cNvSpPr txBox="1"/>
          <p:nvPr/>
        </p:nvSpPr>
        <p:spPr>
          <a:xfrm>
            <a:off x="5817337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68871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2"/>
          <p:cNvSpPr txBox="1"/>
          <p:nvPr/>
        </p:nvSpPr>
        <p:spPr>
          <a:xfrm>
            <a:off x="5817337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9" name="TextBox 65"/>
          <p:cNvSpPr txBox="1"/>
          <p:nvPr/>
        </p:nvSpPr>
        <p:spPr>
          <a:xfrm>
            <a:off x="5817337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8871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81"/>
          <p:cNvSpPr txBox="1"/>
          <p:nvPr/>
        </p:nvSpPr>
        <p:spPr>
          <a:xfrm>
            <a:off x="5817337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2" name="TextBox 87"/>
          <p:cNvSpPr txBox="1"/>
          <p:nvPr/>
        </p:nvSpPr>
        <p:spPr>
          <a:xfrm>
            <a:off x="5817337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568871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9"/>
          <p:cNvSpPr txBox="1"/>
          <p:nvPr/>
        </p:nvSpPr>
        <p:spPr>
          <a:xfrm>
            <a:off x="5817337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5" name="TextBox 90"/>
          <p:cNvSpPr txBox="1"/>
          <p:nvPr/>
        </p:nvSpPr>
        <p:spPr>
          <a:xfrm>
            <a:off x="5817337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568871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92"/>
          <p:cNvSpPr txBox="1"/>
          <p:nvPr/>
        </p:nvSpPr>
        <p:spPr>
          <a:xfrm>
            <a:off x="5817337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8" name="TextBox 94"/>
          <p:cNvSpPr txBox="1"/>
          <p:nvPr/>
        </p:nvSpPr>
        <p:spPr>
          <a:xfrm>
            <a:off x="5817337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568871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94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 rot="5400000">
            <a:off x="2570636" y="2903009"/>
            <a:ext cx="2093533" cy="116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1864187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568355"/>
            <a:ext cx="899981" cy="8999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662110"/>
            <a:ext cx="2575331" cy="116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1864187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568355"/>
            <a:ext cx="899981" cy="8999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25%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25%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78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15%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25%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8282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添加文字标题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98757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/>
                <a:ea typeface="微软雅黑"/>
                <a:cs typeface="方正兰亭细黑_GBK_M" pitchFamily="2" charset="2"/>
              </a:rPr>
              <a:t>添加文字内容，内容详尽简要清晰。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微软雅黑"/>
              <a:ea typeface="微软雅黑"/>
              <a:cs typeface="方正兰亭细黑_GBK_M" pitchFamily="2" charset="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838247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68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/>
          </p:cNvSpPr>
          <p:nvPr/>
        </p:nvSpPr>
        <p:spPr bwMode="auto">
          <a:xfrm>
            <a:off x="1842358" y="1131590"/>
            <a:ext cx="4385826" cy="3697563"/>
          </a:xfrm>
          <a:custGeom>
            <a:avLst/>
            <a:gdLst>
              <a:gd name="T0" fmla="*/ 0 w 3668"/>
              <a:gd name="T1" fmla="*/ 2147483647 h 3785"/>
              <a:gd name="T2" fmla="*/ 2147483647 w 3668"/>
              <a:gd name="T3" fmla="*/ 2147483647 h 3785"/>
              <a:gd name="T4" fmla="*/ 2147483647 w 3668"/>
              <a:gd name="T5" fmla="*/ 2147483647 h 3785"/>
              <a:gd name="T6" fmla="*/ 2147483647 w 3668"/>
              <a:gd name="T7" fmla="*/ 2147483647 h 3785"/>
              <a:gd name="T8" fmla="*/ 2147483647 w 3668"/>
              <a:gd name="T9" fmla="*/ 2147483647 h 3785"/>
              <a:gd name="T10" fmla="*/ 2147483647 w 3668"/>
              <a:gd name="T11" fmla="*/ 2147483647 h 3785"/>
              <a:gd name="T12" fmla="*/ 2147483647 w 3668"/>
              <a:gd name="T13" fmla="*/ 2147483647 h 3785"/>
              <a:gd name="T14" fmla="*/ 2147483647 w 3668"/>
              <a:gd name="T15" fmla="*/ 2147483647 h 3785"/>
              <a:gd name="T16" fmla="*/ 2147483647 w 3668"/>
              <a:gd name="T17" fmla="*/ 2147483647 h 3785"/>
              <a:gd name="T18" fmla="*/ 2147483647 w 3668"/>
              <a:gd name="T19" fmla="*/ 2147483647 h 3785"/>
              <a:gd name="T20" fmla="*/ 2147483647 w 3668"/>
              <a:gd name="T21" fmla="*/ 2147483647 h 3785"/>
              <a:gd name="T22" fmla="*/ 2147483647 w 3668"/>
              <a:gd name="T23" fmla="*/ 2147483647 h 3785"/>
              <a:gd name="T24" fmla="*/ 2147483647 w 3668"/>
              <a:gd name="T25" fmla="*/ 2147483647 h 3785"/>
              <a:gd name="T26" fmla="*/ 2147483647 w 3668"/>
              <a:gd name="T27" fmla="*/ 2147483647 h 3785"/>
              <a:gd name="T28" fmla="*/ 2147483647 w 3668"/>
              <a:gd name="T29" fmla="*/ 0 h 3785"/>
              <a:gd name="T30" fmla="*/ 2147483647 w 3668"/>
              <a:gd name="T31" fmla="*/ 2147483647 h 3785"/>
              <a:gd name="T32" fmla="*/ 2147483647 w 3668"/>
              <a:gd name="T33" fmla="*/ 2147483647 h 3785"/>
              <a:gd name="T34" fmla="*/ 2147483647 w 3668"/>
              <a:gd name="T35" fmla="*/ 2147483647 h 3785"/>
              <a:gd name="T36" fmla="*/ 2147483647 w 3668"/>
              <a:gd name="T37" fmla="*/ 2147483647 h 3785"/>
              <a:gd name="T38" fmla="*/ 2147483647 w 3668"/>
              <a:gd name="T39" fmla="*/ 2147483647 h 3785"/>
              <a:gd name="T40" fmla="*/ 2147483647 w 3668"/>
              <a:gd name="T41" fmla="*/ 2147483647 h 3785"/>
              <a:gd name="T42" fmla="*/ 2147483647 w 3668"/>
              <a:gd name="T43" fmla="*/ 2147483647 h 3785"/>
              <a:gd name="T44" fmla="*/ 2147483647 w 3668"/>
              <a:gd name="T45" fmla="*/ 2147483647 h 3785"/>
              <a:gd name="T46" fmla="*/ 2147483647 w 3668"/>
              <a:gd name="T47" fmla="*/ 2147483647 h 3785"/>
              <a:gd name="T48" fmla="*/ 2147483647 w 3668"/>
              <a:gd name="T49" fmla="*/ 2147483647 h 3785"/>
              <a:gd name="T50" fmla="*/ 2147483647 w 3668"/>
              <a:gd name="T51" fmla="*/ 2147483647 h 3785"/>
              <a:gd name="T52" fmla="*/ 2147483647 w 3668"/>
              <a:gd name="T53" fmla="*/ 2147483647 h 3785"/>
              <a:gd name="T54" fmla="*/ 2147483647 w 3668"/>
              <a:gd name="T55" fmla="*/ 2147483647 h 3785"/>
              <a:gd name="T56" fmla="*/ 0 w 3668"/>
              <a:gd name="T57" fmla="*/ 2147483647 h 3785"/>
              <a:gd name="T58" fmla="*/ 0 w 3668"/>
              <a:gd name="T59" fmla="*/ 2147483647 h 378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3668"/>
              <a:gd name="T91" fmla="*/ 0 h 3785"/>
              <a:gd name="T92" fmla="*/ 3668 w 3668"/>
              <a:gd name="T93" fmla="*/ 3785 h 378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3668" h="3785">
                <a:moveTo>
                  <a:pt x="0" y="2742"/>
                </a:moveTo>
                <a:lnTo>
                  <a:pt x="253" y="2556"/>
                </a:lnTo>
                <a:lnTo>
                  <a:pt x="515" y="2395"/>
                </a:lnTo>
                <a:lnTo>
                  <a:pt x="798" y="2223"/>
                </a:lnTo>
                <a:lnTo>
                  <a:pt x="1152" y="2000"/>
                </a:lnTo>
                <a:lnTo>
                  <a:pt x="1587" y="1728"/>
                </a:lnTo>
                <a:lnTo>
                  <a:pt x="1869" y="1525"/>
                </a:lnTo>
                <a:lnTo>
                  <a:pt x="2061" y="1394"/>
                </a:lnTo>
                <a:lnTo>
                  <a:pt x="2324" y="1182"/>
                </a:lnTo>
                <a:lnTo>
                  <a:pt x="2557" y="980"/>
                </a:lnTo>
                <a:lnTo>
                  <a:pt x="2769" y="768"/>
                </a:lnTo>
                <a:lnTo>
                  <a:pt x="2941" y="606"/>
                </a:lnTo>
                <a:lnTo>
                  <a:pt x="3193" y="353"/>
                </a:lnTo>
                <a:lnTo>
                  <a:pt x="3011" y="252"/>
                </a:lnTo>
                <a:lnTo>
                  <a:pt x="3648" y="0"/>
                </a:lnTo>
                <a:lnTo>
                  <a:pt x="3668" y="687"/>
                </a:lnTo>
                <a:lnTo>
                  <a:pt x="3466" y="525"/>
                </a:lnTo>
                <a:lnTo>
                  <a:pt x="3213" y="828"/>
                </a:lnTo>
                <a:lnTo>
                  <a:pt x="2910" y="1202"/>
                </a:lnTo>
                <a:lnTo>
                  <a:pt x="2698" y="1515"/>
                </a:lnTo>
                <a:lnTo>
                  <a:pt x="2597" y="1738"/>
                </a:lnTo>
                <a:lnTo>
                  <a:pt x="2496" y="1970"/>
                </a:lnTo>
                <a:lnTo>
                  <a:pt x="2435" y="2182"/>
                </a:lnTo>
                <a:lnTo>
                  <a:pt x="2375" y="2384"/>
                </a:lnTo>
                <a:lnTo>
                  <a:pt x="2264" y="2779"/>
                </a:lnTo>
                <a:lnTo>
                  <a:pt x="2183" y="3152"/>
                </a:lnTo>
                <a:lnTo>
                  <a:pt x="2122" y="3445"/>
                </a:lnTo>
                <a:lnTo>
                  <a:pt x="2042" y="3785"/>
                </a:lnTo>
                <a:lnTo>
                  <a:pt x="0" y="3785"/>
                </a:lnTo>
                <a:lnTo>
                  <a:pt x="0" y="2742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lumMod val="75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lIns="62873" tIns="31437" rIns="62873" bIns="31437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990111" y="3477885"/>
            <a:ext cx="1591779" cy="294716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657629" y="2842932"/>
            <a:ext cx="1591779" cy="294716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155060" y="2230346"/>
            <a:ext cx="1591779" cy="294716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2014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4712678" y="1652099"/>
            <a:ext cx="1591779" cy="29471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12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358503" y="4059217"/>
            <a:ext cx="1591779" cy="294716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873" tIns="31437" rIns="62873" bIns="31437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2011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</a:p>
        </p:txBody>
      </p:sp>
      <p:sp>
        <p:nvSpPr>
          <p:cNvPr id="10" name="矩形 9"/>
          <p:cNvSpPr/>
          <p:nvPr/>
        </p:nvSpPr>
        <p:spPr>
          <a:xfrm>
            <a:off x="4856694" y="4039585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5277369" y="3415816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5685578" y="2792046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3" name="矩形 12"/>
          <p:cNvSpPr/>
          <p:nvPr/>
        </p:nvSpPr>
        <p:spPr>
          <a:xfrm>
            <a:off x="6066953" y="2168277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6665240" y="1601214"/>
            <a:ext cx="1579168" cy="432820"/>
          </a:xfrm>
          <a:prstGeom prst="rect">
            <a:avLst/>
          </a:prstGeom>
          <a:ln>
            <a:solidFill>
              <a:srgbClr val="01458E"/>
            </a:solidFill>
            <a:prstDash val="dash"/>
          </a:ln>
        </p:spPr>
        <p:txBody>
          <a:bodyPr wrap="square" lIns="62873" tIns="31437" rIns="62873" bIns="31437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单击此处添加文本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18280" y="1761009"/>
            <a:ext cx="2545608" cy="905004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您的内容打在这里，或者通过复制您的文本后，在此框中选择粘贴，并选择只保留文字。在此录入上述图表的综合描述说明。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itle 13"/>
          <p:cNvSpPr txBox="1">
            <a:spLocks/>
          </p:cNvSpPr>
          <p:nvPr/>
        </p:nvSpPr>
        <p:spPr>
          <a:xfrm>
            <a:off x="1040529" y="1381646"/>
            <a:ext cx="2163319" cy="43913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添加标题内容文字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42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" y="0"/>
            <a:ext cx="9139125" cy="5143500"/>
          </a:xfrm>
          <a:prstGeom prst="rect">
            <a:avLst/>
          </a:prstGeom>
        </p:spPr>
      </p:pic>
      <p:sp>
        <p:nvSpPr>
          <p:cNvPr id="38" name="TextBox 18"/>
          <p:cNvSpPr txBox="1">
            <a:spLocks noChangeArrowheads="1"/>
          </p:cNvSpPr>
          <p:nvPr/>
        </p:nvSpPr>
        <p:spPr bwMode="auto">
          <a:xfrm>
            <a:off x="2970941" y="3250071"/>
            <a:ext cx="300595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感谢您观看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2812" y="2130248"/>
            <a:ext cx="6631900" cy="902133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387" y="209612"/>
            <a:ext cx="1962750" cy="1981036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" y="3363615"/>
            <a:ext cx="9143244" cy="1779885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095" y="3416048"/>
            <a:ext cx="3108703" cy="179817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10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" y="0"/>
            <a:ext cx="9139125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2640" y="2079625"/>
            <a:ext cx="8111360" cy="1312919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5" name="燕尾形 24"/>
          <p:cNvSpPr/>
          <p:nvPr>
            <p:custDataLst>
              <p:tags r:id="rId1"/>
            </p:custDataLst>
          </p:nvPr>
        </p:nvSpPr>
        <p:spPr>
          <a:xfrm>
            <a:off x="376181" y="2079625"/>
            <a:ext cx="1312919" cy="13129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 bwMode="auto">
          <a:xfrm>
            <a:off x="2065281" y="2452915"/>
            <a:ext cx="6043698" cy="596446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Arial" panose="020B0604020202020204" pitchFamily="34" charset="0"/>
              </a:rPr>
              <a:t>单击此处添加文字标题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05228" y="96965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第一部分</a:t>
            </a:r>
          </a:p>
        </p:txBody>
      </p:sp>
    </p:spTree>
    <p:extLst>
      <p:ext uri="{BB962C8B-B14F-4D97-AF65-F5344CB8AC3E}">
        <p14:creationId xmlns:p14="http://schemas.microsoft.com/office/powerpoint/2010/main" val="4938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utoShape 10"/>
          <p:cNvSpPr>
            <a:spLocks noChangeArrowheads="1"/>
          </p:cNvSpPr>
          <p:nvPr/>
        </p:nvSpPr>
        <p:spPr bwMode="auto">
          <a:xfrm rot="16200000">
            <a:off x="4045857" y="-1392948"/>
            <a:ext cx="1268310" cy="8424936"/>
          </a:xfrm>
          <a:prstGeom prst="downArrow">
            <a:avLst>
              <a:gd name="adj1" fmla="val 49065"/>
              <a:gd name="adj2" fmla="val 4482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eaVert" lIns="82810" tIns="41405" rIns="82810" bIns="41405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2843808" y="2248353"/>
            <a:ext cx="1540705" cy="1206113"/>
            <a:chOff x="1214414" y="2904673"/>
            <a:chExt cx="1935848" cy="1512817"/>
          </a:xfrm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6" name="Oval 8"/>
            <p:cNvSpPr>
              <a:spLocks noChangeArrowheads="1"/>
            </p:cNvSpPr>
            <p:nvPr/>
          </p:nvSpPr>
          <p:spPr bwMode="auto">
            <a:xfrm>
              <a:off x="1414177" y="2904673"/>
              <a:ext cx="1514918" cy="1512817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>
              <a:off x="1214414" y="3310307"/>
              <a:ext cx="1935848" cy="620153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文本内容</a:t>
              </a: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637716" y="2248351"/>
            <a:ext cx="1540704" cy="1206112"/>
            <a:chOff x="1214414" y="2904671"/>
            <a:chExt cx="1935848" cy="1512816"/>
          </a:xfrm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Oval 8"/>
            <p:cNvSpPr>
              <a:spLocks noChangeArrowheads="1"/>
            </p:cNvSpPr>
            <p:nvPr/>
          </p:nvSpPr>
          <p:spPr bwMode="auto">
            <a:xfrm>
              <a:off x="1414180" y="2904671"/>
              <a:ext cx="1514919" cy="1512816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Text Box 9"/>
            <p:cNvSpPr txBox="1">
              <a:spLocks noChangeArrowheads="1"/>
            </p:cNvSpPr>
            <p:nvPr/>
          </p:nvSpPr>
          <p:spPr bwMode="auto">
            <a:xfrm>
              <a:off x="1214414" y="3310308"/>
              <a:ext cx="1935848" cy="620153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文本内容</a:t>
              </a: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429017" y="2248354"/>
            <a:ext cx="1540705" cy="1206113"/>
            <a:chOff x="1214414" y="2904673"/>
            <a:chExt cx="1935848" cy="1512817"/>
          </a:xfrm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6" name="Oval 8"/>
            <p:cNvSpPr>
              <a:spLocks noChangeArrowheads="1"/>
            </p:cNvSpPr>
            <p:nvPr/>
          </p:nvSpPr>
          <p:spPr bwMode="auto">
            <a:xfrm>
              <a:off x="1414179" y="2904673"/>
              <a:ext cx="1514920" cy="1512817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4" name="Text Box 9"/>
            <p:cNvSpPr txBox="1">
              <a:spLocks noChangeArrowheads="1"/>
            </p:cNvSpPr>
            <p:nvPr/>
          </p:nvSpPr>
          <p:spPr bwMode="auto">
            <a:xfrm>
              <a:off x="1214414" y="3310306"/>
              <a:ext cx="1935848" cy="620153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</a:t>
              </a:r>
              <a:endPara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文本内容</a:t>
              </a:r>
            </a:p>
          </p:txBody>
        </p:sp>
      </p:grpSp>
      <p:grpSp>
        <p:nvGrpSpPr>
          <p:cNvPr id="47" name="组合 40"/>
          <p:cNvGrpSpPr>
            <a:grpSpLocks/>
          </p:cNvGrpSpPr>
          <p:nvPr/>
        </p:nvGrpSpPr>
        <p:grpSpPr bwMode="auto">
          <a:xfrm>
            <a:off x="1043608" y="2248352"/>
            <a:ext cx="1540705" cy="1206112"/>
            <a:chOff x="1214414" y="2904671"/>
            <a:chExt cx="1935848" cy="1512816"/>
          </a:xfrm>
        </p:grpSpPr>
        <p:sp>
          <p:nvSpPr>
            <p:cNvPr id="51" name="Oval 8"/>
            <p:cNvSpPr>
              <a:spLocks noChangeArrowheads="1"/>
            </p:cNvSpPr>
            <p:nvPr/>
          </p:nvSpPr>
          <p:spPr bwMode="auto">
            <a:xfrm>
              <a:off x="1415152" y="2904671"/>
              <a:ext cx="1514918" cy="1512816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rgbClr val="FFFFFF"/>
              </a:solidFill>
              <a:round/>
              <a:headEnd/>
              <a:tailEnd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9" name="Text Box 9"/>
            <p:cNvSpPr txBox="1">
              <a:spLocks noChangeArrowheads="1"/>
            </p:cNvSpPr>
            <p:nvPr/>
          </p:nvSpPr>
          <p:spPr bwMode="auto">
            <a:xfrm>
              <a:off x="1214414" y="3310306"/>
              <a:ext cx="1935848" cy="62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</a:t>
              </a:r>
              <a:endPara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文本内容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2" name="矩形标注 51"/>
          <p:cNvSpPr/>
          <p:nvPr/>
        </p:nvSpPr>
        <p:spPr>
          <a:xfrm>
            <a:off x="3144112" y="3801954"/>
            <a:ext cx="1338108" cy="41453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矩形标注 52"/>
          <p:cNvSpPr/>
          <p:nvPr/>
        </p:nvSpPr>
        <p:spPr>
          <a:xfrm>
            <a:off x="1319172" y="1839508"/>
            <a:ext cx="1434974" cy="58155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Rectangle 28"/>
          <p:cNvSpPr>
            <a:spLocks noChangeArrowheads="1"/>
          </p:cNvSpPr>
          <p:nvPr/>
        </p:nvSpPr>
        <p:spPr bwMode="auto">
          <a:xfrm>
            <a:off x="2773748" y="3939902"/>
            <a:ext cx="2068510" cy="63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点击此处添加文字说明内容，可以通过复制您的文本内容，在此文本框粘贴并选择只保留文字。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Rectangle 28"/>
          <p:cNvSpPr>
            <a:spLocks noChangeArrowheads="1"/>
          </p:cNvSpPr>
          <p:nvPr/>
        </p:nvSpPr>
        <p:spPr bwMode="auto">
          <a:xfrm>
            <a:off x="955954" y="1142045"/>
            <a:ext cx="2068510" cy="63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点击此处添加文字说明内容，可以通过复制您的文本内容，在此文本框粘贴并选择只保留文字。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矩形标注 55"/>
          <p:cNvSpPr/>
          <p:nvPr/>
        </p:nvSpPr>
        <p:spPr>
          <a:xfrm>
            <a:off x="4865218" y="1839508"/>
            <a:ext cx="1434974" cy="58155"/>
          </a:xfrm>
          <a:prstGeom prst="wedgeRectCallout">
            <a:avLst>
              <a:gd name="adj1" fmla="val -23398"/>
              <a:gd name="adj2" fmla="val 4032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Rectangle 28"/>
          <p:cNvSpPr>
            <a:spLocks noChangeArrowheads="1"/>
          </p:cNvSpPr>
          <p:nvPr/>
        </p:nvSpPr>
        <p:spPr bwMode="auto">
          <a:xfrm>
            <a:off x="4502001" y="1142045"/>
            <a:ext cx="2068510" cy="63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点击此处添加文字说明内容，可以通过复制您的文本内容，在此文本框粘贴并选择只保留文字。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矩形标注 57"/>
          <p:cNvSpPr/>
          <p:nvPr/>
        </p:nvSpPr>
        <p:spPr>
          <a:xfrm>
            <a:off x="6762284" y="3801954"/>
            <a:ext cx="1338108" cy="41453"/>
          </a:xfrm>
          <a:prstGeom prst="wedgeRectCallout">
            <a:avLst>
              <a:gd name="adj1" fmla="val -17526"/>
              <a:gd name="adj2" fmla="val -50946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10" tIns="41405" rIns="82810" bIns="41405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" name="Rectangle 28"/>
          <p:cNvSpPr>
            <a:spLocks noChangeArrowheads="1"/>
          </p:cNvSpPr>
          <p:nvPr/>
        </p:nvSpPr>
        <p:spPr bwMode="auto">
          <a:xfrm>
            <a:off x="6391922" y="3939902"/>
            <a:ext cx="2068510" cy="63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0" tIns="41405" rIns="82810" bIns="41405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点击此处添加文字说明内容，可以通过复制您的文本内容，在此文本框粘贴并选择只保留文字。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64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50"/>
                            </p:stCondLst>
                            <p:childTnLst>
                              <p:par>
                                <p:cTn id="7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5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250"/>
                            </p:stCondLst>
                            <p:childTnLst>
                              <p:par>
                                <p:cTn id="87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750"/>
                            </p:stCondLst>
                            <p:childTnLst>
                              <p:par>
                                <p:cTn id="9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2" grpId="0" animBg="1"/>
      <p:bldP spid="52" grpId="1" animBg="1"/>
      <p:bldP spid="53" grpId="0" animBg="1"/>
      <p:bldP spid="53" grpId="1" animBg="1"/>
      <p:bldP spid="54" grpId="0"/>
      <p:bldP spid="55" grpId="0"/>
      <p:bldP spid="56" grpId="0" animBg="1"/>
      <p:bldP spid="56" grpId="1" animBg="1"/>
      <p:bldP spid="57" grpId="0"/>
      <p:bldP spid="58" grpId="0" animBg="1"/>
      <p:bldP spid="58" grpId="1" animBg="1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箭头3"/>
          <p:cNvSpPr>
            <a:spLocks/>
          </p:cNvSpPr>
          <p:nvPr/>
        </p:nvSpPr>
        <p:spPr bwMode="gray">
          <a:xfrm flipV="1">
            <a:off x="1391522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箭头2"/>
          <p:cNvSpPr>
            <a:spLocks/>
          </p:cNvSpPr>
          <p:nvPr/>
        </p:nvSpPr>
        <p:spPr bwMode="gray">
          <a:xfrm rot="16200000">
            <a:off x="1607533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箭头1"/>
          <p:cNvSpPr>
            <a:spLocks/>
          </p:cNvSpPr>
          <p:nvPr/>
        </p:nvSpPr>
        <p:spPr bwMode="gray">
          <a:xfrm>
            <a:off x="1386251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文本1"/>
          <p:cNvSpPr>
            <a:spLocks noChangeArrowheads="1"/>
          </p:cNvSpPr>
          <p:nvPr/>
        </p:nvSpPr>
        <p:spPr bwMode="gray">
          <a:xfrm>
            <a:off x="3381955" y="1352205"/>
            <a:ext cx="4578109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选择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标题1"/>
          <p:cNvSpPr>
            <a:spLocks noChangeArrowheads="1"/>
          </p:cNvSpPr>
          <p:nvPr/>
        </p:nvSpPr>
        <p:spPr bwMode="gray">
          <a:xfrm>
            <a:off x="2305985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chemeClr val="accent2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文本2"/>
          <p:cNvSpPr>
            <a:spLocks noChangeArrowheads="1"/>
          </p:cNvSpPr>
          <p:nvPr/>
        </p:nvSpPr>
        <p:spPr bwMode="gray">
          <a:xfrm>
            <a:off x="3381955" y="2442238"/>
            <a:ext cx="4578109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标题2"/>
          <p:cNvSpPr>
            <a:spLocks noChangeArrowheads="1"/>
          </p:cNvSpPr>
          <p:nvPr/>
        </p:nvSpPr>
        <p:spPr bwMode="gray">
          <a:xfrm>
            <a:off x="2305985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chemeClr val="accent3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文本3"/>
          <p:cNvSpPr>
            <a:spLocks noChangeArrowheads="1"/>
          </p:cNvSpPr>
          <p:nvPr/>
        </p:nvSpPr>
        <p:spPr bwMode="ltGray">
          <a:xfrm>
            <a:off x="3381955" y="3523042"/>
            <a:ext cx="4578109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标题3"/>
          <p:cNvSpPr>
            <a:spLocks noChangeArrowheads="1"/>
          </p:cNvSpPr>
          <p:nvPr/>
        </p:nvSpPr>
        <p:spPr bwMode="gray">
          <a:xfrm>
            <a:off x="2305985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chemeClr val="accent4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Oval 19"/>
          <p:cNvSpPr>
            <a:spLocks noChangeArrowheads="1"/>
          </p:cNvSpPr>
          <p:nvPr/>
        </p:nvSpPr>
        <p:spPr bwMode="auto">
          <a:xfrm>
            <a:off x="825376" y="2370440"/>
            <a:ext cx="1036927" cy="1038223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  <a:round/>
            <a:headEnd/>
            <a:tailEnd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63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1547665" y="100964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83569" y="911533"/>
            <a:ext cx="687215" cy="68721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CFCF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71600" y="163564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1259632" y="2355726"/>
            <a:ext cx="687215" cy="68721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CFCF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47664" y="307580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8080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4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835696" y="3806685"/>
            <a:ext cx="687215" cy="68721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FCFCFC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CFCFC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1763688" y="1724086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TextBox 22"/>
          <p:cNvSpPr txBox="1"/>
          <p:nvPr/>
        </p:nvSpPr>
        <p:spPr>
          <a:xfrm>
            <a:off x="2051720" y="2449662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2411760" y="3147814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2699791" y="3939902"/>
            <a:ext cx="5832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89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25957" y="3504292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23749" y="2388839"/>
            <a:ext cx="1193420" cy="692337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07913" y="3328917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89429" y="2517989"/>
            <a:ext cx="1193420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</a:t>
            </a:r>
          </a:p>
        </p:txBody>
      </p:sp>
      <p:sp>
        <p:nvSpPr>
          <p:cNvPr id="38" name="矩形 37"/>
          <p:cNvSpPr/>
          <p:nvPr/>
        </p:nvSpPr>
        <p:spPr>
          <a:xfrm>
            <a:off x="6454228" y="1833506"/>
            <a:ext cx="1943204" cy="2630881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43" name="Freeform 4"/>
          <p:cNvSpPr>
            <a:spLocks/>
          </p:cNvSpPr>
          <p:nvPr/>
        </p:nvSpPr>
        <p:spPr bwMode="auto">
          <a:xfrm>
            <a:off x="1838595" y="1869787"/>
            <a:ext cx="1746805" cy="1747374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Freeform 6"/>
          <p:cNvSpPr>
            <a:spLocks/>
          </p:cNvSpPr>
          <p:nvPr/>
        </p:nvSpPr>
        <p:spPr bwMode="auto">
          <a:xfrm>
            <a:off x="3330306" y="2822178"/>
            <a:ext cx="1380704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Freeform 8"/>
          <p:cNvSpPr>
            <a:spLocks/>
          </p:cNvSpPr>
          <p:nvPr/>
        </p:nvSpPr>
        <p:spPr bwMode="auto">
          <a:xfrm>
            <a:off x="685592" y="2955687"/>
            <a:ext cx="1523907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4443769" y="1924815"/>
            <a:ext cx="1667814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114597" y="113159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4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37" grpId="0"/>
      <p:bldP spid="38" grpId="0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823322" y="205624"/>
            <a:ext cx="261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5" name="组合 32"/>
          <p:cNvGrpSpPr>
            <a:grpSpLocks/>
          </p:cNvGrpSpPr>
          <p:nvPr/>
        </p:nvGrpSpPr>
        <p:grpSpPr bwMode="auto">
          <a:xfrm>
            <a:off x="-108519" y="2506191"/>
            <a:ext cx="2967608" cy="506412"/>
            <a:chOff x="-1032447" y="0"/>
            <a:chExt cx="2967616" cy="506624"/>
          </a:xfrm>
          <a:solidFill>
            <a:schemeClr val="accent1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9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50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51" name="椭圆 35"/>
          <p:cNvSpPr>
            <a:spLocks noChangeArrowheads="1"/>
          </p:cNvSpPr>
          <p:nvPr/>
        </p:nvSpPr>
        <p:spPr bwMode="auto">
          <a:xfrm>
            <a:off x="1360488" y="1191741"/>
            <a:ext cx="1060450" cy="106045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52" name="组合 36"/>
          <p:cNvGrpSpPr>
            <a:grpSpLocks/>
          </p:cNvGrpSpPr>
          <p:nvPr/>
        </p:nvGrpSpPr>
        <p:grpSpPr bwMode="auto">
          <a:xfrm flipV="1">
            <a:off x="2743200" y="2580803"/>
            <a:ext cx="1935163" cy="506413"/>
            <a:chOff x="0" y="0"/>
            <a:chExt cx="1935168" cy="506624"/>
          </a:xfrm>
          <a:solidFill>
            <a:schemeClr val="accent2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3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54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55" name="椭圆 39"/>
          <p:cNvSpPr>
            <a:spLocks noChangeArrowheads="1"/>
          </p:cNvSpPr>
          <p:nvPr/>
        </p:nvSpPr>
        <p:spPr bwMode="auto">
          <a:xfrm>
            <a:off x="3244850" y="3260253"/>
            <a:ext cx="1060450" cy="1060450"/>
          </a:xfrm>
          <a:prstGeom prst="ellipse">
            <a:avLst/>
          </a:prstGeom>
          <a:solidFill>
            <a:schemeClr val="accent2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grpSp>
        <p:nvGrpSpPr>
          <p:cNvPr id="56" name="组合 40"/>
          <p:cNvGrpSpPr>
            <a:grpSpLocks/>
          </p:cNvGrpSpPr>
          <p:nvPr/>
        </p:nvGrpSpPr>
        <p:grpSpPr bwMode="auto">
          <a:xfrm>
            <a:off x="4565650" y="2506191"/>
            <a:ext cx="1936750" cy="506412"/>
            <a:chOff x="0" y="0"/>
            <a:chExt cx="1935168" cy="506624"/>
          </a:xfrm>
          <a:solidFill>
            <a:schemeClr val="accent3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7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58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59" name="椭圆 43"/>
          <p:cNvSpPr>
            <a:spLocks noChangeArrowheads="1"/>
          </p:cNvSpPr>
          <p:nvPr/>
        </p:nvSpPr>
        <p:spPr bwMode="auto">
          <a:xfrm>
            <a:off x="5003800" y="1191741"/>
            <a:ext cx="1060450" cy="1060450"/>
          </a:xfrm>
          <a:prstGeom prst="ellipse">
            <a:avLst/>
          </a:prstGeom>
          <a:solidFill>
            <a:schemeClr val="accent3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60" name="椭圆 45"/>
          <p:cNvSpPr>
            <a:spLocks noChangeArrowheads="1"/>
          </p:cNvSpPr>
          <p:nvPr/>
        </p:nvSpPr>
        <p:spPr bwMode="auto">
          <a:xfrm>
            <a:off x="6823075" y="3260253"/>
            <a:ext cx="1060450" cy="1060450"/>
          </a:xfrm>
          <a:prstGeom prst="ellipse">
            <a:avLst/>
          </a:prstGeom>
          <a:solidFill>
            <a:schemeClr val="accent4"/>
          </a:solidFill>
          <a:ln w="762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anose="02010600030101010101" pitchFamily="2" charset="-122"/>
              <a:cs typeface="+mn-cs"/>
              <a:sym typeface="宋体" pitchFamily="2" charset="-122"/>
            </a:endParaRPr>
          </a:p>
        </p:txBody>
      </p:sp>
      <p:sp>
        <p:nvSpPr>
          <p:cNvPr id="61" name="TextBox 46"/>
          <p:cNvSpPr>
            <a:spLocks noChangeArrowheads="1"/>
          </p:cNvSpPr>
          <p:nvPr/>
        </p:nvSpPr>
        <p:spPr bwMode="auto">
          <a:xfrm>
            <a:off x="1192213" y="3606328"/>
            <a:ext cx="13970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详写内容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62" name="TextBox 47"/>
          <p:cNvSpPr>
            <a:spLocks noChangeArrowheads="1"/>
          </p:cNvSpPr>
          <p:nvPr/>
        </p:nvSpPr>
        <p:spPr bwMode="auto">
          <a:xfrm>
            <a:off x="1293813" y="33142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添加标题内容</a:t>
            </a:r>
          </a:p>
        </p:txBody>
      </p:sp>
      <p:sp>
        <p:nvSpPr>
          <p:cNvPr id="63" name="TextBox 50"/>
          <p:cNvSpPr>
            <a:spLocks noChangeArrowheads="1"/>
          </p:cNvSpPr>
          <p:nvPr/>
        </p:nvSpPr>
        <p:spPr bwMode="auto">
          <a:xfrm>
            <a:off x="1293813" y="27046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输入文本内容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64" name="TextBox 51"/>
          <p:cNvSpPr>
            <a:spLocks noChangeArrowheads="1"/>
          </p:cNvSpPr>
          <p:nvPr/>
        </p:nvSpPr>
        <p:spPr bwMode="auto">
          <a:xfrm>
            <a:off x="3113088" y="2704628"/>
            <a:ext cx="11953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输入文本内容</a:t>
            </a:r>
          </a:p>
        </p:txBody>
      </p:sp>
      <p:sp>
        <p:nvSpPr>
          <p:cNvPr id="65" name="TextBox 52"/>
          <p:cNvSpPr>
            <a:spLocks noChangeArrowheads="1"/>
          </p:cNvSpPr>
          <p:nvPr/>
        </p:nvSpPr>
        <p:spPr bwMode="auto">
          <a:xfrm>
            <a:off x="5016500" y="2704628"/>
            <a:ext cx="11938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输入文本内容</a:t>
            </a:r>
          </a:p>
        </p:txBody>
      </p:sp>
      <p:grpSp>
        <p:nvGrpSpPr>
          <p:cNvPr id="66" name="组合 53"/>
          <p:cNvGrpSpPr>
            <a:grpSpLocks/>
          </p:cNvGrpSpPr>
          <p:nvPr/>
        </p:nvGrpSpPr>
        <p:grpSpPr bwMode="auto">
          <a:xfrm flipV="1">
            <a:off x="6384924" y="2580802"/>
            <a:ext cx="2867595" cy="506414"/>
            <a:chOff x="-1" y="0"/>
            <a:chExt cx="2865253" cy="506625"/>
          </a:xfrm>
          <a:solidFill>
            <a:schemeClr val="accent4"/>
          </a:solidFill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7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  <p:sp>
          <p:nvSpPr>
            <p:cNvPr id="68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anose="02010600030101010101" pitchFamily="2" charset="-122"/>
                <a:cs typeface="+mn-cs"/>
                <a:sym typeface="宋体" pitchFamily="2" charset="-122"/>
              </a:endParaRPr>
            </a:p>
          </p:txBody>
        </p:sp>
      </p:grpSp>
      <p:sp>
        <p:nvSpPr>
          <p:cNvPr id="69" name="TextBox 56"/>
          <p:cNvSpPr>
            <a:spLocks noChangeArrowheads="1"/>
          </p:cNvSpPr>
          <p:nvPr/>
        </p:nvSpPr>
        <p:spPr bwMode="auto">
          <a:xfrm>
            <a:off x="6689725" y="2704628"/>
            <a:ext cx="119538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输入文本内容</a:t>
            </a:r>
          </a:p>
        </p:txBody>
      </p:sp>
      <p:sp>
        <p:nvSpPr>
          <p:cNvPr id="70" name="TextBox 57"/>
          <p:cNvSpPr>
            <a:spLocks noChangeArrowheads="1"/>
          </p:cNvSpPr>
          <p:nvPr/>
        </p:nvSpPr>
        <p:spPr bwMode="auto">
          <a:xfrm>
            <a:off x="3076575" y="1382241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详写内容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1" name="TextBox 58"/>
          <p:cNvSpPr>
            <a:spLocks noChangeArrowheads="1"/>
          </p:cNvSpPr>
          <p:nvPr/>
        </p:nvSpPr>
        <p:spPr bwMode="auto">
          <a:xfrm>
            <a:off x="3178175" y="1088553"/>
            <a:ext cx="119380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添加标题内容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2" name="TextBox 59"/>
          <p:cNvSpPr>
            <a:spLocks noChangeArrowheads="1"/>
          </p:cNvSpPr>
          <p:nvPr/>
        </p:nvSpPr>
        <p:spPr bwMode="auto">
          <a:xfrm>
            <a:off x="4835525" y="3619028"/>
            <a:ext cx="1397000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详写内容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……</a:t>
            </a: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3" name="TextBox 62"/>
          <p:cNvSpPr>
            <a:spLocks noChangeArrowheads="1"/>
          </p:cNvSpPr>
          <p:nvPr/>
        </p:nvSpPr>
        <p:spPr bwMode="auto">
          <a:xfrm>
            <a:off x="4935538" y="3325341"/>
            <a:ext cx="1195387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添加标题内容</a:t>
            </a:r>
          </a:p>
        </p:txBody>
      </p:sp>
      <p:sp>
        <p:nvSpPr>
          <p:cNvPr id="74" name="TextBox 63"/>
          <p:cNvSpPr>
            <a:spLocks noChangeArrowheads="1"/>
          </p:cNvSpPr>
          <p:nvPr/>
        </p:nvSpPr>
        <p:spPr bwMode="auto">
          <a:xfrm>
            <a:off x="6589713" y="1382241"/>
            <a:ext cx="139700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详写内容</a:t>
            </a: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……</a:t>
            </a:r>
            <a:r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5" name="TextBox 66"/>
          <p:cNvSpPr>
            <a:spLocks noChangeArrowheads="1"/>
          </p:cNvSpPr>
          <p:nvPr/>
        </p:nvSpPr>
        <p:spPr bwMode="auto">
          <a:xfrm>
            <a:off x="6689725" y="1088553"/>
            <a:ext cx="1195388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添加标题内容</a:t>
            </a:r>
          </a:p>
        </p:txBody>
      </p:sp>
      <p:sp>
        <p:nvSpPr>
          <p:cNvPr id="76" name="TextBox 67"/>
          <p:cNvSpPr>
            <a:spLocks noChangeArrowheads="1"/>
          </p:cNvSpPr>
          <p:nvPr/>
        </p:nvSpPr>
        <p:spPr bwMode="auto">
          <a:xfrm>
            <a:off x="1609725" y="1475903"/>
            <a:ext cx="5619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77" name="TextBox 68"/>
          <p:cNvSpPr>
            <a:spLocks noChangeArrowheads="1"/>
          </p:cNvSpPr>
          <p:nvPr/>
        </p:nvSpPr>
        <p:spPr bwMode="auto">
          <a:xfrm>
            <a:off x="5253038" y="1475903"/>
            <a:ext cx="56038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</a:p>
        </p:txBody>
      </p:sp>
      <p:sp>
        <p:nvSpPr>
          <p:cNvPr id="78" name="TextBox 70"/>
          <p:cNvSpPr>
            <a:spLocks noChangeArrowheads="1"/>
          </p:cNvSpPr>
          <p:nvPr/>
        </p:nvSpPr>
        <p:spPr bwMode="auto">
          <a:xfrm>
            <a:off x="3494088" y="3544416"/>
            <a:ext cx="5619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</a:p>
        </p:txBody>
      </p:sp>
      <p:sp>
        <p:nvSpPr>
          <p:cNvPr id="79" name="TextBox 72"/>
          <p:cNvSpPr>
            <a:spLocks noChangeArrowheads="1"/>
          </p:cNvSpPr>
          <p:nvPr/>
        </p:nvSpPr>
        <p:spPr bwMode="auto">
          <a:xfrm>
            <a:off x="7072313" y="3544416"/>
            <a:ext cx="5619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78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 autoUpdateAnimBg="0"/>
      <p:bldP spid="55" grpId="0" bldLvl="0" animBg="1" autoUpdateAnimBg="0"/>
      <p:bldP spid="59" grpId="0" bldLvl="0" animBg="1" autoUpdateAnimBg="0"/>
      <p:bldP spid="60" grpId="0" bldLvl="0" animBg="1" autoUpdateAnimBg="0"/>
      <p:bldP spid="61" grpId="0" bldLvl="0" autoUpdateAnimBg="0"/>
      <p:bldP spid="62" grpId="0" bldLvl="0" autoUpdateAnimBg="0"/>
      <p:bldP spid="63" grpId="0" bldLvl="0" autoUpdateAnimBg="0"/>
      <p:bldP spid="64" grpId="0" bldLvl="0" autoUpdateAnimBg="0"/>
      <p:bldP spid="65" grpId="0" bldLvl="0" autoUpdateAnimBg="0"/>
      <p:bldP spid="69" grpId="0" bldLvl="0" autoUpdateAnimBg="0"/>
      <p:bldP spid="7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  <p:bldP spid="77" grpId="0" bldLvl="0" autoUpdateAnimBg="0"/>
      <p:bldP spid="78" grpId="0" bldLvl="0" autoUpdateAnimBg="0"/>
      <p:bldP spid="79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" y="0"/>
            <a:ext cx="9139125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32640" y="2079625"/>
            <a:ext cx="8111360" cy="1312919"/>
          </a:xfrm>
          <a:prstGeom prst="rect">
            <a:avLst/>
          </a:prstGeom>
          <a:solidFill>
            <a:srgbClr val="1A3257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5" name="燕尾形 24"/>
          <p:cNvSpPr/>
          <p:nvPr>
            <p:custDataLst>
              <p:tags r:id="rId1"/>
            </p:custDataLst>
          </p:nvPr>
        </p:nvSpPr>
        <p:spPr>
          <a:xfrm>
            <a:off x="376181" y="2079625"/>
            <a:ext cx="1312919" cy="13129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文本框 25"/>
          <p:cNvSpPr txBox="1"/>
          <p:nvPr>
            <p:custDataLst>
              <p:tags r:id="rId2"/>
            </p:custDataLst>
          </p:nvPr>
        </p:nvSpPr>
        <p:spPr bwMode="auto">
          <a:xfrm>
            <a:off x="2065281" y="2452915"/>
            <a:ext cx="6043698" cy="596446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Arial" panose="020B0604020202020204" pitchFamily="34" charset="0"/>
              </a:rPr>
              <a:t>单击此处添加文字标题</a:t>
            </a:r>
            <a:endParaRPr kumimoji="0" lang="en-US" altLang="zh-CN" sz="4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05228" y="96965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第二部分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074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6902">
        <p:blinds dir="vert"/>
      </p:transition>
    </mc:Choice>
    <mc:Fallback xmlns="">
      <p:transition spd="slow" advClick="0" advTm="6902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 animBg="1"/>
      <p:bldP spid="26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文本框 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Straight Connector 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文本框 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Straight Connector 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文本框 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Straight Connector 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文本框 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Straight Connector 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TextBox 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18002738"/>
  <p:tag name="MH_LIBRARY" val="GRAPHIC"/>
  <p:tag name="MH_ORDER" val="Chevron 47"/>
</p:tagLst>
</file>

<file path=ppt/theme/theme1.xml><?xml version="1.0" encoding="utf-8"?>
<a:theme xmlns:a="http://schemas.openxmlformats.org/drawingml/2006/main" name="第一PPT，www.1ppt.com​">
  <a:themeElements>
    <a:clrScheme name="自定义 1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92E51"/>
      </a:accent1>
      <a:accent2>
        <a:srgbClr val="396998"/>
      </a:accent2>
      <a:accent3>
        <a:srgbClr val="192E51"/>
      </a:accent3>
      <a:accent4>
        <a:srgbClr val="396998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1107</TotalTime>
  <Pages>0</Pages>
  <Words>3686</Words>
  <Characters>0</Characters>
  <Application>Microsoft Office PowerPoint</Application>
  <DocSecurity>0</DocSecurity>
  <PresentationFormat>全屏显示(16:9)</PresentationFormat>
  <Lines>0</Lines>
  <Paragraphs>317</Paragraphs>
  <Slides>28</Slides>
  <Notes>22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  <vt:variant>
        <vt:lpstr>自定义放映</vt:lpstr>
      </vt:variant>
      <vt:variant>
        <vt:i4>1</vt:i4>
      </vt:variant>
    </vt:vector>
  </HeadingPairs>
  <TitlesOfParts>
    <vt:vector size="31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立警为民</dc:title>
  <dc:creator>第一PPT</dc:creator>
  <cp:keywords>www.1ppt.com</cp:keywords>
  <cp:lastModifiedBy>Windows User</cp:lastModifiedBy>
  <cp:revision>341</cp:revision>
  <cp:lastPrinted>1899-12-30T00:00:00Z</cp:lastPrinted>
  <dcterms:created xsi:type="dcterms:W3CDTF">2008-02-28T09:07:44Z</dcterms:created>
  <dcterms:modified xsi:type="dcterms:W3CDTF">2019-04-30T13:32:22Z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